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8" r:id="rId3"/>
    <p:sldId id="289" r:id="rId4"/>
    <p:sldId id="290" r:id="rId5"/>
    <p:sldId id="302" r:id="rId6"/>
    <p:sldId id="303" r:id="rId7"/>
    <p:sldId id="291" r:id="rId8"/>
    <p:sldId id="292" r:id="rId9"/>
    <p:sldId id="309" r:id="rId10"/>
    <p:sldId id="286" r:id="rId11"/>
    <p:sldId id="295" r:id="rId12"/>
    <p:sldId id="296" r:id="rId13"/>
    <p:sldId id="297" r:id="rId14"/>
    <p:sldId id="298" r:id="rId15"/>
    <p:sldId id="299" r:id="rId16"/>
    <p:sldId id="300" r:id="rId17"/>
    <p:sldId id="304" r:id="rId18"/>
    <p:sldId id="311" r:id="rId19"/>
    <p:sldId id="315" r:id="rId20"/>
    <p:sldId id="316" r:id="rId21"/>
    <p:sldId id="317" r:id="rId22"/>
    <p:sldId id="318" r:id="rId23"/>
    <p:sldId id="322" r:id="rId24"/>
    <p:sldId id="321" r:id="rId25"/>
    <p:sldId id="319" r:id="rId26"/>
    <p:sldId id="320" r:id="rId27"/>
    <p:sldId id="323" r:id="rId28"/>
    <p:sldId id="325" r:id="rId29"/>
    <p:sldId id="327" r:id="rId30"/>
    <p:sldId id="310" r:id="rId31"/>
    <p:sldId id="329" r:id="rId3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5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-2040" y="-78"/>
      </p:cViewPr>
      <p:guideLst>
        <p:guide orient="horz" pos="618"/>
        <p:guide orient="horz" pos="1026"/>
        <p:guide orient="horz" pos="3566"/>
        <p:guide pos="295"/>
        <p:guide pos="4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76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33197231783542E-2"/>
          <c:y val="0"/>
          <c:w val="0.96553360553643297"/>
          <c:h val="0.84686706897524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Western Europe</c:v>
                </c:pt>
                <c:pt idx="1">
                  <c:v>Industrial countries</c:v>
                </c:pt>
                <c:pt idx="2">
                  <c:v>Latin America</c:v>
                </c:pt>
                <c:pt idx="3">
                  <c:v>Asia</c:v>
                </c:pt>
                <c:pt idx="4">
                  <c:v>Transiation countries</c:v>
                </c:pt>
                <c:pt idx="5">
                  <c:v>Africa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0.05</c:v>
                </c:pt>
                <c:pt idx="2">
                  <c:v>7.4999999999999997E-2</c:v>
                </c:pt>
                <c:pt idx="3">
                  <c:v>0.09</c:v>
                </c:pt>
                <c:pt idx="4">
                  <c:v>0.11</c:v>
                </c:pt>
                <c:pt idx="5">
                  <c:v>0.13500000000000001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736256"/>
        <c:axId val="20759680"/>
      </c:barChart>
      <c:catAx>
        <c:axId val="2073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759680"/>
        <c:crosses val="autoZero"/>
        <c:auto val="1"/>
        <c:lblAlgn val="ctr"/>
        <c:lblOffset val="100"/>
        <c:noMultiLvlLbl val="0"/>
      </c:catAx>
      <c:valAx>
        <c:axId val="207596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07362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42092677533184E-2"/>
          <c:y val="0.12626939020664371"/>
          <c:w val="0.89010229022172138"/>
          <c:h val="0.671671246597600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Transportation &amp; Border Crossing</c:v>
                </c:pt>
                <c:pt idx="1">
                  <c:v>Waehousing</c:v>
                </c:pt>
                <c:pt idx="2">
                  <c:v>Inventory carrying</c:v>
                </c:pt>
                <c:pt idx="3">
                  <c:v>Customer Service</c:v>
                </c:pt>
                <c:pt idx="4">
                  <c:v>Administration</c:v>
                </c:pt>
                <c:pt idx="5">
                  <c:v>Total Costs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0.46452189454870413</c:v>
                </c:pt>
                <c:pt idx="2">
                  <c:v>0.73833780160857898</c:v>
                </c:pt>
                <c:pt idx="3">
                  <c:v>0.94745308310991949</c:v>
                </c:pt>
                <c:pt idx="4">
                  <c:v>0.98212689901697936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0"/>
                  <c:y val="-0.220324934656383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accent4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53481728151063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39122637167299E-3"/>
                  <c:y val="-0.117377308953975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797075457224329E-3"/>
                  <c:y val="-5.62088153399622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05080598683479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797075457224329E-3"/>
                  <c:y val="-0.380341203407954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Transportation &amp; Border Crossing</c:v>
                </c:pt>
                <c:pt idx="1">
                  <c:v>Waehousing</c:v>
                </c:pt>
                <c:pt idx="2">
                  <c:v>Inventory carrying</c:v>
                </c:pt>
                <c:pt idx="3">
                  <c:v>Customer Service</c:v>
                </c:pt>
                <c:pt idx="4">
                  <c:v>Administration</c:v>
                </c:pt>
                <c:pt idx="5">
                  <c:v>Total Costs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0.46452189454870413</c:v>
                </c:pt>
                <c:pt idx="1">
                  <c:v>0.27381590705987485</c:v>
                </c:pt>
                <c:pt idx="2">
                  <c:v>0.20911528150134046</c:v>
                </c:pt>
                <c:pt idx="3">
                  <c:v>3.4673815907059875E-2</c:v>
                </c:pt>
                <c:pt idx="4">
                  <c:v>1.7873100983020553E-2</c:v>
                </c:pt>
                <c:pt idx="5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505664"/>
        <c:axId val="21322752"/>
      </c:barChart>
      <c:catAx>
        <c:axId val="99505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260000"/>
          <a:lstStyle/>
          <a:p>
            <a:pPr>
              <a:defRPr sz="1200" b="1"/>
            </a:pPr>
            <a:endParaRPr lang="en-US"/>
          </a:p>
        </c:txPr>
        <c:crossAx val="21322752"/>
        <c:crosses val="autoZero"/>
        <c:auto val="1"/>
        <c:lblAlgn val="ctr"/>
        <c:lblOffset val="100"/>
        <c:noMultiLvlLbl val="0"/>
      </c:catAx>
      <c:valAx>
        <c:axId val="2132275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9505664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920253666309445E-2"/>
          <c:y val="0.1093344713546414"/>
          <c:w val="0.89183973727065358"/>
          <c:h val="0.66713586496073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implementation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LIC</c:v>
                </c:pt>
                <c:pt idx="1">
                  <c:v>LMIC</c:v>
                </c:pt>
                <c:pt idx="2">
                  <c:v>UMIC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0.14099999999999999</c:v>
                </c:pt>
                <c:pt idx="1">
                  <c:v>0.151</c:v>
                </c:pt>
                <c:pt idx="2">
                  <c:v>0.129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739200"/>
        <c:axId val="24977408"/>
      </c:barChart>
      <c:catAx>
        <c:axId val="22739200"/>
        <c:scaling>
          <c:orientation val="minMax"/>
        </c:scaling>
        <c:delete val="0"/>
        <c:axPos val="b"/>
        <c:majorTickMark val="out"/>
        <c:minorTickMark val="none"/>
        <c:tickLblPos val="nextTo"/>
        <c:crossAx val="24977408"/>
        <c:crosses val="autoZero"/>
        <c:auto val="1"/>
        <c:lblAlgn val="ctr"/>
        <c:lblOffset val="100"/>
        <c:noMultiLvlLbl val="0"/>
      </c:catAx>
      <c:valAx>
        <c:axId val="249774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73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3E91D-72E8-46AA-BFFD-D05B9860A827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3F1F6-7E15-4C53-8BEA-38A3832A8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783F0-1FF4-4E22-9B9C-714C1AF7A340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0EEEB-E722-468D-8D93-57D48501B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7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5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B145E9-ECFE-4207-B385-842F032F4D27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55596" y="9444750"/>
            <a:ext cx="2948396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B08BA61-F1A5-405E-8479-F7B291CEA46B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5300" name="Rectangle 7"/>
          <p:cNvSpPr txBox="1">
            <a:spLocks noGrp="1" noChangeArrowheads="1"/>
          </p:cNvSpPr>
          <p:nvPr/>
        </p:nvSpPr>
        <p:spPr bwMode="auto">
          <a:xfrm>
            <a:off x="3855596" y="9444750"/>
            <a:ext cx="2948396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21D373A-E1D0-4485-8395-56119A96A49B}" type="slidenum">
              <a:rPr lang="en-GB" altLang="en-US">
                <a:solidFill>
                  <a:prstClr val="black"/>
                </a:solidFill>
                <a:ea typeface="MS PGothic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1" y="4723171"/>
            <a:ext cx="4991215" cy="4475083"/>
          </a:xfrm>
          <a:noFill/>
        </p:spPr>
        <p:txBody>
          <a:bodyPr lIns="87151" tIns="43576" rIns="87151" bIns="43576"/>
          <a:lstStyle/>
          <a:p>
            <a:pPr eaLnBrk="1" hangingPunct="1"/>
            <a:endParaRPr lang="es-A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7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0" y="2143116"/>
            <a:ext cx="6792888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00" y="3571876"/>
            <a:ext cx="6792888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5"/>
            <a:ext cx="6807230" cy="12699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5"/>
            <a:ext cx="6807230" cy="1300159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3"/>
            <a:ext cx="6853238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458909"/>
            <a:ext cx="6807230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3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014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6807230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5"/>
            <a:ext cx="6807230" cy="40148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357686" y="1628775"/>
            <a:ext cx="4306900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3567141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8313" y="1646222"/>
            <a:ext cx="6696075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28" y="532943"/>
            <a:ext cx="6821460" cy="538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5"/>
            <a:ext cx="6696074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2754888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5017518" y="1628775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468313" y="3708780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2751188" y="3705608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5017518" y="3708780"/>
            <a:ext cx="2146870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20764"/>
            <a:ext cx="6807230" cy="476267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5" y="1628775"/>
            <a:ext cx="2735263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5143535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0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4" y="1628775"/>
            <a:ext cx="273526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9" y="1628775"/>
            <a:ext cx="5151466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5940424" y="3714753"/>
            <a:ext cx="2735263" cy="19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071" y="1600201"/>
            <a:ext cx="6801317" cy="404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3900" y="0"/>
            <a:ext cx="642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28" y="532943"/>
            <a:ext cx="6821460" cy="5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7" r:id="rId5"/>
    <p:sldLayoutId id="2147483668" r:id="rId6"/>
    <p:sldLayoutId id="2147483657" r:id="rId7"/>
    <p:sldLayoutId id="2147483658" r:id="rId8"/>
    <p:sldLayoutId id="2147483655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02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uact=8&amp;ved=0CAQQjRw&amp;url=http://zubit.com.br/blog/uncategorized/conheca-a-nova-exportacao-dos-graficos-da-area-de-sac-2-0-do-zmonitor/&amp;ei=loxwU9CyDcGc0AX31IHQBQ&amp;bvm=bv.66330100,d.d2k&amp;psig=AFQjCNFnzrczqvZhuFdUm2Tvi5pZT2fDAw&amp;ust=139997135025759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t&amp;rct=j&amp;q=&amp;esrc=s&amp;frm=1&amp;source=images&amp;cd=&amp;cad=rja&amp;uact=8&amp;ved=0CAQQjRw&amp;url=http://fr.wikipedia.org/wiki/Drapeau_du_Burkina_Faso&amp;ei=94YdU7-gJYKGswbDv4HwDw&amp;usg=AFQjCNEBBfO-4rtrSID75zOzFoLWk-C7VA&amp;bvm=bv.62578216,d.Yms" TargetMode="External"/><Relationship Id="rId13" Type="http://schemas.openxmlformats.org/officeDocument/2006/relationships/image" Target="../media/image16.jpeg"/><Relationship Id="rId1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hyperlink" Target="http://www.google.co.uk/url?sa=t&amp;rct=j&amp;q=&amp;esrc=s&amp;frm=1&amp;source=images&amp;cd=&amp;cad=rja&amp;uact=8&amp;ved=0CAQQjRw&amp;url=http://fr.wikipedia.org/wiki/Drapeau_du_Mali&amp;ei=bIcdU7TqGoHUtQbL6YHgCQ&amp;usg=AFQjCNEGQqPqmSulph1YL9RQaSoT2rXhAA&amp;bvm=bv.62578216,d.Yms" TargetMode="External"/><Relationship Id="rId17" Type="http://schemas.openxmlformats.org/officeDocument/2006/relationships/hyperlink" Target="http://www.google.co.uk/url?sa=t&amp;rct=j&amp;q=&amp;esrc=s&amp;frm=1&amp;source=images&amp;cd=&amp;cad=rja&amp;uact=8&amp;ved=0CAQQjRw&amp;url=http://www.mondial-2014-football.com/match-cote-divoire-senegal-53/drapeau-cote-divoire/&amp;ei=EocdU4aVOc3WsgaZ5oCYCA&amp;usg=AFQjCNHvKQsx8dG9IChV1-5SPQurIviYrA&amp;bvm=bv.62578216,d.Yms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8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t&amp;rct=j&amp;q=&amp;esrc=s&amp;frm=1&amp;source=images&amp;cd=&amp;cad=rja&amp;uact=8&amp;ved=0CAQQjRw&amp;url=http://www.gouv.bj/tout-sur-le-benin/attributs&amp;ei=34YdU6X-KJGSswaogIH4CA&amp;usg=AFQjCNGFWGX2PX-wQDhs9FDZDOuFrHeQNA&amp;bvm=bv.62578216,d.Yms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5" Type="http://schemas.openxmlformats.org/officeDocument/2006/relationships/hyperlink" Target="http://www.google.co.uk/url?sa=t&amp;rct=j&amp;q=&amp;esrc=s&amp;frm=1&amp;source=images&amp;cd=&amp;cad=rja&amp;uact=8&amp;ved=0CAQQjRw&amp;url=http://fr.wikipedia.org/wiki/Drapeau_du_Togo&amp;ei=2ocdU9HpAcnStAbO2IHIAg&amp;usg=AFQjCNGJRizvjfxoeYO2Zq18luICpdspvw&amp;bvm=bv.62578216,d.Yms" TargetMode="External"/><Relationship Id="rId10" Type="http://schemas.openxmlformats.org/officeDocument/2006/relationships/hyperlink" Target="http://www.google.co.uk/url?sa=t&amp;rct=j&amp;q=&amp;esrc=s&amp;frm=1&amp;source=images&amp;cd=&amp;cad=rja&amp;uact=8&amp;ved=0CAQQjRw&amp;url=http://www.guinee-bissau.net/geographie_guinee_bissau.php&amp;ei=M4cdU9DDDIbesgbn_ICIBw&amp;usg=AFQjCNFmRD4bj00ckblFnGYEoS5VjsPKZw&amp;bvm=bv.62578216,d.Yms" TargetMode="External"/><Relationship Id="rId19" Type="http://schemas.openxmlformats.org/officeDocument/2006/relationships/hyperlink" Target="http://www.google.co.uk/url?sa=t&amp;rct=j&amp;q=&amp;esrc=s&amp;frm=1&amp;source=images&amp;cd=&amp;cad=rja&amp;uact=8&amp;ved=0CAQQjRw&amp;url=http://fr.wikipedia.org/wiki/Drapeau_du_S%C3%A9n%C3%A9gal&amp;ei=7ocdU7eAF8bYtAbCyYHABA&amp;usg=AFQjCNH6lv2gAFS6OuQcL95jceGHUNvwBg&amp;bvm=bv.62578216,d.Yms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jpeg"/><Relationship Id="rId1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Trade Facilitation from a Business perspective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WCO, Brussels, July 11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7158" y="5996607"/>
            <a:ext cx="54340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777777"/>
              </a:buClr>
            </a:pPr>
            <a:endParaRPr lang="en-AU" sz="20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7158" y="5684860"/>
            <a:ext cx="54340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777777"/>
              </a:buClr>
            </a:pPr>
            <a:r>
              <a:rPr lang="en-AU" sz="2000" dirty="0" smtClean="0">
                <a:solidFill>
                  <a:srgbClr val="777777"/>
                </a:solidFill>
              </a:rPr>
              <a:t>Dr Mohammad Saeed</a:t>
            </a:r>
          </a:p>
          <a:p>
            <a:pPr>
              <a:lnSpc>
                <a:spcPct val="95000"/>
              </a:lnSpc>
              <a:buClr>
                <a:srgbClr val="777777"/>
              </a:buClr>
            </a:pPr>
            <a:r>
              <a:rPr lang="en-AU" sz="2000" dirty="0" smtClean="0">
                <a:solidFill>
                  <a:srgbClr val="777777"/>
                </a:solidFill>
              </a:rPr>
              <a:t>Senior Trade Facilitation Adviser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319298" cy="552471"/>
          </a:xfrm>
        </p:spPr>
        <p:txBody>
          <a:bodyPr/>
          <a:lstStyle/>
          <a:p>
            <a:r>
              <a:rPr lang="en-GB" sz="2400" b="1" dirty="0" smtClean="0"/>
              <a:t>What businesses want to improve their exports competitiveness ?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519220" y="1933424"/>
            <a:ext cx="0" cy="4015856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</p:cxnSp>
      <p:sp>
        <p:nvSpPr>
          <p:cNvPr id="9" name="Chevron 8"/>
          <p:cNvSpPr>
            <a:spLocks/>
          </p:cNvSpPr>
          <p:nvPr/>
        </p:nvSpPr>
        <p:spPr>
          <a:xfrm>
            <a:off x="5618772" y="1517968"/>
            <a:ext cx="3197940" cy="401471"/>
          </a:xfrm>
          <a:prstGeom prst="chevron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Behind-the-borders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5618772" y="2073353"/>
            <a:ext cx="3137048" cy="1705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022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AU" sz="1400" b="1" dirty="0">
                <a:solidFill>
                  <a:schemeClr val="accent1"/>
                </a:solidFill>
              </a:rPr>
              <a:t>Adequate </a:t>
            </a:r>
            <a:r>
              <a:rPr lang="en-AU" sz="1400" b="1" dirty="0" smtClean="0">
                <a:solidFill>
                  <a:schemeClr val="accent1"/>
                </a:solidFill>
              </a:rPr>
              <a:t>infrastructure </a:t>
            </a:r>
            <a:r>
              <a:rPr lang="en-AU" sz="1400" b="1" dirty="0" smtClean="0"/>
              <a:t>to support trade and transport goods quickly and securely</a:t>
            </a:r>
          </a:p>
          <a:p>
            <a:pPr marL="285750" indent="-285750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400" dirty="0" smtClean="0"/>
              <a:t>Ports, roads, rail, storage facilities</a:t>
            </a:r>
            <a:endParaRPr lang="en-AU" sz="1400" b="1" u="sng" dirty="0" smtClean="0"/>
          </a:p>
          <a:p>
            <a:pPr>
              <a:lnSpc>
                <a:spcPts val="21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1400" b="1" dirty="0" smtClean="0"/>
              <a:t>Service providers who can </a:t>
            </a:r>
            <a:r>
              <a:rPr lang="en-AU" sz="1400" b="1" dirty="0" smtClean="0">
                <a:solidFill>
                  <a:schemeClr val="accent1"/>
                </a:solidFill>
              </a:rPr>
              <a:t>connect buyer and seller </a:t>
            </a:r>
            <a:r>
              <a:rPr lang="en-AU" sz="1400" b="1" dirty="0" smtClean="0"/>
              <a:t>efficiently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AU" sz="1400" b="1" dirty="0" smtClean="0"/>
              <a:t>Means to allow goods to </a:t>
            </a:r>
            <a:r>
              <a:rPr lang="en-AU" sz="1400" b="1" dirty="0" smtClean="0">
                <a:solidFill>
                  <a:schemeClr val="accent1"/>
                </a:solidFill>
              </a:rPr>
              <a:t>proceed</a:t>
            </a:r>
            <a:r>
              <a:rPr lang="en-AU" sz="1400" b="1" dirty="0" smtClean="0"/>
              <a:t> </a:t>
            </a:r>
            <a:r>
              <a:rPr lang="en-AU" sz="1400" b="1" dirty="0" smtClean="0">
                <a:solidFill>
                  <a:schemeClr val="accent1"/>
                </a:solidFill>
              </a:rPr>
              <a:t>promptly</a:t>
            </a:r>
            <a:r>
              <a:rPr lang="en-AU" sz="1400" b="1" dirty="0" smtClean="0"/>
              <a:t> to their final destination </a:t>
            </a:r>
          </a:p>
          <a:p>
            <a:pPr marL="285750" indent="-285750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1400" dirty="0" smtClean="0"/>
              <a:t>No longer itineraries, no unpacking, no delays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en-AU" sz="1400" dirty="0" smtClean="0"/>
          </a:p>
        </p:txBody>
      </p:sp>
      <p:sp>
        <p:nvSpPr>
          <p:cNvPr id="8" name="Pentagon 7"/>
          <p:cNvSpPr>
            <a:spLocks/>
          </p:cNvSpPr>
          <p:nvPr/>
        </p:nvSpPr>
        <p:spPr>
          <a:xfrm>
            <a:off x="357158" y="1517968"/>
            <a:ext cx="5375890" cy="401471"/>
          </a:xfrm>
          <a:prstGeom prst="homePlat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At-the-borders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357158" y="2073353"/>
            <a:ext cx="5162062" cy="4029308"/>
          </a:xfrm>
          <a:prstGeom prst="rect">
            <a:avLst/>
          </a:prstGeom>
          <a:ln>
            <a:noFill/>
          </a:ln>
        </p:spPr>
        <p:txBody>
          <a:bodyPr wrap="square" lIns="0">
            <a:spAutoFit/>
          </a:bodyPr>
          <a:lstStyle/>
          <a:p>
            <a:pPr lvl="0">
              <a:lnSpc>
                <a:spcPts val="1900"/>
              </a:lnSpc>
            </a:pPr>
            <a:r>
              <a:rPr lang="en-GB" sz="1400" b="1" dirty="0" smtClean="0">
                <a:solidFill>
                  <a:schemeClr val="accent1"/>
                </a:solidFill>
              </a:rPr>
              <a:t>Transparent, accessible and predictable </a:t>
            </a:r>
            <a:r>
              <a:rPr lang="en-GB" sz="1400" b="1" dirty="0" smtClean="0">
                <a:solidFill>
                  <a:srgbClr val="595959"/>
                </a:solidFill>
              </a:rPr>
              <a:t>rules </a:t>
            </a:r>
            <a:r>
              <a:rPr lang="en-GB" sz="1400" b="1" dirty="0">
                <a:solidFill>
                  <a:srgbClr val="595959"/>
                </a:solidFill>
              </a:rPr>
              <a:t>and </a:t>
            </a:r>
            <a:r>
              <a:rPr lang="en-GB" sz="1400" b="1" dirty="0" smtClean="0">
                <a:solidFill>
                  <a:srgbClr val="595959"/>
                </a:solidFill>
              </a:rPr>
              <a:t>procedures </a:t>
            </a:r>
          </a:p>
          <a:p>
            <a:pPr marL="285750" lvl="0" indent="-285750">
              <a:lnSpc>
                <a:spcPts val="19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595959"/>
                </a:solidFill>
              </a:rPr>
              <a:t>Business need to know what to expect </a:t>
            </a:r>
          </a:p>
          <a:p>
            <a:pPr lvl="0">
              <a:lnSpc>
                <a:spcPts val="1900"/>
              </a:lnSpc>
            </a:pPr>
            <a:r>
              <a:rPr lang="en-GB" sz="1400" b="1" dirty="0" smtClean="0">
                <a:solidFill>
                  <a:schemeClr val="accent1"/>
                </a:solidFill>
              </a:rPr>
              <a:t>Standardized forms</a:t>
            </a:r>
            <a:r>
              <a:rPr lang="en-GB" sz="1400" b="1" dirty="0" smtClean="0">
                <a:solidFill>
                  <a:srgbClr val="595959"/>
                </a:solidFill>
              </a:rPr>
              <a:t>, assembled into a ‘single bunch of documents’</a:t>
            </a:r>
          </a:p>
          <a:p>
            <a:pPr marL="285750" lvl="0" indent="-285750">
              <a:lnSpc>
                <a:spcPts val="19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595959"/>
                </a:solidFill>
              </a:rPr>
              <a:t>Compatible with trade documents and transport contracts, preferably in electronic format</a:t>
            </a:r>
          </a:p>
          <a:p>
            <a:pPr lvl="0">
              <a:lnSpc>
                <a:spcPts val="1900"/>
              </a:lnSpc>
            </a:pPr>
            <a:r>
              <a:rPr lang="en-GB" sz="1400" b="1" dirty="0" smtClean="0">
                <a:solidFill>
                  <a:srgbClr val="595959"/>
                </a:solidFill>
              </a:rPr>
              <a:t>A </a:t>
            </a:r>
            <a:r>
              <a:rPr lang="en-GB" sz="1400" b="1" dirty="0">
                <a:solidFill>
                  <a:schemeClr val="accent1"/>
                </a:solidFill>
              </a:rPr>
              <a:t>single </a:t>
            </a:r>
            <a:r>
              <a:rPr lang="en-GB" sz="1400" b="1" dirty="0" smtClean="0">
                <a:solidFill>
                  <a:schemeClr val="accent1"/>
                </a:solidFill>
              </a:rPr>
              <a:t>access point </a:t>
            </a:r>
            <a:r>
              <a:rPr lang="en-GB" sz="1400" b="1" dirty="0" smtClean="0">
                <a:solidFill>
                  <a:schemeClr val="bg1"/>
                </a:solidFill>
              </a:rPr>
              <a:t>to all border regulatory agencies and </a:t>
            </a:r>
            <a:r>
              <a:rPr lang="en-GB" sz="1400" b="1" dirty="0" smtClean="0">
                <a:solidFill>
                  <a:srgbClr val="595959"/>
                </a:solidFill>
              </a:rPr>
              <a:t>public services</a:t>
            </a:r>
          </a:p>
          <a:p>
            <a:pPr marL="285750" lvl="0" indent="-285750">
              <a:lnSpc>
                <a:spcPts val="19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595959"/>
                </a:solidFill>
              </a:rPr>
              <a:t>To reduce duplication of efforts</a:t>
            </a:r>
            <a:endParaRPr lang="en-GB" sz="1400" dirty="0">
              <a:solidFill>
                <a:srgbClr val="595959"/>
              </a:solidFill>
            </a:endParaRPr>
          </a:p>
          <a:p>
            <a:pPr lvl="0">
              <a:lnSpc>
                <a:spcPts val="1900"/>
              </a:lnSpc>
              <a:spcAft>
                <a:spcPts val="1200"/>
              </a:spcAft>
            </a:pPr>
            <a:r>
              <a:rPr lang="en-GB" sz="1400" b="1" dirty="0" smtClean="0">
                <a:solidFill>
                  <a:schemeClr val="accent1"/>
                </a:solidFill>
              </a:rPr>
              <a:t>Simple, efficient and </a:t>
            </a:r>
            <a:r>
              <a:rPr lang="en-GB" sz="1400" b="1" dirty="0" smtClean="0">
                <a:solidFill>
                  <a:schemeClr val="tx2"/>
                </a:solidFill>
              </a:rPr>
              <a:t>uniform</a:t>
            </a:r>
            <a:r>
              <a:rPr lang="en-GB" sz="1400" b="1" dirty="0" smtClean="0">
                <a:solidFill>
                  <a:srgbClr val="595959"/>
                </a:solidFill>
              </a:rPr>
              <a:t> formalities and procedures</a:t>
            </a:r>
          </a:p>
          <a:p>
            <a:pPr lvl="0">
              <a:lnSpc>
                <a:spcPts val="1900"/>
              </a:lnSpc>
              <a:spcAft>
                <a:spcPts val="1200"/>
              </a:spcAft>
            </a:pPr>
            <a:r>
              <a:rPr lang="en-GB" sz="1400" b="1" dirty="0" smtClean="0">
                <a:solidFill>
                  <a:schemeClr val="bg1"/>
                </a:solidFill>
              </a:rPr>
              <a:t>A system based upon </a:t>
            </a:r>
            <a:r>
              <a:rPr lang="en-GB" sz="1400" b="1" dirty="0" smtClean="0">
                <a:solidFill>
                  <a:schemeClr val="tx2"/>
                </a:solidFill>
              </a:rPr>
              <a:t>justice and reward </a:t>
            </a:r>
            <a:r>
              <a:rPr lang="en-GB" sz="1400" b="1" dirty="0" smtClean="0"/>
              <a:t>for compliance</a:t>
            </a:r>
          </a:p>
          <a:p>
            <a:pPr lvl="0">
              <a:lnSpc>
                <a:spcPts val="1900"/>
              </a:lnSpc>
            </a:pPr>
            <a:endParaRPr lang="fr-CH" sz="1400" dirty="0">
              <a:solidFill>
                <a:srgbClr val="595959"/>
              </a:solidFill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2689077" y="5976988"/>
            <a:ext cx="5681558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en-GB" sz="1400" b="1" dirty="0" smtClean="0">
                <a:solidFill>
                  <a:srgbClr val="595959"/>
                </a:solidFill>
              </a:rPr>
              <a:t>Have the comfort to be </a:t>
            </a:r>
            <a:r>
              <a:rPr lang="en-GB" sz="1400" b="1" dirty="0" smtClean="0">
                <a:solidFill>
                  <a:srgbClr val="36A7E9"/>
                </a:solidFill>
              </a:rPr>
              <a:t>part </a:t>
            </a:r>
            <a:r>
              <a:rPr lang="en-GB" sz="1400" b="1" dirty="0">
                <a:solidFill>
                  <a:srgbClr val="36A7E9"/>
                </a:solidFill>
              </a:rPr>
              <a:t>of the policy making process</a:t>
            </a:r>
            <a:endParaRPr lang="en-GB" sz="1400" dirty="0">
              <a:solidFill>
                <a:srgbClr val="36A7E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14800" y="5938328"/>
            <a:ext cx="254000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</p:cxnSp>
      <p:sp>
        <p:nvSpPr>
          <p:cNvPr id="14" name="Rectangular Callout 13"/>
          <p:cNvSpPr/>
          <p:nvPr/>
        </p:nvSpPr>
        <p:spPr>
          <a:xfrm>
            <a:off x="5799800" y="2753220"/>
            <a:ext cx="2228584" cy="1188132"/>
          </a:xfrm>
          <a:prstGeom prst="wedgeRectCallout">
            <a:avLst>
              <a:gd name="adj1" fmla="val -72172"/>
              <a:gd name="adj2" fmla="val -43952"/>
            </a:avLst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TFA is more focused on such « softer » issues</a:t>
            </a:r>
            <a:endParaRPr lang="en-GB" b="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2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>
          <a:xfrm>
            <a:off x="2121848" y="1637757"/>
            <a:ext cx="6768752" cy="603831"/>
          </a:xfrm>
          <a:custGeom>
            <a:avLst/>
            <a:gdLst>
              <a:gd name="connsiteX0" fmla="*/ 73891 w 7712364"/>
              <a:gd name="connsiteY0" fmla="*/ 77977 h 1001614"/>
              <a:gd name="connsiteX1" fmla="*/ 73891 w 7712364"/>
              <a:gd name="connsiteY1" fmla="*/ 77977 h 1001614"/>
              <a:gd name="connsiteX2" fmla="*/ 184728 w 7712364"/>
              <a:gd name="connsiteY2" fmla="*/ 41032 h 1001614"/>
              <a:gd name="connsiteX3" fmla="*/ 304800 w 7712364"/>
              <a:gd name="connsiteY3" fmla="*/ 31796 h 1001614"/>
              <a:gd name="connsiteX4" fmla="*/ 674255 w 7712364"/>
              <a:gd name="connsiteY4" fmla="*/ 31796 h 1001614"/>
              <a:gd name="connsiteX5" fmla="*/ 748146 w 7712364"/>
              <a:gd name="connsiteY5" fmla="*/ 41032 h 1001614"/>
              <a:gd name="connsiteX6" fmla="*/ 840509 w 7712364"/>
              <a:gd name="connsiteY6" fmla="*/ 59505 h 1001614"/>
              <a:gd name="connsiteX7" fmla="*/ 969818 w 7712364"/>
              <a:gd name="connsiteY7" fmla="*/ 96450 h 1001614"/>
              <a:gd name="connsiteX8" fmla="*/ 997528 w 7712364"/>
              <a:gd name="connsiteY8" fmla="*/ 105686 h 1001614"/>
              <a:gd name="connsiteX9" fmla="*/ 1080655 w 7712364"/>
              <a:gd name="connsiteY9" fmla="*/ 114923 h 1001614"/>
              <a:gd name="connsiteX10" fmla="*/ 1117600 w 7712364"/>
              <a:gd name="connsiteY10" fmla="*/ 124159 h 1001614"/>
              <a:gd name="connsiteX11" fmla="*/ 1145309 w 7712364"/>
              <a:gd name="connsiteY11" fmla="*/ 133396 h 1001614"/>
              <a:gd name="connsiteX12" fmla="*/ 1579418 w 7712364"/>
              <a:gd name="connsiteY12" fmla="*/ 124159 h 1001614"/>
              <a:gd name="connsiteX13" fmla="*/ 1607128 w 7712364"/>
              <a:gd name="connsiteY13" fmla="*/ 114923 h 1001614"/>
              <a:gd name="connsiteX14" fmla="*/ 1727200 w 7712364"/>
              <a:gd name="connsiteY14" fmla="*/ 96450 h 1001614"/>
              <a:gd name="connsiteX15" fmla="*/ 1782618 w 7712364"/>
              <a:gd name="connsiteY15" fmla="*/ 87214 h 1001614"/>
              <a:gd name="connsiteX16" fmla="*/ 1847273 w 7712364"/>
              <a:gd name="connsiteY16" fmla="*/ 68741 h 1001614"/>
              <a:gd name="connsiteX17" fmla="*/ 1902691 w 7712364"/>
              <a:gd name="connsiteY17" fmla="*/ 50268 h 1001614"/>
              <a:gd name="connsiteX18" fmla="*/ 1930400 w 7712364"/>
              <a:gd name="connsiteY18" fmla="*/ 41032 h 1001614"/>
              <a:gd name="connsiteX19" fmla="*/ 1985818 w 7712364"/>
              <a:gd name="connsiteY19" fmla="*/ 31796 h 1001614"/>
              <a:gd name="connsiteX20" fmla="*/ 2456873 w 7712364"/>
              <a:gd name="connsiteY20" fmla="*/ 41032 h 1001614"/>
              <a:gd name="connsiteX21" fmla="*/ 2493818 w 7712364"/>
              <a:gd name="connsiteY21" fmla="*/ 50268 h 1001614"/>
              <a:gd name="connsiteX22" fmla="*/ 2586182 w 7712364"/>
              <a:gd name="connsiteY22" fmla="*/ 59505 h 1001614"/>
              <a:gd name="connsiteX23" fmla="*/ 2650837 w 7712364"/>
              <a:gd name="connsiteY23" fmla="*/ 87214 h 1001614"/>
              <a:gd name="connsiteX24" fmla="*/ 2687782 w 7712364"/>
              <a:gd name="connsiteY24" fmla="*/ 96450 h 1001614"/>
              <a:gd name="connsiteX25" fmla="*/ 2780146 w 7712364"/>
              <a:gd name="connsiteY25" fmla="*/ 133396 h 1001614"/>
              <a:gd name="connsiteX26" fmla="*/ 2807855 w 7712364"/>
              <a:gd name="connsiteY26" fmla="*/ 142632 h 1001614"/>
              <a:gd name="connsiteX27" fmla="*/ 2918691 w 7712364"/>
              <a:gd name="connsiteY27" fmla="*/ 161105 h 1001614"/>
              <a:gd name="connsiteX28" fmla="*/ 3297382 w 7712364"/>
              <a:gd name="connsiteY28" fmla="*/ 151868 h 1001614"/>
              <a:gd name="connsiteX29" fmla="*/ 3371273 w 7712364"/>
              <a:gd name="connsiteY29" fmla="*/ 124159 h 1001614"/>
              <a:gd name="connsiteX30" fmla="*/ 3454400 w 7712364"/>
              <a:gd name="connsiteY30" fmla="*/ 114923 h 1001614"/>
              <a:gd name="connsiteX31" fmla="*/ 3509818 w 7712364"/>
              <a:gd name="connsiteY31" fmla="*/ 96450 h 1001614"/>
              <a:gd name="connsiteX32" fmla="*/ 3537528 w 7712364"/>
              <a:gd name="connsiteY32" fmla="*/ 77977 h 1001614"/>
              <a:gd name="connsiteX33" fmla="*/ 3611418 w 7712364"/>
              <a:gd name="connsiteY33" fmla="*/ 68741 h 1001614"/>
              <a:gd name="connsiteX34" fmla="*/ 3685309 w 7712364"/>
              <a:gd name="connsiteY34" fmla="*/ 50268 h 1001614"/>
              <a:gd name="connsiteX35" fmla="*/ 3740728 w 7712364"/>
              <a:gd name="connsiteY35" fmla="*/ 31796 h 1001614"/>
              <a:gd name="connsiteX36" fmla="*/ 3833091 w 7712364"/>
              <a:gd name="connsiteY36" fmla="*/ 22559 h 1001614"/>
              <a:gd name="connsiteX37" fmla="*/ 4174837 w 7712364"/>
              <a:gd name="connsiteY37" fmla="*/ 22559 h 1001614"/>
              <a:gd name="connsiteX38" fmla="*/ 4221018 w 7712364"/>
              <a:gd name="connsiteY38" fmla="*/ 31796 h 1001614"/>
              <a:gd name="connsiteX39" fmla="*/ 4294909 w 7712364"/>
              <a:gd name="connsiteY39" fmla="*/ 41032 h 1001614"/>
              <a:gd name="connsiteX40" fmla="*/ 4405746 w 7712364"/>
              <a:gd name="connsiteY40" fmla="*/ 59505 h 1001614"/>
              <a:gd name="connsiteX41" fmla="*/ 4470400 w 7712364"/>
              <a:gd name="connsiteY41" fmla="*/ 87214 h 1001614"/>
              <a:gd name="connsiteX42" fmla="*/ 4516582 w 7712364"/>
              <a:gd name="connsiteY42" fmla="*/ 96450 h 1001614"/>
              <a:gd name="connsiteX43" fmla="*/ 4738255 w 7712364"/>
              <a:gd name="connsiteY43" fmla="*/ 114923 h 1001614"/>
              <a:gd name="connsiteX44" fmla="*/ 5043055 w 7712364"/>
              <a:gd name="connsiteY44" fmla="*/ 105686 h 1001614"/>
              <a:gd name="connsiteX45" fmla="*/ 5080000 w 7712364"/>
              <a:gd name="connsiteY45" fmla="*/ 96450 h 1001614"/>
              <a:gd name="connsiteX46" fmla="*/ 5144655 w 7712364"/>
              <a:gd name="connsiteY46" fmla="*/ 68741 h 1001614"/>
              <a:gd name="connsiteX47" fmla="*/ 5172364 w 7712364"/>
              <a:gd name="connsiteY47" fmla="*/ 59505 h 1001614"/>
              <a:gd name="connsiteX48" fmla="*/ 5292437 w 7712364"/>
              <a:gd name="connsiteY48" fmla="*/ 41032 h 1001614"/>
              <a:gd name="connsiteX49" fmla="*/ 5403273 w 7712364"/>
              <a:gd name="connsiteY49" fmla="*/ 22559 h 1001614"/>
              <a:gd name="connsiteX50" fmla="*/ 5634182 w 7712364"/>
              <a:gd name="connsiteY50" fmla="*/ 31796 h 1001614"/>
              <a:gd name="connsiteX51" fmla="*/ 5708073 w 7712364"/>
              <a:gd name="connsiteY51" fmla="*/ 50268 h 1001614"/>
              <a:gd name="connsiteX52" fmla="*/ 5772728 w 7712364"/>
              <a:gd name="connsiteY52" fmla="*/ 59505 h 1001614"/>
              <a:gd name="connsiteX53" fmla="*/ 5837382 w 7712364"/>
              <a:gd name="connsiteY53" fmla="*/ 77977 h 1001614"/>
              <a:gd name="connsiteX54" fmla="*/ 5892800 w 7712364"/>
              <a:gd name="connsiteY54" fmla="*/ 87214 h 1001614"/>
              <a:gd name="connsiteX55" fmla="*/ 5929746 w 7712364"/>
              <a:gd name="connsiteY55" fmla="*/ 96450 h 1001614"/>
              <a:gd name="connsiteX56" fmla="*/ 5994400 w 7712364"/>
              <a:gd name="connsiteY56" fmla="*/ 105686 h 1001614"/>
              <a:gd name="connsiteX57" fmla="*/ 6132946 w 7712364"/>
              <a:gd name="connsiteY57" fmla="*/ 124159 h 1001614"/>
              <a:gd name="connsiteX58" fmla="*/ 6410037 w 7712364"/>
              <a:gd name="connsiteY58" fmla="*/ 105686 h 1001614"/>
              <a:gd name="connsiteX59" fmla="*/ 6437746 w 7712364"/>
              <a:gd name="connsiteY59" fmla="*/ 96450 h 1001614"/>
              <a:gd name="connsiteX60" fmla="*/ 6530109 w 7712364"/>
              <a:gd name="connsiteY60" fmla="*/ 68741 h 1001614"/>
              <a:gd name="connsiteX61" fmla="*/ 6557818 w 7712364"/>
              <a:gd name="connsiteY61" fmla="*/ 59505 h 1001614"/>
              <a:gd name="connsiteX62" fmla="*/ 6640946 w 7712364"/>
              <a:gd name="connsiteY62" fmla="*/ 50268 h 1001614"/>
              <a:gd name="connsiteX63" fmla="*/ 6797964 w 7712364"/>
              <a:gd name="connsiteY63" fmla="*/ 31796 h 1001614"/>
              <a:gd name="connsiteX64" fmla="*/ 6834909 w 7712364"/>
              <a:gd name="connsiteY64" fmla="*/ 22559 h 1001614"/>
              <a:gd name="connsiteX65" fmla="*/ 6927273 w 7712364"/>
              <a:gd name="connsiteY65" fmla="*/ 31796 h 1001614"/>
              <a:gd name="connsiteX66" fmla="*/ 7010400 w 7712364"/>
              <a:gd name="connsiteY66" fmla="*/ 59505 h 1001614"/>
              <a:gd name="connsiteX67" fmla="*/ 7056582 w 7712364"/>
              <a:gd name="connsiteY67" fmla="*/ 68741 h 1001614"/>
              <a:gd name="connsiteX68" fmla="*/ 7084291 w 7712364"/>
              <a:gd name="connsiteY68" fmla="*/ 77977 h 1001614"/>
              <a:gd name="connsiteX69" fmla="*/ 7121237 w 7712364"/>
              <a:gd name="connsiteY69" fmla="*/ 87214 h 1001614"/>
              <a:gd name="connsiteX70" fmla="*/ 7148946 w 7712364"/>
              <a:gd name="connsiteY70" fmla="*/ 105686 h 1001614"/>
              <a:gd name="connsiteX71" fmla="*/ 7259782 w 7712364"/>
              <a:gd name="connsiteY71" fmla="*/ 133396 h 1001614"/>
              <a:gd name="connsiteX72" fmla="*/ 7361382 w 7712364"/>
              <a:gd name="connsiteY72" fmla="*/ 124159 h 1001614"/>
              <a:gd name="connsiteX73" fmla="*/ 7435273 w 7712364"/>
              <a:gd name="connsiteY73" fmla="*/ 105686 h 1001614"/>
              <a:gd name="connsiteX74" fmla="*/ 7518400 w 7712364"/>
              <a:gd name="connsiteY74" fmla="*/ 87214 h 1001614"/>
              <a:gd name="connsiteX75" fmla="*/ 7620000 w 7712364"/>
              <a:gd name="connsiteY75" fmla="*/ 114923 h 1001614"/>
              <a:gd name="connsiteX76" fmla="*/ 7647709 w 7712364"/>
              <a:gd name="connsiteY76" fmla="*/ 133396 h 1001614"/>
              <a:gd name="connsiteX77" fmla="*/ 7666182 w 7712364"/>
              <a:gd name="connsiteY77" fmla="*/ 161105 h 1001614"/>
              <a:gd name="connsiteX78" fmla="*/ 7647709 w 7712364"/>
              <a:gd name="connsiteY78" fmla="*/ 253468 h 1001614"/>
              <a:gd name="connsiteX79" fmla="*/ 7638473 w 7712364"/>
              <a:gd name="connsiteY79" fmla="*/ 281177 h 1001614"/>
              <a:gd name="connsiteX80" fmla="*/ 7601528 w 7712364"/>
              <a:gd name="connsiteY80" fmla="*/ 336596 h 1001614"/>
              <a:gd name="connsiteX81" fmla="*/ 7583055 w 7712364"/>
              <a:gd name="connsiteY81" fmla="*/ 364305 h 1001614"/>
              <a:gd name="connsiteX82" fmla="*/ 7592291 w 7712364"/>
              <a:gd name="connsiteY82" fmla="*/ 512086 h 1001614"/>
              <a:gd name="connsiteX83" fmla="*/ 7601528 w 7712364"/>
              <a:gd name="connsiteY83" fmla="*/ 539796 h 1001614"/>
              <a:gd name="connsiteX84" fmla="*/ 7629237 w 7712364"/>
              <a:gd name="connsiteY84" fmla="*/ 567505 h 1001614"/>
              <a:gd name="connsiteX85" fmla="*/ 7666182 w 7712364"/>
              <a:gd name="connsiteY85" fmla="*/ 622923 h 1001614"/>
              <a:gd name="connsiteX86" fmla="*/ 7684655 w 7712364"/>
              <a:gd name="connsiteY86" fmla="*/ 650632 h 1001614"/>
              <a:gd name="connsiteX87" fmla="*/ 7703128 w 7712364"/>
              <a:gd name="connsiteY87" fmla="*/ 706050 h 1001614"/>
              <a:gd name="connsiteX88" fmla="*/ 7712364 w 7712364"/>
              <a:gd name="connsiteY88" fmla="*/ 733759 h 1001614"/>
              <a:gd name="connsiteX89" fmla="*/ 7703128 w 7712364"/>
              <a:gd name="connsiteY89" fmla="*/ 844596 h 1001614"/>
              <a:gd name="connsiteX90" fmla="*/ 7675418 w 7712364"/>
              <a:gd name="connsiteY90" fmla="*/ 863068 h 1001614"/>
              <a:gd name="connsiteX91" fmla="*/ 7620000 w 7712364"/>
              <a:gd name="connsiteY91" fmla="*/ 881541 h 1001614"/>
              <a:gd name="connsiteX92" fmla="*/ 7287491 w 7712364"/>
              <a:gd name="connsiteY92" fmla="*/ 881541 h 1001614"/>
              <a:gd name="connsiteX93" fmla="*/ 7232073 w 7712364"/>
              <a:gd name="connsiteY93" fmla="*/ 918486 h 1001614"/>
              <a:gd name="connsiteX94" fmla="*/ 7176655 w 7712364"/>
              <a:gd name="connsiteY94" fmla="*/ 936959 h 1001614"/>
              <a:gd name="connsiteX95" fmla="*/ 7112000 w 7712364"/>
              <a:gd name="connsiteY95" fmla="*/ 973905 h 1001614"/>
              <a:gd name="connsiteX96" fmla="*/ 7075055 w 7712364"/>
              <a:gd name="connsiteY96" fmla="*/ 983141 h 1001614"/>
              <a:gd name="connsiteX97" fmla="*/ 7010400 w 7712364"/>
              <a:gd name="connsiteY97" fmla="*/ 1001614 h 1001614"/>
              <a:gd name="connsiteX98" fmla="*/ 6788728 w 7712364"/>
              <a:gd name="connsiteY98" fmla="*/ 992377 h 1001614"/>
              <a:gd name="connsiteX99" fmla="*/ 6724073 w 7712364"/>
              <a:gd name="connsiteY99" fmla="*/ 964668 h 1001614"/>
              <a:gd name="connsiteX100" fmla="*/ 6668655 w 7712364"/>
              <a:gd name="connsiteY100" fmla="*/ 955432 h 1001614"/>
              <a:gd name="connsiteX101" fmla="*/ 6511637 w 7712364"/>
              <a:gd name="connsiteY101" fmla="*/ 936959 h 1001614"/>
              <a:gd name="connsiteX102" fmla="*/ 6437746 w 7712364"/>
              <a:gd name="connsiteY102" fmla="*/ 918486 h 1001614"/>
              <a:gd name="connsiteX103" fmla="*/ 6400800 w 7712364"/>
              <a:gd name="connsiteY103" fmla="*/ 909250 h 1001614"/>
              <a:gd name="connsiteX104" fmla="*/ 6354618 w 7712364"/>
              <a:gd name="connsiteY104" fmla="*/ 900014 h 1001614"/>
              <a:gd name="connsiteX105" fmla="*/ 6289964 w 7712364"/>
              <a:gd name="connsiteY105" fmla="*/ 881541 h 1001614"/>
              <a:gd name="connsiteX106" fmla="*/ 6197600 w 7712364"/>
              <a:gd name="connsiteY106" fmla="*/ 863068 h 1001614"/>
              <a:gd name="connsiteX107" fmla="*/ 6022109 w 7712364"/>
              <a:gd name="connsiteY107" fmla="*/ 872305 h 1001614"/>
              <a:gd name="connsiteX108" fmla="*/ 5911273 w 7712364"/>
              <a:gd name="connsiteY108" fmla="*/ 890777 h 1001614"/>
              <a:gd name="connsiteX109" fmla="*/ 5809673 w 7712364"/>
              <a:gd name="connsiteY109" fmla="*/ 900014 h 1001614"/>
              <a:gd name="connsiteX110" fmla="*/ 5772728 w 7712364"/>
              <a:gd name="connsiteY110" fmla="*/ 909250 h 1001614"/>
              <a:gd name="connsiteX111" fmla="*/ 5726546 w 7712364"/>
              <a:gd name="connsiteY111" fmla="*/ 918486 h 1001614"/>
              <a:gd name="connsiteX112" fmla="*/ 5698837 w 7712364"/>
              <a:gd name="connsiteY112" fmla="*/ 927723 h 1001614"/>
              <a:gd name="connsiteX113" fmla="*/ 5578764 w 7712364"/>
              <a:gd name="connsiteY113" fmla="*/ 946196 h 1001614"/>
              <a:gd name="connsiteX114" fmla="*/ 5541818 w 7712364"/>
              <a:gd name="connsiteY114" fmla="*/ 955432 h 1001614"/>
              <a:gd name="connsiteX115" fmla="*/ 5495637 w 7712364"/>
              <a:gd name="connsiteY115" fmla="*/ 964668 h 1001614"/>
              <a:gd name="connsiteX116" fmla="*/ 5412509 w 7712364"/>
              <a:gd name="connsiteY116" fmla="*/ 955432 h 1001614"/>
              <a:gd name="connsiteX117" fmla="*/ 5384800 w 7712364"/>
              <a:gd name="connsiteY117" fmla="*/ 927723 h 1001614"/>
              <a:gd name="connsiteX118" fmla="*/ 5357091 w 7712364"/>
              <a:gd name="connsiteY118" fmla="*/ 918486 h 1001614"/>
              <a:gd name="connsiteX119" fmla="*/ 5329382 w 7712364"/>
              <a:gd name="connsiteY119" fmla="*/ 900014 h 1001614"/>
              <a:gd name="connsiteX120" fmla="*/ 5227782 w 7712364"/>
              <a:gd name="connsiteY120" fmla="*/ 872305 h 1001614"/>
              <a:gd name="connsiteX121" fmla="*/ 5181600 w 7712364"/>
              <a:gd name="connsiteY121" fmla="*/ 853832 h 1001614"/>
              <a:gd name="connsiteX122" fmla="*/ 4895273 w 7712364"/>
              <a:gd name="connsiteY122" fmla="*/ 853832 h 1001614"/>
              <a:gd name="connsiteX123" fmla="*/ 4784437 w 7712364"/>
              <a:gd name="connsiteY123" fmla="*/ 872305 h 1001614"/>
              <a:gd name="connsiteX124" fmla="*/ 4747491 w 7712364"/>
              <a:gd name="connsiteY124" fmla="*/ 890777 h 1001614"/>
              <a:gd name="connsiteX125" fmla="*/ 4701309 w 7712364"/>
              <a:gd name="connsiteY125" fmla="*/ 900014 h 1001614"/>
              <a:gd name="connsiteX126" fmla="*/ 4645891 w 7712364"/>
              <a:gd name="connsiteY126" fmla="*/ 918486 h 1001614"/>
              <a:gd name="connsiteX127" fmla="*/ 4618182 w 7712364"/>
              <a:gd name="connsiteY127" fmla="*/ 927723 h 1001614"/>
              <a:gd name="connsiteX128" fmla="*/ 4572000 w 7712364"/>
              <a:gd name="connsiteY128" fmla="*/ 936959 h 1001614"/>
              <a:gd name="connsiteX129" fmla="*/ 4516582 w 7712364"/>
              <a:gd name="connsiteY129" fmla="*/ 946196 h 1001614"/>
              <a:gd name="connsiteX130" fmla="*/ 4488873 w 7712364"/>
              <a:gd name="connsiteY130" fmla="*/ 955432 h 1001614"/>
              <a:gd name="connsiteX131" fmla="*/ 4322618 w 7712364"/>
              <a:gd name="connsiteY131" fmla="*/ 964668 h 1001614"/>
              <a:gd name="connsiteX132" fmla="*/ 4267200 w 7712364"/>
              <a:gd name="connsiteY132" fmla="*/ 983141 h 1001614"/>
              <a:gd name="connsiteX133" fmla="*/ 4239491 w 7712364"/>
              <a:gd name="connsiteY133" fmla="*/ 992377 h 1001614"/>
              <a:gd name="connsiteX134" fmla="*/ 4147128 w 7712364"/>
              <a:gd name="connsiteY134" fmla="*/ 946196 h 1001614"/>
              <a:gd name="connsiteX135" fmla="*/ 4119418 w 7712364"/>
              <a:gd name="connsiteY135" fmla="*/ 927723 h 1001614"/>
              <a:gd name="connsiteX136" fmla="*/ 4082473 w 7712364"/>
              <a:gd name="connsiteY136" fmla="*/ 918486 h 1001614"/>
              <a:gd name="connsiteX137" fmla="*/ 4027055 w 7712364"/>
              <a:gd name="connsiteY137" fmla="*/ 909250 h 1001614"/>
              <a:gd name="connsiteX138" fmla="*/ 3980873 w 7712364"/>
              <a:gd name="connsiteY138" fmla="*/ 900014 h 1001614"/>
              <a:gd name="connsiteX139" fmla="*/ 3592946 w 7712364"/>
              <a:gd name="connsiteY139" fmla="*/ 909250 h 1001614"/>
              <a:gd name="connsiteX140" fmla="*/ 3509818 w 7712364"/>
              <a:gd name="connsiteY140" fmla="*/ 927723 h 1001614"/>
              <a:gd name="connsiteX141" fmla="*/ 3352800 w 7712364"/>
              <a:gd name="connsiteY141" fmla="*/ 946196 h 1001614"/>
              <a:gd name="connsiteX142" fmla="*/ 3251200 w 7712364"/>
              <a:gd name="connsiteY142" fmla="*/ 964668 h 1001614"/>
              <a:gd name="connsiteX143" fmla="*/ 3214255 w 7712364"/>
              <a:gd name="connsiteY143" fmla="*/ 973905 h 1001614"/>
              <a:gd name="connsiteX144" fmla="*/ 2835564 w 7712364"/>
              <a:gd name="connsiteY144" fmla="*/ 964668 h 1001614"/>
              <a:gd name="connsiteX145" fmla="*/ 2789382 w 7712364"/>
              <a:gd name="connsiteY145" fmla="*/ 955432 h 1001614"/>
              <a:gd name="connsiteX146" fmla="*/ 2669309 w 7712364"/>
              <a:gd name="connsiteY146" fmla="*/ 936959 h 1001614"/>
              <a:gd name="connsiteX147" fmla="*/ 1985818 w 7712364"/>
              <a:gd name="connsiteY147" fmla="*/ 936959 h 1001614"/>
              <a:gd name="connsiteX148" fmla="*/ 1921164 w 7712364"/>
              <a:gd name="connsiteY148" fmla="*/ 955432 h 1001614"/>
              <a:gd name="connsiteX149" fmla="*/ 1828800 w 7712364"/>
              <a:gd name="connsiteY149" fmla="*/ 964668 h 1001614"/>
              <a:gd name="connsiteX150" fmla="*/ 1644073 w 7712364"/>
              <a:gd name="connsiteY150" fmla="*/ 964668 h 1001614"/>
              <a:gd name="connsiteX151" fmla="*/ 1616364 w 7712364"/>
              <a:gd name="connsiteY151" fmla="*/ 955432 h 1001614"/>
              <a:gd name="connsiteX152" fmla="*/ 1560946 w 7712364"/>
              <a:gd name="connsiteY152" fmla="*/ 946196 h 1001614"/>
              <a:gd name="connsiteX153" fmla="*/ 1533237 w 7712364"/>
              <a:gd name="connsiteY153" fmla="*/ 936959 h 1001614"/>
              <a:gd name="connsiteX154" fmla="*/ 1422400 w 7712364"/>
              <a:gd name="connsiteY154" fmla="*/ 918486 h 1001614"/>
              <a:gd name="connsiteX155" fmla="*/ 1293091 w 7712364"/>
              <a:gd name="connsiteY155" fmla="*/ 900014 h 1001614"/>
              <a:gd name="connsiteX156" fmla="*/ 1265382 w 7712364"/>
              <a:gd name="connsiteY156" fmla="*/ 890777 h 1001614"/>
              <a:gd name="connsiteX157" fmla="*/ 942109 w 7712364"/>
              <a:gd name="connsiteY157" fmla="*/ 909250 h 1001614"/>
              <a:gd name="connsiteX158" fmla="*/ 877455 w 7712364"/>
              <a:gd name="connsiteY158" fmla="*/ 927723 h 1001614"/>
              <a:gd name="connsiteX159" fmla="*/ 822037 w 7712364"/>
              <a:gd name="connsiteY159" fmla="*/ 936959 h 1001614"/>
              <a:gd name="connsiteX160" fmla="*/ 775855 w 7712364"/>
              <a:gd name="connsiteY160" fmla="*/ 955432 h 1001614"/>
              <a:gd name="connsiteX161" fmla="*/ 665018 w 7712364"/>
              <a:gd name="connsiteY161" fmla="*/ 973905 h 1001614"/>
              <a:gd name="connsiteX162" fmla="*/ 461818 w 7712364"/>
              <a:gd name="connsiteY162" fmla="*/ 964668 h 1001614"/>
              <a:gd name="connsiteX163" fmla="*/ 434109 w 7712364"/>
              <a:gd name="connsiteY163" fmla="*/ 955432 h 1001614"/>
              <a:gd name="connsiteX164" fmla="*/ 397164 w 7712364"/>
              <a:gd name="connsiteY164" fmla="*/ 946196 h 1001614"/>
              <a:gd name="connsiteX165" fmla="*/ 369455 w 7712364"/>
              <a:gd name="connsiteY165" fmla="*/ 927723 h 1001614"/>
              <a:gd name="connsiteX166" fmla="*/ 332509 w 7712364"/>
              <a:gd name="connsiteY166" fmla="*/ 918486 h 1001614"/>
              <a:gd name="connsiteX167" fmla="*/ 304800 w 7712364"/>
              <a:gd name="connsiteY167" fmla="*/ 909250 h 1001614"/>
              <a:gd name="connsiteX168" fmla="*/ 249382 w 7712364"/>
              <a:gd name="connsiteY168" fmla="*/ 872305 h 1001614"/>
              <a:gd name="connsiteX169" fmla="*/ 166255 w 7712364"/>
              <a:gd name="connsiteY169" fmla="*/ 853832 h 1001614"/>
              <a:gd name="connsiteX170" fmla="*/ 138546 w 7712364"/>
              <a:gd name="connsiteY170" fmla="*/ 844596 h 1001614"/>
              <a:gd name="connsiteX171" fmla="*/ 55418 w 7712364"/>
              <a:gd name="connsiteY171" fmla="*/ 826123 h 1001614"/>
              <a:gd name="connsiteX172" fmla="*/ 27709 w 7712364"/>
              <a:gd name="connsiteY172" fmla="*/ 807650 h 1001614"/>
              <a:gd name="connsiteX173" fmla="*/ 18473 w 7712364"/>
              <a:gd name="connsiteY173" fmla="*/ 779941 h 1001614"/>
              <a:gd name="connsiteX174" fmla="*/ 0 w 7712364"/>
              <a:gd name="connsiteY174" fmla="*/ 752232 h 1001614"/>
              <a:gd name="connsiteX175" fmla="*/ 9237 w 7712364"/>
              <a:gd name="connsiteY175" fmla="*/ 687577 h 1001614"/>
              <a:gd name="connsiteX176" fmla="*/ 46182 w 7712364"/>
              <a:gd name="connsiteY176" fmla="*/ 632159 h 1001614"/>
              <a:gd name="connsiteX177" fmla="*/ 83128 w 7712364"/>
              <a:gd name="connsiteY177" fmla="*/ 549032 h 1001614"/>
              <a:gd name="connsiteX178" fmla="*/ 110837 w 7712364"/>
              <a:gd name="connsiteY178" fmla="*/ 456668 h 1001614"/>
              <a:gd name="connsiteX179" fmla="*/ 101600 w 7712364"/>
              <a:gd name="connsiteY179" fmla="*/ 373541 h 1001614"/>
              <a:gd name="connsiteX180" fmla="*/ 83128 w 7712364"/>
              <a:gd name="connsiteY180" fmla="*/ 318123 h 1001614"/>
              <a:gd name="connsiteX181" fmla="*/ 73891 w 7712364"/>
              <a:gd name="connsiteY181" fmla="*/ 290414 h 1001614"/>
              <a:gd name="connsiteX182" fmla="*/ 64655 w 7712364"/>
              <a:gd name="connsiteY182" fmla="*/ 253468 h 1001614"/>
              <a:gd name="connsiteX183" fmla="*/ 46182 w 7712364"/>
              <a:gd name="connsiteY183" fmla="*/ 216523 h 1001614"/>
              <a:gd name="connsiteX184" fmla="*/ 73891 w 7712364"/>
              <a:gd name="connsiteY184" fmla="*/ 50268 h 1001614"/>
              <a:gd name="connsiteX185" fmla="*/ 73891 w 7712364"/>
              <a:gd name="connsiteY185" fmla="*/ 77977 h 100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7712364" h="1001614">
                <a:moveTo>
                  <a:pt x="73891" y="77977"/>
                </a:moveTo>
                <a:lnTo>
                  <a:pt x="73891" y="77977"/>
                </a:lnTo>
                <a:cubicBezTo>
                  <a:pt x="93103" y="70772"/>
                  <a:pt x="154385" y="44602"/>
                  <a:pt x="184728" y="41032"/>
                </a:cubicBezTo>
                <a:cubicBezTo>
                  <a:pt x="224595" y="36342"/>
                  <a:pt x="264776" y="34875"/>
                  <a:pt x="304800" y="31796"/>
                </a:cubicBezTo>
                <a:cubicBezTo>
                  <a:pt x="439233" y="-13018"/>
                  <a:pt x="338979" y="16895"/>
                  <a:pt x="674255" y="31796"/>
                </a:cubicBezTo>
                <a:cubicBezTo>
                  <a:pt x="699053" y="32898"/>
                  <a:pt x="723573" y="37522"/>
                  <a:pt x="748146" y="41032"/>
                </a:cubicBezTo>
                <a:cubicBezTo>
                  <a:pt x="779933" y="45573"/>
                  <a:pt x="809901" y="50323"/>
                  <a:pt x="840509" y="59505"/>
                </a:cubicBezTo>
                <a:cubicBezTo>
                  <a:pt x="973000" y="99252"/>
                  <a:pt x="807952" y="55982"/>
                  <a:pt x="969818" y="96450"/>
                </a:cubicBezTo>
                <a:cubicBezTo>
                  <a:pt x="979264" y="98811"/>
                  <a:pt x="987924" y="104085"/>
                  <a:pt x="997528" y="105686"/>
                </a:cubicBezTo>
                <a:cubicBezTo>
                  <a:pt x="1025028" y="110269"/>
                  <a:pt x="1052946" y="111844"/>
                  <a:pt x="1080655" y="114923"/>
                </a:cubicBezTo>
                <a:cubicBezTo>
                  <a:pt x="1092970" y="118002"/>
                  <a:pt x="1105394" y="120672"/>
                  <a:pt x="1117600" y="124159"/>
                </a:cubicBezTo>
                <a:cubicBezTo>
                  <a:pt x="1126961" y="126834"/>
                  <a:pt x="1135573" y="133396"/>
                  <a:pt x="1145309" y="133396"/>
                </a:cubicBezTo>
                <a:cubicBezTo>
                  <a:pt x="1290045" y="133396"/>
                  <a:pt x="1434715" y="127238"/>
                  <a:pt x="1579418" y="124159"/>
                </a:cubicBezTo>
                <a:cubicBezTo>
                  <a:pt x="1588655" y="121080"/>
                  <a:pt x="1597682" y="117284"/>
                  <a:pt x="1607128" y="114923"/>
                </a:cubicBezTo>
                <a:cubicBezTo>
                  <a:pt x="1654181" y="103160"/>
                  <a:pt x="1674839" y="103930"/>
                  <a:pt x="1727200" y="96450"/>
                </a:cubicBezTo>
                <a:cubicBezTo>
                  <a:pt x="1745739" y="93802"/>
                  <a:pt x="1764145" y="90293"/>
                  <a:pt x="1782618" y="87214"/>
                </a:cubicBezTo>
                <a:cubicBezTo>
                  <a:pt x="1875734" y="56174"/>
                  <a:pt x="1731308" y="103531"/>
                  <a:pt x="1847273" y="68741"/>
                </a:cubicBezTo>
                <a:cubicBezTo>
                  <a:pt x="1865924" y="63146"/>
                  <a:pt x="1884218" y="56426"/>
                  <a:pt x="1902691" y="50268"/>
                </a:cubicBezTo>
                <a:lnTo>
                  <a:pt x="1930400" y="41032"/>
                </a:lnTo>
                <a:cubicBezTo>
                  <a:pt x="1948166" y="35110"/>
                  <a:pt x="1967345" y="34875"/>
                  <a:pt x="1985818" y="31796"/>
                </a:cubicBezTo>
                <a:lnTo>
                  <a:pt x="2456873" y="41032"/>
                </a:lnTo>
                <a:cubicBezTo>
                  <a:pt x="2469559" y="41493"/>
                  <a:pt x="2481252" y="48473"/>
                  <a:pt x="2493818" y="50268"/>
                </a:cubicBezTo>
                <a:cubicBezTo>
                  <a:pt x="2524449" y="54644"/>
                  <a:pt x="2555394" y="56426"/>
                  <a:pt x="2586182" y="59505"/>
                </a:cubicBezTo>
                <a:cubicBezTo>
                  <a:pt x="2692248" y="86020"/>
                  <a:pt x="2561540" y="48944"/>
                  <a:pt x="2650837" y="87214"/>
                </a:cubicBezTo>
                <a:cubicBezTo>
                  <a:pt x="2662505" y="92214"/>
                  <a:pt x="2675828" y="92181"/>
                  <a:pt x="2687782" y="96450"/>
                </a:cubicBezTo>
                <a:cubicBezTo>
                  <a:pt x="2719010" y="107603"/>
                  <a:pt x="2748688" y="122910"/>
                  <a:pt x="2780146" y="133396"/>
                </a:cubicBezTo>
                <a:cubicBezTo>
                  <a:pt x="2789382" y="136475"/>
                  <a:pt x="2798410" y="140271"/>
                  <a:pt x="2807855" y="142632"/>
                </a:cubicBezTo>
                <a:cubicBezTo>
                  <a:pt x="2843865" y="151634"/>
                  <a:pt x="2882205" y="155892"/>
                  <a:pt x="2918691" y="161105"/>
                </a:cubicBezTo>
                <a:lnTo>
                  <a:pt x="3297382" y="151868"/>
                </a:lnTo>
                <a:cubicBezTo>
                  <a:pt x="3427534" y="146209"/>
                  <a:pt x="3278823" y="147272"/>
                  <a:pt x="3371273" y="124159"/>
                </a:cubicBezTo>
                <a:cubicBezTo>
                  <a:pt x="3398320" y="117397"/>
                  <a:pt x="3426691" y="118002"/>
                  <a:pt x="3454400" y="114923"/>
                </a:cubicBezTo>
                <a:lnTo>
                  <a:pt x="3509818" y="96450"/>
                </a:lnTo>
                <a:cubicBezTo>
                  <a:pt x="3520349" y="92939"/>
                  <a:pt x="3526818" y="80898"/>
                  <a:pt x="3537528" y="77977"/>
                </a:cubicBezTo>
                <a:cubicBezTo>
                  <a:pt x="3561475" y="71446"/>
                  <a:pt x="3586788" y="71820"/>
                  <a:pt x="3611418" y="68741"/>
                </a:cubicBezTo>
                <a:cubicBezTo>
                  <a:pt x="3695502" y="40715"/>
                  <a:pt x="3562698" y="83707"/>
                  <a:pt x="3685309" y="50268"/>
                </a:cubicBezTo>
                <a:cubicBezTo>
                  <a:pt x="3704095" y="45145"/>
                  <a:pt x="3722255" y="37953"/>
                  <a:pt x="3740728" y="31796"/>
                </a:cubicBezTo>
                <a:cubicBezTo>
                  <a:pt x="3770082" y="22012"/>
                  <a:pt x="3802303" y="25638"/>
                  <a:pt x="3833091" y="22559"/>
                </a:cubicBezTo>
                <a:cubicBezTo>
                  <a:pt x="3958439" y="-19222"/>
                  <a:pt x="3869481" y="6899"/>
                  <a:pt x="4174837" y="22559"/>
                </a:cubicBezTo>
                <a:cubicBezTo>
                  <a:pt x="4190515" y="23363"/>
                  <a:pt x="4205502" y="29409"/>
                  <a:pt x="4221018" y="31796"/>
                </a:cubicBezTo>
                <a:cubicBezTo>
                  <a:pt x="4245551" y="35570"/>
                  <a:pt x="4270362" y="37350"/>
                  <a:pt x="4294909" y="41032"/>
                </a:cubicBezTo>
                <a:cubicBezTo>
                  <a:pt x="4331950" y="46588"/>
                  <a:pt x="4405746" y="59505"/>
                  <a:pt x="4405746" y="59505"/>
                </a:cubicBezTo>
                <a:cubicBezTo>
                  <a:pt x="4432174" y="72719"/>
                  <a:pt x="4443224" y="80420"/>
                  <a:pt x="4470400" y="87214"/>
                </a:cubicBezTo>
                <a:cubicBezTo>
                  <a:pt x="4485630" y="91022"/>
                  <a:pt x="4501066" y="94063"/>
                  <a:pt x="4516582" y="96450"/>
                </a:cubicBezTo>
                <a:cubicBezTo>
                  <a:pt x="4600646" y="109382"/>
                  <a:pt x="4642856" y="108960"/>
                  <a:pt x="4738255" y="114923"/>
                </a:cubicBezTo>
                <a:cubicBezTo>
                  <a:pt x="4839855" y="111844"/>
                  <a:pt x="4941557" y="111172"/>
                  <a:pt x="5043055" y="105686"/>
                </a:cubicBezTo>
                <a:cubicBezTo>
                  <a:pt x="5055730" y="105001"/>
                  <a:pt x="5067794" y="99937"/>
                  <a:pt x="5080000" y="96450"/>
                </a:cubicBezTo>
                <a:cubicBezTo>
                  <a:pt x="5123324" y="84072"/>
                  <a:pt x="5095392" y="89854"/>
                  <a:pt x="5144655" y="68741"/>
                </a:cubicBezTo>
                <a:cubicBezTo>
                  <a:pt x="5153604" y="64906"/>
                  <a:pt x="5163003" y="62180"/>
                  <a:pt x="5172364" y="59505"/>
                </a:cubicBezTo>
                <a:cubicBezTo>
                  <a:pt x="5223273" y="44959"/>
                  <a:pt x="5225428" y="48477"/>
                  <a:pt x="5292437" y="41032"/>
                </a:cubicBezTo>
                <a:cubicBezTo>
                  <a:pt x="5331346" y="31305"/>
                  <a:pt x="5360034" y="22559"/>
                  <a:pt x="5403273" y="22559"/>
                </a:cubicBezTo>
                <a:cubicBezTo>
                  <a:pt x="5480304" y="22559"/>
                  <a:pt x="5557212" y="28717"/>
                  <a:pt x="5634182" y="31796"/>
                </a:cubicBezTo>
                <a:cubicBezTo>
                  <a:pt x="5658812" y="37953"/>
                  <a:pt x="5682940" y="46677"/>
                  <a:pt x="5708073" y="50268"/>
                </a:cubicBezTo>
                <a:cubicBezTo>
                  <a:pt x="5729625" y="53347"/>
                  <a:pt x="5751441" y="54943"/>
                  <a:pt x="5772728" y="59505"/>
                </a:cubicBezTo>
                <a:cubicBezTo>
                  <a:pt x="5794644" y="64201"/>
                  <a:pt x="5815542" y="72937"/>
                  <a:pt x="5837382" y="77977"/>
                </a:cubicBezTo>
                <a:cubicBezTo>
                  <a:pt x="5855630" y="82188"/>
                  <a:pt x="5874436" y="83541"/>
                  <a:pt x="5892800" y="87214"/>
                </a:cubicBezTo>
                <a:cubicBezTo>
                  <a:pt x="5905248" y="89704"/>
                  <a:pt x="5917256" y="94179"/>
                  <a:pt x="5929746" y="96450"/>
                </a:cubicBezTo>
                <a:cubicBezTo>
                  <a:pt x="5951165" y="100344"/>
                  <a:pt x="5972926" y="102107"/>
                  <a:pt x="5994400" y="105686"/>
                </a:cubicBezTo>
                <a:cubicBezTo>
                  <a:pt x="6109191" y="124818"/>
                  <a:pt x="5949536" y="105819"/>
                  <a:pt x="6132946" y="124159"/>
                </a:cubicBezTo>
                <a:cubicBezTo>
                  <a:pt x="6206906" y="120943"/>
                  <a:pt x="6324429" y="122808"/>
                  <a:pt x="6410037" y="105686"/>
                </a:cubicBezTo>
                <a:cubicBezTo>
                  <a:pt x="6419584" y="103777"/>
                  <a:pt x="6428385" y="99125"/>
                  <a:pt x="6437746" y="96450"/>
                </a:cubicBezTo>
                <a:cubicBezTo>
                  <a:pt x="6535454" y="68534"/>
                  <a:pt x="6398419" y="112638"/>
                  <a:pt x="6530109" y="68741"/>
                </a:cubicBezTo>
                <a:cubicBezTo>
                  <a:pt x="6539345" y="65662"/>
                  <a:pt x="6548142" y="60580"/>
                  <a:pt x="6557818" y="59505"/>
                </a:cubicBezTo>
                <a:lnTo>
                  <a:pt x="6640946" y="50268"/>
                </a:lnTo>
                <a:cubicBezTo>
                  <a:pt x="6729752" y="28067"/>
                  <a:pt x="6624387" y="52217"/>
                  <a:pt x="6797964" y="31796"/>
                </a:cubicBezTo>
                <a:cubicBezTo>
                  <a:pt x="6810571" y="30313"/>
                  <a:pt x="6822594" y="25638"/>
                  <a:pt x="6834909" y="22559"/>
                </a:cubicBezTo>
                <a:cubicBezTo>
                  <a:pt x="6865697" y="25638"/>
                  <a:pt x="6896861" y="26094"/>
                  <a:pt x="6927273" y="31796"/>
                </a:cubicBezTo>
                <a:cubicBezTo>
                  <a:pt x="6927289" y="31799"/>
                  <a:pt x="6996538" y="54884"/>
                  <a:pt x="7010400" y="59505"/>
                </a:cubicBezTo>
                <a:cubicBezTo>
                  <a:pt x="7025293" y="64470"/>
                  <a:pt x="7041352" y="64934"/>
                  <a:pt x="7056582" y="68741"/>
                </a:cubicBezTo>
                <a:cubicBezTo>
                  <a:pt x="7066027" y="71102"/>
                  <a:pt x="7074930" y="75302"/>
                  <a:pt x="7084291" y="77977"/>
                </a:cubicBezTo>
                <a:cubicBezTo>
                  <a:pt x="7096497" y="81464"/>
                  <a:pt x="7108922" y="84135"/>
                  <a:pt x="7121237" y="87214"/>
                </a:cubicBezTo>
                <a:cubicBezTo>
                  <a:pt x="7130473" y="93371"/>
                  <a:pt x="7138802" y="101178"/>
                  <a:pt x="7148946" y="105686"/>
                </a:cubicBezTo>
                <a:cubicBezTo>
                  <a:pt x="7192858" y="125202"/>
                  <a:pt x="7213311" y="125650"/>
                  <a:pt x="7259782" y="133396"/>
                </a:cubicBezTo>
                <a:cubicBezTo>
                  <a:pt x="7293649" y="130317"/>
                  <a:pt x="7327638" y="128377"/>
                  <a:pt x="7361382" y="124159"/>
                </a:cubicBezTo>
                <a:cubicBezTo>
                  <a:pt x="7452646" y="112751"/>
                  <a:pt x="7370633" y="120051"/>
                  <a:pt x="7435273" y="105686"/>
                </a:cubicBezTo>
                <a:cubicBezTo>
                  <a:pt x="7532816" y="84009"/>
                  <a:pt x="7456018" y="108007"/>
                  <a:pt x="7518400" y="87214"/>
                </a:cubicBezTo>
                <a:cubicBezTo>
                  <a:pt x="7543186" y="92171"/>
                  <a:pt x="7599910" y="101529"/>
                  <a:pt x="7620000" y="114923"/>
                </a:cubicBezTo>
                <a:lnTo>
                  <a:pt x="7647709" y="133396"/>
                </a:lnTo>
                <a:cubicBezTo>
                  <a:pt x="7653867" y="142632"/>
                  <a:pt x="7666182" y="150004"/>
                  <a:pt x="7666182" y="161105"/>
                </a:cubicBezTo>
                <a:cubicBezTo>
                  <a:pt x="7666182" y="192502"/>
                  <a:pt x="7654769" y="222875"/>
                  <a:pt x="7647709" y="253468"/>
                </a:cubicBezTo>
                <a:cubicBezTo>
                  <a:pt x="7645520" y="262955"/>
                  <a:pt x="7643201" y="272666"/>
                  <a:pt x="7638473" y="281177"/>
                </a:cubicBezTo>
                <a:cubicBezTo>
                  <a:pt x="7627691" y="300585"/>
                  <a:pt x="7613843" y="318123"/>
                  <a:pt x="7601528" y="336596"/>
                </a:cubicBezTo>
                <a:lnTo>
                  <a:pt x="7583055" y="364305"/>
                </a:lnTo>
                <a:cubicBezTo>
                  <a:pt x="7586134" y="413565"/>
                  <a:pt x="7587124" y="463001"/>
                  <a:pt x="7592291" y="512086"/>
                </a:cubicBezTo>
                <a:cubicBezTo>
                  <a:pt x="7593310" y="521769"/>
                  <a:pt x="7596127" y="531695"/>
                  <a:pt x="7601528" y="539796"/>
                </a:cubicBezTo>
                <a:cubicBezTo>
                  <a:pt x="7608774" y="550664"/>
                  <a:pt x="7621218" y="557194"/>
                  <a:pt x="7629237" y="567505"/>
                </a:cubicBezTo>
                <a:cubicBezTo>
                  <a:pt x="7642867" y="585030"/>
                  <a:pt x="7653867" y="604450"/>
                  <a:pt x="7666182" y="622923"/>
                </a:cubicBezTo>
                <a:lnTo>
                  <a:pt x="7684655" y="650632"/>
                </a:lnTo>
                <a:lnTo>
                  <a:pt x="7703128" y="706050"/>
                </a:lnTo>
                <a:lnTo>
                  <a:pt x="7712364" y="733759"/>
                </a:lnTo>
                <a:cubicBezTo>
                  <a:pt x="7709285" y="770705"/>
                  <a:pt x="7713313" y="808949"/>
                  <a:pt x="7703128" y="844596"/>
                </a:cubicBezTo>
                <a:cubicBezTo>
                  <a:pt x="7700078" y="855270"/>
                  <a:pt x="7685562" y="858560"/>
                  <a:pt x="7675418" y="863068"/>
                </a:cubicBezTo>
                <a:cubicBezTo>
                  <a:pt x="7657624" y="870976"/>
                  <a:pt x="7620000" y="881541"/>
                  <a:pt x="7620000" y="881541"/>
                </a:cubicBezTo>
                <a:cubicBezTo>
                  <a:pt x="7560398" y="878832"/>
                  <a:pt x="7365400" y="862064"/>
                  <a:pt x="7287491" y="881541"/>
                </a:cubicBezTo>
                <a:cubicBezTo>
                  <a:pt x="7265953" y="886926"/>
                  <a:pt x="7250546" y="906171"/>
                  <a:pt x="7232073" y="918486"/>
                </a:cubicBezTo>
                <a:cubicBezTo>
                  <a:pt x="7215871" y="929287"/>
                  <a:pt x="7195128" y="930801"/>
                  <a:pt x="7176655" y="936959"/>
                </a:cubicBezTo>
                <a:cubicBezTo>
                  <a:pt x="7090353" y="965727"/>
                  <a:pt x="7182952" y="943497"/>
                  <a:pt x="7112000" y="973905"/>
                </a:cubicBezTo>
                <a:cubicBezTo>
                  <a:pt x="7100332" y="978905"/>
                  <a:pt x="7087261" y="979654"/>
                  <a:pt x="7075055" y="983141"/>
                </a:cubicBezTo>
                <a:cubicBezTo>
                  <a:pt x="6982271" y="1009650"/>
                  <a:pt x="7125939" y="972728"/>
                  <a:pt x="7010400" y="1001614"/>
                </a:cubicBezTo>
                <a:cubicBezTo>
                  <a:pt x="6936509" y="998535"/>
                  <a:pt x="6862481" y="997840"/>
                  <a:pt x="6788728" y="992377"/>
                </a:cubicBezTo>
                <a:cubicBezTo>
                  <a:pt x="6766159" y="990705"/>
                  <a:pt x="6743984" y="970641"/>
                  <a:pt x="6724073" y="964668"/>
                </a:cubicBezTo>
                <a:cubicBezTo>
                  <a:pt x="6706135" y="959287"/>
                  <a:pt x="6687194" y="958080"/>
                  <a:pt x="6668655" y="955432"/>
                </a:cubicBezTo>
                <a:cubicBezTo>
                  <a:pt x="6624248" y="949088"/>
                  <a:pt x="6555247" y="941805"/>
                  <a:pt x="6511637" y="936959"/>
                </a:cubicBezTo>
                <a:lnTo>
                  <a:pt x="6437746" y="918486"/>
                </a:lnTo>
                <a:cubicBezTo>
                  <a:pt x="6425431" y="915407"/>
                  <a:pt x="6413248" y="911739"/>
                  <a:pt x="6400800" y="909250"/>
                </a:cubicBezTo>
                <a:cubicBezTo>
                  <a:pt x="6385406" y="906171"/>
                  <a:pt x="6369848" y="903822"/>
                  <a:pt x="6354618" y="900014"/>
                </a:cubicBezTo>
                <a:cubicBezTo>
                  <a:pt x="6257671" y="875777"/>
                  <a:pt x="6410927" y="907462"/>
                  <a:pt x="6289964" y="881541"/>
                </a:cubicBezTo>
                <a:cubicBezTo>
                  <a:pt x="6259263" y="874962"/>
                  <a:pt x="6197600" y="863068"/>
                  <a:pt x="6197600" y="863068"/>
                </a:cubicBezTo>
                <a:cubicBezTo>
                  <a:pt x="6139103" y="866147"/>
                  <a:pt x="6080514" y="867812"/>
                  <a:pt x="6022109" y="872305"/>
                </a:cubicBezTo>
                <a:cubicBezTo>
                  <a:pt x="5905820" y="881250"/>
                  <a:pt x="6004830" y="879082"/>
                  <a:pt x="5911273" y="890777"/>
                </a:cubicBezTo>
                <a:cubicBezTo>
                  <a:pt x="5877529" y="894995"/>
                  <a:pt x="5843540" y="896935"/>
                  <a:pt x="5809673" y="900014"/>
                </a:cubicBezTo>
                <a:cubicBezTo>
                  <a:pt x="5797358" y="903093"/>
                  <a:pt x="5785120" y="906496"/>
                  <a:pt x="5772728" y="909250"/>
                </a:cubicBezTo>
                <a:cubicBezTo>
                  <a:pt x="5757403" y="912655"/>
                  <a:pt x="5741776" y="914678"/>
                  <a:pt x="5726546" y="918486"/>
                </a:cubicBezTo>
                <a:cubicBezTo>
                  <a:pt x="5717101" y="920847"/>
                  <a:pt x="5708341" y="925611"/>
                  <a:pt x="5698837" y="927723"/>
                </a:cubicBezTo>
                <a:cubicBezTo>
                  <a:pt x="5658696" y="936643"/>
                  <a:pt x="5619235" y="938838"/>
                  <a:pt x="5578764" y="946196"/>
                </a:cubicBezTo>
                <a:cubicBezTo>
                  <a:pt x="5566274" y="948467"/>
                  <a:pt x="5554210" y="952678"/>
                  <a:pt x="5541818" y="955432"/>
                </a:cubicBezTo>
                <a:cubicBezTo>
                  <a:pt x="5526493" y="958837"/>
                  <a:pt x="5511031" y="961589"/>
                  <a:pt x="5495637" y="964668"/>
                </a:cubicBezTo>
                <a:cubicBezTo>
                  <a:pt x="5467928" y="961589"/>
                  <a:pt x="5438958" y="964248"/>
                  <a:pt x="5412509" y="955432"/>
                </a:cubicBezTo>
                <a:cubicBezTo>
                  <a:pt x="5400117" y="951301"/>
                  <a:pt x="5395668" y="934969"/>
                  <a:pt x="5384800" y="927723"/>
                </a:cubicBezTo>
                <a:cubicBezTo>
                  <a:pt x="5376699" y="922322"/>
                  <a:pt x="5365799" y="922840"/>
                  <a:pt x="5357091" y="918486"/>
                </a:cubicBezTo>
                <a:cubicBezTo>
                  <a:pt x="5347162" y="913522"/>
                  <a:pt x="5339526" y="904522"/>
                  <a:pt x="5329382" y="900014"/>
                </a:cubicBezTo>
                <a:cubicBezTo>
                  <a:pt x="5291027" y="882967"/>
                  <a:pt x="5267294" y="880207"/>
                  <a:pt x="5227782" y="872305"/>
                </a:cubicBezTo>
                <a:cubicBezTo>
                  <a:pt x="5212388" y="866147"/>
                  <a:pt x="5197329" y="859075"/>
                  <a:pt x="5181600" y="853832"/>
                </a:cubicBezTo>
                <a:cubicBezTo>
                  <a:pt x="5090427" y="823441"/>
                  <a:pt x="4983864" y="850551"/>
                  <a:pt x="4895273" y="853832"/>
                </a:cubicBezTo>
                <a:cubicBezTo>
                  <a:pt x="4880619" y="855925"/>
                  <a:pt x="4804703" y="865550"/>
                  <a:pt x="4784437" y="872305"/>
                </a:cubicBezTo>
                <a:cubicBezTo>
                  <a:pt x="4771375" y="876659"/>
                  <a:pt x="4760553" y="886423"/>
                  <a:pt x="4747491" y="890777"/>
                </a:cubicBezTo>
                <a:cubicBezTo>
                  <a:pt x="4732598" y="895741"/>
                  <a:pt x="4716455" y="895883"/>
                  <a:pt x="4701309" y="900014"/>
                </a:cubicBezTo>
                <a:cubicBezTo>
                  <a:pt x="4682523" y="905137"/>
                  <a:pt x="4664364" y="912328"/>
                  <a:pt x="4645891" y="918486"/>
                </a:cubicBezTo>
                <a:cubicBezTo>
                  <a:pt x="4636655" y="921565"/>
                  <a:pt x="4627729" y="925814"/>
                  <a:pt x="4618182" y="927723"/>
                </a:cubicBezTo>
                <a:lnTo>
                  <a:pt x="4572000" y="936959"/>
                </a:lnTo>
                <a:cubicBezTo>
                  <a:pt x="4553575" y="940309"/>
                  <a:pt x="4534864" y="942133"/>
                  <a:pt x="4516582" y="946196"/>
                </a:cubicBezTo>
                <a:cubicBezTo>
                  <a:pt x="4507078" y="948308"/>
                  <a:pt x="4498565" y="954509"/>
                  <a:pt x="4488873" y="955432"/>
                </a:cubicBezTo>
                <a:cubicBezTo>
                  <a:pt x="4433619" y="960694"/>
                  <a:pt x="4378036" y="961589"/>
                  <a:pt x="4322618" y="964668"/>
                </a:cubicBezTo>
                <a:lnTo>
                  <a:pt x="4267200" y="983141"/>
                </a:lnTo>
                <a:lnTo>
                  <a:pt x="4239491" y="992377"/>
                </a:lnTo>
                <a:cubicBezTo>
                  <a:pt x="4181007" y="977756"/>
                  <a:pt x="4213108" y="990182"/>
                  <a:pt x="4147128" y="946196"/>
                </a:cubicBezTo>
                <a:cubicBezTo>
                  <a:pt x="4137891" y="940038"/>
                  <a:pt x="4130188" y="930416"/>
                  <a:pt x="4119418" y="927723"/>
                </a:cubicBezTo>
                <a:cubicBezTo>
                  <a:pt x="4107103" y="924644"/>
                  <a:pt x="4094921" y="920976"/>
                  <a:pt x="4082473" y="918486"/>
                </a:cubicBezTo>
                <a:cubicBezTo>
                  <a:pt x="4064109" y="914813"/>
                  <a:pt x="4045480" y="912600"/>
                  <a:pt x="4027055" y="909250"/>
                </a:cubicBezTo>
                <a:cubicBezTo>
                  <a:pt x="4011609" y="906442"/>
                  <a:pt x="3996267" y="903093"/>
                  <a:pt x="3980873" y="900014"/>
                </a:cubicBezTo>
                <a:lnTo>
                  <a:pt x="3592946" y="909250"/>
                </a:lnTo>
                <a:cubicBezTo>
                  <a:pt x="3505590" y="912890"/>
                  <a:pt x="3566906" y="916305"/>
                  <a:pt x="3509818" y="927723"/>
                </a:cubicBezTo>
                <a:cubicBezTo>
                  <a:pt x="3468990" y="935889"/>
                  <a:pt x="3389427" y="942533"/>
                  <a:pt x="3352800" y="946196"/>
                </a:cubicBezTo>
                <a:cubicBezTo>
                  <a:pt x="3293348" y="966013"/>
                  <a:pt x="3355646" y="947260"/>
                  <a:pt x="3251200" y="964668"/>
                </a:cubicBezTo>
                <a:cubicBezTo>
                  <a:pt x="3238679" y="966755"/>
                  <a:pt x="3226570" y="970826"/>
                  <a:pt x="3214255" y="973905"/>
                </a:cubicBezTo>
                <a:lnTo>
                  <a:pt x="2835564" y="964668"/>
                </a:lnTo>
                <a:cubicBezTo>
                  <a:pt x="2819880" y="963986"/>
                  <a:pt x="2804828" y="958240"/>
                  <a:pt x="2789382" y="955432"/>
                </a:cubicBezTo>
                <a:cubicBezTo>
                  <a:pt x="2742402" y="946891"/>
                  <a:pt x="2717730" y="943877"/>
                  <a:pt x="2669309" y="936959"/>
                </a:cubicBezTo>
                <a:cubicBezTo>
                  <a:pt x="2435238" y="858938"/>
                  <a:pt x="2628072" y="919832"/>
                  <a:pt x="1985818" y="936959"/>
                </a:cubicBezTo>
                <a:cubicBezTo>
                  <a:pt x="1947754" y="937974"/>
                  <a:pt x="1954530" y="950299"/>
                  <a:pt x="1921164" y="955432"/>
                </a:cubicBezTo>
                <a:cubicBezTo>
                  <a:pt x="1890582" y="960137"/>
                  <a:pt x="1859588" y="961589"/>
                  <a:pt x="1828800" y="964668"/>
                </a:cubicBezTo>
                <a:cubicBezTo>
                  <a:pt x="1748939" y="984635"/>
                  <a:pt x="1785213" y="979525"/>
                  <a:pt x="1644073" y="964668"/>
                </a:cubicBezTo>
                <a:cubicBezTo>
                  <a:pt x="1634391" y="963649"/>
                  <a:pt x="1625868" y="957544"/>
                  <a:pt x="1616364" y="955432"/>
                </a:cubicBezTo>
                <a:cubicBezTo>
                  <a:pt x="1598082" y="951370"/>
                  <a:pt x="1579419" y="949275"/>
                  <a:pt x="1560946" y="946196"/>
                </a:cubicBezTo>
                <a:cubicBezTo>
                  <a:pt x="1551710" y="943117"/>
                  <a:pt x="1542682" y="939320"/>
                  <a:pt x="1533237" y="936959"/>
                </a:cubicBezTo>
                <a:cubicBezTo>
                  <a:pt x="1494226" y="927206"/>
                  <a:pt x="1463048" y="924740"/>
                  <a:pt x="1422400" y="918486"/>
                </a:cubicBezTo>
                <a:cubicBezTo>
                  <a:pt x="1307016" y="900734"/>
                  <a:pt x="1432593" y="917451"/>
                  <a:pt x="1293091" y="900014"/>
                </a:cubicBezTo>
                <a:cubicBezTo>
                  <a:pt x="1283855" y="896935"/>
                  <a:pt x="1275118" y="890777"/>
                  <a:pt x="1265382" y="890777"/>
                </a:cubicBezTo>
                <a:cubicBezTo>
                  <a:pt x="1072444" y="890777"/>
                  <a:pt x="1074297" y="892727"/>
                  <a:pt x="942109" y="909250"/>
                </a:cubicBezTo>
                <a:cubicBezTo>
                  <a:pt x="915706" y="918051"/>
                  <a:pt x="906441" y="921926"/>
                  <a:pt x="877455" y="927723"/>
                </a:cubicBezTo>
                <a:cubicBezTo>
                  <a:pt x="859091" y="931396"/>
                  <a:pt x="840510" y="933880"/>
                  <a:pt x="822037" y="936959"/>
                </a:cubicBezTo>
                <a:cubicBezTo>
                  <a:pt x="806643" y="943117"/>
                  <a:pt x="791584" y="950189"/>
                  <a:pt x="775855" y="955432"/>
                </a:cubicBezTo>
                <a:cubicBezTo>
                  <a:pt x="739243" y="967636"/>
                  <a:pt x="703765" y="969061"/>
                  <a:pt x="665018" y="973905"/>
                </a:cubicBezTo>
                <a:cubicBezTo>
                  <a:pt x="597285" y="970826"/>
                  <a:pt x="529405" y="970075"/>
                  <a:pt x="461818" y="964668"/>
                </a:cubicBezTo>
                <a:cubicBezTo>
                  <a:pt x="452113" y="963892"/>
                  <a:pt x="443470" y="958107"/>
                  <a:pt x="434109" y="955432"/>
                </a:cubicBezTo>
                <a:cubicBezTo>
                  <a:pt x="421903" y="951945"/>
                  <a:pt x="409479" y="949275"/>
                  <a:pt x="397164" y="946196"/>
                </a:cubicBezTo>
                <a:cubicBezTo>
                  <a:pt x="387928" y="940038"/>
                  <a:pt x="379658" y="932096"/>
                  <a:pt x="369455" y="927723"/>
                </a:cubicBezTo>
                <a:cubicBezTo>
                  <a:pt x="357787" y="922722"/>
                  <a:pt x="344715" y="921973"/>
                  <a:pt x="332509" y="918486"/>
                </a:cubicBezTo>
                <a:cubicBezTo>
                  <a:pt x="323148" y="915811"/>
                  <a:pt x="314036" y="912329"/>
                  <a:pt x="304800" y="909250"/>
                </a:cubicBezTo>
                <a:lnTo>
                  <a:pt x="249382" y="872305"/>
                </a:lnTo>
                <a:cubicBezTo>
                  <a:pt x="233785" y="861907"/>
                  <a:pt x="173806" y="855510"/>
                  <a:pt x="166255" y="853832"/>
                </a:cubicBezTo>
                <a:cubicBezTo>
                  <a:pt x="156751" y="851720"/>
                  <a:pt x="148050" y="846708"/>
                  <a:pt x="138546" y="844596"/>
                </a:cubicBezTo>
                <a:cubicBezTo>
                  <a:pt x="41010" y="822921"/>
                  <a:pt x="117798" y="846915"/>
                  <a:pt x="55418" y="826123"/>
                </a:cubicBezTo>
                <a:cubicBezTo>
                  <a:pt x="46182" y="819965"/>
                  <a:pt x="34644" y="816318"/>
                  <a:pt x="27709" y="807650"/>
                </a:cubicBezTo>
                <a:cubicBezTo>
                  <a:pt x="21627" y="800047"/>
                  <a:pt x="22827" y="788649"/>
                  <a:pt x="18473" y="779941"/>
                </a:cubicBezTo>
                <a:cubicBezTo>
                  <a:pt x="13509" y="770012"/>
                  <a:pt x="6158" y="761468"/>
                  <a:pt x="0" y="752232"/>
                </a:cubicBezTo>
                <a:cubicBezTo>
                  <a:pt x="3079" y="730680"/>
                  <a:pt x="1422" y="707896"/>
                  <a:pt x="9237" y="687577"/>
                </a:cubicBezTo>
                <a:cubicBezTo>
                  <a:pt x="17207" y="666855"/>
                  <a:pt x="46182" y="632159"/>
                  <a:pt x="46182" y="632159"/>
                </a:cubicBezTo>
                <a:cubicBezTo>
                  <a:pt x="68165" y="566210"/>
                  <a:pt x="53854" y="592943"/>
                  <a:pt x="83128" y="549032"/>
                </a:cubicBezTo>
                <a:cubicBezTo>
                  <a:pt x="105614" y="481571"/>
                  <a:pt x="96877" y="512504"/>
                  <a:pt x="110837" y="456668"/>
                </a:cubicBezTo>
                <a:cubicBezTo>
                  <a:pt x="107758" y="428959"/>
                  <a:pt x="107068" y="400879"/>
                  <a:pt x="101600" y="373541"/>
                </a:cubicBezTo>
                <a:cubicBezTo>
                  <a:pt x="97781" y="354447"/>
                  <a:pt x="89286" y="336596"/>
                  <a:pt x="83128" y="318123"/>
                </a:cubicBezTo>
                <a:cubicBezTo>
                  <a:pt x="80049" y="308887"/>
                  <a:pt x="76252" y="299859"/>
                  <a:pt x="73891" y="290414"/>
                </a:cubicBezTo>
                <a:cubicBezTo>
                  <a:pt x="70812" y="278099"/>
                  <a:pt x="69112" y="265354"/>
                  <a:pt x="64655" y="253468"/>
                </a:cubicBezTo>
                <a:cubicBezTo>
                  <a:pt x="59821" y="240576"/>
                  <a:pt x="52340" y="228838"/>
                  <a:pt x="46182" y="216523"/>
                </a:cubicBezTo>
                <a:cubicBezTo>
                  <a:pt x="49583" y="165510"/>
                  <a:pt x="31320" y="92838"/>
                  <a:pt x="73891" y="50268"/>
                </a:cubicBezTo>
                <a:lnTo>
                  <a:pt x="73891" y="77977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786842" cy="552471"/>
          </a:xfrm>
        </p:spPr>
        <p:txBody>
          <a:bodyPr/>
          <a:lstStyle/>
          <a:p>
            <a:r>
              <a:rPr lang="en-GB" b="1" dirty="0" smtClean="0"/>
              <a:t>TFA meets </a:t>
            </a:r>
            <a:r>
              <a:rPr lang="en-GB" b="1" dirty="0"/>
              <a:t>businesses </a:t>
            </a:r>
            <a:r>
              <a:rPr lang="en-GB" b="1" dirty="0" smtClean="0"/>
              <a:t>requirements </a:t>
            </a:r>
            <a:r>
              <a:rPr lang="en-GB" b="1" smtClean="0"/>
              <a:t>(1/6)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121848" y="1770395"/>
            <a:ext cx="676875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GB" sz="1600" b="1" dirty="0" smtClean="0">
                <a:solidFill>
                  <a:schemeClr val="bg1"/>
                </a:solidFill>
              </a:rPr>
              <a:t>Transparent, accessible an predictable rules </a:t>
            </a:r>
            <a:r>
              <a:rPr lang="en-GB" sz="1600" b="1" dirty="0">
                <a:solidFill>
                  <a:schemeClr val="bg1"/>
                </a:solidFill>
              </a:rPr>
              <a:t>and procedures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2764" y="2618440"/>
            <a:ext cx="819967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1979712" y="2818120"/>
            <a:ext cx="6768752" cy="32162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lvl="0">
              <a:defRPr sz="1600" b="1">
                <a:solidFill>
                  <a:schemeClr val="bg1"/>
                </a:solidFill>
              </a:defRPr>
            </a:lvl1pPr>
          </a:lstStyle>
          <a:p>
            <a:pPr>
              <a:spcAft>
                <a:spcPts val="3000"/>
              </a:spcAft>
            </a:pPr>
            <a:r>
              <a:rPr lang="fr-FR" dirty="0"/>
              <a:t>Art.1.1 – Publication of </a:t>
            </a:r>
            <a:r>
              <a:rPr lang="en-US" dirty="0"/>
              <a:t>trade related information in a non-discriminatory and easily accessible </a:t>
            </a:r>
            <a:r>
              <a:rPr lang="en-US" dirty="0" smtClean="0"/>
              <a:t>manner</a:t>
            </a:r>
            <a:endParaRPr lang="en-US" dirty="0"/>
          </a:p>
          <a:p>
            <a:pPr>
              <a:spcAft>
                <a:spcPts val="3000"/>
              </a:spcAft>
            </a:pPr>
            <a:r>
              <a:rPr lang="en-US" dirty="0"/>
              <a:t>Art.1.2 – Information available through Internet including practical steps for importation, exportation, and </a:t>
            </a:r>
            <a:r>
              <a:rPr lang="en-US" dirty="0" smtClean="0"/>
              <a:t>transit</a:t>
            </a:r>
            <a:endParaRPr lang="en-US" dirty="0"/>
          </a:p>
          <a:p>
            <a:pPr>
              <a:spcAft>
                <a:spcPts val="3000"/>
              </a:spcAft>
            </a:pPr>
            <a:r>
              <a:rPr lang="en-US" dirty="0"/>
              <a:t>Art.1.3 – Create or maintain one or more enquiry points to answer reasonable enquiries and provide relevant forms and </a:t>
            </a:r>
            <a:r>
              <a:rPr lang="en-US" dirty="0" smtClean="0"/>
              <a:t>documents</a:t>
            </a:r>
            <a:endParaRPr lang="en-US" dirty="0"/>
          </a:p>
          <a:p>
            <a:pPr>
              <a:spcAft>
                <a:spcPts val="3000"/>
              </a:spcAft>
            </a:pPr>
            <a:r>
              <a:rPr lang="en-US" dirty="0"/>
              <a:t>Art.3 – Provide traders with advance rulings, notably on good’s tariff classifications and rules of </a:t>
            </a:r>
            <a:r>
              <a:rPr lang="en-US" dirty="0" smtClean="0"/>
              <a:t>origin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560" y="1484784"/>
            <a:ext cx="1440160" cy="909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What</a:t>
            </a:r>
            <a:r>
              <a:rPr lang="fr-FR" b="1" dirty="0" smtClean="0">
                <a:solidFill>
                  <a:schemeClr val="tx2"/>
                </a:solidFill>
                <a:latin typeface="Arial"/>
              </a:rPr>
              <a:t> businesses </a:t>
            </a:r>
            <a:r>
              <a:rPr lang="en-GB" b="1" dirty="0" smtClean="0">
                <a:solidFill>
                  <a:schemeClr val="tx2"/>
                </a:solidFill>
                <a:latin typeface="Arial"/>
              </a:rPr>
              <a:t>want</a:t>
            </a:r>
            <a:r>
              <a:rPr lang="fr-FR" b="1" dirty="0" smtClean="0">
                <a:solidFill>
                  <a:schemeClr val="tx2"/>
                </a:solidFill>
                <a:latin typeface="Arial"/>
              </a:rPr>
              <a:t>?</a:t>
            </a:r>
            <a:endParaRPr lang="fr-FR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70560" y="2819399"/>
            <a:ext cx="1440160" cy="3216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What does 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the TFA 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provide ?</a:t>
            </a:r>
            <a:endParaRPr lang="en-GB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1305210" y="1855034"/>
            <a:ext cx="755078" cy="16927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180162" y="4342892"/>
            <a:ext cx="3005174" cy="169278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3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>
          <a:xfrm>
            <a:off x="2121848" y="1637757"/>
            <a:ext cx="6768752" cy="603831"/>
          </a:xfrm>
          <a:custGeom>
            <a:avLst/>
            <a:gdLst>
              <a:gd name="connsiteX0" fmla="*/ 73891 w 7712364"/>
              <a:gd name="connsiteY0" fmla="*/ 77977 h 1001614"/>
              <a:gd name="connsiteX1" fmla="*/ 73891 w 7712364"/>
              <a:gd name="connsiteY1" fmla="*/ 77977 h 1001614"/>
              <a:gd name="connsiteX2" fmla="*/ 184728 w 7712364"/>
              <a:gd name="connsiteY2" fmla="*/ 41032 h 1001614"/>
              <a:gd name="connsiteX3" fmla="*/ 304800 w 7712364"/>
              <a:gd name="connsiteY3" fmla="*/ 31796 h 1001614"/>
              <a:gd name="connsiteX4" fmla="*/ 674255 w 7712364"/>
              <a:gd name="connsiteY4" fmla="*/ 31796 h 1001614"/>
              <a:gd name="connsiteX5" fmla="*/ 748146 w 7712364"/>
              <a:gd name="connsiteY5" fmla="*/ 41032 h 1001614"/>
              <a:gd name="connsiteX6" fmla="*/ 840509 w 7712364"/>
              <a:gd name="connsiteY6" fmla="*/ 59505 h 1001614"/>
              <a:gd name="connsiteX7" fmla="*/ 969818 w 7712364"/>
              <a:gd name="connsiteY7" fmla="*/ 96450 h 1001614"/>
              <a:gd name="connsiteX8" fmla="*/ 997528 w 7712364"/>
              <a:gd name="connsiteY8" fmla="*/ 105686 h 1001614"/>
              <a:gd name="connsiteX9" fmla="*/ 1080655 w 7712364"/>
              <a:gd name="connsiteY9" fmla="*/ 114923 h 1001614"/>
              <a:gd name="connsiteX10" fmla="*/ 1117600 w 7712364"/>
              <a:gd name="connsiteY10" fmla="*/ 124159 h 1001614"/>
              <a:gd name="connsiteX11" fmla="*/ 1145309 w 7712364"/>
              <a:gd name="connsiteY11" fmla="*/ 133396 h 1001614"/>
              <a:gd name="connsiteX12" fmla="*/ 1579418 w 7712364"/>
              <a:gd name="connsiteY12" fmla="*/ 124159 h 1001614"/>
              <a:gd name="connsiteX13" fmla="*/ 1607128 w 7712364"/>
              <a:gd name="connsiteY13" fmla="*/ 114923 h 1001614"/>
              <a:gd name="connsiteX14" fmla="*/ 1727200 w 7712364"/>
              <a:gd name="connsiteY14" fmla="*/ 96450 h 1001614"/>
              <a:gd name="connsiteX15" fmla="*/ 1782618 w 7712364"/>
              <a:gd name="connsiteY15" fmla="*/ 87214 h 1001614"/>
              <a:gd name="connsiteX16" fmla="*/ 1847273 w 7712364"/>
              <a:gd name="connsiteY16" fmla="*/ 68741 h 1001614"/>
              <a:gd name="connsiteX17" fmla="*/ 1902691 w 7712364"/>
              <a:gd name="connsiteY17" fmla="*/ 50268 h 1001614"/>
              <a:gd name="connsiteX18" fmla="*/ 1930400 w 7712364"/>
              <a:gd name="connsiteY18" fmla="*/ 41032 h 1001614"/>
              <a:gd name="connsiteX19" fmla="*/ 1985818 w 7712364"/>
              <a:gd name="connsiteY19" fmla="*/ 31796 h 1001614"/>
              <a:gd name="connsiteX20" fmla="*/ 2456873 w 7712364"/>
              <a:gd name="connsiteY20" fmla="*/ 41032 h 1001614"/>
              <a:gd name="connsiteX21" fmla="*/ 2493818 w 7712364"/>
              <a:gd name="connsiteY21" fmla="*/ 50268 h 1001614"/>
              <a:gd name="connsiteX22" fmla="*/ 2586182 w 7712364"/>
              <a:gd name="connsiteY22" fmla="*/ 59505 h 1001614"/>
              <a:gd name="connsiteX23" fmla="*/ 2650837 w 7712364"/>
              <a:gd name="connsiteY23" fmla="*/ 87214 h 1001614"/>
              <a:gd name="connsiteX24" fmla="*/ 2687782 w 7712364"/>
              <a:gd name="connsiteY24" fmla="*/ 96450 h 1001614"/>
              <a:gd name="connsiteX25" fmla="*/ 2780146 w 7712364"/>
              <a:gd name="connsiteY25" fmla="*/ 133396 h 1001614"/>
              <a:gd name="connsiteX26" fmla="*/ 2807855 w 7712364"/>
              <a:gd name="connsiteY26" fmla="*/ 142632 h 1001614"/>
              <a:gd name="connsiteX27" fmla="*/ 2918691 w 7712364"/>
              <a:gd name="connsiteY27" fmla="*/ 161105 h 1001614"/>
              <a:gd name="connsiteX28" fmla="*/ 3297382 w 7712364"/>
              <a:gd name="connsiteY28" fmla="*/ 151868 h 1001614"/>
              <a:gd name="connsiteX29" fmla="*/ 3371273 w 7712364"/>
              <a:gd name="connsiteY29" fmla="*/ 124159 h 1001614"/>
              <a:gd name="connsiteX30" fmla="*/ 3454400 w 7712364"/>
              <a:gd name="connsiteY30" fmla="*/ 114923 h 1001614"/>
              <a:gd name="connsiteX31" fmla="*/ 3509818 w 7712364"/>
              <a:gd name="connsiteY31" fmla="*/ 96450 h 1001614"/>
              <a:gd name="connsiteX32" fmla="*/ 3537528 w 7712364"/>
              <a:gd name="connsiteY32" fmla="*/ 77977 h 1001614"/>
              <a:gd name="connsiteX33" fmla="*/ 3611418 w 7712364"/>
              <a:gd name="connsiteY33" fmla="*/ 68741 h 1001614"/>
              <a:gd name="connsiteX34" fmla="*/ 3685309 w 7712364"/>
              <a:gd name="connsiteY34" fmla="*/ 50268 h 1001614"/>
              <a:gd name="connsiteX35" fmla="*/ 3740728 w 7712364"/>
              <a:gd name="connsiteY35" fmla="*/ 31796 h 1001614"/>
              <a:gd name="connsiteX36" fmla="*/ 3833091 w 7712364"/>
              <a:gd name="connsiteY36" fmla="*/ 22559 h 1001614"/>
              <a:gd name="connsiteX37" fmla="*/ 4174837 w 7712364"/>
              <a:gd name="connsiteY37" fmla="*/ 22559 h 1001614"/>
              <a:gd name="connsiteX38" fmla="*/ 4221018 w 7712364"/>
              <a:gd name="connsiteY38" fmla="*/ 31796 h 1001614"/>
              <a:gd name="connsiteX39" fmla="*/ 4294909 w 7712364"/>
              <a:gd name="connsiteY39" fmla="*/ 41032 h 1001614"/>
              <a:gd name="connsiteX40" fmla="*/ 4405746 w 7712364"/>
              <a:gd name="connsiteY40" fmla="*/ 59505 h 1001614"/>
              <a:gd name="connsiteX41" fmla="*/ 4470400 w 7712364"/>
              <a:gd name="connsiteY41" fmla="*/ 87214 h 1001614"/>
              <a:gd name="connsiteX42" fmla="*/ 4516582 w 7712364"/>
              <a:gd name="connsiteY42" fmla="*/ 96450 h 1001614"/>
              <a:gd name="connsiteX43" fmla="*/ 4738255 w 7712364"/>
              <a:gd name="connsiteY43" fmla="*/ 114923 h 1001614"/>
              <a:gd name="connsiteX44" fmla="*/ 5043055 w 7712364"/>
              <a:gd name="connsiteY44" fmla="*/ 105686 h 1001614"/>
              <a:gd name="connsiteX45" fmla="*/ 5080000 w 7712364"/>
              <a:gd name="connsiteY45" fmla="*/ 96450 h 1001614"/>
              <a:gd name="connsiteX46" fmla="*/ 5144655 w 7712364"/>
              <a:gd name="connsiteY46" fmla="*/ 68741 h 1001614"/>
              <a:gd name="connsiteX47" fmla="*/ 5172364 w 7712364"/>
              <a:gd name="connsiteY47" fmla="*/ 59505 h 1001614"/>
              <a:gd name="connsiteX48" fmla="*/ 5292437 w 7712364"/>
              <a:gd name="connsiteY48" fmla="*/ 41032 h 1001614"/>
              <a:gd name="connsiteX49" fmla="*/ 5403273 w 7712364"/>
              <a:gd name="connsiteY49" fmla="*/ 22559 h 1001614"/>
              <a:gd name="connsiteX50" fmla="*/ 5634182 w 7712364"/>
              <a:gd name="connsiteY50" fmla="*/ 31796 h 1001614"/>
              <a:gd name="connsiteX51" fmla="*/ 5708073 w 7712364"/>
              <a:gd name="connsiteY51" fmla="*/ 50268 h 1001614"/>
              <a:gd name="connsiteX52" fmla="*/ 5772728 w 7712364"/>
              <a:gd name="connsiteY52" fmla="*/ 59505 h 1001614"/>
              <a:gd name="connsiteX53" fmla="*/ 5837382 w 7712364"/>
              <a:gd name="connsiteY53" fmla="*/ 77977 h 1001614"/>
              <a:gd name="connsiteX54" fmla="*/ 5892800 w 7712364"/>
              <a:gd name="connsiteY54" fmla="*/ 87214 h 1001614"/>
              <a:gd name="connsiteX55" fmla="*/ 5929746 w 7712364"/>
              <a:gd name="connsiteY55" fmla="*/ 96450 h 1001614"/>
              <a:gd name="connsiteX56" fmla="*/ 5994400 w 7712364"/>
              <a:gd name="connsiteY56" fmla="*/ 105686 h 1001614"/>
              <a:gd name="connsiteX57" fmla="*/ 6132946 w 7712364"/>
              <a:gd name="connsiteY57" fmla="*/ 124159 h 1001614"/>
              <a:gd name="connsiteX58" fmla="*/ 6410037 w 7712364"/>
              <a:gd name="connsiteY58" fmla="*/ 105686 h 1001614"/>
              <a:gd name="connsiteX59" fmla="*/ 6437746 w 7712364"/>
              <a:gd name="connsiteY59" fmla="*/ 96450 h 1001614"/>
              <a:gd name="connsiteX60" fmla="*/ 6530109 w 7712364"/>
              <a:gd name="connsiteY60" fmla="*/ 68741 h 1001614"/>
              <a:gd name="connsiteX61" fmla="*/ 6557818 w 7712364"/>
              <a:gd name="connsiteY61" fmla="*/ 59505 h 1001614"/>
              <a:gd name="connsiteX62" fmla="*/ 6640946 w 7712364"/>
              <a:gd name="connsiteY62" fmla="*/ 50268 h 1001614"/>
              <a:gd name="connsiteX63" fmla="*/ 6797964 w 7712364"/>
              <a:gd name="connsiteY63" fmla="*/ 31796 h 1001614"/>
              <a:gd name="connsiteX64" fmla="*/ 6834909 w 7712364"/>
              <a:gd name="connsiteY64" fmla="*/ 22559 h 1001614"/>
              <a:gd name="connsiteX65" fmla="*/ 6927273 w 7712364"/>
              <a:gd name="connsiteY65" fmla="*/ 31796 h 1001614"/>
              <a:gd name="connsiteX66" fmla="*/ 7010400 w 7712364"/>
              <a:gd name="connsiteY66" fmla="*/ 59505 h 1001614"/>
              <a:gd name="connsiteX67" fmla="*/ 7056582 w 7712364"/>
              <a:gd name="connsiteY67" fmla="*/ 68741 h 1001614"/>
              <a:gd name="connsiteX68" fmla="*/ 7084291 w 7712364"/>
              <a:gd name="connsiteY68" fmla="*/ 77977 h 1001614"/>
              <a:gd name="connsiteX69" fmla="*/ 7121237 w 7712364"/>
              <a:gd name="connsiteY69" fmla="*/ 87214 h 1001614"/>
              <a:gd name="connsiteX70" fmla="*/ 7148946 w 7712364"/>
              <a:gd name="connsiteY70" fmla="*/ 105686 h 1001614"/>
              <a:gd name="connsiteX71" fmla="*/ 7259782 w 7712364"/>
              <a:gd name="connsiteY71" fmla="*/ 133396 h 1001614"/>
              <a:gd name="connsiteX72" fmla="*/ 7361382 w 7712364"/>
              <a:gd name="connsiteY72" fmla="*/ 124159 h 1001614"/>
              <a:gd name="connsiteX73" fmla="*/ 7435273 w 7712364"/>
              <a:gd name="connsiteY73" fmla="*/ 105686 h 1001614"/>
              <a:gd name="connsiteX74" fmla="*/ 7518400 w 7712364"/>
              <a:gd name="connsiteY74" fmla="*/ 87214 h 1001614"/>
              <a:gd name="connsiteX75" fmla="*/ 7620000 w 7712364"/>
              <a:gd name="connsiteY75" fmla="*/ 114923 h 1001614"/>
              <a:gd name="connsiteX76" fmla="*/ 7647709 w 7712364"/>
              <a:gd name="connsiteY76" fmla="*/ 133396 h 1001614"/>
              <a:gd name="connsiteX77" fmla="*/ 7666182 w 7712364"/>
              <a:gd name="connsiteY77" fmla="*/ 161105 h 1001614"/>
              <a:gd name="connsiteX78" fmla="*/ 7647709 w 7712364"/>
              <a:gd name="connsiteY78" fmla="*/ 253468 h 1001614"/>
              <a:gd name="connsiteX79" fmla="*/ 7638473 w 7712364"/>
              <a:gd name="connsiteY79" fmla="*/ 281177 h 1001614"/>
              <a:gd name="connsiteX80" fmla="*/ 7601528 w 7712364"/>
              <a:gd name="connsiteY80" fmla="*/ 336596 h 1001614"/>
              <a:gd name="connsiteX81" fmla="*/ 7583055 w 7712364"/>
              <a:gd name="connsiteY81" fmla="*/ 364305 h 1001614"/>
              <a:gd name="connsiteX82" fmla="*/ 7592291 w 7712364"/>
              <a:gd name="connsiteY82" fmla="*/ 512086 h 1001614"/>
              <a:gd name="connsiteX83" fmla="*/ 7601528 w 7712364"/>
              <a:gd name="connsiteY83" fmla="*/ 539796 h 1001614"/>
              <a:gd name="connsiteX84" fmla="*/ 7629237 w 7712364"/>
              <a:gd name="connsiteY84" fmla="*/ 567505 h 1001614"/>
              <a:gd name="connsiteX85" fmla="*/ 7666182 w 7712364"/>
              <a:gd name="connsiteY85" fmla="*/ 622923 h 1001614"/>
              <a:gd name="connsiteX86" fmla="*/ 7684655 w 7712364"/>
              <a:gd name="connsiteY86" fmla="*/ 650632 h 1001614"/>
              <a:gd name="connsiteX87" fmla="*/ 7703128 w 7712364"/>
              <a:gd name="connsiteY87" fmla="*/ 706050 h 1001614"/>
              <a:gd name="connsiteX88" fmla="*/ 7712364 w 7712364"/>
              <a:gd name="connsiteY88" fmla="*/ 733759 h 1001614"/>
              <a:gd name="connsiteX89" fmla="*/ 7703128 w 7712364"/>
              <a:gd name="connsiteY89" fmla="*/ 844596 h 1001614"/>
              <a:gd name="connsiteX90" fmla="*/ 7675418 w 7712364"/>
              <a:gd name="connsiteY90" fmla="*/ 863068 h 1001614"/>
              <a:gd name="connsiteX91" fmla="*/ 7620000 w 7712364"/>
              <a:gd name="connsiteY91" fmla="*/ 881541 h 1001614"/>
              <a:gd name="connsiteX92" fmla="*/ 7287491 w 7712364"/>
              <a:gd name="connsiteY92" fmla="*/ 881541 h 1001614"/>
              <a:gd name="connsiteX93" fmla="*/ 7232073 w 7712364"/>
              <a:gd name="connsiteY93" fmla="*/ 918486 h 1001614"/>
              <a:gd name="connsiteX94" fmla="*/ 7176655 w 7712364"/>
              <a:gd name="connsiteY94" fmla="*/ 936959 h 1001614"/>
              <a:gd name="connsiteX95" fmla="*/ 7112000 w 7712364"/>
              <a:gd name="connsiteY95" fmla="*/ 973905 h 1001614"/>
              <a:gd name="connsiteX96" fmla="*/ 7075055 w 7712364"/>
              <a:gd name="connsiteY96" fmla="*/ 983141 h 1001614"/>
              <a:gd name="connsiteX97" fmla="*/ 7010400 w 7712364"/>
              <a:gd name="connsiteY97" fmla="*/ 1001614 h 1001614"/>
              <a:gd name="connsiteX98" fmla="*/ 6788728 w 7712364"/>
              <a:gd name="connsiteY98" fmla="*/ 992377 h 1001614"/>
              <a:gd name="connsiteX99" fmla="*/ 6724073 w 7712364"/>
              <a:gd name="connsiteY99" fmla="*/ 964668 h 1001614"/>
              <a:gd name="connsiteX100" fmla="*/ 6668655 w 7712364"/>
              <a:gd name="connsiteY100" fmla="*/ 955432 h 1001614"/>
              <a:gd name="connsiteX101" fmla="*/ 6511637 w 7712364"/>
              <a:gd name="connsiteY101" fmla="*/ 936959 h 1001614"/>
              <a:gd name="connsiteX102" fmla="*/ 6437746 w 7712364"/>
              <a:gd name="connsiteY102" fmla="*/ 918486 h 1001614"/>
              <a:gd name="connsiteX103" fmla="*/ 6400800 w 7712364"/>
              <a:gd name="connsiteY103" fmla="*/ 909250 h 1001614"/>
              <a:gd name="connsiteX104" fmla="*/ 6354618 w 7712364"/>
              <a:gd name="connsiteY104" fmla="*/ 900014 h 1001614"/>
              <a:gd name="connsiteX105" fmla="*/ 6289964 w 7712364"/>
              <a:gd name="connsiteY105" fmla="*/ 881541 h 1001614"/>
              <a:gd name="connsiteX106" fmla="*/ 6197600 w 7712364"/>
              <a:gd name="connsiteY106" fmla="*/ 863068 h 1001614"/>
              <a:gd name="connsiteX107" fmla="*/ 6022109 w 7712364"/>
              <a:gd name="connsiteY107" fmla="*/ 872305 h 1001614"/>
              <a:gd name="connsiteX108" fmla="*/ 5911273 w 7712364"/>
              <a:gd name="connsiteY108" fmla="*/ 890777 h 1001614"/>
              <a:gd name="connsiteX109" fmla="*/ 5809673 w 7712364"/>
              <a:gd name="connsiteY109" fmla="*/ 900014 h 1001614"/>
              <a:gd name="connsiteX110" fmla="*/ 5772728 w 7712364"/>
              <a:gd name="connsiteY110" fmla="*/ 909250 h 1001614"/>
              <a:gd name="connsiteX111" fmla="*/ 5726546 w 7712364"/>
              <a:gd name="connsiteY111" fmla="*/ 918486 h 1001614"/>
              <a:gd name="connsiteX112" fmla="*/ 5698837 w 7712364"/>
              <a:gd name="connsiteY112" fmla="*/ 927723 h 1001614"/>
              <a:gd name="connsiteX113" fmla="*/ 5578764 w 7712364"/>
              <a:gd name="connsiteY113" fmla="*/ 946196 h 1001614"/>
              <a:gd name="connsiteX114" fmla="*/ 5541818 w 7712364"/>
              <a:gd name="connsiteY114" fmla="*/ 955432 h 1001614"/>
              <a:gd name="connsiteX115" fmla="*/ 5495637 w 7712364"/>
              <a:gd name="connsiteY115" fmla="*/ 964668 h 1001614"/>
              <a:gd name="connsiteX116" fmla="*/ 5412509 w 7712364"/>
              <a:gd name="connsiteY116" fmla="*/ 955432 h 1001614"/>
              <a:gd name="connsiteX117" fmla="*/ 5384800 w 7712364"/>
              <a:gd name="connsiteY117" fmla="*/ 927723 h 1001614"/>
              <a:gd name="connsiteX118" fmla="*/ 5357091 w 7712364"/>
              <a:gd name="connsiteY118" fmla="*/ 918486 h 1001614"/>
              <a:gd name="connsiteX119" fmla="*/ 5329382 w 7712364"/>
              <a:gd name="connsiteY119" fmla="*/ 900014 h 1001614"/>
              <a:gd name="connsiteX120" fmla="*/ 5227782 w 7712364"/>
              <a:gd name="connsiteY120" fmla="*/ 872305 h 1001614"/>
              <a:gd name="connsiteX121" fmla="*/ 5181600 w 7712364"/>
              <a:gd name="connsiteY121" fmla="*/ 853832 h 1001614"/>
              <a:gd name="connsiteX122" fmla="*/ 4895273 w 7712364"/>
              <a:gd name="connsiteY122" fmla="*/ 853832 h 1001614"/>
              <a:gd name="connsiteX123" fmla="*/ 4784437 w 7712364"/>
              <a:gd name="connsiteY123" fmla="*/ 872305 h 1001614"/>
              <a:gd name="connsiteX124" fmla="*/ 4747491 w 7712364"/>
              <a:gd name="connsiteY124" fmla="*/ 890777 h 1001614"/>
              <a:gd name="connsiteX125" fmla="*/ 4701309 w 7712364"/>
              <a:gd name="connsiteY125" fmla="*/ 900014 h 1001614"/>
              <a:gd name="connsiteX126" fmla="*/ 4645891 w 7712364"/>
              <a:gd name="connsiteY126" fmla="*/ 918486 h 1001614"/>
              <a:gd name="connsiteX127" fmla="*/ 4618182 w 7712364"/>
              <a:gd name="connsiteY127" fmla="*/ 927723 h 1001614"/>
              <a:gd name="connsiteX128" fmla="*/ 4572000 w 7712364"/>
              <a:gd name="connsiteY128" fmla="*/ 936959 h 1001614"/>
              <a:gd name="connsiteX129" fmla="*/ 4516582 w 7712364"/>
              <a:gd name="connsiteY129" fmla="*/ 946196 h 1001614"/>
              <a:gd name="connsiteX130" fmla="*/ 4488873 w 7712364"/>
              <a:gd name="connsiteY130" fmla="*/ 955432 h 1001614"/>
              <a:gd name="connsiteX131" fmla="*/ 4322618 w 7712364"/>
              <a:gd name="connsiteY131" fmla="*/ 964668 h 1001614"/>
              <a:gd name="connsiteX132" fmla="*/ 4267200 w 7712364"/>
              <a:gd name="connsiteY132" fmla="*/ 983141 h 1001614"/>
              <a:gd name="connsiteX133" fmla="*/ 4239491 w 7712364"/>
              <a:gd name="connsiteY133" fmla="*/ 992377 h 1001614"/>
              <a:gd name="connsiteX134" fmla="*/ 4147128 w 7712364"/>
              <a:gd name="connsiteY134" fmla="*/ 946196 h 1001614"/>
              <a:gd name="connsiteX135" fmla="*/ 4119418 w 7712364"/>
              <a:gd name="connsiteY135" fmla="*/ 927723 h 1001614"/>
              <a:gd name="connsiteX136" fmla="*/ 4082473 w 7712364"/>
              <a:gd name="connsiteY136" fmla="*/ 918486 h 1001614"/>
              <a:gd name="connsiteX137" fmla="*/ 4027055 w 7712364"/>
              <a:gd name="connsiteY137" fmla="*/ 909250 h 1001614"/>
              <a:gd name="connsiteX138" fmla="*/ 3980873 w 7712364"/>
              <a:gd name="connsiteY138" fmla="*/ 900014 h 1001614"/>
              <a:gd name="connsiteX139" fmla="*/ 3592946 w 7712364"/>
              <a:gd name="connsiteY139" fmla="*/ 909250 h 1001614"/>
              <a:gd name="connsiteX140" fmla="*/ 3509818 w 7712364"/>
              <a:gd name="connsiteY140" fmla="*/ 927723 h 1001614"/>
              <a:gd name="connsiteX141" fmla="*/ 3352800 w 7712364"/>
              <a:gd name="connsiteY141" fmla="*/ 946196 h 1001614"/>
              <a:gd name="connsiteX142" fmla="*/ 3251200 w 7712364"/>
              <a:gd name="connsiteY142" fmla="*/ 964668 h 1001614"/>
              <a:gd name="connsiteX143" fmla="*/ 3214255 w 7712364"/>
              <a:gd name="connsiteY143" fmla="*/ 973905 h 1001614"/>
              <a:gd name="connsiteX144" fmla="*/ 2835564 w 7712364"/>
              <a:gd name="connsiteY144" fmla="*/ 964668 h 1001614"/>
              <a:gd name="connsiteX145" fmla="*/ 2789382 w 7712364"/>
              <a:gd name="connsiteY145" fmla="*/ 955432 h 1001614"/>
              <a:gd name="connsiteX146" fmla="*/ 2669309 w 7712364"/>
              <a:gd name="connsiteY146" fmla="*/ 936959 h 1001614"/>
              <a:gd name="connsiteX147" fmla="*/ 1985818 w 7712364"/>
              <a:gd name="connsiteY147" fmla="*/ 936959 h 1001614"/>
              <a:gd name="connsiteX148" fmla="*/ 1921164 w 7712364"/>
              <a:gd name="connsiteY148" fmla="*/ 955432 h 1001614"/>
              <a:gd name="connsiteX149" fmla="*/ 1828800 w 7712364"/>
              <a:gd name="connsiteY149" fmla="*/ 964668 h 1001614"/>
              <a:gd name="connsiteX150" fmla="*/ 1644073 w 7712364"/>
              <a:gd name="connsiteY150" fmla="*/ 964668 h 1001614"/>
              <a:gd name="connsiteX151" fmla="*/ 1616364 w 7712364"/>
              <a:gd name="connsiteY151" fmla="*/ 955432 h 1001614"/>
              <a:gd name="connsiteX152" fmla="*/ 1560946 w 7712364"/>
              <a:gd name="connsiteY152" fmla="*/ 946196 h 1001614"/>
              <a:gd name="connsiteX153" fmla="*/ 1533237 w 7712364"/>
              <a:gd name="connsiteY153" fmla="*/ 936959 h 1001614"/>
              <a:gd name="connsiteX154" fmla="*/ 1422400 w 7712364"/>
              <a:gd name="connsiteY154" fmla="*/ 918486 h 1001614"/>
              <a:gd name="connsiteX155" fmla="*/ 1293091 w 7712364"/>
              <a:gd name="connsiteY155" fmla="*/ 900014 h 1001614"/>
              <a:gd name="connsiteX156" fmla="*/ 1265382 w 7712364"/>
              <a:gd name="connsiteY156" fmla="*/ 890777 h 1001614"/>
              <a:gd name="connsiteX157" fmla="*/ 942109 w 7712364"/>
              <a:gd name="connsiteY157" fmla="*/ 909250 h 1001614"/>
              <a:gd name="connsiteX158" fmla="*/ 877455 w 7712364"/>
              <a:gd name="connsiteY158" fmla="*/ 927723 h 1001614"/>
              <a:gd name="connsiteX159" fmla="*/ 822037 w 7712364"/>
              <a:gd name="connsiteY159" fmla="*/ 936959 h 1001614"/>
              <a:gd name="connsiteX160" fmla="*/ 775855 w 7712364"/>
              <a:gd name="connsiteY160" fmla="*/ 955432 h 1001614"/>
              <a:gd name="connsiteX161" fmla="*/ 665018 w 7712364"/>
              <a:gd name="connsiteY161" fmla="*/ 973905 h 1001614"/>
              <a:gd name="connsiteX162" fmla="*/ 461818 w 7712364"/>
              <a:gd name="connsiteY162" fmla="*/ 964668 h 1001614"/>
              <a:gd name="connsiteX163" fmla="*/ 434109 w 7712364"/>
              <a:gd name="connsiteY163" fmla="*/ 955432 h 1001614"/>
              <a:gd name="connsiteX164" fmla="*/ 397164 w 7712364"/>
              <a:gd name="connsiteY164" fmla="*/ 946196 h 1001614"/>
              <a:gd name="connsiteX165" fmla="*/ 369455 w 7712364"/>
              <a:gd name="connsiteY165" fmla="*/ 927723 h 1001614"/>
              <a:gd name="connsiteX166" fmla="*/ 332509 w 7712364"/>
              <a:gd name="connsiteY166" fmla="*/ 918486 h 1001614"/>
              <a:gd name="connsiteX167" fmla="*/ 304800 w 7712364"/>
              <a:gd name="connsiteY167" fmla="*/ 909250 h 1001614"/>
              <a:gd name="connsiteX168" fmla="*/ 249382 w 7712364"/>
              <a:gd name="connsiteY168" fmla="*/ 872305 h 1001614"/>
              <a:gd name="connsiteX169" fmla="*/ 166255 w 7712364"/>
              <a:gd name="connsiteY169" fmla="*/ 853832 h 1001614"/>
              <a:gd name="connsiteX170" fmla="*/ 138546 w 7712364"/>
              <a:gd name="connsiteY170" fmla="*/ 844596 h 1001614"/>
              <a:gd name="connsiteX171" fmla="*/ 55418 w 7712364"/>
              <a:gd name="connsiteY171" fmla="*/ 826123 h 1001614"/>
              <a:gd name="connsiteX172" fmla="*/ 27709 w 7712364"/>
              <a:gd name="connsiteY172" fmla="*/ 807650 h 1001614"/>
              <a:gd name="connsiteX173" fmla="*/ 18473 w 7712364"/>
              <a:gd name="connsiteY173" fmla="*/ 779941 h 1001614"/>
              <a:gd name="connsiteX174" fmla="*/ 0 w 7712364"/>
              <a:gd name="connsiteY174" fmla="*/ 752232 h 1001614"/>
              <a:gd name="connsiteX175" fmla="*/ 9237 w 7712364"/>
              <a:gd name="connsiteY175" fmla="*/ 687577 h 1001614"/>
              <a:gd name="connsiteX176" fmla="*/ 46182 w 7712364"/>
              <a:gd name="connsiteY176" fmla="*/ 632159 h 1001614"/>
              <a:gd name="connsiteX177" fmla="*/ 83128 w 7712364"/>
              <a:gd name="connsiteY177" fmla="*/ 549032 h 1001614"/>
              <a:gd name="connsiteX178" fmla="*/ 110837 w 7712364"/>
              <a:gd name="connsiteY178" fmla="*/ 456668 h 1001614"/>
              <a:gd name="connsiteX179" fmla="*/ 101600 w 7712364"/>
              <a:gd name="connsiteY179" fmla="*/ 373541 h 1001614"/>
              <a:gd name="connsiteX180" fmla="*/ 83128 w 7712364"/>
              <a:gd name="connsiteY180" fmla="*/ 318123 h 1001614"/>
              <a:gd name="connsiteX181" fmla="*/ 73891 w 7712364"/>
              <a:gd name="connsiteY181" fmla="*/ 290414 h 1001614"/>
              <a:gd name="connsiteX182" fmla="*/ 64655 w 7712364"/>
              <a:gd name="connsiteY182" fmla="*/ 253468 h 1001614"/>
              <a:gd name="connsiteX183" fmla="*/ 46182 w 7712364"/>
              <a:gd name="connsiteY183" fmla="*/ 216523 h 1001614"/>
              <a:gd name="connsiteX184" fmla="*/ 73891 w 7712364"/>
              <a:gd name="connsiteY184" fmla="*/ 50268 h 1001614"/>
              <a:gd name="connsiteX185" fmla="*/ 73891 w 7712364"/>
              <a:gd name="connsiteY185" fmla="*/ 77977 h 100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7712364" h="1001614">
                <a:moveTo>
                  <a:pt x="73891" y="77977"/>
                </a:moveTo>
                <a:lnTo>
                  <a:pt x="73891" y="77977"/>
                </a:lnTo>
                <a:cubicBezTo>
                  <a:pt x="93103" y="70772"/>
                  <a:pt x="154385" y="44602"/>
                  <a:pt x="184728" y="41032"/>
                </a:cubicBezTo>
                <a:cubicBezTo>
                  <a:pt x="224595" y="36342"/>
                  <a:pt x="264776" y="34875"/>
                  <a:pt x="304800" y="31796"/>
                </a:cubicBezTo>
                <a:cubicBezTo>
                  <a:pt x="439233" y="-13018"/>
                  <a:pt x="338979" y="16895"/>
                  <a:pt x="674255" y="31796"/>
                </a:cubicBezTo>
                <a:cubicBezTo>
                  <a:pt x="699053" y="32898"/>
                  <a:pt x="723573" y="37522"/>
                  <a:pt x="748146" y="41032"/>
                </a:cubicBezTo>
                <a:cubicBezTo>
                  <a:pt x="779933" y="45573"/>
                  <a:pt x="809901" y="50323"/>
                  <a:pt x="840509" y="59505"/>
                </a:cubicBezTo>
                <a:cubicBezTo>
                  <a:pt x="973000" y="99252"/>
                  <a:pt x="807952" y="55982"/>
                  <a:pt x="969818" y="96450"/>
                </a:cubicBezTo>
                <a:cubicBezTo>
                  <a:pt x="979264" y="98811"/>
                  <a:pt x="987924" y="104085"/>
                  <a:pt x="997528" y="105686"/>
                </a:cubicBezTo>
                <a:cubicBezTo>
                  <a:pt x="1025028" y="110269"/>
                  <a:pt x="1052946" y="111844"/>
                  <a:pt x="1080655" y="114923"/>
                </a:cubicBezTo>
                <a:cubicBezTo>
                  <a:pt x="1092970" y="118002"/>
                  <a:pt x="1105394" y="120672"/>
                  <a:pt x="1117600" y="124159"/>
                </a:cubicBezTo>
                <a:cubicBezTo>
                  <a:pt x="1126961" y="126834"/>
                  <a:pt x="1135573" y="133396"/>
                  <a:pt x="1145309" y="133396"/>
                </a:cubicBezTo>
                <a:cubicBezTo>
                  <a:pt x="1290045" y="133396"/>
                  <a:pt x="1434715" y="127238"/>
                  <a:pt x="1579418" y="124159"/>
                </a:cubicBezTo>
                <a:cubicBezTo>
                  <a:pt x="1588655" y="121080"/>
                  <a:pt x="1597682" y="117284"/>
                  <a:pt x="1607128" y="114923"/>
                </a:cubicBezTo>
                <a:cubicBezTo>
                  <a:pt x="1654181" y="103160"/>
                  <a:pt x="1674839" y="103930"/>
                  <a:pt x="1727200" y="96450"/>
                </a:cubicBezTo>
                <a:cubicBezTo>
                  <a:pt x="1745739" y="93802"/>
                  <a:pt x="1764145" y="90293"/>
                  <a:pt x="1782618" y="87214"/>
                </a:cubicBezTo>
                <a:cubicBezTo>
                  <a:pt x="1875734" y="56174"/>
                  <a:pt x="1731308" y="103531"/>
                  <a:pt x="1847273" y="68741"/>
                </a:cubicBezTo>
                <a:cubicBezTo>
                  <a:pt x="1865924" y="63146"/>
                  <a:pt x="1884218" y="56426"/>
                  <a:pt x="1902691" y="50268"/>
                </a:cubicBezTo>
                <a:lnTo>
                  <a:pt x="1930400" y="41032"/>
                </a:lnTo>
                <a:cubicBezTo>
                  <a:pt x="1948166" y="35110"/>
                  <a:pt x="1967345" y="34875"/>
                  <a:pt x="1985818" y="31796"/>
                </a:cubicBezTo>
                <a:lnTo>
                  <a:pt x="2456873" y="41032"/>
                </a:lnTo>
                <a:cubicBezTo>
                  <a:pt x="2469559" y="41493"/>
                  <a:pt x="2481252" y="48473"/>
                  <a:pt x="2493818" y="50268"/>
                </a:cubicBezTo>
                <a:cubicBezTo>
                  <a:pt x="2524449" y="54644"/>
                  <a:pt x="2555394" y="56426"/>
                  <a:pt x="2586182" y="59505"/>
                </a:cubicBezTo>
                <a:cubicBezTo>
                  <a:pt x="2692248" y="86020"/>
                  <a:pt x="2561540" y="48944"/>
                  <a:pt x="2650837" y="87214"/>
                </a:cubicBezTo>
                <a:cubicBezTo>
                  <a:pt x="2662505" y="92214"/>
                  <a:pt x="2675828" y="92181"/>
                  <a:pt x="2687782" y="96450"/>
                </a:cubicBezTo>
                <a:cubicBezTo>
                  <a:pt x="2719010" y="107603"/>
                  <a:pt x="2748688" y="122910"/>
                  <a:pt x="2780146" y="133396"/>
                </a:cubicBezTo>
                <a:cubicBezTo>
                  <a:pt x="2789382" y="136475"/>
                  <a:pt x="2798410" y="140271"/>
                  <a:pt x="2807855" y="142632"/>
                </a:cubicBezTo>
                <a:cubicBezTo>
                  <a:pt x="2843865" y="151634"/>
                  <a:pt x="2882205" y="155892"/>
                  <a:pt x="2918691" y="161105"/>
                </a:cubicBezTo>
                <a:lnTo>
                  <a:pt x="3297382" y="151868"/>
                </a:lnTo>
                <a:cubicBezTo>
                  <a:pt x="3427534" y="146209"/>
                  <a:pt x="3278823" y="147272"/>
                  <a:pt x="3371273" y="124159"/>
                </a:cubicBezTo>
                <a:cubicBezTo>
                  <a:pt x="3398320" y="117397"/>
                  <a:pt x="3426691" y="118002"/>
                  <a:pt x="3454400" y="114923"/>
                </a:cubicBezTo>
                <a:lnTo>
                  <a:pt x="3509818" y="96450"/>
                </a:lnTo>
                <a:cubicBezTo>
                  <a:pt x="3520349" y="92939"/>
                  <a:pt x="3526818" y="80898"/>
                  <a:pt x="3537528" y="77977"/>
                </a:cubicBezTo>
                <a:cubicBezTo>
                  <a:pt x="3561475" y="71446"/>
                  <a:pt x="3586788" y="71820"/>
                  <a:pt x="3611418" y="68741"/>
                </a:cubicBezTo>
                <a:cubicBezTo>
                  <a:pt x="3695502" y="40715"/>
                  <a:pt x="3562698" y="83707"/>
                  <a:pt x="3685309" y="50268"/>
                </a:cubicBezTo>
                <a:cubicBezTo>
                  <a:pt x="3704095" y="45145"/>
                  <a:pt x="3722255" y="37953"/>
                  <a:pt x="3740728" y="31796"/>
                </a:cubicBezTo>
                <a:cubicBezTo>
                  <a:pt x="3770082" y="22012"/>
                  <a:pt x="3802303" y="25638"/>
                  <a:pt x="3833091" y="22559"/>
                </a:cubicBezTo>
                <a:cubicBezTo>
                  <a:pt x="3958439" y="-19222"/>
                  <a:pt x="3869481" y="6899"/>
                  <a:pt x="4174837" y="22559"/>
                </a:cubicBezTo>
                <a:cubicBezTo>
                  <a:pt x="4190515" y="23363"/>
                  <a:pt x="4205502" y="29409"/>
                  <a:pt x="4221018" y="31796"/>
                </a:cubicBezTo>
                <a:cubicBezTo>
                  <a:pt x="4245551" y="35570"/>
                  <a:pt x="4270362" y="37350"/>
                  <a:pt x="4294909" y="41032"/>
                </a:cubicBezTo>
                <a:cubicBezTo>
                  <a:pt x="4331950" y="46588"/>
                  <a:pt x="4405746" y="59505"/>
                  <a:pt x="4405746" y="59505"/>
                </a:cubicBezTo>
                <a:cubicBezTo>
                  <a:pt x="4432174" y="72719"/>
                  <a:pt x="4443224" y="80420"/>
                  <a:pt x="4470400" y="87214"/>
                </a:cubicBezTo>
                <a:cubicBezTo>
                  <a:pt x="4485630" y="91022"/>
                  <a:pt x="4501066" y="94063"/>
                  <a:pt x="4516582" y="96450"/>
                </a:cubicBezTo>
                <a:cubicBezTo>
                  <a:pt x="4600646" y="109382"/>
                  <a:pt x="4642856" y="108960"/>
                  <a:pt x="4738255" y="114923"/>
                </a:cubicBezTo>
                <a:cubicBezTo>
                  <a:pt x="4839855" y="111844"/>
                  <a:pt x="4941557" y="111172"/>
                  <a:pt x="5043055" y="105686"/>
                </a:cubicBezTo>
                <a:cubicBezTo>
                  <a:pt x="5055730" y="105001"/>
                  <a:pt x="5067794" y="99937"/>
                  <a:pt x="5080000" y="96450"/>
                </a:cubicBezTo>
                <a:cubicBezTo>
                  <a:pt x="5123324" y="84072"/>
                  <a:pt x="5095392" y="89854"/>
                  <a:pt x="5144655" y="68741"/>
                </a:cubicBezTo>
                <a:cubicBezTo>
                  <a:pt x="5153604" y="64906"/>
                  <a:pt x="5163003" y="62180"/>
                  <a:pt x="5172364" y="59505"/>
                </a:cubicBezTo>
                <a:cubicBezTo>
                  <a:pt x="5223273" y="44959"/>
                  <a:pt x="5225428" y="48477"/>
                  <a:pt x="5292437" y="41032"/>
                </a:cubicBezTo>
                <a:cubicBezTo>
                  <a:pt x="5331346" y="31305"/>
                  <a:pt x="5360034" y="22559"/>
                  <a:pt x="5403273" y="22559"/>
                </a:cubicBezTo>
                <a:cubicBezTo>
                  <a:pt x="5480304" y="22559"/>
                  <a:pt x="5557212" y="28717"/>
                  <a:pt x="5634182" y="31796"/>
                </a:cubicBezTo>
                <a:cubicBezTo>
                  <a:pt x="5658812" y="37953"/>
                  <a:pt x="5682940" y="46677"/>
                  <a:pt x="5708073" y="50268"/>
                </a:cubicBezTo>
                <a:cubicBezTo>
                  <a:pt x="5729625" y="53347"/>
                  <a:pt x="5751441" y="54943"/>
                  <a:pt x="5772728" y="59505"/>
                </a:cubicBezTo>
                <a:cubicBezTo>
                  <a:pt x="5794644" y="64201"/>
                  <a:pt x="5815542" y="72937"/>
                  <a:pt x="5837382" y="77977"/>
                </a:cubicBezTo>
                <a:cubicBezTo>
                  <a:pt x="5855630" y="82188"/>
                  <a:pt x="5874436" y="83541"/>
                  <a:pt x="5892800" y="87214"/>
                </a:cubicBezTo>
                <a:cubicBezTo>
                  <a:pt x="5905248" y="89704"/>
                  <a:pt x="5917256" y="94179"/>
                  <a:pt x="5929746" y="96450"/>
                </a:cubicBezTo>
                <a:cubicBezTo>
                  <a:pt x="5951165" y="100344"/>
                  <a:pt x="5972926" y="102107"/>
                  <a:pt x="5994400" y="105686"/>
                </a:cubicBezTo>
                <a:cubicBezTo>
                  <a:pt x="6109191" y="124818"/>
                  <a:pt x="5949536" y="105819"/>
                  <a:pt x="6132946" y="124159"/>
                </a:cubicBezTo>
                <a:cubicBezTo>
                  <a:pt x="6206906" y="120943"/>
                  <a:pt x="6324429" y="122808"/>
                  <a:pt x="6410037" y="105686"/>
                </a:cubicBezTo>
                <a:cubicBezTo>
                  <a:pt x="6419584" y="103777"/>
                  <a:pt x="6428385" y="99125"/>
                  <a:pt x="6437746" y="96450"/>
                </a:cubicBezTo>
                <a:cubicBezTo>
                  <a:pt x="6535454" y="68534"/>
                  <a:pt x="6398419" y="112638"/>
                  <a:pt x="6530109" y="68741"/>
                </a:cubicBezTo>
                <a:cubicBezTo>
                  <a:pt x="6539345" y="65662"/>
                  <a:pt x="6548142" y="60580"/>
                  <a:pt x="6557818" y="59505"/>
                </a:cubicBezTo>
                <a:lnTo>
                  <a:pt x="6640946" y="50268"/>
                </a:lnTo>
                <a:cubicBezTo>
                  <a:pt x="6729752" y="28067"/>
                  <a:pt x="6624387" y="52217"/>
                  <a:pt x="6797964" y="31796"/>
                </a:cubicBezTo>
                <a:cubicBezTo>
                  <a:pt x="6810571" y="30313"/>
                  <a:pt x="6822594" y="25638"/>
                  <a:pt x="6834909" y="22559"/>
                </a:cubicBezTo>
                <a:cubicBezTo>
                  <a:pt x="6865697" y="25638"/>
                  <a:pt x="6896861" y="26094"/>
                  <a:pt x="6927273" y="31796"/>
                </a:cubicBezTo>
                <a:cubicBezTo>
                  <a:pt x="6927289" y="31799"/>
                  <a:pt x="6996538" y="54884"/>
                  <a:pt x="7010400" y="59505"/>
                </a:cubicBezTo>
                <a:cubicBezTo>
                  <a:pt x="7025293" y="64470"/>
                  <a:pt x="7041352" y="64934"/>
                  <a:pt x="7056582" y="68741"/>
                </a:cubicBezTo>
                <a:cubicBezTo>
                  <a:pt x="7066027" y="71102"/>
                  <a:pt x="7074930" y="75302"/>
                  <a:pt x="7084291" y="77977"/>
                </a:cubicBezTo>
                <a:cubicBezTo>
                  <a:pt x="7096497" y="81464"/>
                  <a:pt x="7108922" y="84135"/>
                  <a:pt x="7121237" y="87214"/>
                </a:cubicBezTo>
                <a:cubicBezTo>
                  <a:pt x="7130473" y="93371"/>
                  <a:pt x="7138802" y="101178"/>
                  <a:pt x="7148946" y="105686"/>
                </a:cubicBezTo>
                <a:cubicBezTo>
                  <a:pt x="7192858" y="125202"/>
                  <a:pt x="7213311" y="125650"/>
                  <a:pt x="7259782" y="133396"/>
                </a:cubicBezTo>
                <a:cubicBezTo>
                  <a:pt x="7293649" y="130317"/>
                  <a:pt x="7327638" y="128377"/>
                  <a:pt x="7361382" y="124159"/>
                </a:cubicBezTo>
                <a:cubicBezTo>
                  <a:pt x="7452646" y="112751"/>
                  <a:pt x="7370633" y="120051"/>
                  <a:pt x="7435273" y="105686"/>
                </a:cubicBezTo>
                <a:cubicBezTo>
                  <a:pt x="7532816" y="84009"/>
                  <a:pt x="7456018" y="108007"/>
                  <a:pt x="7518400" y="87214"/>
                </a:cubicBezTo>
                <a:cubicBezTo>
                  <a:pt x="7543186" y="92171"/>
                  <a:pt x="7599910" y="101529"/>
                  <a:pt x="7620000" y="114923"/>
                </a:cubicBezTo>
                <a:lnTo>
                  <a:pt x="7647709" y="133396"/>
                </a:lnTo>
                <a:cubicBezTo>
                  <a:pt x="7653867" y="142632"/>
                  <a:pt x="7666182" y="150004"/>
                  <a:pt x="7666182" y="161105"/>
                </a:cubicBezTo>
                <a:cubicBezTo>
                  <a:pt x="7666182" y="192502"/>
                  <a:pt x="7654769" y="222875"/>
                  <a:pt x="7647709" y="253468"/>
                </a:cubicBezTo>
                <a:cubicBezTo>
                  <a:pt x="7645520" y="262955"/>
                  <a:pt x="7643201" y="272666"/>
                  <a:pt x="7638473" y="281177"/>
                </a:cubicBezTo>
                <a:cubicBezTo>
                  <a:pt x="7627691" y="300585"/>
                  <a:pt x="7613843" y="318123"/>
                  <a:pt x="7601528" y="336596"/>
                </a:cubicBezTo>
                <a:lnTo>
                  <a:pt x="7583055" y="364305"/>
                </a:lnTo>
                <a:cubicBezTo>
                  <a:pt x="7586134" y="413565"/>
                  <a:pt x="7587124" y="463001"/>
                  <a:pt x="7592291" y="512086"/>
                </a:cubicBezTo>
                <a:cubicBezTo>
                  <a:pt x="7593310" y="521769"/>
                  <a:pt x="7596127" y="531695"/>
                  <a:pt x="7601528" y="539796"/>
                </a:cubicBezTo>
                <a:cubicBezTo>
                  <a:pt x="7608774" y="550664"/>
                  <a:pt x="7621218" y="557194"/>
                  <a:pt x="7629237" y="567505"/>
                </a:cubicBezTo>
                <a:cubicBezTo>
                  <a:pt x="7642867" y="585030"/>
                  <a:pt x="7653867" y="604450"/>
                  <a:pt x="7666182" y="622923"/>
                </a:cubicBezTo>
                <a:lnTo>
                  <a:pt x="7684655" y="650632"/>
                </a:lnTo>
                <a:lnTo>
                  <a:pt x="7703128" y="706050"/>
                </a:lnTo>
                <a:lnTo>
                  <a:pt x="7712364" y="733759"/>
                </a:lnTo>
                <a:cubicBezTo>
                  <a:pt x="7709285" y="770705"/>
                  <a:pt x="7713313" y="808949"/>
                  <a:pt x="7703128" y="844596"/>
                </a:cubicBezTo>
                <a:cubicBezTo>
                  <a:pt x="7700078" y="855270"/>
                  <a:pt x="7685562" y="858560"/>
                  <a:pt x="7675418" y="863068"/>
                </a:cubicBezTo>
                <a:cubicBezTo>
                  <a:pt x="7657624" y="870976"/>
                  <a:pt x="7620000" y="881541"/>
                  <a:pt x="7620000" y="881541"/>
                </a:cubicBezTo>
                <a:cubicBezTo>
                  <a:pt x="7560398" y="878832"/>
                  <a:pt x="7365400" y="862064"/>
                  <a:pt x="7287491" y="881541"/>
                </a:cubicBezTo>
                <a:cubicBezTo>
                  <a:pt x="7265953" y="886926"/>
                  <a:pt x="7250546" y="906171"/>
                  <a:pt x="7232073" y="918486"/>
                </a:cubicBezTo>
                <a:cubicBezTo>
                  <a:pt x="7215871" y="929287"/>
                  <a:pt x="7195128" y="930801"/>
                  <a:pt x="7176655" y="936959"/>
                </a:cubicBezTo>
                <a:cubicBezTo>
                  <a:pt x="7090353" y="965727"/>
                  <a:pt x="7182952" y="943497"/>
                  <a:pt x="7112000" y="973905"/>
                </a:cubicBezTo>
                <a:cubicBezTo>
                  <a:pt x="7100332" y="978905"/>
                  <a:pt x="7087261" y="979654"/>
                  <a:pt x="7075055" y="983141"/>
                </a:cubicBezTo>
                <a:cubicBezTo>
                  <a:pt x="6982271" y="1009650"/>
                  <a:pt x="7125939" y="972728"/>
                  <a:pt x="7010400" y="1001614"/>
                </a:cubicBezTo>
                <a:cubicBezTo>
                  <a:pt x="6936509" y="998535"/>
                  <a:pt x="6862481" y="997840"/>
                  <a:pt x="6788728" y="992377"/>
                </a:cubicBezTo>
                <a:cubicBezTo>
                  <a:pt x="6766159" y="990705"/>
                  <a:pt x="6743984" y="970641"/>
                  <a:pt x="6724073" y="964668"/>
                </a:cubicBezTo>
                <a:cubicBezTo>
                  <a:pt x="6706135" y="959287"/>
                  <a:pt x="6687194" y="958080"/>
                  <a:pt x="6668655" y="955432"/>
                </a:cubicBezTo>
                <a:cubicBezTo>
                  <a:pt x="6624248" y="949088"/>
                  <a:pt x="6555247" y="941805"/>
                  <a:pt x="6511637" y="936959"/>
                </a:cubicBezTo>
                <a:lnTo>
                  <a:pt x="6437746" y="918486"/>
                </a:lnTo>
                <a:cubicBezTo>
                  <a:pt x="6425431" y="915407"/>
                  <a:pt x="6413248" y="911739"/>
                  <a:pt x="6400800" y="909250"/>
                </a:cubicBezTo>
                <a:cubicBezTo>
                  <a:pt x="6385406" y="906171"/>
                  <a:pt x="6369848" y="903822"/>
                  <a:pt x="6354618" y="900014"/>
                </a:cubicBezTo>
                <a:cubicBezTo>
                  <a:pt x="6257671" y="875777"/>
                  <a:pt x="6410927" y="907462"/>
                  <a:pt x="6289964" y="881541"/>
                </a:cubicBezTo>
                <a:cubicBezTo>
                  <a:pt x="6259263" y="874962"/>
                  <a:pt x="6197600" y="863068"/>
                  <a:pt x="6197600" y="863068"/>
                </a:cubicBezTo>
                <a:cubicBezTo>
                  <a:pt x="6139103" y="866147"/>
                  <a:pt x="6080514" y="867812"/>
                  <a:pt x="6022109" y="872305"/>
                </a:cubicBezTo>
                <a:cubicBezTo>
                  <a:pt x="5905820" y="881250"/>
                  <a:pt x="6004830" y="879082"/>
                  <a:pt x="5911273" y="890777"/>
                </a:cubicBezTo>
                <a:cubicBezTo>
                  <a:pt x="5877529" y="894995"/>
                  <a:pt x="5843540" y="896935"/>
                  <a:pt x="5809673" y="900014"/>
                </a:cubicBezTo>
                <a:cubicBezTo>
                  <a:pt x="5797358" y="903093"/>
                  <a:pt x="5785120" y="906496"/>
                  <a:pt x="5772728" y="909250"/>
                </a:cubicBezTo>
                <a:cubicBezTo>
                  <a:pt x="5757403" y="912655"/>
                  <a:pt x="5741776" y="914678"/>
                  <a:pt x="5726546" y="918486"/>
                </a:cubicBezTo>
                <a:cubicBezTo>
                  <a:pt x="5717101" y="920847"/>
                  <a:pt x="5708341" y="925611"/>
                  <a:pt x="5698837" y="927723"/>
                </a:cubicBezTo>
                <a:cubicBezTo>
                  <a:pt x="5658696" y="936643"/>
                  <a:pt x="5619235" y="938838"/>
                  <a:pt x="5578764" y="946196"/>
                </a:cubicBezTo>
                <a:cubicBezTo>
                  <a:pt x="5566274" y="948467"/>
                  <a:pt x="5554210" y="952678"/>
                  <a:pt x="5541818" y="955432"/>
                </a:cubicBezTo>
                <a:cubicBezTo>
                  <a:pt x="5526493" y="958837"/>
                  <a:pt x="5511031" y="961589"/>
                  <a:pt x="5495637" y="964668"/>
                </a:cubicBezTo>
                <a:cubicBezTo>
                  <a:pt x="5467928" y="961589"/>
                  <a:pt x="5438958" y="964248"/>
                  <a:pt x="5412509" y="955432"/>
                </a:cubicBezTo>
                <a:cubicBezTo>
                  <a:pt x="5400117" y="951301"/>
                  <a:pt x="5395668" y="934969"/>
                  <a:pt x="5384800" y="927723"/>
                </a:cubicBezTo>
                <a:cubicBezTo>
                  <a:pt x="5376699" y="922322"/>
                  <a:pt x="5365799" y="922840"/>
                  <a:pt x="5357091" y="918486"/>
                </a:cubicBezTo>
                <a:cubicBezTo>
                  <a:pt x="5347162" y="913522"/>
                  <a:pt x="5339526" y="904522"/>
                  <a:pt x="5329382" y="900014"/>
                </a:cubicBezTo>
                <a:cubicBezTo>
                  <a:pt x="5291027" y="882967"/>
                  <a:pt x="5267294" y="880207"/>
                  <a:pt x="5227782" y="872305"/>
                </a:cubicBezTo>
                <a:cubicBezTo>
                  <a:pt x="5212388" y="866147"/>
                  <a:pt x="5197329" y="859075"/>
                  <a:pt x="5181600" y="853832"/>
                </a:cubicBezTo>
                <a:cubicBezTo>
                  <a:pt x="5090427" y="823441"/>
                  <a:pt x="4983864" y="850551"/>
                  <a:pt x="4895273" y="853832"/>
                </a:cubicBezTo>
                <a:cubicBezTo>
                  <a:pt x="4880619" y="855925"/>
                  <a:pt x="4804703" y="865550"/>
                  <a:pt x="4784437" y="872305"/>
                </a:cubicBezTo>
                <a:cubicBezTo>
                  <a:pt x="4771375" y="876659"/>
                  <a:pt x="4760553" y="886423"/>
                  <a:pt x="4747491" y="890777"/>
                </a:cubicBezTo>
                <a:cubicBezTo>
                  <a:pt x="4732598" y="895741"/>
                  <a:pt x="4716455" y="895883"/>
                  <a:pt x="4701309" y="900014"/>
                </a:cubicBezTo>
                <a:cubicBezTo>
                  <a:pt x="4682523" y="905137"/>
                  <a:pt x="4664364" y="912328"/>
                  <a:pt x="4645891" y="918486"/>
                </a:cubicBezTo>
                <a:cubicBezTo>
                  <a:pt x="4636655" y="921565"/>
                  <a:pt x="4627729" y="925814"/>
                  <a:pt x="4618182" y="927723"/>
                </a:cubicBezTo>
                <a:lnTo>
                  <a:pt x="4572000" y="936959"/>
                </a:lnTo>
                <a:cubicBezTo>
                  <a:pt x="4553575" y="940309"/>
                  <a:pt x="4534864" y="942133"/>
                  <a:pt x="4516582" y="946196"/>
                </a:cubicBezTo>
                <a:cubicBezTo>
                  <a:pt x="4507078" y="948308"/>
                  <a:pt x="4498565" y="954509"/>
                  <a:pt x="4488873" y="955432"/>
                </a:cubicBezTo>
                <a:cubicBezTo>
                  <a:pt x="4433619" y="960694"/>
                  <a:pt x="4378036" y="961589"/>
                  <a:pt x="4322618" y="964668"/>
                </a:cubicBezTo>
                <a:lnTo>
                  <a:pt x="4267200" y="983141"/>
                </a:lnTo>
                <a:lnTo>
                  <a:pt x="4239491" y="992377"/>
                </a:lnTo>
                <a:cubicBezTo>
                  <a:pt x="4181007" y="977756"/>
                  <a:pt x="4213108" y="990182"/>
                  <a:pt x="4147128" y="946196"/>
                </a:cubicBezTo>
                <a:cubicBezTo>
                  <a:pt x="4137891" y="940038"/>
                  <a:pt x="4130188" y="930416"/>
                  <a:pt x="4119418" y="927723"/>
                </a:cubicBezTo>
                <a:cubicBezTo>
                  <a:pt x="4107103" y="924644"/>
                  <a:pt x="4094921" y="920976"/>
                  <a:pt x="4082473" y="918486"/>
                </a:cubicBezTo>
                <a:cubicBezTo>
                  <a:pt x="4064109" y="914813"/>
                  <a:pt x="4045480" y="912600"/>
                  <a:pt x="4027055" y="909250"/>
                </a:cubicBezTo>
                <a:cubicBezTo>
                  <a:pt x="4011609" y="906442"/>
                  <a:pt x="3996267" y="903093"/>
                  <a:pt x="3980873" y="900014"/>
                </a:cubicBezTo>
                <a:lnTo>
                  <a:pt x="3592946" y="909250"/>
                </a:lnTo>
                <a:cubicBezTo>
                  <a:pt x="3505590" y="912890"/>
                  <a:pt x="3566906" y="916305"/>
                  <a:pt x="3509818" y="927723"/>
                </a:cubicBezTo>
                <a:cubicBezTo>
                  <a:pt x="3468990" y="935889"/>
                  <a:pt x="3389427" y="942533"/>
                  <a:pt x="3352800" y="946196"/>
                </a:cubicBezTo>
                <a:cubicBezTo>
                  <a:pt x="3293348" y="966013"/>
                  <a:pt x="3355646" y="947260"/>
                  <a:pt x="3251200" y="964668"/>
                </a:cubicBezTo>
                <a:cubicBezTo>
                  <a:pt x="3238679" y="966755"/>
                  <a:pt x="3226570" y="970826"/>
                  <a:pt x="3214255" y="973905"/>
                </a:cubicBezTo>
                <a:lnTo>
                  <a:pt x="2835564" y="964668"/>
                </a:lnTo>
                <a:cubicBezTo>
                  <a:pt x="2819880" y="963986"/>
                  <a:pt x="2804828" y="958240"/>
                  <a:pt x="2789382" y="955432"/>
                </a:cubicBezTo>
                <a:cubicBezTo>
                  <a:pt x="2742402" y="946891"/>
                  <a:pt x="2717730" y="943877"/>
                  <a:pt x="2669309" y="936959"/>
                </a:cubicBezTo>
                <a:cubicBezTo>
                  <a:pt x="2435238" y="858938"/>
                  <a:pt x="2628072" y="919832"/>
                  <a:pt x="1985818" y="936959"/>
                </a:cubicBezTo>
                <a:cubicBezTo>
                  <a:pt x="1947754" y="937974"/>
                  <a:pt x="1954530" y="950299"/>
                  <a:pt x="1921164" y="955432"/>
                </a:cubicBezTo>
                <a:cubicBezTo>
                  <a:pt x="1890582" y="960137"/>
                  <a:pt x="1859588" y="961589"/>
                  <a:pt x="1828800" y="964668"/>
                </a:cubicBezTo>
                <a:cubicBezTo>
                  <a:pt x="1748939" y="984635"/>
                  <a:pt x="1785213" y="979525"/>
                  <a:pt x="1644073" y="964668"/>
                </a:cubicBezTo>
                <a:cubicBezTo>
                  <a:pt x="1634391" y="963649"/>
                  <a:pt x="1625868" y="957544"/>
                  <a:pt x="1616364" y="955432"/>
                </a:cubicBezTo>
                <a:cubicBezTo>
                  <a:pt x="1598082" y="951370"/>
                  <a:pt x="1579419" y="949275"/>
                  <a:pt x="1560946" y="946196"/>
                </a:cubicBezTo>
                <a:cubicBezTo>
                  <a:pt x="1551710" y="943117"/>
                  <a:pt x="1542682" y="939320"/>
                  <a:pt x="1533237" y="936959"/>
                </a:cubicBezTo>
                <a:cubicBezTo>
                  <a:pt x="1494226" y="927206"/>
                  <a:pt x="1463048" y="924740"/>
                  <a:pt x="1422400" y="918486"/>
                </a:cubicBezTo>
                <a:cubicBezTo>
                  <a:pt x="1307016" y="900734"/>
                  <a:pt x="1432593" y="917451"/>
                  <a:pt x="1293091" y="900014"/>
                </a:cubicBezTo>
                <a:cubicBezTo>
                  <a:pt x="1283855" y="896935"/>
                  <a:pt x="1275118" y="890777"/>
                  <a:pt x="1265382" y="890777"/>
                </a:cubicBezTo>
                <a:cubicBezTo>
                  <a:pt x="1072444" y="890777"/>
                  <a:pt x="1074297" y="892727"/>
                  <a:pt x="942109" y="909250"/>
                </a:cubicBezTo>
                <a:cubicBezTo>
                  <a:pt x="915706" y="918051"/>
                  <a:pt x="906441" y="921926"/>
                  <a:pt x="877455" y="927723"/>
                </a:cubicBezTo>
                <a:cubicBezTo>
                  <a:pt x="859091" y="931396"/>
                  <a:pt x="840510" y="933880"/>
                  <a:pt x="822037" y="936959"/>
                </a:cubicBezTo>
                <a:cubicBezTo>
                  <a:pt x="806643" y="943117"/>
                  <a:pt x="791584" y="950189"/>
                  <a:pt x="775855" y="955432"/>
                </a:cubicBezTo>
                <a:cubicBezTo>
                  <a:pt x="739243" y="967636"/>
                  <a:pt x="703765" y="969061"/>
                  <a:pt x="665018" y="973905"/>
                </a:cubicBezTo>
                <a:cubicBezTo>
                  <a:pt x="597285" y="970826"/>
                  <a:pt x="529405" y="970075"/>
                  <a:pt x="461818" y="964668"/>
                </a:cubicBezTo>
                <a:cubicBezTo>
                  <a:pt x="452113" y="963892"/>
                  <a:pt x="443470" y="958107"/>
                  <a:pt x="434109" y="955432"/>
                </a:cubicBezTo>
                <a:cubicBezTo>
                  <a:pt x="421903" y="951945"/>
                  <a:pt x="409479" y="949275"/>
                  <a:pt x="397164" y="946196"/>
                </a:cubicBezTo>
                <a:cubicBezTo>
                  <a:pt x="387928" y="940038"/>
                  <a:pt x="379658" y="932096"/>
                  <a:pt x="369455" y="927723"/>
                </a:cubicBezTo>
                <a:cubicBezTo>
                  <a:pt x="357787" y="922722"/>
                  <a:pt x="344715" y="921973"/>
                  <a:pt x="332509" y="918486"/>
                </a:cubicBezTo>
                <a:cubicBezTo>
                  <a:pt x="323148" y="915811"/>
                  <a:pt x="314036" y="912329"/>
                  <a:pt x="304800" y="909250"/>
                </a:cubicBezTo>
                <a:lnTo>
                  <a:pt x="249382" y="872305"/>
                </a:lnTo>
                <a:cubicBezTo>
                  <a:pt x="233785" y="861907"/>
                  <a:pt x="173806" y="855510"/>
                  <a:pt x="166255" y="853832"/>
                </a:cubicBezTo>
                <a:cubicBezTo>
                  <a:pt x="156751" y="851720"/>
                  <a:pt x="148050" y="846708"/>
                  <a:pt x="138546" y="844596"/>
                </a:cubicBezTo>
                <a:cubicBezTo>
                  <a:pt x="41010" y="822921"/>
                  <a:pt x="117798" y="846915"/>
                  <a:pt x="55418" y="826123"/>
                </a:cubicBezTo>
                <a:cubicBezTo>
                  <a:pt x="46182" y="819965"/>
                  <a:pt x="34644" y="816318"/>
                  <a:pt x="27709" y="807650"/>
                </a:cubicBezTo>
                <a:cubicBezTo>
                  <a:pt x="21627" y="800047"/>
                  <a:pt x="22827" y="788649"/>
                  <a:pt x="18473" y="779941"/>
                </a:cubicBezTo>
                <a:cubicBezTo>
                  <a:pt x="13509" y="770012"/>
                  <a:pt x="6158" y="761468"/>
                  <a:pt x="0" y="752232"/>
                </a:cubicBezTo>
                <a:cubicBezTo>
                  <a:pt x="3079" y="730680"/>
                  <a:pt x="1422" y="707896"/>
                  <a:pt x="9237" y="687577"/>
                </a:cubicBezTo>
                <a:cubicBezTo>
                  <a:pt x="17207" y="666855"/>
                  <a:pt x="46182" y="632159"/>
                  <a:pt x="46182" y="632159"/>
                </a:cubicBezTo>
                <a:cubicBezTo>
                  <a:pt x="68165" y="566210"/>
                  <a:pt x="53854" y="592943"/>
                  <a:pt x="83128" y="549032"/>
                </a:cubicBezTo>
                <a:cubicBezTo>
                  <a:pt x="105614" y="481571"/>
                  <a:pt x="96877" y="512504"/>
                  <a:pt x="110837" y="456668"/>
                </a:cubicBezTo>
                <a:cubicBezTo>
                  <a:pt x="107758" y="428959"/>
                  <a:pt x="107068" y="400879"/>
                  <a:pt x="101600" y="373541"/>
                </a:cubicBezTo>
                <a:cubicBezTo>
                  <a:pt x="97781" y="354447"/>
                  <a:pt x="89286" y="336596"/>
                  <a:pt x="83128" y="318123"/>
                </a:cubicBezTo>
                <a:cubicBezTo>
                  <a:pt x="80049" y="308887"/>
                  <a:pt x="76252" y="299859"/>
                  <a:pt x="73891" y="290414"/>
                </a:cubicBezTo>
                <a:cubicBezTo>
                  <a:pt x="70812" y="278099"/>
                  <a:pt x="69112" y="265354"/>
                  <a:pt x="64655" y="253468"/>
                </a:cubicBezTo>
                <a:cubicBezTo>
                  <a:pt x="59821" y="240576"/>
                  <a:pt x="52340" y="228838"/>
                  <a:pt x="46182" y="216523"/>
                </a:cubicBezTo>
                <a:cubicBezTo>
                  <a:pt x="49583" y="165510"/>
                  <a:pt x="31320" y="92838"/>
                  <a:pt x="73891" y="50268"/>
                </a:cubicBezTo>
                <a:lnTo>
                  <a:pt x="73891" y="77977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786842" cy="552471"/>
          </a:xfrm>
        </p:spPr>
        <p:txBody>
          <a:bodyPr/>
          <a:lstStyle/>
          <a:p>
            <a:r>
              <a:rPr lang="en-GB" b="1" dirty="0" smtClean="0"/>
              <a:t>TFA meets </a:t>
            </a:r>
            <a:r>
              <a:rPr lang="en-GB" b="1" dirty="0"/>
              <a:t>businesses </a:t>
            </a:r>
            <a:r>
              <a:rPr lang="en-GB" b="1" smtClean="0"/>
              <a:t>requirements (2/6)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121848" y="1770395"/>
            <a:ext cx="676875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GB" sz="1600" b="1" dirty="0" smtClean="0">
                <a:solidFill>
                  <a:schemeClr val="bg1"/>
                </a:solidFill>
              </a:rPr>
              <a:t>Standardized forms and uniform formalities and procedures 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2764" y="2708920"/>
            <a:ext cx="819967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1979712" y="3082022"/>
            <a:ext cx="6768752" cy="293926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lvl="0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Art.10.1 – Review  import, export and transit formalities and documentation requirements with a view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Minimizing incidence/complexity of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Decreasing and simplifying documentation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Art.10.3 </a:t>
            </a:r>
            <a:r>
              <a:rPr lang="en-US" dirty="0"/>
              <a:t>– National export, import or transit formalities, procedures and data/documentation </a:t>
            </a:r>
            <a:r>
              <a:rPr lang="en-US" dirty="0" smtClean="0"/>
              <a:t>are </a:t>
            </a:r>
            <a:r>
              <a:rPr lang="en-US" dirty="0"/>
              <a:t>based on international standards or parts </a:t>
            </a:r>
            <a:r>
              <a:rPr lang="en-US" dirty="0" smtClean="0"/>
              <a:t>thereof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Art.10.7 </a:t>
            </a:r>
            <a:r>
              <a:rPr lang="en-US" dirty="0"/>
              <a:t>- Apply the same procedures for the release and clearance of goods at the border points throughout its territory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70560" y="1484784"/>
            <a:ext cx="1440160" cy="909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What businesses want?</a:t>
            </a:r>
            <a:endParaRPr lang="en-GB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70560" y="2819399"/>
            <a:ext cx="1440160" cy="3216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What does 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the TFA 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provide ?</a:t>
            </a:r>
            <a:endParaRPr lang="en-GB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1305210" y="1855034"/>
            <a:ext cx="755078" cy="16927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180162" y="4342892"/>
            <a:ext cx="3005174" cy="169278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5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>
          <a:xfrm>
            <a:off x="2121848" y="1637757"/>
            <a:ext cx="6768752" cy="603831"/>
          </a:xfrm>
          <a:custGeom>
            <a:avLst/>
            <a:gdLst>
              <a:gd name="connsiteX0" fmla="*/ 73891 w 7712364"/>
              <a:gd name="connsiteY0" fmla="*/ 77977 h 1001614"/>
              <a:gd name="connsiteX1" fmla="*/ 73891 w 7712364"/>
              <a:gd name="connsiteY1" fmla="*/ 77977 h 1001614"/>
              <a:gd name="connsiteX2" fmla="*/ 184728 w 7712364"/>
              <a:gd name="connsiteY2" fmla="*/ 41032 h 1001614"/>
              <a:gd name="connsiteX3" fmla="*/ 304800 w 7712364"/>
              <a:gd name="connsiteY3" fmla="*/ 31796 h 1001614"/>
              <a:gd name="connsiteX4" fmla="*/ 674255 w 7712364"/>
              <a:gd name="connsiteY4" fmla="*/ 31796 h 1001614"/>
              <a:gd name="connsiteX5" fmla="*/ 748146 w 7712364"/>
              <a:gd name="connsiteY5" fmla="*/ 41032 h 1001614"/>
              <a:gd name="connsiteX6" fmla="*/ 840509 w 7712364"/>
              <a:gd name="connsiteY6" fmla="*/ 59505 h 1001614"/>
              <a:gd name="connsiteX7" fmla="*/ 969818 w 7712364"/>
              <a:gd name="connsiteY7" fmla="*/ 96450 h 1001614"/>
              <a:gd name="connsiteX8" fmla="*/ 997528 w 7712364"/>
              <a:gd name="connsiteY8" fmla="*/ 105686 h 1001614"/>
              <a:gd name="connsiteX9" fmla="*/ 1080655 w 7712364"/>
              <a:gd name="connsiteY9" fmla="*/ 114923 h 1001614"/>
              <a:gd name="connsiteX10" fmla="*/ 1117600 w 7712364"/>
              <a:gd name="connsiteY10" fmla="*/ 124159 h 1001614"/>
              <a:gd name="connsiteX11" fmla="*/ 1145309 w 7712364"/>
              <a:gd name="connsiteY11" fmla="*/ 133396 h 1001614"/>
              <a:gd name="connsiteX12" fmla="*/ 1579418 w 7712364"/>
              <a:gd name="connsiteY12" fmla="*/ 124159 h 1001614"/>
              <a:gd name="connsiteX13" fmla="*/ 1607128 w 7712364"/>
              <a:gd name="connsiteY13" fmla="*/ 114923 h 1001614"/>
              <a:gd name="connsiteX14" fmla="*/ 1727200 w 7712364"/>
              <a:gd name="connsiteY14" fmla="*/ 96450 h 1001614"/>
              <a:gd name="connsiteX15" fmla="*/ 1782618 w 7712364"/>
              <a:gd name="connsiteY15" fmla="*/ 87214 h 1001614"/>
              <a:gd name="connsiteX16" fmla="*/ 1847273 w 7712364"/>
              <a:gd name="connsiteY16" fmla="*/ 68741 h 1001614"/>
              <a:gd name="connsiteX17" fmla="*/ 1902691 w 7712364"/>
              <a:gd name="connsiteY17" fmla="*/ 50268 h 1001614"/>
              <a:gd name="connsiteX18" fmla="*/ 1930400 w 7712364"/>
              <a:gd name="connsiteY18" fmla="*/ 41032 h 1001614"/>
              <a:gd name="connsiteX19" fmla="*/ 1985818 w 7712364"/>
              <a:gd name="connsiteY19" fmla="*/ 31796 h 1001614"/>
              <a:gd name="connsiteX20" fmla="*/ 2456873 w 7712364"/>
              <a:gd name="connsiteY20" fmla="*/ 41032 h 1001614"/>
              <a:gd name="connsiteX21" fmla="*/ 2493818 w 7712364"/>
              <a:gd name="connsiteY21" fmla="*/ 50268 h 1001614"/>
              <a:gd name="connsiteX22" fmla="*/ 2586182 w 7712364"/>
              <a:gd name="connsiteY22" fmla="*/ 59505 h 1001614"/>
              <a:gd name="connsiteX23" fmla="*/ 2650837 w 7712364"/>
              <a:gd name="connsiteY23" fmla="*/ 87214 h 1001614"/>
              <a:gd name="connsiteX24" fmla="*/ 2687782 w 7712364"/>
              <a:gd name="connsiteY24" fmla="*/ 96450 h 1001614"/>
              <a:gd name="connsiteX25" fmla="*/ 2780146 w 7712364"/>
              <a:gd name="connsiteY25" fmla="*/ 133396 h 1001614"/>
              <a:gd name="connsiteX26" fmla="*/ 2807855 w 7712364"/>
              <a:gd name="connsiteY26" fmla="*/ 142632 h 1001614"/>
              <a:gd name="connsiteX27" fmla="*/ 2918691 w 7712364"/>
              <a:gd name="connsiteY27" fmla="*/ 161105 h 1001614"/>
              <a:gd name="connsiteX28" fmla="*/ 3297382 w 7712364"/>
              <a:gd name="connsiteY28" fmla="*/ 151868 h 1001614"/>
              <a:gd name="connsiteX29" fmla="*/ 3371273 w 7712364"/>
              <a:gd name="connsiteY29" fmla="*/ 124159 h 1001614"/>
              <a:gd name="connsiteX30" fmla="*/ 3454400 w 7712364"/>
              <a:gd name="connsiteY30" fmla="*/ 114923 h 1001614"/>
              <a:gd name="connsiteX31" fmla="*/ 3509818 w 7712364"/>
              <a:gd name="connsiteY31" fmla="*/ 96450 h 1001614"/>
              <a:gd name="connsiteX32" fmla="*/ 3537528 w 7712364"/>
              <a:gd name="connsiteY32" fmla="*/ 77977 h 1001614"/>
              <a:gd name="connsiteX33" fmla="*/ 3611418 w 7712364"/>
              <a:gd name="connsiteY33" fmla="*/ 68741 h 1001614"/>
              <a:gd name="connsiteX34" fmla="*/ 3685309 w 7712364"/>
              <a:gd name="connsiteY34" fmla="*/ 50268 h 1001614"/>
              <a:gd name="connsiteX35" fmla="*/ 3740728 w 7712364"/>
              <a:gd name="connsiteY35" fmla="*/ 31796 h 1001614"/>
              <a:gd name="connsiteX36" fmla="*/ 3833091 w 7712364"/>
              <a:gd name="connsiteY36" fmla="*/ 22559 h 1001614"/>
              <a:gd name="connsiteX37" fmla="*/ 4174837 w 7712364"/>
              <a:gd name="connsiteY37" fmla="*/ 22559 h 1001614"/>
              <a:gd name="connsiteX38" fmla="*/ 4221018 w 7712364"/>
              <a:gd name="connsiteY38" fmla="*/ 31796 h 1001614"/>
              <a:gd name="connsiteX39" fmla="*/ 4294909 w 7712364"/>
              <a:gd name="connsiteY39" fmla="*/ 41032 h 1001614"/>
              <a:gd name="connsiteX40" fmla="*/ 4405746 w 7712364"/>
              <a:gd name="connsiteY40" fmla="*/ 59505 h 1001614"/>
              <a:gd name="connsiteX41" fmla="*/ 4470400 w 7712364"/>
              <a:gd name="connsiteY41" fmla="*/ 87214 h 1001614"/>
              <a:gd name="connsiteX42" fmla="*/ 4516582 w 7712364"/>
              <a:gd name="connsiteY42" fmla="*/ 96450 h 1001614"/>
              <a:gd name="connsiteX43" fmla="*/ 4738255 w 7712364"/>
              <a:gd name="connsiteY43" fmla="*/ 114923 h 1001614"/>
              <a:gd name="connsiteX44" fmla="*/ 5043055 w 7712364"/>
              <a:gd name="connsiteY44" fmla="*/ 105686 h 1001614"/>
              <a:gd name="connsiteX45" fmla="*/ 5080000 w 7712364"/>
              <a:gd name="connsiteY45" fmla="*/ 96450 h 1001614"/>
              <a:gd name="connsiteX46" fmla="*/ 5144655 w 7712364"/>
              <a:gd name="connsiteY46" fmla="*/ 68741 h 1001614"/>
              <a:gd name="connsiteX47" fmla="*/ 5172364 w 7712364"/>
              <a:gd name="connsiteY47" fmla="*/ 59505 h 1001614"/>
              <a:gd name="connsiteX48" fmla="*/ 5292437 w 7712364"/>
              <a:gd name="connsiteY48" fmla="*/ 41032 h 1001614"/>
              <a:gd name="connsiteX49" fmla="*/ 5403273 w 7712364"/>
              <a:gd name="connsiteY49" fmla="*/ 22559 h 1001614"/>
              <a:gd name="connsiteX50" fmla="*/ 5634182 w 7712364"/>
              <a:gd name="connsiteY50" fmla="*/ 31796 h 1001614"/>
              <a:gd name="connsiteX51" fmla="*/ 5708073 w 7712364"/>
              <a:gd name="connsiteY51" fmla="*/ 50268 h 1001614"/>
              <a:gd name="connsiteX52" fmla="*/ 5772728 w 7712364"/>
              <a:gd name="connsiteY52" fmla="*/ 59505 h 1001614"/>
              <a:gd name="connsiteX53" fmla="*/ 5837382 w 7712364"/>
              <a:gd name="connsiteY53" fmla="*/ 77977 h 1001614"/>
              <a:gd name="connsiteX54" fmla="*/ 5892800 w 7712364"/>
              <a:gd name="connsiteY54" fmla="*/ 87214 h 1001614"/>
              <a:gd name="connsiteX55" fmla="*/ 5929746 w 7712364"/>
              <a:gd name="connsiteY55" fmla="*/ 96450 h 1001614"/>
              <a:gd name="connsiteX56" fmla="*/ 5994400 w 7712364"/>
              <a:gd name="connsiteY56" fmla="*/ 105686 h 1001614"/>
              <a:gd name="connsiteX57" fmla="*/ 6132946 w 7712364"/>
              <a:gd name="connsiteY57" fmla="*/ 124159 h 1001614"/>
              <a:gd name="connsiteX58" fmla="*/ 6410037 w 7712364"/>
              <a:gd name="connsiteY58" fmla="*/ 105686 h 1001614"/>
              <a:gd name="connsiteX59" fmla="*/ 6437746 w 7712364"/>
              <a:gd name="connsiteY59" fmla="*/ 96450 h 1001614"/>
              <a:gd name="connsiteX60" fmla="*/ 6530109 w 7712364"/>
              <a:gd name="connsiteY60" fmla="*/ 68741 h 1001614"/>
              <a:gd name="connsiteX61" fmla="*/ 6557818 w 7712364"/>
              <a:gd name="connsiteY61" fmla="*/ 59505 h 1001614"/>
              <a:gd name="connsiteX62" fmla="*/ 6640946 w 7712364"/>
              <a:gd name="connsiteY62" fmla="*/ 50268 h 1001614"/>
              <a:gd name="connsiteX63" fmla="*/ 6797964 w 7712364"/>
              <a:gd name="connsiteY63" fmla="*/ 31796 h 1001614"/>
              <a:gd name="connsiteX64" fmla="*/ 6834909 w 7712364"/>
              <a:gd name="connsiteY64" fmla="*/ 22559 h 1001614"/>
              <a:gd name="connsiteX65" fmla="*/ 6927273 w 7712364"/>
              <a:gd name="connsiteY65" fmla="*/ 31796 h 1001614"/>
              <a:gd name="connsiteX66" fmla="*/ 7010400 w 7712364"/>
              <a:gd name="connsiteY66" fmla="*/ 59505 h 1001614"/>
              <a:gd name="connsiteX67" fmla="*/ 7056582 w 7712364"/>
              <a:gd name="connsiteY67" fmla="*/ 68741 h 1001614"/>
              <a:gd name="connsiteX68" fmla="*/ 7084291 w 7712364"/>
              <a:gd name="connsiteY68" fmla="*/ 77977 h 1001614"/>
              <a:gd name="connsiteX69" fmla="*/ 7121237 w 7712364"/>
              <a:gd name="connsiteY69" fmla="*/ 87214 h 1001614"/>
              <a:gd name="connsiteX70" fmla="*/ 7148946 w 7712364"/>
              <a:gd name="connsiteY70" fmla="*/ 105686 h 1001614"/>
              <a:gd name="connsiteX71" fmla="*/ 7259782 w 7712364"/>
              <a:gd name="connsiteY71" fmla="*/ 133396 h 1001614"/>
              <a:gd name="connsiteX72" fmla="*/ 7361382 w 7712364"/>
              <a:gd name="connsiteY72" fmla="*/ 124159 h 1001614"/>
              <a:gd name="connsiteX73" fmla="*/ 7435273 w 7712364"/>
              <a:gd name="connsiteY73" fmla="*/ 105686 h 1001614"/>
              <a:gd name="connsiteX74" fmla="*/ 7518400 w 7712364"/>
              <a:gd name="connsiteY74" fmla="*/ 87214 h 1001614"/>
              <a:gd name="connsiteX75" fmla="*/ 7620000 w 7712364"/>
              <a:gd name="connsiteY75" fmla="*/ 114923 h 1001614"/>
              <a:gd name="connsiteX76" fmla="*/ 7647709 w 7712364"/>
              <a:gd name="connsiteY76" fmla="*/ 133396 h 1001614"/>
              <a:gd name="connsiteX77" fmla="*/ 7666182 w 7712364"/>
              <a:gd name="connsiteY77" fmla="*/ 161105 h 1001614"/>
              <a:gd name="connsiteX78" fmla="*/ 7647709 w 7712364"/>
              <a:gd name="connsiteY78" fmla="*/ 253468 h 1001614"/>
              <a:gd name="connsiteX79" fmla="*/ 7638473 w 7712364"/>
              <a:gd name="connsiteY79" fmla="*/ 281177 h 1001614"/>
              <a:gd name="connsiteX80" fmla="*/ 7601528 w 7712364"/>
              <a:gd name="connsiteY80" fmla="*/ 336596 h 1001614"/>
              <a:gd name="connsiteX81" fmla="*/ 7583055 w 7712364"/>
              <a:gd name="connsiteY81" fmla="*/ 364305 h 1001614"/>
              <a:gd name="connsiteX82" fmla="*/ 7592291 w 7712364"/>
              <a:gd name="connsiteY82" fmla="*/ 512086 h 1001614"/>
              <a:gd name="connsiteX83" fmla="*/ 7601528 w 7712364"/>
              <a:gd name="connsiteY83" fmla="*/ 539796 h 1001614"/>
              <a:gd name="connsiteX84" fmla="*/ 7629237 w 7712364"/>
              <a:gd name="connsiteY84" fmla="*/ 567505 h 1001614"/>
              <a:gd name="connsiteX85" fmla="*/ 7666182 w 7712364"/>
              <a:gd name="connsiteY85" fmla="*/ 622923 h 1001614"/>
              <a:gd name="connsiteX86" fmla="*/ 7684655 w 7712364"/>
              <a:gd name="connsiteY86" fmla="*/ 650632 h 1001614"/>
              <a:gd name="connsiteX87" fmla="*/ 7703128 w 7712364"/>
              <a:gd name="connsiteY87" fmla="*/ 706050 h 1001614"/>
              <a:gd name="connsiteX88" fmla="*/ 7712364 w 7712364"/>
              <a:gd name="connsiteY88" fmla="*/ 733759 h 1001614"/>
              <a:gd name="connsiteX89" fmla="*/ 7703128 w 7712364"/>
              <a:gd name="connsiteY89" fmla="*/ 844596 h 1001614"/>
              <a:gd name="connsiteX90" fmla="*/ 7675418 w 7712364"/>
              <a:gd name="connsiteY90" fmla="*/ 863068 h 1001614"/>
              <a:gd name="connsiteX91" fmla="*/ 7620000 w 7712364"/>
              <a:gd name="connsiteY91" fmla="*/ 881541 h 1001614"/>
              <a:gd name="connsiteX92" fmla="*/ 7287491 w 7712364"/>
              <a:gd name="connsiteY92" fmla="*/ 881541 h 1001614"/>
              <a:gd name="connsiteX93" fmla="*/ 7232073 w 7712364"/>
              <a:gd name="connsiteY93" fmla="*/ 918486 h 1001614"/>
              <a:gd name="connsiteX94" fmla="*/ 7176655 w 7712364"/>
              <a:gd name="connsiteY94" fmla="*/ 936959 h 1001614"/>
              <a:gd name="connsiteX95" fmla="*/ 7112000 w 7712364"/>
              <a:gd name="connsiteY95" fmla="*/ 973905 h 1001614"/>
              <a:gd name="connsiteX96" fmla="*/ 7075055 w 7712364"/>
              <a:gd name="connsiteY96" fmla="*/ 983141 h 1001614"/>
              <a:gd name="connsiteX97" fmla="*/ 7010400 w 7712364"/>
              <a:gd name="connsiteY97" fmla="*/ 1001614 h 1001614"/>
              <a:gd name="connsiteX98" fmla="*/ 6788728 w 7712364"/>
              <a:gd name="connsiteY98" fmla="*/ 992377 h 1001614"/>
              <a:gd name="connsiteX99" fmla="*/ 6724073 w 7712364"/>
              <a:gd name="connsiteY99" fmla="*/ 964668 h 1001614"/>
              <a:gd name="connsiteX100" fmla="*/ 6668655 w 7712364"/>
              <a:gd name="connsiteY100" fmla="*/ 955432 h 1001614"/>
              <a:gd name="connsiteX101" fmla="*/ 6511637 w 7712364"/>
              <a:gd name="connsiteY101" fmla="*/ 936959 h 1001614"/>
              <a:gd name="connsiteX102" fmla="*/ 6437746 w 7712364"/>
              <a:gd name="connsiteY102" fmla="*/ 918486 h 1001614"/>
              <a:gd name="connsiteX103" fmla="*/ 6400800 w 7712364"/>
              <a:gd name="connsiteY103" fmla="*/ 909250 h 1001614"/>
              <a:gd name="connsiteX104" fmla="*/ 6354618 w 7712364"/>
              <a:gd name="connsiteY104" fmla="*/ 900014 h 1001614"/>
              <a:gd name="connsiteX105" fmla="*/ 6289964 w 7712364"/>
              <a:gd name="connsiteY105" fmla="*/ 881541 h 1001614"/>
              <a:gd name="connsiteX106" fmla="*/ 6197600 w 7712364"/>
              <a:gd name="connsiteY106" fmla="*/ 863068 h 1001614"/>
              <a:gd name="connsiteX107" fmla="*/ 6022109 w 7712364"/>
              <a:gd name="connsiteY107" fmla="*/ 872305 h 1001614"/>
              <a:gd name="connsiteX108" fmla="*/ 5911273 w 7712364"/>
              <a:gd name="connsiteY108" fmla="*/ 890777 h 1001614"/>
              <a:gd name="connsiteX109" fmla="*/ 5809673 w 7712364"/>
              <a:gd name="connsiteY109" fmla="*/ 900014 h 1001614"/>
              <a:gd name="connsiteX110" fmla="*/ 5772728 w 7712364"/>
              <a:gd name="connsiteY110" fmla="*/ 909250 h 1001614"/>
              <a:gd name="connsiteX111" fmla="*/ 5726546 w 7712364"/>
              <a:gd name="connsiteY111" fmla="*/ 918486 h 1001614"/>
              <a:gd name="connsiteX112" fmla="*/ 5698837 w 7712364"/>
              <a:gd name="connsiteY112" fmla="*/ 927723 h 1001614"/>
              <a:gd name="connsiteX113" fmla="*/ 5578764 w 7712364"/>
              <a:gd name="connsiteY113" fmla="*/ 946196 h 1001614"/>
              <a:gd name="connsiteX114" fmla="*/ 5541818 w 7712364"/>
              <a:gd name="connsiteY114" fmla="*/ 955432 h 1001614"/>
              <a:gd name="connsiteX115" fmla="*/ 5495637 w 7712364"/>
              <a:gd name="connsiteY115" fmla="*/ 964668 h 1001614"/>
              <a:gd name="connsiteX116" fmla="*/ 5412509 w 7712364"/>
              <a:gd name="connsiteY116" fmla="*/ 955432 h 1001614"/>
              <a:gd name="connsiteX117" fmla="*/ 5384800 w 7712364"/>
              <a:gd name="connsiteY117" fmla="*/ 927723 h 1001614"/>
              <a:gd name="connsiteX118" fmla="*/ 5357091 w 7712364"/>
              <a:gd name="connsiteY118" fmla="*/ 918486 h 1001614"/>
              <a:gd name="connsiteX119" fmla="*/ 5329382 w 7712364"/>
              <a:gd name="connsiteY119" fmla="*/ 900014 h 1001614"/>
              <a:gd name="connsiteX120" fmla="*/ 5227782 w 7712364"/>
              <a:gd name="connsiteY120" fmla="*/ 872305 h 1001614"/>
              <a:gd name="connsiteX121" fmla="*/ 5181600 w 7712364"/>
              <a:gd name="connsiteY121" fmla="*/ 853832 h 1001614"/>
              <a:gd name="connsiteX122" fmla="*/ 4895273 w 7712364"/>
              <a:gd name="connsiteY122" fmla="*/ 853832 h 1001614"/>
              <a:gd name="connsiteX123" fmla="*/ 4784437 w 7712364"/>
              <a:gd name="connsiteY123" fmla="*/ 872305 h 1001614"/>
              <a:gd name="connsiteX124" fmla="*/ 4747491 w 7712364"/>
              <a:gd name="connsiteY124" fmla="*/ 890777 h 1001614"/>
              <a:gd name="connsiteX125" fmla="*/ 4701309 w 7712364"/>
              <a:gd name="connsiteY125" fmla="*/ 900014 h 1001614"/>
              <a:gd name="connsiteX126" fmla="*/ 4645891 w 7712364"/>
              <a:gd name="connsiteY126" fmla="*/ 918486 h 1001614"/>
              <a:gd name="connsiteX127" fmla="*/ 4618182 w 7712364"/>
              <a:gd name="connsiteY127" fmla="*/ 927723 h 1001614"/>
              <a:gd name="connsiteX128" fmla="*/ 4572000 w 7712364"/>
              <a:gd name="connsiteY128" fmla="*/ 936959 h 1001614"/>
              <a:gd name="connsiteX129" fmla="*/ 4516582 w 7712364"/>
              <a:gd name="connsiteY129" fmla="*/ 946196 h 1001614"/>
              <a:gd name="connsiteX130" fmla="*/ 4488873 w 7712364"/>
              <a:gd name="connsiteY130" fmla="*/ 955432 h 1001614"/>
              <a:gd name="connsiteX131" fmla="*/ 4322618 w 7712364"/>
              <a:gd name="connsiteY131" fmla="*/ 964668 h 1001614"/>
              <a:gd name="connsiteX132" fmla="*/ 4267200 w 7712364"/>
              <a:gd name="connsiteY132" fmla="*/ 983141 h 1001614"/>
              <a:gd name="connsiteX133" fmla="*/ 4239491 w 7712364"/>
              <a:gd name="connsiteY133" fmla="*/ 992377 h 1001614"/>
              <a:gd name="connsiteX134" fmla="*/ 4147128 w 7712364"/>
              <a:gd name="connsiteY134" fmla="*/ 946196 h 1001614"/>
              <a:gd name="connsiteX135" fmla="*/ 4119418 w 7712364"/>
              <a:gd name="connsiteY135" fmla="*/ 927723 h 1001614"/>
              <a:gd name="connsiteX136" fmla="*/ 4082473 w 7712364"/>
              <a:gd name="connsiteY136" fmla="*/ 918486 h 1001614"/>
              <a:gd name="connsiteX137" fmla="*/ 4027055 w 7712364"/>
              <a:gd name="connsiteY137" fmla="*/ 909250 h 1001614"/>
              <a:gd name="connsiteX138" fmla="*/ 3980873 w 7712364"/>
              <a:gd name="connsiteY138" fmla="*/ 900014 h 1001614"/>
              <a:gd name="connsiteX139" fmla="*/ 3592946 w 7712364"/>
              <a:gd name="connsiteY139" fmla="*/ 909250 h 1001614"/>
              <a:gd name="connsiteX140" fmla="*/ 3509818 w 7712364"/>
              <a:gd name="connsiteY140" fmla="*/ 927723 h 1001614"/>
              <a:gd name="connsiteX141" fmla="*/ 3352800 w 7712364"/>
              <a:gd name="connsiteY141" fmla="*/ 946196 h 1001614"/>
              <a:gd name="connsiteX142" fmla="*/ 3251200 w 7712364"/>
              <a:gd name="connsiteY142" fmla="*/ 964668 h 1001614"/>
              <a:gd name="connsiteX143" fmla="*/ 3214255 w 7712364"/>
              <a:gd name="connsiteY143" fmla="*/ 973905 h 1001614"/>
              <a:gd name="connsiteX144" fmla="*/ 2835564 w 7712364"/>
              <a:gd name="connsiteY144" fmla="*/ 964668 h 1001614"/>
              <a:gd name="connsiteX145" fmla="*/ 2789382 w 7712364"/>
              <a:gd name="connsiteY145" fmla="*/ 955432 h 1001614"/>
              <a:gd name="connsiteX146" fmla="*/ 2669309 w 7712364"/>
              <a:gd name="connsiteY146" fmla="*/ 936959 h 1001614"/>
              <a:gd name="connsiteX147" fmla="*/ 1985818 w 7712364"/>
              <a:gd name="connsiteY147" fmla="*/ 936959 h 1001614"/>
              <a:gd name="connsiteX148" fmla="*/ 1921164 w 7712364"/>
              <a:gd name="connsiteY148" fmla="*/ 955432 h 1001614"/>
              <a:gd name="connsiteX149" fmla="*/ 1828800 w 7712364"/>
              <a:gd name="connsiteY149" fmla="*/ 964668 h 1001614"/>
              <a:gd name="connsiteX150" fmla="*/ 1644073 w 7712364"/>
              <a:gd name="connsiteY150" fmla="*/ 964668 h 1001614"/>
              <a:gd name="connsiteX151" fmla="*/ 1616364 w 7712364"/>
              <a:gd name="connsiteY151" fmla="*/ 955432 h 1001614"/>
              <a:gd name="connsiteX152" fmla="*/ 1560946 w 7712364"/>
              <a:gd name="connsiteY152" fmla="*/ 946196 h 1001614"/>
              <a:gd name="connsiteX153" fmla="*/ 1533237 w 7712364"/>
              <a:gd name="connsiteY153" fmla="*/ 936959 h 1001614"/>
              <a:gd name="connsiteX154" fmla="*/ 1422400 w 7712364"/>
              <a:gd name="connsiteY154" fmla="*/ 918486 h 1001614"/>
              <a:gd name="connsiteX155" fmla="*/ 1293091 w 7712364"/>
              <a:gd name="connsiteY155" fmla="*/ 900014 h 1001614"/>
              <a:gd name="connsiteX156" fmla="*/ 1265382 w 7712364"/>
              <a:gd name="connsiteY156" fmla="*/ 890777 h 1001614"/>
              <a:gd name="connsiteX157" fmla="*/ 942109 w 7712364"/>
              <a:gd name="connsiteY157" fmla="*/ 909250 h 1001614"/>
              <a:gd name="connsiteX158" fmla="*/ 877455 w 7712364"/>
              <a:gd name="connsiteY158" fmla="*/ 927723 h 1001614"/>
              <a:gd name="connsiteX159" fmla="*/ 822037 w 7712364"/>
              <a:gd name="connsiteY159" fmla="*/ 936959 h 1001614"/>
              <a:gd name="connsiteX160" fmla="*/ 775855 w 7712364"/>
              <a:gd name="connsiteY160" fmla="*/ 955432 h 1001614"/>
              <a:gd name="connsiteX161" fmla="*/ 665018 w 7712364"/>
              <a:gd name="connsiteY161" fmla="*/ 973905 h 1001614"/>
              <a:gd name="connsiteX162" fmla="*/ 461818 w 7712364"/>
              <a:gd name="connsiteY162" fmla="*/ 964668 h 1001614"/>
              <a:gd name="connsiteX163" fmla="*/ 434109 w 7712364"/>
              <a:gd name="connsiteY163" fmla="*/ 955432 h 1001614"/>
              <a:gd name="connsiteX164" fmla="*/ 397164 w 7712364"/>
              <a:gd name="connsiteY164" fmla="*/ 946196 h 1001614"/>
              <a:gd name="connsiteX165" fmla="*/ 369455 w 7712364"/>
              <a:gd name="connsiteY165" fmla="*/ 927723 h 1001614"/>
              <a:gd name="connsiteX166" fmla="*/ 332509 w 7712364"/>
              <a:gd name="connsiteY166" fmla="*/ 918486 h 1001614"/>
              <a:gd name="connsiteX167" fmla="*/ 304800 w 7712364"/>
              <a:gd name="connsiteY167" fmla="*/ 909250 h 1001614"/>
              <a:gd name="connsiteX168" fmla="*/ 249382 w 7712364"/>
              <a:gd name="connsiteY168" fmla="*/ 872305 h 1001614"/>
              <a:gd name="connsiteX169" fmla="*/ 166255 w 7712364"/>
              <a:gd name="connsiteY169" fmla="*/ 853832 h 1001614"/>
              <a:gd name="connsiteX170" fmla="*/ 138546 w 7712364"/>
              <a:gd name="connsiteY170" fmla="*/ 844596 h 1001614"/>
              <a:gd name="connsiteX171" fmla="*/ 55418 w 7712364"/>
              <a:gd name="connsiteY171" fmla="*/ 826123 h 1001614"/>
              <a:gd name="connsiteX172" fmla="*/ 27709 w 7712364"/>
              <a:gd name="connsiteY172" fmla="*/ 807650 h 1001614"/>
              <a:gd name="connsiteX173" fmla="*/ 18473 w 7712364"/>
              <a:gd name="connsiteY173" fmla="*/ 779941 h 1001614"/>
              <a:gd name="connsiteX174" fmla="*/ 0 w 7712364"/>
              <a:gd name="connsiteY174" fmla="*/ 752232 h 1001614"/>
              <a:gd name="connsiteX175" fmla="*/ 9237 w 7712364"/>
              <a:gd name="connsiteY175" fmla="*/ 687577 h 1001614"/>
              <a:gd name="connsiteX176" fmla="*/ 46182 w 7712364"/>
              <a:gd name="connsiteY176" fmla="*/ 632159 h 1001614"/>
              <a:gd name="connsiteX177" fmla="*/ 83128 w 7712364"/>
              <a:gd name="connsiteY177" fmla="*/ 549032 h 1001614"/>
              <a:gd name="connsiteX178" fmla="*/ 110837 w 7712364"/>
              <a:gd name="connsiteY178" fmla="*/ 456668 h 1001614"/>
              <a:gd name="connsiteX179" fmla="*/ 101600 w 7712364"/>
              <a:gd name="connsiteY179" fmla="*/ 373541 h 1001614"/>
              <a:gd name="connsiteX180" fmla="*/ 83128 w 7712364"/>
              <a:gd name="connsiteY180" fmla="*/ 318123 h 1001614"/>
              <a:gd name="connsiteX181" fmla="*/ 73891 w 7712364"/>
              <a:gd name="connsiteY181" fmla="*/ 290414 h 1001614"/>
              <a:gd name="connsiteX182" fmla="*/ 64655 w 7712364"/>
              <a:gd name="connsiteY182" fmla="*/ 253468 h 1001614"/>
              <a:gd name="connsiteX183" fmla="*/ 46182 w 7712364"/>
              <a:gd name="connsiteY183" fmla="*/ 216523 h 1001614"/>
              <a:gd name="connsiteX184" fmla="*/ 73891 w 7712364"/>
              <a:gd name="connsiteY184" fmla="*/ 50268 h 1001614"/>
              <a:gd name="connsiteX185" fmla="*/ 73891 w 7712364"/>
              <a:gd name="connsiteY185" fmla="*/ 77977 h 100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7712364" h="1001614">
                <a:moveTo>
                  <a:pt x="73891" y="77977"/>
                </a:moveTo>
                <a:lnTo>
                  <a:pt x="73891" y="77977"/>
                </a:lnTo>
                <a:cubicBezTo>
                  <a:pt x="93103" y="70772"/>
                  <a:pt x="154385" y="44602"/>
                  <a:pt x="184728" y="41032"/>
                </a:cubicBezTo>
                <a:cubicBezTo>
                  <a:pt x="224595" y="36342"/>
                  <a:pt x="264776" y="34875"/>
                  <a:pt x="304800" y="31796"/>
                </a:cubicBezTo>
                <a:cubicBezTo>
                  <a:pt x="439233" y="-13018"/>
                  <a:pt x="338979" y="16895"/>
                  <a:pt x="674255" y="31796"/>
                </a:cubicBezTo>
                <a:cubicBezTo>
                  <a:pt x="699053" y="32898"/>
                  <a:pt x="723573" y="37522"/>
                  <a:pt x="748146" y="41032"/>
                </a:cubicBezTo>
                <a:cubicBezTo>
                  <a:pt x="779933" y="45573"/>
                  <a:pt x="809901" y="50323"/>
                  <a:pt x="840509" y="59505"/>
                </a:cubicBezTo>
                <a:cubicBezTo>
                  <a:pt x="973000" y="99252"/>
                  <a:pt x="807952" y="55982"/>
                  <a:pt x="969818" y="96450"/>
                </a:cubicBezTo>
                <a:cubicBezTo>
                  <a:pt x="979264" y="98811"/>
                  <a:pt x="987924" y="104085"/>
                  <a:pt x="997528" y="105686"/>
                </a:cubicBezTo>
                <a:cubicBezTo>
                  <a:pt x="1025028" y="110269"/>
                  <a:pt x="1052946" y="111844"/>
                  <a:pt x="1080655" y="114923"/>
                </a:cubicBezTo>
                <a:cubicBezTo>
                  <a:pt x="1092970" y="118002"/>
                  <a:pt x="1105394" y="120672"/>
                  <a:pt x="1117600" y="124159"/>
                </a:cubicBezTo>
                <a:cubicBezTo>
                  <a:pt x="1126961" y="126834"/>
                  <a:pt x="1135573" y="133396"/>
                  <a:pt x="1145309" y="133396"/>
                </a:cubicBezTo>
                <a:cubicBezTo>
                  <a:pt x="1290045" y="133396"/>
                  <a:pt x="1434715" y="127238"/>
                  <a:pt x="1579418" y="124159"/>
                </a:cubicBezTo>
                <a:cubicBezTo>
                  <a:pt x="1588655" y="121080"/>
                  <a:pt x="1597682" y="117284"/>
                  <a:pt x="1607128" y="114923"/>
                </a:cubicBezTo>
                <a:cubicBezTo>
                  <a:pt x="1654181" y="103160"/>
                  <a:pt x="1674839" y="103930"/>
                  <a:pt x="1727200" y="96450"/>
                </a:cubicBezTo>
                <a:cubicBezTo>
                  <a:pt x="1745739" y="93802"/>
                  <a:pt x="1764145" y="90293"/>
                  <a:pt x="1782618" y="87214"/>
                </a:cubicBezTo>
                <a:cubicBezTo>
                  <a:pt x="1875734" y="56174"/>
                  <a:pt x="1731308" y="103531"/>
                  <a:pt x="1847273" y="68741"/>
                </a:cubicBezTo>
                <a:cubicBezTo>
                  <a:pt x="1865924" y="63146"/>
                  <a:pt x="1884218" y="56426"/>
                  <a:pt x="1902691" y="50268"/>
                </a:cubicBezTo>
                <a:lnTo>
                  <a:pt x="1930400" y="41032"/>
                </a:lnTo>
                <a:cubicBezTo>
                  <a:pt x="1948166" y="35110"/>
                  <a:pt x="1967345" y="34875"/>
                  <a:pt x="1985818" y="31796"/>
                </a:cubicBezTo>
                <a:lnTo>
                  <a:pt x="2456873" y="41032"/>
                </a:lnTo>
                <a:cubicBezTo>
                  <a:pt x="2469559" y="41493"/>
                  <a:pt x="2481252" y="48473"/>
                  <a:pt x="2493818" y="50268"/>
                </a:cubicBezTo>
                <a:cubicBezTo>
                  <a:pt x="2524449" y="54644"/>
                  <a:pt x="2555394" y="56426"/>
                  <a:pt x="2586182" y="59505"/>
                </a:cubicBezTo>
                <a:cubicBezTo>
                  <a:pt x="2692248" y="86020"/>
                  <a:pt x="2561540" y="48944"/>
                  <a:pt x="2650837" y="87214"/>
                </a:cubicBezTo>
                <a:cubicBezTo>
                  <a:pt x="2662505" y="92214"/>
                  <a:pt x="2675828" y="92181"/>
                  <a:pt x="2687782" y="96450"/>
                </a:cubicBezTo>
                <a:cubicBezTo>
                  <a:pt x="2719010" y="107603"/>
                  <a:pt x="2748688" y="122910"/>
                  <a:pt x="2780146" y="133396"/>
                </a:cubicBezTo>
                <a:cubicBezTo>
                  <a:pt x="2789382" y="136475"/>
                  <a:pt x="2798410" y="140271"/>
                  <a:pt x="2807855" y="142632"/>
                </a:cubicBezTo>
                <a:cubicBezTo>
                  <a:pt x="2843865" y="151634"/>
                  <a:pt x="2882205" y="155892"/>
                  <a:pt x="2918691" y="161105"/>
                </a:cubicBezTo>
                <a:lnTo>
                  <a:pt x="3297382" y="151868"/>
                </a:lnTo>
                <a:cubicBezTo>
                  <a:pt x="3427534" y="146209"/>
                  <a:pt x="3278823" y="147272"/>
                  <a:pt x="3371273" y="124159"/>
                </a:cubicBezTo>
                <a:cubicBezTo>
                  <a:pt x="3398320" y="117397"/>
                  <a:pt x="3426691" y="118002"/>
                  <a:pt x="3454400" y="114923"/>
                </a:cubicBezTo>
                <a:lnTo>
                  <a:pt x="3509818" y="96450"/>
                </a:lnTo>
                <a:cubicBezTo>
                  <a:pt x="3520349" y="92939"/>
                  <a:pt x="3526818" y="80898"/>
                  <a:pt x="3537528" y="77977"/>
                </a:cubicBezTo>
                <a:cubicBezTo>
                  <a:pt x="3561475" y="71446"/>
                  <a:pt x="3586788" y="71820"/>
                  <a:pt x="3611418" y="68741"/>
                </a:cubicBezTo>
                <a:cubicBezTo>
                  <a:pt x="3695502" y="40715"/>
                  <a:pt x="3562698" y="83707"/>
                  <a:pt x="3685309" y="50268"/>
                </a:cubicBezTo>
                <a:cubicBezTo>
                  <a:pt x="3704095" y="45145"/>
                  <a:pt x="3722255" y="37953"/>
                  <a:pt x="3740728" y="31796"/>
                </a:cubicBezTo>
                <a:cubicBezTo>
                  <a:pt x="3770082" y="22012"/>
                  <a:pt x="3802303" y="25638"/>
                  <a:pt x="3833091" y="22559"/>
                </a:cubicBezTo>
                <a:cubicBezTo>
                  <a:pt x="3958439" y="-19222"/>
                  <a:pt x="3869481" y="6899"/>
                  <a:pt x="4174837" y="22559"/>
                </a:cubicBezTo>
                <a:cubicBezTo>
                  <a:pt x="4190515" y="23363"/>
                  <a:pt x="4205502" y="29409"/>
                  <a:pt x="4221018" y="31796"/>
                </a:cubicBezTo>
                <a:cubicBezTo>
                  <a:pt x="4245551" y="35570"/>
                  <a:pt x="4270362" y="37350"/>
                  <a:pt x="4294909" y="41032"/>
                </a:cubicBezTo>
                <a:cubicBezTo>
                  <a:pt x="4331950" y="46588"/>
                  <a:pt x="4405746" y="59505"/>
                  <a:pt x="4405746" y="59505"/>
                </a:cubicBezTo>
                <a:cubicBezTo>
                  <a:pt x="4432174" y="72719"/>
                  <a:pt x="4443224" y="80420"/>
                  <a:pt x="4470400" y="87214"/>
                </a:cubicBezTo>
                <a:cubicBezTo>
                  <a:pt x="4485630" y="91022"/>
                  <a:pt x="4501066" y="94063"/>
                  <a:pt x="4516582" y="96450"/>
                </a:cubicBezTo>
                <a:cubicBezTo>
                  <a:pt x="4600646" y="109382"/>
                  <a:pt x="4642856" y="108960"/>
                  <a:pt x="4738255" y="114923"/>
                </a:cubicBezTo>
                <a:cubicBezTo>
                  <a:pt x="4839855" y="111844"/>
                  <a:pt x="4941557" y="111172"/>
                  <a:pt x="5043055" y="105686"/>
                </a:cubicBezTo>
                <a:cubicBezTo>
                  <a:pt x="5055730" y="105001"/>
                  <a:pt x="5067794" y="99937"/>
                  <a:pt x="5080000" y="96450"/>
                </a:cubicBezTo>
                <a:cubicBezTo>
                  <a:pt x="5123324" y="84072"/>
                  <a:pt x="5095392" y="89854"/>
                  <a:pt x="5144655" y="68741"/>
                </a:cubicBezTo>
                <a:cubicBezTo>
                  <a:pt x="5153604" y="64906"/>
                  <a:pt x="5163003" y="62180"/>
                  <a:pt x="5172364" y="59505"/>
                </a:cubicBezTo>
                <a:cubicBezTo>
                  <a:pt x="5223273" y="44959"/>
                  <a:pt x="5225428" y="48477"/>
                  <a:pt x="5292437" y="41032"/>
                </a:cubicBezTo>
                <a:cubicBezTo>
                  <a:pt x="5331346" y="31305"/>
                  <a:pt x="5360034" y="22559"/>
                  <a:pt x="5403273" y="22559"/>
                </a:cubicBezTo>
                <a:cubicBezTo>
                  <a:pt x="5480304" y="22559"/>
                  <a:pt x="5557212" y="28717"/>
                  <a:pt x="5634182" y="31796"/>
                </a:cubicBezTo>
                <a:cubicBezTo>
                  <a:pt x="5658812" y="37953"/>
                  <a:pt x="5682940" y="46677"/>
                  <a:pt x="5708073" y="50268"/>
                </a:cubicBezTo>
                <a:cubicBezTo>
                  <a:pt x="5729625" y="53347"/>
                  <a:pt x="5751441" y="54943"/>
                  <a:pt x="5772728" y="59505"/>
                </a:cubicBezTo>
                <a:cubicBezTo>
                  <a:pt x="5794644" y="64201"/>
                  <a:pt x="5815542" y="72937"/>
                  <a:pt x="5837382" y="77977"/>
                </a:cubicBezTo>
                <a:cubicBezTo>
                  <a:pt x="5855630" y="82188"/>
                  <a:pt x="5874436" y="83541"/>
                  <a:pt x="5892800" y="87214"/>
                </a:cubicBezTo>
                <a:cubicBezTo>
                  <a:pt x="5905248" y="89704"/>
                  <a:pt x="5917256" y="94179"/>
                  <a:pt x="5929746" y="96450"/>
                </a:cubicBezTo>
                <a:cubicBezTo>
                  <a:pt x="5951165" y="100344"/>
                  <a:pt x="5972926" y="102107"/>
                  <a:pt x="5994400" y="105686"/>
                </a:cubicBezTo>
                <a:cubicBezTo>
                  <a:pt x="6109191" y="124818"/>
                  <a:pt x="5949536" y="105819"/>
                  <a:pt x="6132946" y="124159"/>
                </a:cubicBezTo>
                <a:cubicBezTo>
                  <a:pt x="6206906" y="120943"/>
                  <a:pt x="6324429" y="122808"/>
                  <a:pt x="6410037" y="105686"/>
                </a:cubicBezTo>
                <a:cubicBezTo>
                  <a:pt x="6419584" y="103777"/>
                  <a:pt x="6428385" y="99125"/>
                  <a:pt x="6437746" y="96450"/>
                </a:cubicBezTo>
                <a:cubicBezTo>
                  <a:pt x="6535454" y="68534"/>
                  <a:pt x="6398419" y="112638"/>
                  <a:pt x="6530109" y="68741"/>
                </a:cubicBezTo>
                <a:cubicBezTo>
                  <a:pt x="6539345" y="65662"/>
                  <a:pt x="6548142" y="60580"/>
                  <a:pt x="6557818" y="59505"/>
                </a:cubicBezTo>
                <a:lnTo>
                  <a:pt x="6640946" y="50268"/>
                </a:lnTo>
                <a:cubicBezTo>
                  <a:pt x="6729752" y="28067"/>
                  <a:pt x="6624387" y="52217"/>
                  <a:pt x="6797964" y="31796"/>
                </a:cubicBezTo>
                <a:cubicBezTo>
                  <a:pt x="6810571" y="30313"/>
                  <a:pt x="6822594" y="25638"/>
                  <a:pt x="6834909" y="22559"/>
                </a:cubicBezTo>
                <a:cubicBezTo>
                  <a:pt x="6865697" y="25638"/>
                  <a:pt x="6896861" y="26094"/>
                  <a:pt x="6927273" y="31796"/>
                </a:cubicBezTo>
                <a:cubicBezTo>
                  <a:pt x="6927289" y="31799"/>
                  <a:pt x="6996538" y="54884"/>
                  <a:pt x="7010400" y="59505"/>
                </a:cubicBezTo>
                <a:cubicBezTo>
                  <a:pt x="7025293" y="64470"/>
                  <a:pt x="7041352" y="64934"/>
                  <a:pt x="7056582" y="68741"/>
                </a:cubicBezTo>
                <a:cubicBezTo>
                  <a:pt x="7066027" y="71102"/>
                  <a:pt x="7074930" y="75302"/>
                  <a:pt x="7084291" y="77977"/>
                </a:cubicBezTo>
                <a:cubicBezTo>
                  <a:pt x="7096497" y="81464"/>
                  <a:pt x="7108922" y="84135"/>
                  <a:pt x="7121237" y="87214"/>
                </a:cubicBezTo>
                <a:cubicBezTo>
                  <a:pt x="7130473" y="93371"/>
                  <a:pt x="7138802" y="101178"/>
                  <a:pt x="7148946" y="105686"/>
                </a:cubicBezTo>
                <a:cubicBezTo>
                  <a:pt x="7192858" y="125202"/>
                  <a:pt x="7213311" y="125650"/>
                  <a:pt x="7259782" y="133396"/>
                </a:cubicBezTo>
                <a:cubicBezTo>
                  <a:pt x="7293649" y="130317"/>
                  <a:pt x="7327638" y="128377"/>
                  <a:pt x="7361382" y="124159"/>
                </a:cubicBezTo>
                <a:cubicBezTo>
                  <a:pt x="7452646" y="112751"/>
                  <a:pt x="7370633" y="120051"/>
                  <a:pt x="7435273" y="105686"/>
                </a:cubicBezTo>
                <a:cubicBezTo>
                  <a:pt x="7532816" y="84009"/>
                  <a:pt x="7456018" y="108007"/>
                  <a:pt x="7518400" y="87214"/>
                </a:cubicBezTo>
                <a:cubicBezTo>
                  <a:pt x="7543186" y="92171"/>
                  <a:pt x="7599910" y="101529"/>
                  <a:pt x="7620000" y="114923"/>
                </a:cubicBezTo>
                <a:lnTo>
                  <a:pt x="7647709" y="133396"/>
                </a:lnTo>
                <a:cubicBezTo>
                  <a:pt x="7653867" y="142632"/>
                  <a:pt x="7666182" y="150004"/>
                  <a:pt x="7666182" y="161105"/>
                </a:cubicBezTo>
                <a:cubicBezTo>
                  <a:pt x="7666182" y="192502"/>
                  <a:pt x="7654769" y="222875"/>
                  <a:pt x="7647709" y="253468"/>
                </a:cubicBezTo>
                <a:cubicBezTo>
                  <a:pt x="7645520" y="262955"/>
                  <a:pt x="7643201" y="272666"/>
                  <a:pt x="7638473" y="281177"/>
                </a:cubicBezTo>
                <a:cubicBezTo>
                  <a:pt x="7627691" y="300585"/>
                  <a:pt x="7613843" y="318123"/>
                  <a:pt x="7601528" y="336596"/>
                </a:cubicBezTo>
                <a:lnTo>
                  <a:pt x="7583055" y="364305"/>
                </a:lnTo>
                <a:cubicBezTo>
                  <a:pt x="7586134" y="413565"/>
                  <a:pt x="7587124" y="463001"/>
                  <a:pt x="7592291" y="512086"/>
                </a:cubicBezTo>
                <a:cubicBezTo>
                  <a:pt x="7593310" y="521769"/>
                  <a:pt x="7596127" y="531695"/>
                  <a:pt x="7601528" y="539796"/>
                </a:cubicBezTo>
                <a:cubicBezTo>
                  <a:pt x="7608774" y="550664"/>
                  <a:pt x="7621218" y="557194"/>
                  <a:pt x="7629237" y="567505"/>
                </a:cubicBezTo>
                <a:cubicBezTo>
                  <a:pt x="7642867" y="585030"/>
                  <a:pt x="7653867" y="604450"/>
                  <a:pt x="7666182" y="622923"/>
                </a:cubicBezTo>
                <a:lnTo>
                  <a:pt x="7684655" y="650632"/>
                </a:lnTo>
                <a:lnTo>
                  <a:pt x="7703128" y="706050"/>
                </a:lnTo>
                <a:lnTo>
                  <a:pt x="7712364" y="733759"/>
                </a:lnTo>
                <a:cubicBezTo>
                  <a:pt x="7709285" y="770705"/>
                  <a:pt x="7713313" y="808949"/>
                  <a:pt x="7703128" y="844596"/>
                </a:cubicBezTo>
                <a:cubicBezTo>
                  <a:pt x="7700078" y="855270"/>
                  <a:pt x="7685562" y="858560"/>
                  <a:pt x="7675418" y="863068"/>
                </a:cubicBezTo>
                <a:cubicBezTo>
                  <a:pt x="7657624" y="870976"/>
                  <a:pt x="7620000" y="881541"/>
                  <a:pt x="7620000" y="881541"/>
                </a:cubicBezTo>
                <a:cubicBezTo>
                  <a:pt x="7560398" y="878832"/>
                  <a:pt x="7365400" y="862064"/>
                  <a:pt x="7287491" y="881541"/>
                </a:cubicBezTo>
                <a:cubicBezTo>
                  <a:pt x="7265953" y="886926"/>
                  <a:pt x="7250546" y="906171"/>
                  <a:pt x="7232073" y="918486"/>
                </a:cubicBezTo>
                <a:cubicBezTo>
                  <a:pt x="7215871" y="929287"/>
                  <a:pt x="7195128" y="930801"/>
                  <a:pt x="7176655" y="936959"/>
                </a:cubicBezTo>
                <a:cubicBezTo>
                  <a:pt x="7090353" y="965727"/>
                  <a:pt x="7182952" y="943497"/>
                  <a:pt x="7112000" y="973905"/>
                </a:cubicBezTo>
                <a:cubicBezTo>
                  <a:pt x="7100332" y="978905"/>
                  <a:pt x="7087261" y="979654"/>
                  <a:pt x="7075055" y="983141"/>
                </a:cubicBezTo>
                <a:cubicBezTo>
                  <a:pt x="6982271" y="1009650"/>
                  <a:pt x="7125939" y="972728"/>
                  <a:pt x="7010400" y="1001614"/>
                </a:cubicBezTo>
                <a:cubicBezTo>
                  <a:pt x="6936509" y="998535"/>
                  <a:pt x="6862481" y="997840"/>
                  <a:pt x="6788728" y="992377"/>
                </a:cubicBezTo>
                <a:cubicBezTo>
                  <a:pt x="6766159" y="990705"/>
                  <a:pt x="6743984" y="970641"/>
                  <a:pt x="6724073" y="964668"/>
                </a:cubicBezTo>
                <a:cubicBezTo>
                  <a:pt x="6706135" y="959287"/>
                  <a:pt x="6687194" y="958080"/>
                  <a:pt x="6668655" y="955432"/>
                </a:cubicBezTo>
                <a:cubicBezTo>
                  <a:pt x="6624248" y="949088"/>
                  <a:pt x="6555247" y="941805"/>
                  <a:pt x="6511637" y="936959"/>
                </a:cubicBezTo>
                <a:lnTo>
                  <a:pt x="6437746" y="918486"/>
                </a:lnTo>
                <a:cubicBezTo>
                  <a:pt x="6425431" y="915407"/>
                  <a:pt x="6413248" y="911739"/>
                  <a:pt x="6400800" y="909250"/>
                </a:cubicBezTo>
                <a:cubicBezTo>
                  <a:pt x="6385406" y="906171"/>
                  <a:pt x="6369848" y="903822"/>
                  <a:pt x="6354618" y="900014"/>
                </a:cubicBezTo>
                <a:cubicBezTo>
                  <a:pt x="6257671" y="875777"/>
                  <a:pt x="6410927" y="907462"/>
                  <a:pt x="6289964" y="881541"/>
                </a:cubicBezTo>
                <a:cubicBezTo>
                  <a:pt x="6259263" y="874962"/>
                  <a:pt x="6197600" y="863068"/>
                  <a:pt x="6197600" y="863068"/>
                </a:cubicBezTo>
                <a:cubicBezTo>
                  <a:pt x="6139103" y="866147"/>
                  <a:pt x="6080514" y="867812"/>
                  <a:pt x="6022109" y="872305"/>
                </a:cubicBezTo>
                <a:cubicBezTo>
                  <a:pt x="5905820" y="881250"/>
                  <a:pt x="6004830" y="879082"/>
                  <a:pt x="5911273" y="890777"/>
                </a:cubicBezTo>
                <a:cubicBezTo>
                  <a:pt x="5877529" y="894995"/>
                  <a:pt x="5843540" y="896935"/>
                  <a:pt x="5809673" y="900014"/>
                </a:cubicBezTo>
                <a:cubicBezTo>
                  <a:pt x="5797358" y="903093"/>
                  <a:pt x="5785120" y="906496"/>
                  <a:pt x="5772728" y="909250"/>
                </a:cubicBezTo>
                <a:cubicBezTo>
                  <a:pt x="5757403" y="912655"/>
                  <a:pt x="5741776" y="914678"/>
                  <a:pt x="5726546" y="918486"/>
                </a:cubicBezTo>
                <a:cubicBezTo>
                  <a:pt x="5717101" y="920847"/>
                  <a:pt x="5708341" y="925611"/>
                  <a:pt x="5698837" y="927723"/>
                </a:cubicBezTo>
                <a:cubicBezTo>
                  <a:pt x="5658696" y="936643"/>
                  <a:pt x="5619235" y="938838"/>
                  <a:pt x="5578764" y="946196"/>
                </a:cubicBezTo>
                <a:cubicBezTo>
                  <a:pt x="5566274" y="948467"/>
                  <a:pt x="5554210" y="952678"/>
                  <a:pt x="5541818" y="955432"/>
                </a:cubicBezTo>
                <a:cubicBezTo>
                  <a:pt x="5526493" y="958837"/>
                  <a:pt x="5511031" y="961589"/>
                  <a:pt x="5495637" y="964668"/>
                </a:cubicBezTo>
                <a:cubicBezTo>
                  <a:pt x="5467928" y="961589"/>
                  <a:pt x="5438958" y="964248"/>
                  <a:pt x="5412509" y="955432"/>
                </a:cubicBezTo>
                <a:cubicBezTo>
                  <a:pt x="5400117" y="951301"/>
                  <a:pt x="5395668" y="934969"/>
                  <a:pt x="5384800" y="927723"/>
                </a:cubicBezTo>
                <a:cubicBezTo>
                  <a:pt x="5376699" y="922322"/>
                  <a:pt x="5365799" y="922840"/>
                  <a:pt x="5357091" y="918486"/>
                </a:cubicBezTo>
                <a:cubicBezTo>
                  <a:pt x="5347162" y="913522"/>
                  <a:pt x="5339526" y="904522"/>
                  <a:pt x="5329382" y="900014"/>
                </a:cubicBezTo>
                <a:cubicBezTo>
                  <a:pt x="5291027" y="882967"/>
                  <a:pt x="5267294" y="880207"/>
                  <a:pt x="5227782" y="872305"/>
                </a:cubicBezTo>
                <a:cubicBezTo>
                  <a:pt x="5212388" y="866147"/>
                  <a:pt x="5197329" y="859075"/>
                  <a:pt x="5181600" y="853832"/>
                </a:cubicBezTo>
                <a:cubicBezTo>
                  <a:pt x="5090427" y="823441"/>
                  <a:pt x="4983864" y="850551"/>
                  <a:pt x="4895273" y="853832"/>
                </a:cubicBezTo>
                <a:cubicBezTo>
                  <a:pt x="4880619" y="855925"/>
                  <a:pt x="4804703" y="865550"/>
                  <a:pt x="4784437" y="872305"/>
                </a:cubicBezTo>
                <a:cubicBezTo>
                  <a:pt x="4771375" y="876659"/>
                  <a:pt x="4760553" y="886423"/>
                  <a:pt x="4747491" y="890777"/>
                </a:cubicBezTo>
                <a:cubicBezTo>
                  <a:pt x="4732598" y="895741"/>
                  <a:pt x="4716455" y="895883"/>
                  <a:pt x="4701309" y="900014"/>
                </a:cubicBezTo>
                <a:cubicBezTo>
                  <a:pt x="4682523" y="905137"/>
                  <a:pt x="4664364" y="912328"/>
                  <a:pt x="4645891" y="918486"/>
                </a:cubicBezTo>
                <a:cubicBezTo>
                  <a:pt x="4636655" y="921565"/>
                  <a:pt x="4627729" y="925814"/>
                  <a:pt x="4618182" y="927723"/>
                </a:cubicBezTo>
                <a:lnTo>
                  <a:pt x="4572000" y="936959"/>
                </a:lnTo>
                <a:cubicBezTo>
                  <a:pt x="4553575" y="940309"/>
                  <a:pt x="4534864" y="942133"/>
                  <a:pt x="4516582" y="946196"/>
                </a:cubicBezTo>
                <a:cubicBezTo>
                  <a:pt x="4507078" y="948308"/>
                  <a:pt x="4498565" y="954509"/>
                  <a:pt x="4488873" y="955432"/>
                </a:cubicBezTo>
                <a:cubicBezTo>
                  <a:pt x="4433619" y="960694"/>
                  <a:pt x="4378036" y="961589"/>
                  <a:pt x="4322618" y="964668"/>
                </a:cubicBezTo>
                <a:lnTo>
                  <a:pt x="4267200" y="983141"/>
                </a:lnTo>
                <a:lnTo>
                  <a:pt x="4239491" y="992377"/>
                </a:lnTo>
                <a:cubicBezTo>
                  <a:pt x="4181007" y="977756"/>
                  <a:pt x="4213108" y="990182"/>
                  <a:pt x="4147128" y="946196"/>
                </a:cubicBezTo>
                <a:cubicBezTo>
                  <a:pt x="4137891" y="940038"/>
                  <a:pt x="4130188" y="930416"/>
                  <a:pt x="4119418" y="927723"/>
                </a:cubicBezTo>
                <a:cubicBezTo>
                  <a:pt x="4107103" y="924644"/>
                  <a:pt x="4094921" y="920976"/>
                  <a:pt x="4082473" y="918486"/>
                </a:cubicBezTo>
                <a:cubicBezTo>
                  <a:pt x="4064109" y="914813"/>
                  <a:pt x="4045480" y="912600"/>
                  <a:pt x="4027055" y="909250"/>
                </a:cubicBezTo>
                <a:cubicBezTo>
                  <a:pt x="4011609" y="906442"/>
                  <a:pt x="3996267" y="903093"/>
                  <a:pt x="3980873" y="900014"/>
                </a:cubicBezTo>
                <a:lnTo>
                  <a:pt x="3592946" y="909250"/>
                </a:lnTo>
                <a:cubicBezTo>
                  <a:pt x="3505590" y="912890"/>
                  <a:pt x="3566906" y="916305"/>
                  <a:pt x="3509818" y="927723"/>
                </a:cubicBezTo>
                <a:cubicBezTo>
                  <a:pt x="3468990" y="935889"/>
                  <a:pt x="3389427" y="942533"/>
                  <a:pt x="3352800" y="946196"/>
                </a:cubicBezTo>
                <a:cubicBezTo>
                  <a:pt x="3293348" y="966013"/>
                  <a:pt x="3355646" y="947260"/>
                  <a:pt x="3251200" y="964668"/>
                </a:cubicBezTo>
                <a:cubicBezTo>
                  <a:pt x="3238679" y="966755"/>
                  <a:pt x="3226570" y="970826"/>
                  <a:pt x="3214255" y="973905"/>
                </a:cubicBezTo>
                <a:lnTo>
                  <a:pt x="2835564" y="964668"/>
                </a:lnTo>
                <a:cubicBezTo>
                  <a:pt x="2819880" y="963986"/>
                  <a:pt x="2804828" y="958240"/>
                  <a:pt x="2789382" y="955432"/>
                </a:cubicBezTo>
                <a:cubicBezTo>
                  <a:pt x="2742402" y="946891"/>
                  <a:pt x="2717730" y="943877"/>
                  <a:pt x="2669309" y="936959"/>
                </a:cubicBezTo>
                <a:cubicBezTo>
                  <a:pt x="2435238" y="858938"/>
                  <a:pt x="2628072" y="919832"/>
                  <a:pt x="1985818" y="936959"/>
                </a:cubicBezTo>
                <a:cubicBezTo>
                  <a:pt x="1947754" y="937974"/>
                  <a:pt x="1954530" y="950299"/>
                  <a:pt x="1921164" y="955432"/>
                </a:cubicBezTo>
                <a:cubicBezTo>
                  <a:pt x="1890582" y="960137"/>
                  <a:pt x="1859588" y="961589"/>
                  <a:pt x="1828800" y="964668"/>
                </a:cubicBezTo>
                <a:cubicBezTo>
                  <a:pt x="1748939" y="984635"/>
                  <a:pt x="1785213" y="979525"/>
                  <a:pt x="1644073" y="964668"/>
                </a:cubicBezTo>
                <a:cubicBezTo>
                  <a:pt x="1634391" y="963649"/>
                  <a:pt x="1625868" y="957544"/>
                  <a:pt x="1616364" y="955432"/>
                </a:cubicBezTo>
                <a:cubicBezTo>
                  <a:pt x="1598082" y="951370"/>
                  <a:pt x="1579419" y="949275"/>
                  <a:pt x="1560946" y="946196"/>
                </a:cubicBezTo>
                <a:cubicBezTo>
                  <a:pt x="1551710" y="943117"/>
                  <a:pt x="1542682" y="939320"/>
                  <a:pt x="1533237" y="936959"/>
                </a:cubicBezTo>
                <a:cubicBezTo>
                  <a:pt x="1494226" y="927206"/>
                  <a:pt x="1463048" y="924740"/>
                  <a:pt x="1422400" y="918486"/>
                </a:cubicBezTo>
                <a:cubicBezTo>
                  <a:pt x="1307016" y="900734"/>
                  <a:pt x="1432593" y="917451"/>
                  <a:pt x="1293091" y="900014"/>
                </a:cubicBezTo>
                <a:cubicBezTo>
                  <a:pt x="1283855" y="896935"/>
                  <a:pt x="1275118" y="890777"/>
                  <a:pt x="1265382" y="890777"/>
                </a:cubicBezTo>
                <a:cubicBezTo>
                  <a:pt x="1072444" y="890777"/>
                  <a:pt x="1074297" y="892727"/>
                  <a:pt x="942109" y="909250"/>
                </a:cubicBezTo>
                <a:cubicBezTo>
                  <a:pt x="915706" y="918051"/>
                  <a:pt x="906441" y="921926"/>
                  <a:pt x="877455" y="927723"/>
                </a:cubicBezTo>
                <a:cubicBezTo>
                  <a:pt x="859091" y="931396"/>
                  <a:pt x="840510" y="933880"/>
                  <a:pt x="822037" y="936959"/>
                </a:cubicBezTo>
                <a:cubicBezTo>
                  <a:pt x="806643" y="943117"/>
                  <a:pt x="791584" y="950189"/>
                  <a:pt x="775855" y="955432"/>
                </a:cubicBezTo>
                <a:cubicBezTo>
                  <a:pt x="739243" y="967636"/>
                  <a:pt x="703765" y="969061"/>
                  <a:pt x="665018" y="973905"/>
                </a:cubicBezTo>
                <a:cubicBezTo>
                  <a:pt x="597285" y="970826"/>
                  <a:pt x="529405" y="970075"/>
                  <a:pt x="461818" y="964668"/>
                </a:cubicBezTo>
                <a:cubicBezTo>
                  <a:pt x="452113" y="963892"/>
                  <a:pt x="443470" y="958107"/>
                  <a:pt x="434109" y="955432"/>
                </a:cubicBezTo>
                <a:cubicBezTo>
                  <a:pt x="421903" y="951945"/>
                  <a:pt x="409479" y="949275"/>
                  <a:pt x="397164" y="946196"/>
                </a:cubicBezTo>
                <a:cubicBezTo>
                  <a:pt x="387928" y="940038"/>
                  <a:pt x="379658" y="932096"/>
                  <a:pt x="369455" y="927723"/>
                </a:cubicBezTo>
                <a:cubicBezTo>
                  <a:pt x="357787" y="922722"/>
                  <a:pt x="344715" y="921973"/>
                  <a:pt x="332509" y="918486"/>
                </a:cubicBezTo>
                <a:cubicBezTo>
                  <a:pt x="323148" y="915811"/>
                  <a:pt x="314036" y="912329"/>
                  <a:pt x="304800" y="909250"/>
                </a:cubicBezTo>
                <a:lnTo>
                  <a:pt x="249382" y="872305"/>
                </a:lnTo>
                <a:cubicBezTo>
                  <a:pt x="233785" y="861907"/>
                  <a:pt x="173806" y="855510"/>
                  <a:pt x="166255" y="853832"/>
                </a:cubicBezTo>
                <a:cubicBezTo>
                  <a:pt x="156751" y="851720"/>
                  <a:pt x="148050" y="846708"/>
                  <a:pt x="138546" y="844596"/>
                </a:cubicBezTo>
                <a:cubicBezTo>
                  <a:pt x="41010" y="822921"/>
                  <a:pt x="117798" y="846915"/>
                  <a:pt x="55418" y="826123"/>
                </a:cubicBezTo>
                <a:cubicBezTo>
                  <a:pt x="46182" y="819965"/>
                  <a:pt x="34644" y="816318"/>
                  <a:pt x="27709" y="807650"/>
                </a:cubicBezTo>
                <a:cubicBezTo>
                  <a:pt x="21627" y="800047"/>
                  <a:pt x="22827" y="788649"/>
                  <a:pt x="18473" y="779941"/>
                </a:cubicBezTo>
                <a:cubicBezTo>
                  <a:pt x="13509" y="770012"/>
                  <a:pt x="6158" y="761468"/>
                  <a:pt x="0" y="752232"/>
                </a:cubicBezTo>
                <a:cubicBezTo>
                  <a:pt x="3079" y="730680"/>
                  <a:pt x="1422" y="707896"/>
                  <a:pt x="9237" y="687577"/>
                </a:cubicBezTo>
                <a:cubicBezTo>
                  <a:pt x="17207" y="666855"/>
                  <a:pt x="46182" y="632159"/>
                  <a:pt x="46182" y="632159"/>
                </a:cubicBezTo>
                <a:cubicBezTo>
                  <a:pt x="68165" y="566210"/>
                  <a:pt x="53854" y="592943"/>
                  <a:pt x="83128" y="549032"/>
                </a:cubicBezTo>
                <a:cubicBezTo>
                  <a:pt x="105614" y="481571"/>
                  <a:pt x="96877" y="512504"/>
                  <a:pt x="110837" y="456668"/>
                </a:cubicBezTo>
                <a:cubicBezTo>
                  <a:pt x="107758" y="428959"/>
                  <a:pt x="107068" y="400879"/>
                  <a:pt x="101600" y="373541"/>
                </a:cubicBezTo>
                <a:cubicBezTo>
                  <a:pt x="97781" y="354447"/>
                  <a:pt x="89286" y="336596"/>
                  <a:pt x="83128" y="318123"/>
                </a:cubicBezTo>
                <a:cubicBezTo>
                  <a:pt x="80049" y="308887"/>
                  <a:pt x="76252" y="299859"/>
                  <a:pt x="73891" y="290414"/>
                </a:cubicBezTo>
                <a:cubicBezTo>
                  <a:pt x="70812" y="278099"/>
                  <a:pt x="69112" y="265354"/>
                  <a:pt x="64655" y="253468"/>
                </a:cubicBezTo>
                <a:cubicBezTo>
                  <a:pt x="59821" y="240576"/>
                  <a:pt x="52340" y="228838"/>
                  <a:pt x="46182" y="216523"/>
                </a:cubicBezTo>
                <a:cubicBezTo>
                  <a:pt x="49583" y="165510"/>
                  <a:pt x="31320" y="92838"/>
                  <a:pt x="73891" y="50268"/>
                </a:cubicBezTo>
                <a:lnTo>
                  <a:pt x="73891" y="77977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786842" cy="552471"/>
          </a:xfrm>
        </p:spPr>
        <p:txBody>
          <a:bodyPr/>
          <a:lstStyle/>
          <a:p>
            <a:r>
              <a:rPr lang="en-GB" b="1" dirty="0" smtClean="0"/>
              <a:t>TFA meets </a:t>
            </a:r>
            <a:r>
              <a:rPr lang="en-GB" b="1" dirty="0"/>
              <a:t>businesses </a:t>
            </a:r>
            <a:r>
              <a:rPr lang="en-GB" b="1" smtClean="0"/>
              <a:t>requirements (3/6)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121848" y="1770395"/>
            <a:ext cx="676875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A single access point for all public services et agencies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2764" y="2492896"/>
            <a:ext cx="819967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1979712" y="2683208"/>
            <a:ext cx="6768752" cy="353943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lvl="0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Art.8 - Ensure cooperation and coordination between </a:t>
            </a:r>
            <a:r>
              <a:rPr lang="en-US" dirty="0" smtClean="0"/>
              <a:t>national </a:t>
            </a:r>
            <a:r>
              <a:rPr lang="en-US" dirty="0"/>
              <a:t>border agencies and </a:t>
            </a:r>
            <a:r>
              <a:rPr lang="en-US" dirty="0" smtClean="0"/>
              <a:t>cooperate with neighboring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Alignment </a:t>
            </a:r>
            <a:r>
              <a:rPr lang="en-US" b="0" dirty="0"/>
              <a:t>of working days and </a:t>
            </a:r>
            <a:r>
              <a:rPr lang="en-US" b="0" dirty="0" smtClean="0"/>
              <a:t>hours, alignment </a:t>
            </a:r>
            <a:r>
              <a:rPr lang="en-US" b="0" dirty="0"/>
              <a:t>of procedures and </a:t>
            </a:r>
            <a:r>
              <a:rPr lang="en-US" b="0" dirty="0" smtClean="0"/>
              <a:t>formalities, development </a:t>
            </a:r>
            <a:r>
              <a:rPr lang="en-US" b="0" dirty="0"/>
              <a:t>and sharing of common </a:t>
            </a:r>
            <a:r>
              <a:rPr lang="en-US" b="0" dirty="0" smtClean="0"/>
              <a:t>facilities, joint controls, establishment </a:t>
            </a:r>
            <a:r>
              <a:rPr lang="en-US" b="0" dirty="0"/>
              <a:t>of one stop border post </a:t>
            </a:r>
            <a:r>
              <a:rPr lang="en-US" b="0" dirty="0" smtClean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r>
              <a:rPr lang="en-US" dirty="0" smtClean="0"/>
              <a:t>Art.10.2 </a:t>
            </a:r>
            <a:r>
              <a:rPr lang="en-US" dirty="0"/>
              <a:t>– Acceptance by border regulatory agencies of paper or electronic copies from another authorities to which the original has already been submitted</a:t>
            </a:r>
          </a:p>
          <a:p>
            <a:endParaRPr lang="en-US" dirty="0" smtClean="0"/>
          </a:p>
          <a:p>
            <a:r>
              <a:rPr lang="en-US" dirty="0"/>
              <a:t>Art.10.4 - Set-up or maintain a </a:t>
            </a:r>
            <a:r>
              <a:rPr lang="en-US" dirty="0" smtClean="0"/>
              <a:t>single window through </a:t>
            </a:r>
            <a:r>
              <a:rPr lang="en-US" dirty="0"/>
              <a:t>which traders will submit, only </a:t>
            </a:r>
            <a:r>
              <a:rPr lang="en-US" dirty="0" smtClean="0"/>
              <a:t>once, </a:t>
            </a:r>
            <a:r>
              <a:rPr lang="en-US" dirty="0"/>
              <a:t>documents and/or data to all border regulatory agencies and </a:t>
            </a:r>
            <a:r>
              <a:rPr lang="en-US" dirty="0" smtClean="0"/>
              <a:t>through </a:t>
            </a:r>
            <a:r>
              <a:rPr lang="en-US" dirty="0"/>
              <a:t>which agencies will submit their response </a:t>
            </a:r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560" y="1484784"/>
            <a:ext cx="1440160" cy="909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What businesses want?</a:t>
            </a:r>
            <a:endParaRPr lang="en-GB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70560" y="2819399"/>
            <a:ext cx="1440160" cy="3216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What does 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the TFA 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provide ?</a:t>
            </a:r>
            <a:endParaRPr lang="en-GB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1305210" y="1855034"/>
            <a:ext cx="755078" cy="16927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180162" y="4342892"/>
            <a:ext cx="3005174" cy="169278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3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>
          <a:xfrm>
            <a:off x="2121848" y="1637757"/>
            <a:ext cx="6768752" cy="603831"/>
          </a:xfrm>
          <a:custGeom>
            <a:avLst/>
            <a:gdLst>
              <a:gd name="connsiteX0" fmla="*/ 73891 w 7712364"/>
              <a:gd name="connsiteY0" fmla="*/ 77977 h 1001614"/>
              <a:gd name="connsiteX1" fmla="*/ 73891 w 7712364"/>
              <a:gd name="connsiteY1" fmla="*/ 77977 h 1001614"/>
              <a:gd name="connsiteX2" fmla="*/ 184728 w 7712364"/>
              <a:gd name="connsiteY2" fmla="*/ 41032 h 1001614"/>
              <a:gd name="connsiteX3" fmla="*/ 304800 w 7712364"/>
              <a:gd name="connsiteY3" fmla="*/ 31796 h 1001614"/>
              <a:gd name="connsiteX4" fmla="*/ 674255 w 7712364"/>
              <a:gd name="connsiteY4" fmla="*/ 31796 h 1001614"/>
              <a:gd name="connsiteX5" fmla="*/ 748146 w 7712364"/>
              <a:gd name="connsiteY5" fmla="*/ 41032 h 1001614"/>
              <a:gd name="connsiteX6" fmla="*/ 840509 w 7712364"/>
              <a:gd name="connsiteY6" fmla="*/ 59505 h 1001614"/>
              <a:gd name="connsiteX7" fmla="*/ 969818 w 7712364"/>
              <a:gd name="connsiteY7" fmla="*/ 96450 h 1001614"/>
              <a:gd name="connsiteX8" fmla="*/ 997528 w 7712364"/>
              <a:gd name="connsiteY8" fmla="*/ 105686 h 1001614"/>
              <a:gd name="connsiteX9" fmla="*/ 1080655 w 7712364"/>
              <a:gd name="connsiteY9" fmla="*/ 114923 h 1001614"/>
              <a:gd name="connsiteX10" fmla="*/ 1117600 w 7712364"/>
              <a:gd name="connsiteY10" fmla="*/ 124159 h 1001614"/>
              <a:gd name="connsiteX11" fmla="*/ 1145309 w 7712364"/>
              <a:gd name="connsiteY11" fmla="*/ 133396 h 1001614"/>
              <a:gd name="connsiteX12" fmla="*/ 1579418 w 7712364"/>
              <a:gd name="connsiteY12" fmla="*/ 124159 h 1001614"/>
              <a:gd name="connsiteX13" fmla="*/ 1607128 w 7712364"/>
              <a:gd name="connsiteY13" fmla="*/ 114923 h 1001614"/>
              <a:gd name="connsiteX14" fmla="*/ 1727200 w 7712364"/>
              <a:gd name="connsiteY14" fmla="*/ 96450 h 1001614"/>
              <a:gd name="connsiteX15" fmla="*/ 1782618 w 7712364"/>
              <a:gd name="connsiteY15" fmla="*/ 87214 h 1001614"/>
              <a:gd name="connsiteX16" fmla="*/ 1847273 w 7712364"/>
              <a:gd name="connsiteY16" fmla="*/ 68741 h 1001614"/>
              <a:gd name="connsiteX17" fmla="*/ 1902691 w 7712364"/>
              <a:gd name="connsiteY17" fmla="*/ 50268 h 1001614"/>
              <a:gd name="connsiteX18" fmla="*/ 1930400 w 7712364"/>
              <a:gd name="connsiteY18" fmla="*/ 41032 h 1001614"/>
              <a:gd name="connsiteX19" fmla="*/ 1985818 w 7712364"/>
              <a:gd name="connsiteY19" fmla="*/ 31796 h 1001614"/>
              <a:gd name="connsiteX20" fmla="*/ 2456873 w 7712364"/>
              <a:gd name="connsiteY20" fmla="*/ 41032 h 1001614"/>
              <a:gd name="connsiteX21" fmla="*/ 2493818 w 7712364"/>
              <a:gd name="connsiteY21" fmla="*/ 50268 h 1001614"/>
              <a:gd name="connsiteX22" fmla="*/ 2586182 w 7712364"/>
              <a:gd name="connsiteY22" fmla="*/ 59505 h 1001614"/>
              <a:gd name="connsiteX23" fmla="*/ 2650837 w 7712364"/>
              <a:gd name="connsiteY23" fmla="*/ 87214 h 1001614"/>
              <a:gd name="connsiteX24" fmla="*/ 2687782 w 7712364"/>
              <a:gd name="connsiteY24" fmla="*/ 96450 h 1001614"/>
              <a:gd name="connsiteX25" fmla="*/ 2780146 w 7712364"/>
              <a:gd name="connsiteY25" fmla="*/ 133396 h 1001614"/>
              <a:gd name="connsiteX26" fmla="*/ 2807855 w 7712364"/>
              <a:gd name="connsiteY26" fmla="*/ 142632 h 1001614"/>
              <a:gd name="connsiteX27" fmla="*/ 2918691 w 7712364"/>
              <a:gd name="connsiteY27" fmla="*/ 161105 h 1001614"/>
              <a:gd name="connsiteX28" fmla="*/ 3297382 w 7712364"/>
              <a:gd name="connsiteY28" fmla="*/ 151868 h 1001614"/>
              <a:gd name="connsiteX29" fmla="*/ 3371273 w 7712364"/>
              <a:gd name="connsiteY29" fmla="*/ 124159 h 1001614"/>
              <a:gd name="connsiteX30" fmla="*/ 3454400 w 7712364"/>
              <a:gd name="connsiteY30" fmla="*/ 114923 h 1001614"/>
              <a:gd name="connsiteX31" fmla="*/ 3509818 w 7712364"/>
              <a:gd name="connsiteY31" fmla="*/ 96450 h 1001614"/>
              <a:gd name="connsiteX32" fmla="*/ 3537528 w 7712364"/>
              <a:gd name="connsiteY32" fmla="*/ 77977 h 1001614"/>
              <a:gd name="connsiteX33" fmla="*/ 3611418 w 7712364"/>
              <a:gd name="connsiteY33" fmla="*/ 68741 h 1001614"/>
              <a:gd name="connsiteX34" fmla="*/ 3685309 w 7712364"/>
              <a:gd name="connsiteY34" fmla="*/ 50268 h 1001614"/>
              <a:gd name="connsiteX35" fmla="*/ 3740728 w 7712364"/>
              <a:gd name="connsiteY35" fmla="*/ 31796 h 1001614"/>
              <a:gd name="connsiteX36" fmla="*/ 3833091 w 7712364"/>
              <a:gd name="connsiteY36" fmla="*/ 22559 h 1001614"/>
              <a:gd name="connsiteX37" fmla="*/ 4174837 w 7712364"/>
              <a:gd name="connsiteY37" fmla="*/ 22559 h 1001614"/>
              <a:gd name="connsiteX38" fmla="*/ 4221018 w 7712364"/>
              <a:gd name="connsiteY38" fmla="*/ 31796 h 1001614"/>
              <a:gd name="connsiteX39" fmla="*/ 4294909 w 7712364"/>
              <a:gd name="connsiteY39" fmla="*/ 41032 h 1001614"/>
              <a:gd name="connsiteX40" fmla="*/ 4405746 w 7712364"/>
              <a:gd name="connsiteY40" fmla="*/ 59505 h 1001614"/>
              <a:gd name="connsiteX41" fmla="*/ 4470400 w 7712364"/>
              <a:gd name="connsiteY41" fmla="*/ 87214 h 1001614"/>
              <a:gd name="connsiteX42" fmla="*/ 4516582 w 7712364"/>
              <a:gd name="connsiteY42" fmla="*/ 96450 h 1001614"/>
              <a:gd name="connsiteX43" fmla="*/ 4738255 w 7712364"/>
              <a:gd name="connsiteY43" fmla="*/ 114923 h 1001614"/>
              <a:gd name="connsiteX44" fmla="*/ 5043055 w 7712364"/>
              <a:gd name="connsiteY44" fmla="*/ 105686 h 1001614"/>
              <a:gd name="connsiteX45" fmla="*/ 5080000 w 7712364"/>
              <a:gd name="connsiteY45" fmla="*/ 96450 h 1001614"/>
              <a:gd name="connsiteX46" fmla="*/ 5144655 w 7712364"/>
              <a:gd name="connsiteY46" fmla="*/ 68741 h 1001614"/>
              <a:gd name="connsiteX47" fmla="*/ 5172364 w 7712364"/>
              <a:gd name="connsiteY47" fmla="*/ 59505 h 1001614"/>
              <a:gd name="connsiteX48" fmla="*/ 5292437 w 7712364"/>
              <a:gd name="connsiteY48" fmla="*/ 41032 h 1001614"/>
              <a:gd name="connsiteX49" fmla="*/ 5403273 w 7712364"/>
              <a:gd name="connsiteY49" fmla="*/ 22559 h 1001614"/>
              <a:gd name="connsiteX50" fmla="*/ 5634182 w 7712364"/>
              <a:gd name="connsiteY50" fmla="*/ 31796 h 1001614"/>
              <a:gd name="connsiteX51" fmla="*/ 5708073 w 7712364"/>
              <a:gd name="connsiteY51" fmla="*/ 50268 h 1001614"/>
              <a:gd name="connsiteX52" fmla="*/ 5772728 w 7712364"/>
              <a:gd name="connsiteY52" fmla="*/ 59505 h 1001614"/>
              <a:gd name="connsiteX53" fmla="*/ 5837382 w 7712364"/>
              <a:gd name="connsiteY53" fmla="*/ 77977 h 1001614"/>
              <a:gd name="connsiteX54" fmla="*/ 5892800 w 7712364"/>
              <a:gd name="connsiteY54" fmla="*/ 87214 h 1001614"/>
              <a:gd name="connsiteX55" fmla="*/ 5929746 w 7712364"/>
              <a:gd name="connsiteY55" fmla="*/ 96450 h 1001614"/>
              <a:gd name="connsiteX56" fmla="*/ 5994400 w 7712364"/>
              <a:gd name="connsiteY56" fmla="*/ 105686 h 1001614"/>
              <a:gd name="connsiteX57" fmla="*/ 6132946 w 7712364"/>
              <a:gd name="connsiteY57" fmla="*/ 124159 h 1001614"/>
              <a:gd name="connsiteX58" fmla="*/ 6410037 w 7712364"/>
              <a:gd name="connsiteY58" fmla="*/ 105686 h 1001614"/>
              <a:gd name="connsiteX59" fmla="*/ 6437746 w 7712364"/>
              <a:gd name="connsiteY59" fmla="*/ 96450 h 1001614"/>
              <a:gd name="connsiteX60" fmla="*/ 6530109 w 7712364"/>
              <a:gd name="connsiteY60" fmla="*/ 68741 h 1001614"/>
              <a:gd name="connsiteX61" fmla="*/ 6557818 w 7712364"/>
              <a:gd name="connsiteY61" fmla="*/ 59505 h 1001614"/>
              <a:gd name="connsiteX62" fmla="*/ 6640946 w 7712364"/>
              <a:gd name="connsiteY62" fmla="*/ 50268 h 1001614"/>
              <a:gd name="connsiteX63" fmla="*/ 6797964 w 7712364"/>
              <a:gd name="connsiteY63" fmla="*/ 31796 h 1001614"/>
              <a:gd name="connsiteX64" fmla="*/ 6834909 w 7712364"/>
              <a:gd name="connsiteY64" fmla="*/ 22559 h 1001614"/>
              <a:gd name="connsiteX65" fmla="*/ 6927273 w 7712364"/>
              <a:gd name="connsiteY65" fmla="*/ 31796 h 1001614"/>
              <a:gd name="connsiteX66" fmla="*/ 7010400 w 7712364"/>
              <a:gd name="connsiteY66" fmla="*/ 59505 h 1001614"/>
              <a:gd name="connsiteX67" fmla="*/ 7056582 w 7712364"/>
              <a:gd name="connsiteY67" fmla="*/ 68741 h 1001614"/>
              <a:gd name="connsiteX68" fmla="*/ 7084291 w 7712364"/>
              <a:gd name="connsiteY68" fmla="*/ 77977 h 1001614"/>
              <a:gd name="connsiteX69" fmla="*/ 7121237 w 7712364"/>
              <a:gd name="connsiteY69" fmla="*/ 87214 h 1001614"/>
              <a:gd name="connsiteX70" fmla="*/ 7148946 w 7712364"/>
              <a:gd name="connsiteY70" fmla="*/ 105686 h 1001614"/>
              <a:gd name="connsiteX71" fmla="*/ 7259782 w 7712364"/>
              <a:gd name="connsiteY71" fmla="*/ 133396 h 1001614"/>
              <a:gd name="connsiteX72" fmla="*/ 7361382 w 7712364"/>
              <a:gd name="connsiteY72" fmla="*/ 124159 h 1001614"/>
              <a:gd name="connsiteX73" fmla="*/ 7435273 w 7712364"/>
              <a:gd name="connsiteY73" fmla="*/ 105686 h 1001614"/>
              <a:gd name="connsiteX74" fmla="*/ 7518400 w 7712364"/>
              <a:gd name="connsiteY74" fmla="*/ 87214 h 1001614"/>
              <a:gd name="connsiteX75" fmla="*/ 7620000 w 7712364"/>
              <a:gd name="connsiteY75" fmla="*/ 114923 h 1001614"/>
              <a:gd name="connsiteX76" fmla="*/ 7647709 w 7712364"/>
              <a:gd name="connsiteY76" fmla="*/ 133396 h 1001614"/>
              <a:gd name="connsiteX77" fmla="*/ 7666182 w 7712364"/>
              <a:gd name="connsiteY77" fmla="*/ 161105 h 1001614"/>
              <a:gd name="connsiteX78" fmla="*/ 7647709 w 7712364"/>
              <a:gd name="connsiteY78" fmla="*/ 253468 h 1001614"/>
              <a:gd name="connsiteX79" fmla="*/ 7638473 w 7712364"/>
              <a:gd name="connsiteY79" fmla="*/ 281177 h 1001614"/>
              <a:gd name="connsiteX80" fmla="*/ 7601528 w 7712364"/>
              <a:gd name="connsiteY80" fmla="*/ 336596 h 1001614"/>
              <a:gd name="connsiteX81" fmla="*/ 7583055 w 7712364"/>
              <a:gd name="connsiteY81" fmla="*/ 364305 h 1001614"/>
              <a:gd name="connsiteX82" fmla="*/ 7592291 w 7712364"/>
              <a:gd name="connsiteY82" fmla="*/ 512086 h 1001614"/>
              <a:gd name="connsiteX83" fmla="*/ 7601528 w 7712364"/>
              <a:gd name="connsiteY83" fmla="*/ 539796 h 1001614"/>
              <a:gd name="connsiteX84" fmla="*/ 7629237 w 7712364"/>
              <a:gd name="connsiteY84" fmla="*/ 567505 h 1001614"/>
              <a:gd name="connsiteX85" fmla="*/ 7666182 w 7712364"/>
              <a:gd name="connsiteY85" fmla="*/ 622923 h 1001614"/>
              <a:gd name="connsiteX86" fmla="*/ 7684655 w 7712364"/>
              <a:gd name="connsiteY86" fmla="*/ 650632 h 1001614"/>
              <a:gd name="connsiteX87" fmla="*/ 7703128 w 7712364"/>
              <a:gd name="connsiteY87" fmla="*/ 706050 h 1001614"/>
              <a:gd name="connsiteX88" fmla="*/ 7712364 w 7712364"/>
              <a:gd name="connsiteY88" fmla="*/ 733759 h 1001614"/>
              <a:gd name="connsiteX89" fmla="*/ 7703128 w 7712364"/>
              <a:gd name="connsiteY89" fmla="*/ 844596 h 1001614"/>
              <a:gd name="connsiteX90" fmla="*/ 7675418 w 7712364"/>
              <a:gd name="connsiteY90" fmla="*/ 863068 h 1001614"/>
              <a:gd name="connsiteX91" fmla="*/ 7620000 w 7712364"/>
              <a:gd name="connsiteY91" fmla="*/ 881541 h 1001614"/>
              <a:gd name="connsiteX92" fmla="*/ 7287491 w 7712364"/>
              <a:gd name="connsiteY92" fmla="*/ 881541 h 1001614"/>
              <a:gd name="connsiteX93" fmla="*/ 7232073 w 7712364"/>
              <a:gd name="connsiteY93" fmla="*/ 918486 h 1001614"/>
              <a:gd name="connsiteX94" fmla="*/ 7176655 w 7712364"/>
              <a:gd name="connsiteY94" fmla="*/ 936959 h 1001614"/>
              <a:gd name="connsiteX95" fmla="*/ 7112000 w 7712364"/>
              <a:gd name="connsiteY95" fmla="*/ 973905 h 1001614"/>
              <a:gd name="connsiteX96" fmla="*/ 7075055 w 7712364"/>
              <a:gd name="connsiteY96" fmla="*/ 983141 h 1001614"/>
              <a:gd name="connsiteX97" fmla="*/ 7010400 w 7712364"/>
              <a:gd name="connsiteY97" fmla="*/ 1001614 h 1001614"/>
              <a:gd name="connsiteX98" fmla="*/ 6788728 w 7712364"/>
              <a:gd name="connsiteY98" fmla="*/ 992377 h 1001614"/>
              <a:gd name="connsiteX99" fmla="*/ 6724073 w 7712364"/>
              <a:gd name="connsiteY99" fmla="*/ 964668 h 1001614"/>
              <a:gd name="connsiteX100" fmla="*/ 6668655 w 7712364"/>
              <a:gd name="connsiteY100" fmla="*/ 955432 h 1001614"/>
              <a:gd name="connsiteX101" fmla="*/ 6511637 w 7712364"/>
              <a:gd name="connsiteY101" fmla="*/ 936959 h 1001614"/>
              <a:gd name="connsiteX102" fmla="*/ 6437746 w 7712364"/>
              <a:gd name="connsiteY102" fmla="*/ 918486 h 1001614"/>
              <a:gd name="connsiteX103" fmla="*/ 6400800 w 7712364"/>
              <a:gd name="connsiteY103" fmla="*/ 909250 h 1001614"/>
              <a:gd name="connsiteX104" fmla="*/ 6354618 w 7712364"/>
              <a:gd name="connsiteY104" fmla="*/ 900014 h 1001614"/>
              <a:gd name="connsiteX105" fmla="*/ 6289964 w 7712364"/>
              <a:gd name="connsiteY105" fmla="*/ 881541 h 1001614"/>
              <a:gd name="connsiteX106" fmla="*/ 6197600 w 7712364"/>
              <a:gd name="connsiteY106" fmla="*/ 863068 h 1001614"/>
              <a:gd name="connsiteX107" fmla="*/ 6022109 w 7712364"/>
              <a:gd name="connsiteY107" fmla="*/ 872305 h 1001614"/>
              <a:gd name="connsiteX108" fmla="*/ 5911273 w 7712364"/>
              <a:gd name="connsiteY108" fmla="*/ 890777 h 1001614"/>
              <a:gd name="connsiteX109" fmla="*/ 5809673 w 7712364"/>
              <a:gd name="connsiteY109" fmla="*/ 900014 h 1001614"/>
              <a:gd name="connsiteX110" fmla="*/ 5772728 w 7712364"/>
              <a:gd name="connsiteY110" fmla="*/ 909250 h 1001614"/>
              <a:gd name="connsiteX111" fmla="*/ 5726546 w 7712364"/>
              <a:gd name="connsiteY111" fmla="*/ 918486 h 1001614"/>
              <a:gd name="connsiteX112" fmla="*/ 5698837 w 7712364"/>
              <a:gd name="connsiteY112" fmla="*/ 927723 h 1001614"/>
              <a:gd name="connsiteX113" fmla="*/ 5578764 w 7712364"/>
              <a:gd name="connsiteY113" fmla="*/ 946196 h 1001614"/>
              <a:gd name="connsiteX114" fmla="*/ 5541818 w 7712364"/>
              <a:gd name="connsiteY114" fmla="*/ 955432 h 1001614"/>
              <a:gd name="connsiteX115" fmla="*/ 5495637 w 7712364"/>
              <a:gd name="connsiteY115" fmla="*/ 964668 h 1001614"/>
              <a:gd name="connsiteX116" fmla="*/ 5412509 w 7712364"/>
              <a:gd name="connsiteY116" fmla="*/ 955432 h 1001614"/>
              <a:gd name="connsiteX117" fmla="*/ 5384800 w 7712364"/>
              <a:gd name="connsiteY117" fmla="*/ 927723 h 1001614"/>
              <a:gd name="connsiteX118" fmla="*/ 5357091 w 7712364"/>
              <a:gd name="connsiteY118" fmla="*/ 918486 h 1001614"/>
              <a:gd name="connsiteX119" fmla="*/ 5329382 w 7712364"/>
              <a:gd name="connsiteY119" fmla="*/ 900014 h 1001614"/>
              <a:gd name="connsiteX120" fmla="*/ 5227782 w 7712364"/>
              <a:gd name="connsiteY120" fmla="*/ 872305 h 1001614"/>
              <a:gd name="connsiteX121" fmla="*/ 5181600 w 7712364"/>
              <a:gd name="connsiteY121" fmla="*/ 853832 h 1001614"/>
              <a:gd name="connsiteX122" fmla="*/ 4895273 w 7712364"/>
              <a:gd name="connsiteY122" fmla="*/ 853832 h 1001614"/>
              <a:gd name="connsiteX123" fmla="*/ 4784437 w 7712364"/>
              <a:gd name="connsiteY123" fmla="*/ 872305 h 1001614"/>
              <a:gd name="connsiteX124" fmla="*/ 4747491 w 7712364"/>
              <a:gd name="connsiteY124" fmla="*/ 890777 h 1001614"/>
              <a:gd name="connsiteX125" fmla="*/ 4701309 w 7712364"/>
              <a:gd name="connsiteY125" fmla="*/ 900014 h 1001614"/>
              <a:gd name="connsiteX126" fmla="*/ 4645891 w 7712364"/>
              <a:gd name="connsiteY126" fmla="*/ 918486 h 1001614"/>
              <a:gd name="connsiteX127" fmla="*/ 4618182 w 7712364"/>
              <a:gd name="connsiteY127" fmla="*/ 927723 h 1001614"/>
              <a:gd name="connsiteX128" fmla="*/ 4572000 w 7712364"/>
              <a:gd name="connsiteY128" fmla="*/ 936959 h 1001614"/>
              <a:gd name="connsiteX129" fmla="*/ 4516582 w 7712364"/>
              <a:gd name="connsiteY129" fmla="*/ 946196 h 1001614"/>
              <a:gd name="connsiteX130" fmla="*/ 4488873 w 7712364"/>
              <a:gd name="connsiteY130" fmla="*/ 955432 h 1001614"/>
              <a:gd name="connsiteX131" fmla="*/ 4322618 w 7712364"/>
              <a:gd name="connsiteY131" fmla="*/ 964668 h 1001614"/>
              <a:gd name="connsiteX132" fmla="*/ 4267200 w 7712364"/>
              <a:gd name="connsiteY132" fmla="*/ 983141 h 1001614"/>
              <a:gd name="connsiteX133" fmla="*/ 4239491 w 7712364"/>
              <a:gd name="connsiteY133" fmla="*/ 992377 h 1001614"/>
              <a:gd name="connsiteX134" fmla="*/ 4147128 w 7712364"/>
              <a:gd name="connsiteY134" fmla="*/ 946196 h 1001614"/>
              <a:gd name="connsiteX135" fmla="*/ 4119418 w 7712364"/>
              <a:gd name="connsiteY135" fmla="*/ 927723 h 1001614"/>
              <a:gd name="connsiteX136" fmla="*/ 4082473 w 7712364"/>
              <a:gd name="connsiteY136" fmla="*/ 918486 h 1001614"/>
              <a:gd name="connsiteX137" fmla="*/ 4027055 w 7712364"/>
              <a:gd name="connsiteY137" fmla="*/ 909250 h 1001614"/>
              <a:gd name="connsiteX138" fmla="*/ 3980873 w 7712364"/>
              <a:gd name="connsiteY138" fmla="*/ 900014 h 1001614"/>
              <a:gd name="connsiteX139" fmla="*/ 3592946 w 7712364"/>
              <a:gd name="connsiteY139" fmla="*/ 909250 h 1001614"/>
              <a:gd name="connsiteX140" fmla="*/ 3509818 w 7712364"/>
              <a:gd name="connsiteY140" fmla="*/ 927723 h 1001614"/>
              <a:gd name="connsiteX141" fmla="*/ 3352800 w 7712364"/>
              <a:gd name="connsiteY141" fmla="*/ 946196 h 1001614"/>
              <a:gd name="connsiteX142" fmla="*/ 3251200 w 7712364"/>
              <a:gd name="connsiteY142" fmla="*/ 964668 h 1001614"/>
              <a:gd name="connsiteX143" fmla="*/ 3214255 w 7712364"/>
              <a:gd name="connsiteY143" fmla="*/ 973905 h 1001614"/>
              <a:gd name="connsiteX144" fmla="*/ 2835564 w 7712364"/>
              <a:gd name="connsiteY144" fmla="*/ 964668 h 1001614"/>
              <a:gd name="connsiteX145" fmla="*/ 2789382 w 7712364"/>
              <a:gd name="connsiteY145" fmla="*/ 955432 h 1001614"/>
              <a:gd name="connsiteX146" fmla="*/ 2669309 w 7712364"/>
              <a:gd name="connsiteY146" fmla="*/ 936959 h 1001614"/>
              <a:gd name="connsiteX147" fmla="*/ 1985818 w 7712364"/>
              <a:gd name="connsiteY147" fmla="*/ 936959 h 1001614"/>
              <a:gd name="connsiteX148" fmla="*/ 1921164 w 7712364"/>
              <a:gd name="connsiteY148" fmla="*/ 955432 h 1001614"/>
              <a:gd name="connsiteX149" fmla="*/ 1828800 w 7712364"/>
              <a:gd name="connsiteY149" fmla="*/ 964668 h 1001614"/>
              <a:gd name="connsiteX150" fmla="*/ 1644073 w 7712364"/>
              <a:gd name="connsiteY150" fmla="*/ 964668 h 1001614"/>
              <a:gd name="connsiteX151" fmla="*/ 1616364 w 7712364"/>
              <a:gd name="connsiteY151" fmla="*/ 955432 h 1001614"/>
              <a:gd name="connsiteX152" fmla="*/ 1560946 w 7712364"/>
              <a:gd name="connsiteY152" fmla="*/ 946196 h 1001614"/>
              <a:gd name="connsiteX153" fmla="*/ 1533237 w 7712364"/>
              <a:gd name="connsiteY153" fmla="*/ 936959 h 1001614"/>
              <a:gd name="connsiteX154" fmla="*/ 1422400 w 7712364"/>
              <a:gd name="connsiteY154" fmla="*/ 918486 h 1001614"/>
              <a:gd name="connsiteX155" fmla="*/ 1293091 w 7712364"/>
              <a:gd name="connsiteY155" fmla="*/ 900014 h 1001614"/>
              <a:gd name="connsiteX156" fmla="*/ 1265382 w 7712364"/>
              <a:gd name="connsiteY156" fmla="*/ 890777 h 1001614"/>
              <a:gd name="connsiteX157" fmla="*/ 942109 w 7712364"/>
              <a:gd name="connsiteY157" fmla="*/ 909250 h 1001614"/>
              <a:gd name="connsiteX158" fmla="*/ 877455 w 7712364"/>
              <a:gd name="connsiteY158" fmla="*/ 927723 h 1001614"/>
              <a:gd name="connsiteX159" fmla="*/ 822037 w 7712364"/>
              <a:gd name="connsiteY159" fmla="*/ 936959 h 1001614"/>
              <a:gd name="connsiteX160" fmla="*/ 775855 w 7712364"/>
              <a:gd name="connsiteY160" fmla="*/ 955432 h 1001614"/>
              <a:gd name="connsiteX161" fmla="*/ 665018 w 7712364"/>
              <a:gd name="connsiteY161" fmla="*/ 973905 h 1001614"/>
              <a:gd name="connsiteX162" fmla="*/ 461818 w 7712364"/>
              <a:gd name="connsiteY162" fmla="*/ 964668 h 1001614"/>
              <a:gd name="connsiteX163" fmla="*/ 434109 w 7712364"/>
              <a:gd name="connsiteY163" fmla="*/ 955432 h 1001614"/>
              <a:gd name="connsiteX164" fmla="*/ 397164 w 7712364"/>
              <a:gd name="connsiteY164" fmla="*/ 946196 h 1001614"/>
              <a:gd name="connsiteX165" fmla="*/ 369455 w 7712364"/>
              <a:gd name="connsiteY165" fmla="*/ 927723 h 1001614"/>
              <a:gd name="connsiteX166" fmla="*/ 332509 w 7712364"/>
              <a:gd name="connsiteY166" fmla="*/ 918486 h 1001614"/>
              <a:gd name="connsiteX167" fmla="*/ 304800 w 7712364"/>
              <a:gd name="connsiteY167" fmla="*/ 909250 h 1001614"/>
              <a:gd name="connsiteX168" fmla="*/ 249382 w 7712364"/>
              <a:gd name="connsiteY168" fmla="*/ 872305 h 1001614"/>
              <a:gd name="connsiteX169" fmla="*/ 166255 w 7712364"/>
              <a:gd name="connsiteY169" fmla="*/ 853832 h 1001614"/>
              <a:gd name="connsiteX170" fmla="*/ 138546 w 7712364"/>
              <a:gd name="connsiteY170" fmla="*/ 844596 h 1001614"/>
              <a:gd name="connsiteX171" fmla="*/ 55418 w 7712364"/>
              <a:gd name="connsiteY171" fmla="*/ 826123 h 1001614"/>
              <a:gd name="connsiteX172" fmla="*/ 27709 w 7712364"/>
              <a:gd name="connsiteY172" fmla="*/ 807650 h 1001614"/>
              <a:gd name="connsiteX173" fmla="*/ 18473 w 7712364"/>
              <a:gd name="connsiteY173" fmla="*/ 779941 h 1001614"/>
              <a:gd name="connsiteX174" fmla="*/ 0 w 7712364"/>
              <a:gd name="connsiteY174" fmla="*/ 752232 h 1001614"/>
              <a:gd name="connsiteX175" fmla="*/ 9237 w 7712364"/>
              <a:gd name="connsiteY175" fmla="*/ 687577 h 1001614"/>
              <a:gd name="connsiteX176" fmla="*/ 46182 w 7712364"/>
              <a:gd name="connsiteY176" fmla="*/ 632159 h 1001614"/>
              <a:gd name="connsiteX177" fmla="*/ 83128 w 7712364"/>
              <a:gd name="connsiteY177" fmla="*/ 549032 h 1001614"/>
              <a:gd name="connsiteX178" fmla="*/ 110837 w 7712364"/>
              <a:gd name="connsiteY178" fmla="*/ 456668 h 1001614"/>
              <a:gd name="connsiteX179" fmla="*/ 101600 w 7712364"/>
              <a:gd name="connsiteY179" fmla="*/ 373541 h 1001614"/>
              <a:gd name="connsiteX180" fmla="*/ 83128 w 7712364"/>
              <a:gd name="connsiteY180" fmla="*/ 318123 h 1001614"/>
              <a:gd name="connsiteX181" fmla="*/ 73891 w 7712364"/>
              <a:gd name="connsiteY181" fmla="*/ 290414 h 1001614"/>
              <a:gd name="connsiteX182" fmla="*/ 64655 w 7712364"/>
              <a:gd name="connsiteY182" fmla="*/ 253468 h 1001614"/>
              <a:gd name="connsiteX183" fmla="*/ 46182 w 7712364"/>
              <a:gd name="connsiteY183" fmla="*/ 216523 h 1001614"/>
              <a:gd name="connsiteX184" fmla="*/ 73891 w 7712364"/>
              <a:gd name="connsiteY184" fmla="*/ 50268 h 1001614"/>
              <a:gd name="connsiteX185" fmla="*/ 73891 w 7712364"/>
              <a:gd name="connsiteY185" fmla="*/ 77977 h 100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7712364" h="1001614">
                <a:moveTo>
                  <a:pt x="73891" y="77977"/>
                </a:moveTo>
                <a:lnTo>
                  <a:pt x="73891" y="77977"/>
                </a:lnTo>
                <a:cubicBezTo>
                  <a:pt x="93103" y="70772"/>
                  <a:pt x="154385" y="44602"/>
                  <a:pt x="184728" y="41032"/>
                </a:cubicBezTo>
                <a:cubicBezTo>
                  <a:pt x="224595" y="36342"/>
                  <a:pt x="264776" y="34875"/>
                  <a:pt x="304800" y="31796"/>
                </a:cubicBezTo>
                <a:cubicBezTo>
                  <a:pt x="439233" y="-13018"/>
                  <a:pt x="338979" y="16895"/>
                  <a:pt x="674255" y="31796"/>
                </a:cubicBezTo>
                <a:cubicBezTo>
                  <a:pt x="699053" y="32898"/>
                  <a:pt x="723573" y="37522"/>
                  <a:pt x="748146" y="41032"/>
                </a:cubicBezTo>
                <a:cubicBezTo>
                  <a:pt x="779933" y="45573"/>
                  <a:pt x="809901" y="50323"/>
                  <a:pt x="840509" y="59505"/>
                </a:cubicBezTo>
                <a:cubicBezTo>
                  <a:pt x="973000" y="99252"/>
                  <a:pt x="807952" y="55982"/>
                  <a:pt x="969818" y="96450"/>
                </a:cubicBezTo>
                <a:cubicBezTo>
                  <a:pt x="979264" y="98811"/>
                  <a:pt x="987924" y="104085"/>
                  <a:pt x="997528" y="105686"/>
                </a:cubicBezTo>
                <a:cubicBezTo>
                  <a:pt x="1025028" y="110269"/>
                  <a:pt x="1052946" y="111844"/>
                  <a:pt x="1080655" y="114923"/>
                </a:cubicBezTo>
                <a:cubicBezTo>
                  <a:pt x="1092970" y="118002"/>
                  <a:pt x="1105394" y="120672"/>
                  <a:pt x="1117600" y="124159"/>
                </a:cubicBezTo>
                <a:cubicBezTo>
                  <a:pt x="1126961" y="126834"/>
                  <a:pt x="1135573" y="133396"/>
                  <a:pt x="1145309" y="133396"/>
                </a:cubicBezTo>
                <a:cubicBezTo>
                  <a:pt x="1290045" y="133396"/>
                  <a:pt x="1434715" y="127238"/>
                  <a:pt x="1579418" y="124159"/>
                </a:cubicBezTo>
                <a:cubicBezTo>
                  <a:pt x="1588655" y="121080"/>
                  <a:pt x="1597682" y="117284"/>
                  <a:pt x="1607128" y="114923"/>
                </a:cubicBezTo>
                <a:cubicBezTo>
                  <a:pt x="1654181" y="103160"/>
                  <a:pt x="1674839" y="103930"/>
                  <a:pt x="1727200" y="96450"/>
                </a:cubicBezTo>
                <a:cubicBezTo>
                  <a:pt x="1745739" y="93802"/>
                  <a:pt x="1764145" y="90293"/>
                  <a:pt x="1782618" y="87214"/>
                </a:cubicBezTo>
                <a:cubicBezTo>
                  <a:pt x="1875734" y="56174"/>
                  <a:pt x="1731308" y="103531"/>
                  <a:pt x="1847273" y="68741"/>
                </a:cubicBezTo>
                <a:cubicBezTo>
                  <a:pt x="1865924" y="63146"/>
                  <a:pt x="1884218" y="56426"/>
                  <a:pt x="1902691" y="50268"/>
                </a:cubicBezTo>
                <a:lnTo>
                  <a:pt x="1930400" y="41032"/>
                </a:lnTo>
                <a:cubicBezTo>
                  <a:pt x="1948166" y="35110"/>
                  <a:pt x="1967345" y="34875"/>
                  <a:pt x="1985818" y="31796"/>
                </a:cubicBezTo>
                <a:lnTo>
                  <a:pt x="2456873" y="41032"/>
                </a:lnTo>
                <a:cubicBezTo>
                  <a:pt x="2469559" y="41493"/>
                  <a:pt x="2481252" y="48473"/>
                  <a:pt x="2493818" y="50268"/>
                </a:cubicBezTo>
                <a:cubicBezTo>
                  <a:pt x="2524449" y="54644"/>
                  <a:pt x="2555394" y="56426"/>
                  <a:pt x="2586182" y="59505"/>
                </a:cubicBezTo>
                <a:cubicBezTo>
                  <a:pt x="2692248" y="86020"/>
                  <a:pt x="2561540" y="48944"/>
                  <a:pt x="2650837" y="87214"/>
                </a:cubicBezTo>
                <a:cubicBezTo>
                  <a:pt x="2662505" y="92214"/>
                  <a:pt x="2675828" y="92181"/>
                  <a:pt x="2687782" y="96450"/>
                </a:cubicBezTo>
                <a:cubicBezTo>
                  <a:pt x="2719010" y="107603"/>
                  <a:pt x="2748688" y="122910"/>
                  <a:pt x="2780146" y="133396"/>
                </a:cubicBezTo>
                <a:cubicBezTo>
                  <a:pt x="2789382" y="136475"/>
                  <a:pt x="2798410" y="140271"/>
                  <a:pt x="2807855" y="142632"/>
                </a:cubicBezTo>
                <a:cubicBezTo>
                  <a:pt x="2843865" y="151634"/>
                  <a:pt x="2882205" y="155892"/>
                  <a:pt x="2918691" y="161105"/>
                </a:cubicBezTo>
                <a:lnTo>
                  <a:pt x="3297382" y="151868"/>
                </a:lnTo>
                <a:cubicBezTo>
                  <a:pt x="3427534" y="146209"/>
                  <a:pt x="3278823" y="147272"/>
                  <a:pt x="3371273" y="124159"/>
                </a:cubicBezTo>
                <a:cubicBezTo>
                  <a:pt x="3398320" y="117397"/>
                  <a:pt x="3426691" y="118002"/>
                  <a:pt x="3454400" y="114923"/>
                </a:cubicBezTo>
                <a:lnTo>
                  <a:pt x="3509818" y="96450"/>
                </a:lnTo>
                <a:cubicBezTo>
                  <a:pt x="3520349" y="92939"/>
                  <a:pt x="3526818" y="80898"/>
                  <a:pt x="3537528" y="77977"/>
                </a:cubicBezTo>
                <a:cubicBezTo>
                  <a:pt x="3561475" y="71446"/>
                  <a:pt x="3586788" y="71820"/>
                  <a:pt x="3611418" y="68741"/>
                </a:cubicBezTo>
                <a:cubicBezTo>
                  <a:pt x="3695502" y="40715"/>
                  <a:pt x="3562698" y="83707"/>
                  <a:pt x="3685309" y="50268"/>
                </a:cubicBezTo>
                <a:cubicBezTo>
                  <a:pt x="3704095" y="45145"/>
                  <a:pt x="3722255" y="37953"/>
                  <a:pt x="3740728" y="31796"/>
                </a:cubicBezTo>
                <a:cubicBezTo>
                  <a:pt x="3770082" y="22012"/>
                  <a:pt x="3802303" y="25638"/>
                  <a:pt x="3833091" y="22559"/>
                </a:cubicBezTo>
                <a:cubicBezTo>
                  <a:pt x="3958439" y="-19222"/>
                  <a:pt x="3869481" y="6899"/>
                  <a:pt x="4174837" y="22559"/>
                </a:cubicBezTo>
                <a:cubicBezTo>
                  <a:pt x="4190515" y="23363"/>
                  <a:pt x="4205502" y="29409"/>
                  <a:pt x="4221018" y="31796"/>
                </a:cubicBezTo>
                <a:cubicBezTo>
                  <a:pt x="4245551" y="35570"/>
                  <a:pt x="4270362" y="37350"/>
                  <a:pt x="4294909" y="41032"/>
                </a:cubicBezTo>
                <a:cubicBezTo>
                  <a:pt x="4331950" y="46588"/>
                  <a:pt x="4405746" y="59505"/>
                  <a:pt x="4405746" y="59505"/>
                </a:cubicBezTo>
                <a:cubicBezTo>
                  <a:pt x="4432174" y="72719"/>
                  <a:pt x="4443224" y="80420"/>
                  <a:pt x="4470400" y="87214"/>
                </a:cubicBezTo>
                <a:cubicBezTo>
                  <a:pt x="4485630" y="91022"/>
                  <a:pt x="4501066" y="94063"/>
                  <a:pt x="4516582" y="96450"/>
                </a:cubicBezTo>
                <a:cubicBezTo>
                  <a:pt x="4600646" y="109382"/>
                  <a:pt x="4642856" y="108960"/>
                  <a:pt x="4738255" y="114923"/>
                </a:cubicBezTo>
                <a:cubicBezTo>
                  <a:pt x="4839855" y="111844"/>
                  <a:pt x="4941557" y="111172"/>
                  <a:pt x="5043055" y="105686"/>
                </a:cubicBezTo>
                <a:cubicBezTo>
                  <a:pt x="5055730" y="105001"/>
                  <a:pt x="5067794" y="99937"/>
                  <a:pt x="5080000" y="96450"/>
                </a:cubicBezTo>
                <a:cubicBezTo>
                  <a:pt x="5123324" y="84072"/>
                  <a:pt x="5095392" y="89854"/>
                  <a:pt x="5144655" y="68741"/>
                </a:cubicBezTo>
                <a:cubicBezTo>
                  <a:pt x="5153604" y="64906"/>
                  <a:pt x="5163003" y="62180"/>
                  <a:pt x="5172364" y="59505"/>
                </a:cubicBezTo>
                <a:cubicBezTo>
                  <a:pt x="5223273" y="44959"/>
                  <a:pt x="5225428" y="48477"/>
                  <a:pt x="5292437" y="41032"/>
                </a:cubicBezTo>
                <a:cubicBezTo>
                  <a:pt x="5331346" y="31305"/>
                  <a:pt x="5360034" y="22559"/>
                  <a:pt x="5403273" y="22559"/>
                </a:cubicBezTo>
                <a:cubicBezTo>
                  <a:pt x="5480304" y="22559"/>
                  <a:pt x="5557212" y="28717"/>
                  <a:pt x="5634182" y="31796"/>
                </a:cubicBezTo>
                <a:cubicBezTo>
                  <a:pt x="5658812" y="37953"/>
                  <a:pt x="5682940" y="46677"/>
                  <a:pt x="5708073" y="50268"/>
                </a:cubicBezTo>
                <a:cubicBezTo>
                  <a:pt x="5729625" y="53347"/>
                  <a:pt x="5751441" y="54943"/>
                  <a:pt x="5772728" y="59505"/>
                </a:cubicBezTo>
                <a:cubicBezTo>
                  <a:pt x="5794644" y="64201"/>
                  <a:pt x="5815542" y="72937"/>
                  <a:pt x="5837382" y="77977"/>
                </a:cubicBezTo>
                <a:cubicBezTo>
                  <a:pt x="5855630" y="82188"/>
                  <a:pt x="5874436" y="83541"/>
                  <a:pt x="5892800" y="87214"/>
                </a:cubicBezTo>
                <a:cubicBezTo>
                  <a:pt x="5905248" y="89704"/>
                  <a:pt x="5917256" y="94179"/>
                  <a:pt x="5929746" y="96450"/>
                </a:cubicBezTo>
                <a:cubicBezTo>
                  <a:pt x="5951165" y="100344"/>
                  <a:pt x="5972926" y="102107"/>
                  <a:pt x="5994400" y="105686"/>
                </a:cubicBezTo>
                <a:cubicBezTo>
                  <a:pt x="6109191" y="124818"/>
                  <a:pt x="5949536" y="105819"/>
                  <a:pt x="6132946" y="124159"/>
                </a:cubicBezTo>
                <a:cubicBezTo>
                  <a:pt x="6206906" y="120943"/>
                  <a:pt x="6324429" y="122808"/>
                  <a:pt x="6410037" y="105686"/>
                </a:cubicBezTo>
                <a:cubicBezTo>
                  <a:pt x="6419584" y="103777"/>
                  <a:pt x="6428385" y="99125"/>
                  <a:pt x="6437746" y="96450"/>
                </a:cubicBezTo>
                <a:cubicBezTo>
                  <a:pt x="6535454" y="68534"/>
                  <a:pt x="6398419" y="112638"/>
                  <a:pt x="6530109" y="68741"/>
                </a:cubicBezTo>
                <a:cubicBezTo>
                  <a:pt x="6539345" y="65662"/>
                  <a:pt x="6548142" y="60580"/>
                  <a:pt x="6557818" y="59505"/>
                </a:cubicBezTo>
                <a:lnTo>
                  <a:pt x="6640946" y="50268"/>
                </a:lnTo>
                <a:cubicBezTo>
                  <a:pt x="6729752" y="28067"/>
                  <a:pt x="6624387" y="52217"/>
                  <a:pt x="6797964" y="31796"/>
                </a:cubicBezTo>
                <a:cubicBezTo>
                  <a:pt x="6810571" y="30313"/>
                  <a:pt x="6822594" y="25638"/>
                  <a:pt x="6834909" y="22559"/>
                </a:cubicBezTo>
                <a:cubicBezTo>
                  <a:pt x="6865697" y="25638"/>
                  <a:pt x="6896861" y="26094"/>
                  <a:pt x="6927273" y="31796"/>
                </a:cubicBezTo>
                <a:cubicBezTo>
                  <a:pt x="6927289" y="31799"/>
                  <a:pt x="6996538" y="54884"/>
                  <a:pt x="7010400" y="59505"/>
                </a:cubicBezTo>
                <a:cubicBezTo>
                  <a:pt x="7025293" y="64470"/>
                  <a:pt x="7041352" y="64934"/>
                  <a:pt x="7056582" y="68741"/>
                </a:cubicBezTo>
                <a:cubicBezTo>
                  <a:pt x="7066027" y="71102"/>
                  <a:pt x="7074930" y="75302"/>
                  <a:pt x="7084291" y="77977"/>
                </a:cubicBezTo>
                <a:cubicBezTo>
                  <a:pt x="7096497" y="81464"/>
                  <a:pt x="7108922" y="84135"/>
                  <a:pt x="7121237" y="87214"/>
                </a:cubicBezTo>
                <a:cubicBezTo>
                  <a:pt x="7130473" y="93371"/>
                  <a:pt x="7138802" y="101178"/>
                  <a:pt x="7148946" y="105686"/>
                </a:cubicBezTo>
                <a:cubicBezTo>
                  <a:pt x="7192858" y="125202"/>
                  <a:pt x="7213311" y="125650"/>
                  <a:pt x="7259782" y="133396"/>
                </a:cubicBezTo>
                <a:cubicBezTo>
                  <a:pt x="7293649" y="130317"/>
                  <a:pt x="7327638" y="128377"/>
                  <a:pt x="7361382" y="124159"/>
                </a:cubicBezTo>
                <a:cubicBezTo>
                  <a:pt x="7452646" y="112751"/>
                  <a:pt x="7370633" y="120051"/>
                  <a:pt x="7435273" y="105686"/>
                </a:cubicBezTo>
                <a:cubicBezTo>
                  <a:pt x="7532816" y="84009"/>
                  <a:pt x="7456018" y="108007"/>
                  <a:pt x="7518400" y="87214"/>
                </a:cubicBezTo>
                <a:cubicBezTo>
                  <a:pt x="7543186" y="92171"/>
                  <a:pt x="7599910" y="101529"/>
                  <a:pt x="7620000" y="114923"/>
                </a:cubicBezTo>
                <a:lnTo>
                  <a:pt x="7647709" y="133396"/>
                </a:lnTo>
                <a:cubicBezTo>
                  <a:pt x="7653867" y="142632"/>
                  <a:pt x="7666182" y="150004"/>
                  <a:pt x="7666182" y="161105"/>
                </a:cubicBezTo>
                <a:cubicBezTo>
                  <a:pt x="7666182" y="192502"/>
                  <a:pt x="7654769" y="222875"/>
                  <a:pt x="7647709" y="253468"/>
                </a:cubicBezTo>
                <a:cubicBezTo>
                  <a:pt x="7645520" y="262955"/>
                  <a:pt x="7643201" y="272666"/>
                  <a:pt x="7638473" y="281177"/>
                </a:cubicBezTo>
                <a:cubicBezTo>
                  <a:pt x="7627691" y="300585"/>
                  <a:pt x="7613843" y="318123"/>
                  <a:pt x="7601528" y="336596"/>
                </a:cubicBezTo>
                <a:lnTo>
                  <a:pt x="7583055" y="364305"/>
                </a:lnTo>
                <a:cubicBezTo>
                  <a:pt x="7586134" y="413565"/>
                  <a:pt x="7587124" y="463001"/>
                  <a:pt x="7592291" y="512086"/>
                </a:cubicBezTo>
                <a:cubicBezTo>
                  <a:pt x="7593310" y="521769"/>
                  <a:pt x="7596127" y="531695"/>
                  <a:pt x="7601528" y="539796"/>
                </a:cubicBezTo>
                <a:cubicBezTo>
                  <a:pt x="7608774" y="550664"/>
                  <a:pt x="7621218" y="557194"/>
                  <a:pt x="7629237" y="567505"/>
                </a:cubicBezTo>
                <a:cubicBezTo>
                  <a:pt x="7642867" y="585030"/>
                  <a:pt x="7653867" y="604450"/>
                  <a:pt x="7666182" y="622923"/>
                </a:cubicBezTo>
                <a:lnTo>
                  <a:pt x="7684655" y="650632"/>
                </a:lnTo>
                <a:lnTo>
                  <a:pt x="7703128" y="706050"/>
                </a:lnTo>
                <a:lnTo>
                  <a:pt x="7712364" y="733759"/>
                </a:lnTo>
                <a:cubicBezTo>
                  <a:pt x="7709285" y="770705"/>
                  <a:pt x="7713313" y="808949"/>
                  <a:pt x="7703128" y="844596"/>
                </a:cubicBezTo>
                <a:cubicBezTo>
                  <a:pt x="7700078" y="855270"/>
                  <a:pt x="7685562" y="858560"/>
                  <a:pt x="7675418" y="863068"/>
                </a:cubicBezTo>
                <a:cubicBezTo>
                  <a:pt x="7657624" y="870976"/>
                  <a:pt x="7620000" y="881541"/>
                  <a:pt x="7620000" y="881541"/>
                </a:cubicBezTo>
                <a:cubicBezTo>
                  <a:pt x="7560398" y="878832"/>
                  <a:pt x="7365400" y="862064"/>
                  <a:pt x="7287491" y="881541"/>
                </a:cubicBezTo>
                <a:cubicBezTo>
                  <a:pt x="7265953" y="886926"/>
                  <a:pt x="7250546" y="906171"/>
                  <a:pt x="7232073" y="918486"/>
                </a:cubicBezTo>
                <a:cubicBezTo>
                  <a:pt x="7215871" y="929287"/>
                  <a:pt x="7195128" y="930801"/>
                  <a:pt x="7176655" y="936959"/>
                </a:cubicBezTo>
                <a:cubicBezTo>
                  <a:pt x="7090353" y="965727"/>
                  <a:pt x="7182952" y="943497"/>
                  <a:pt x="7112000" y="973905"/>
                </a:cubicBezTo>
                <a:cubicBezTo>
                  <a:pt x="7100332" y="978905"/>
                  <a:pt x="7087261" y="979654"/>
                  <a:pt x="7075055" y="983141"/>
                </a:cubicBezTo>
                <a:cubicBezTo>
                  <a:pt x="6982271" y="1009650"/>
                  <a:pt x="7125939" y="972728"/>
                  <a:pt x="7010400" y="1001614"/>
                </a:cubicBezTo>
                <a:cubicBezTo>
                  <a:pt x="6936509" y="998535"/>
                  <a:pt x="6862481" y="997840"/>
                  <a:pt x="6788728" y="992377"/>
                </a:cubicBezTo>
                <a:cubicBezTo>
                  <a:pt x="6766159" y="990705"/>
                  <a:pt x="6743984" y="970641"/>
                  <a:pt x="6724073" y="964668"/>
                </a:cubicBezTo>
                <a:cubicBezTo>
                  <a:pt x="6706135" y="959287"/>
                  <a:pt x="6687194" y="958080"/>
                  <a:pt x="6668655" y="955432"/>
                </a:cubicBezTo>
                <a:cubicBezTo>
                  <a:pt x="6624248" y="949088"/>
                  <a:pt x="6555247" y="941805"/>
                  <a:pt x="6511637" y="936959"/>
                </a:cubicBezTo>
                <a:lnTo>
                  <a:pt x="6437746" y="918486"/>
                </a:lnTo>
                <a:cubicBezTo>
                  <a:pt x="6425431" y="915407"/>
                  <a:pt x="6413248" y="911739"/>
                  <a:pt x="6400800" y="909250"/>
                </a:cubicBezTo>
                <a:cubicBezTo>
                  <a:pt x="6385406" y="906171"/>
                  <a:pt x="6369848" y="903822"/>
                  <a:pt x="6354618" y="900014"/>
                </a:cubicBezTo>
                <a:cubicBezTo>
                  <a:pt x="6257671" y="875777"/>
                  <a:pt x="6410927" y="907462"/>
                  <a:pt x="6289964" y="881541"/>
                </a:cubicBezTo>
                <a:cubicBezTo>
                  <a:pt x="6259263" y="874962"/>
                  <a:pt x="6197600" y="863068"/>
                  <a:pt x="6197600" y="863068"/>
                </a:cubicBezTo>
                <a:cubicBezTo>
                  <a:pt x="6139103" y="866147"/>
                  <a:pt x="6080514" y="867812"/>
                  <a:pt x="6022109" y="872305"/>
                </a:cubicBezTo>
                <a:cubicBezTo>
                  <a:pt x="5905820" y="881250"/>
                  <a:pt x="6004830" y="879082"/>
                  <a:pt x="5911273" y="890777"/>
                </a:cubicBezTo>
                <a:cubicBezTo>
                  <a:pt x="5877529" y="894995"/>
                  <a:pt x="5843540" y="896935"/>
                  <a:pt x="5809673" y="900014"/>
                </a:cubicBezTo>
                <a:cubicBezTo>
                  <a:pt x="5797358" y="903093"/>
                  <a:pt x="5785120" y="906496"/>
                  <a:pt x="5772728" y="909250"/>
                </a:cubicBezTo>
                <a:cubicBezTo>
                  <a:pt x="5757403" y="912655"/>
                  <a:pt x="5741776" y="914678"/>
                  <a:pt x="5726546" y="918486"/>
                </a:cubicBezTo>
                <a:cubicBezTo>
                  <a:pt x="5717101" y="920847"/>
                  <a:pt x="5708341" y="925611"/>
                  <a:pt x="5698837" y="927723"/>
                </a:cubicBezTo>
                <a:cubicBezTo>
                  <a:pt x="5658696" y="936643"/>
                  <a:pt x="5619235" y="938838"/>
                  <a:pt x="5578764" y="946196"/>
                </a:cubicBezTo>
                <a:cubicBezTo>
                  <a:pt x="5566274" y="948467"/>
                  <a:pt x="5554210" y="952678"/>
                  <a:pt x="5541818" y="955432"/>
                </a:cubicBezTo>
                <a:cubicBezTo>
                  <a:pt x="5526493" y="958837"/>
                  <a:pt x="5511031" y="961589"/>
                  <a:pt x="5495637" y="964668"/>
                </a:cubicBezTo>
                <a:cubicBezTo>
                  <a:pt x="5467928" y="961589"/>
                  <a:pt x="5438958" y="964248"/>
                  <a:pt x="5412509" y="955432"/>
                </a:cubicBezTo>
                <a:cubicBezTo>
                  <a:pt x="5400117" y="951301"/>
                  <a:pt x="5395668" y="934969"/>
                  <a:pt x="5384800" y="927723"/>
                </a:cubicBezTo>
                <a:cubicBezTo>
                  <a:pt x="5376699" y="922322"/>
                  <a:pt x="5365799" y="922840"/>
                  <a:pt x="5357091" y="918486"/>
                </a:cubicBezTo>
                <a:cubicBezTo>
                  <a:pt x="5347162" y="913522"/>
                  <a:pt x="5339526" y="904522"/>
                  <a:pt x="5329382" y="900014"/>
                </a:cubicBezTo>
                <a:cubicBezTo>
                  <a:pt x="5291027" y="882967"/>
                  <a:pt x="5267294" y="880207"/>
                  <a:pt x="5227782" y="872305"/>
                </a:cubicBezTo>
                <a:cubicBezTo>
                  <a:pt x="5212388" y="866147"/>
                  <a:pt x="5197329" y="859075"/>
                  <a:pt x="5181600" y="853832"/>
                </a:cubicBezTo>
                <a:cubicBezTo>
                  <a:pt x="5090427" y="823441"/>
                  <a:pt x="4983864" y="850551"/>
                  <a:pt x="4895273" y="853832"/>
                </a:cubicBezTo>
                <a:cubicBezTo>
                  <a:pt x="4880619" y="855925"/>
                  <a:pt x="4804703" y="865550"/>
                  <a:pt x="4784437" y="872305"/>
                </a:cubicBezTo>
                <a:cubicBezTo>
                  <a:pt x="4771375" y="876659"/>
                  <a:pt x="4760553" y="886423"/>
                  <a:pt x="4747491" y="890777"/>
                </a:cubicBezTo>
                <a:cubicBezTo>
                  <a:pt x="4732598" y="895741"/>
                  <a:pt x="4716455" y="895883"/>
                  <a:pt x="4701309" y="900014"/>
                </a:cubicBezTo>
                <a:cubicBezTo>
                  <a:pt x="4682523" y="905137"/>
                  <a:pt x="4664364" y="912328"/>
                  <a:pt x="4645891" y="918486"/>
                </a:cubicBezTo>
                <a:cubicBezTo>
                  <a:pt x="4636655" y="921565"/>
                  <a:pt x="4627729" y="925814"/>
                  <a:pt x="4618182" y="927723"/>
                </a:cubicBezTo>
                <a:lnTo>
                  <a:pt x="4572000" y="936959"/>
                </a:lnTo>
                <a:cubicBezTo>
                  <a:pt x="4553575" y="940309"/>
                  <a:pt x="4534864" y="942133"/>
                  <a:pt x="4516582" y="946196"/>
                </a:cubicBezTo>
                <a:cubicBezTo>
                  <a:pt x="4507078" y="948308"/>
                  <a:pt x="4498565" y="954509"/>
                  <a:pt x="4488873" y="955432"/>
                </a:cubicBezTo>
                <a:cubicBezTo>
                  <a:pt x="4433619" y="960694"/>
                  <a:pt x="4378036" y="961589"/>
                  <a:pt x="4322618" y="964668"/>
                </a:cubicBezTo>
                <a:lnTo>
                  <a:pt x="4267200" y="983141"/>
                </a:lnTo>
                <a:lnTo>
                  <a:pt x="4239491" y="992377"/>
                </a:lnTo>
                <a:cubicBezTo>
                  <a:pt x="4181007" y="977756"/>
                  <a:pt x="4213108" y="990182"/>
                  <a:pt x="4147128" y="946196"/>
                </a:cubicBezTo>
                <a:cubicBezTo>
                  <a:pt x="4137891" y="940038"/>
                  <a:pt x="4130188" y="930416"/>
                  <a:pt x="4119418" y="927723"/>
                </a:cubicBezTo>
                <a:cubicBezTo>
                  <a:pt x="4107103" y="924644"/>
                  <a:pt x="4094921" y="920976"/>
                  <a:pt x="4082473" y="918486"/>
                </a:cubicBezTo>
                <a:cubicBezTo>
                  <a:pt x="4064109" y="914813"/>
                  <a:pt x="4045480" y="912600"/>
                  <a:pt x="4027055" y="909250"/>
                </a:cubicBezTo>
                <a:cubicBezTo>
                  <a:pt x="4011609" y="906442"/>
                  <a:pt x="3996267" y="903093"/>
                  <a:pt x="3980873" y="900014"/>
                </a:cubicBezTo>
                <a:lnTo>
                  <a:pt x="3592946" y="909250"/>
                </a:lnTo>
                <a:cubicBezTo>
                  <a:pt x="3505590" y="912890"/>
                  <a:pt x="3566906" y="916305"/>
                  <a:pt x="3509818" y="927723"/>
                </a:cubicBezTo>
                <a:cubicBezTo>
                  <a:pt x="3468990" y="935889"/>
                  <a:pt x="3389427" y="942533"/>
                  <a:pt x="3352800" y="946196"/>
                </a:cubicBezTo>
                <a:cubicBezTo>
                  <a:pt x="3293348" y="966013"/>
                  <a:pt x="3355646" y="947260"/>
                  <a:pt x="3251200" y="964668"/>
                </a:cubicBezTo>
                <a:cubicBezTo>
                  <a:pt x="3238679" y="966755"/>
                  <a:pt x="3226570" y="970826"/>
                  <a:pt x="3214255" y="973905"/>
                </a:cubicBezTo>
                <a:lnTo>
                  <a:pt x="2835564" y="964668"/>
                </a:lnTo>
                <a:cubicBezTo>
                  <a:pt x="2819880" y="963986"/>
                  <a:pt x="2804828" y="958240"/>
                  <a:pt x="2789382" y="955432"/>
                </a:cubicBezTo>
                <a:cubicBezTo>
                  <a:pt x="2742402" y="946891"/>
                  <a:pt x="2717730" y="943877"/>
                  <a:pt x="2669309" y="936959"/>
                </a:cubicBezTo>
                <a:cubicBezTo>
                  <a:pt x="2435238" y="858938"/>
                  <a:pt x="2628072" y="919832"/>
                  <a:pt x="1985818" y="936959"/>
                </a:cubicBezTo>
                <a:cubicBezTo>
                  <a:pt x="1947754" y="937974"/>
                  <a:pt x="1954530" y="950299"/>
                  <a:pt x="1921164" y="955432"/>
                </a:cubicBezTo>
                <a:cubicBezTo>
                  <a:pt x="1890582" y="960137"/>
                  <a:pt x="1859588" y="961589"/>
                  <a:pt x="1828800" y="964668"/>
                </a:cubicBezTo>
                <a:cubicBezTo>
                  <a:pt x="1748939" y="984635"/>
                  <a:pt x="1785213" y="979525"/>
                  <a:pt x="1644073" y="964668"/>
                </a:cubicBezTo>
                <a:cubicBezTo>
                  <a:pt x="1634391" y="963649"/>
                  <a:pt x="1625868" y="957544"/>
                  <a:pt x="1616364" y="955432"/>
                </a:cubicBezTo>
                <a:cubicBezTo>
                  <a:pt x="1598082" y="951370"/>
                  <a:pt x="1579419" y="949275"/>
                  <a:pt x="1560946" y="946196"/>
                </a:cubicBezTo>
                <a:cubicBezTo>
                  <a:pt x="1551710" y="943117"/>
                  <a:pt x="1542682" y="939320"/>
                  <a:pt x="1533237" y="936959"/>
                </a:cubicBezTo>
                <a:cubicBezTo>
                  <a:pt x="1494226" y="927206"/>
                  <a:pt x="1463048" y="924740"/>
                  <a:pt x="1422400" y="918486"/>
                </a:cubicBezTo>
                <a:cubicBezTo>
                  <a:pt x="1307016" y="900734"/>
                  <a:pt x="1432593" y="917451"/>
                  <a:pt x="1293091" y="900014"/>
                </a:cubicBezTo>
                <a:cubicBezTo>
                  <a:pt x="1283855" y="896935"/>
                  <a:pt x="1275118" y="890777"/>
                  <a:pt x="1265382" y="890777"/>
                </a:cubicBezTo>
                <a:cubicBezTo>
                  <a:pt x="1072444" y="890777"/>
                  <a:pt x="1074297" y="892727"/>
                  <a:pt x="942109" y="909250"/>
                </a:cubicBezTo>
                <a:cubicBezTo>
                  <a:pt x="915706" y="918051"/>
                  <a:pt x="906441" y="921926"/>
                  <a:pt x="877455" y="927723"/>
                </a:cubicBezTo>
                <a:cubicBezTo>
                  <a:pt x="859091" y="931396"/>
                  <a:pt x="840510" y="933880"/>
                  <a:pt x="822037" y="936959"/>
                </a:cubicBezTo>
                <a:cubicBezTo>
                  <a:pt x="806643" y="943117"/>
                  <a:pt x="791584" y="950189"/>
                  <a:pt x="775855" y="955432"/>
                </a:cubicBezTo>
                <a:cubicBezTo>
                  <a:pt x="739243" y="967636"/>
                  <a:pt x="703765" y="969061"/>
                  <a:pt x="665018" y="973905"/>
                </a:cubicBezTo>
                <a:cubicBezTo>
                  <a:pt x="597285" y="970826"/>
                  <a:pt x="529405" y="970075"/>
                  <a:pt x="461818" y="964668"/>
                </a:cubicBezTo>
                <a:cubicBezTo>
                  <a:pt x="452113" y="963892"/>
                  <a:pt x="443470" y="958107"/>
                  <a:pt x="434109" y="955432"/>
                </a:cubicBezTo>
                <a:cubicBezTo>
                  <a:pt x="421903" y="951945"/>
                  <a:pt x="409479" y="949275"/>
                  <a:pt x="397164" y="946196"/>
                </a:cubicBezTo>
                <a:cubicBezTo>
                  <a:pt x="387928" y="940038"/>
                  <a:pt x="379658" y="932096"/>
                  <a:pt x="369455" y="927723"/>
                </a:cubicBezTo>
                <a:cubicBezTo>
                  <a:pt x="357787" y="922722"/>
                  <a:pt x="344715" y="921973"/>
                  <a:pt x="332509" y="918486"/>
                </a:cubicBezTo>
                <a:cubicBezTo>
                  <a:pt x="323148" y="915811"/>
                  <a:pt x="314036" y="912329"/>
                  <a:pt x="304800" y="909250"/>
                </a:cubicBezTo>
                <a:lnTo>
                  <a:pt x="249382" y="872305"/>
                </a:lnTo>
                <a:cubicBezTo>
                  <a:pt x="233785" y="861907"/>
                  <a:pt x="173806" y="855510"/>
                  <a:pt x="166255" y="853832"/>
                </a:cubicBezTo>
                <a:cubicBezTo>
                  <a:pt x="156751" y="851720"/>
                  <a:pt x="148050" y="846708"/>
                  <a:pt x="138546" y="844596"/>
                </a:cubicBezTo>
                <a:cubicBezTo>
                  <a:pt x="41010" y="822921"/>
                  <a:pt x="117798" y="846915"/>
                  <a:pt x="55418" y="826123"/>
                </a:cubicBezTo>
                <a:cubicBezTo>
                  <a:pt x="46182" y="819965"/>
                  <a:pt x="34644" y="816318"/>
                  <a:pt x="27709" y="807650"/>
                </a:cubicBezTo>
                <a:cubicBezTo>
                  <a:pt x="21627" y="800047"/>
                  <a:pt x="22827" y="788649"/>
                  <a:pt x="18473" y="779941"/>
                </a:cubicBezTo>
                <a:cubicBezTo>
                  <a:pt x="13509" y="770012"/>
                  <a:pt x="6158" y="761468"/>
                  <a:pt x="0" y="752232"/>
                </a:cubicBezTo>
                <a:cubicBezTo>
                  <a:pt x="3079" y="730680"/>
                  <a:pt x="1422" y="707896"/>
                  <a:pt x="9237" y="687577"/>
                </a:cubicBezTo>
                <a:cubicBezTo>
                  <a:pt x="17207" y="666855"/>
                  <a:pt x="46182" y="632159"/>
                  <a:pt x="46182" y="632159"/>
                </a:cubicBezTo>
                <a:cubicBezTo>
                  <a:pt x="68165" y="566210"/>
                  <a:pt x="53854" y="592943"/>
                  <a:pt x="83128" y="549032"/>
                </a:cubicBezTo>
                <a:cubicBezTo>
                  <a:pt x="105614" y="481571"/>
                  <a:pt x="96877" y="512504"/>
                  <a:pt x="110837" y="456668"/>
                </a:cubicBezTo>
                <a:cubicBezTo>
                  <a:pt x="107758" y="428959"/>
                  <a:pt x="107068" y="400879"/>
                  <a:pt x="101600" y="373541"/>
                </a:cubicBezTo>
                <a:cubicBezTo>
                  <a:pt x="97781" y="354447"/>
                  <a:pt x="89286" y="336596"/>
                  <a:pt x="83128" y="318123"/>
                </a:cubicBezTo>
                <a:cubicBezTo>
                  <a:pt x="80049" y="308887"/>
                  <a:pt x="76252" y="299859"/>
                  <a:pt x="73891" y="290414"/>
                </a:cubicBezTo>
                <a:cubicBezTo>
                  <a:pt x="70812" y="278099"/>
                  <a:pt x="69112" y="265354"/>
                  <a:pt x="64655" y="253468"/>
                </a:cubicBezTo>
                <a:cubicBezTo>
                  <a:pt x="59821" y="240576"/>
                  <a:pt x="52340" y="228838"/>
                  <a:pt x="46182" y="216523"/>
                </a:cubicBezTo>
                <a:cubicBezTo>
                  <a:pt x="49583" y="165510"/>
                  <a:pt x="31320" y="92838"/>
                  <a:pt x="73891" y="50268"/>
                </a:cubicBezTo>
                <a:lnTo>
                  <a:pt x="73891" y="77977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786842" cy="552471"/>
          </a:xfrm>
        </p:spPr>
        <p:txBody>
          <a:bodyPr/>
          <a:lstStyle/>
          <a:p>
            <a:r>
              <a:rPr lang="en-GB" b="1" dirty="0" smtClean="0"/>
              <a:t>TFA meets </a:t>
            </a:r>
            <a:r>
              <a:rPr lang="en-GB" b="1" dirty="0"/>
              <a:t>businesses </a:t>
            </a:r>
            <a:r>
              <a:rPr lang="en-GB" b="1" smtClean="0"/>
              <a:t>requirements (4/6)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121848" y="1770395"/>
            <a:ext cx="676875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Simple and efficient formalities 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2764" y="2492896"/>
            <a:ext cx="819967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1979712" y="2806320"/>
            <a:ext cx="6768752" cy="3293209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lvl="0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Art.7.4 – Set-up or maintain a risk management system for exercising customs </a:t>
            </a:r>
            <a:r>
              <a:rPr lang="en-US" dirty="0" smtClean="0"/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Focus </a:t>
            </a:r>
            <a:r>
              <a:rPr lang="en-US" b="0" dirty="0"/>
              <a:t>resources on high risk shipment and let low risk shipments go quickly based on objective criterion.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/>
              <a:t>Art.7.5 - Set-up or maintain mechanism to ensure consignment compliance after release of the goods</a:t>
            </a:r>
          </a:p>
          <a:p>
            <a:endParaRPr lang="en-US" dirty="0"/>
          </a:p>
          <a:p>
            <a:r>
              <a:rPr lang="en-US" dirty="0" smtClean="0"/>
              <a:t>Art.7.6 </a:t>
            </a:r>
            <a:r>
              <a:rPr lang="en-US" dirty="0"/>
              <a:t>– Measure and publish periodically, and in a consistent manner, the average release time of goods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Art.11 – Simplified procedures and formalities for goods in transit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560" y="1484784"/>
            <a:ext cx="1440160" cy="909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What businesses want?</a:t>
            </a:r>
            <a:endParaRPr lang="en-GB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70560" y="2819399"/>
            <a:ext cx="1440160" cy="3216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What does 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the TFA 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provide ?</a:t>
            </a:r>
            <a:endParaRPr lang="en-GB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1305210" y="1855034"/>
            <a:ext cx="755078" cy="16927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180162" y="4342892"/>
            <a:ext cx="3005174" cy="169278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2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>
            <a:spLocks/>
          </p:cNvSpPr>
          <p:nvPr/>
        </p:nvSpPr>
        <p:spPr>
          <a:xfrm>
            <a:off x="2121848" y="1637757"/>
            <a:ext cx="6768752" cy="603831"/>
          </a:xfrm>
          <a:custGeom>
            <a:avLst/>
            <a:gdLst>
              <a:gd name="connsiteX0" fmla="*/ 73891 w 7712364"/>
              <a:gd name="connsiteY0" fmla="*/ 77977 h 1001614"/>
              <a:gd name="connsiteX1" fmla="*/ 73891 w 7712364"/>
              <a:gd name="connsiteY1" fmla="*/ 77977 h 1001614"/>
              <a:gd name="connsiteX2" fmla="*/ 184728 w 7712364"/>
              <a:gd name="connsiteY2" fmla="*/ 41032 h 1001614"/>
              <a:gd name="connsiteX3" fmla="*/ 304800 w 7712364"/>
              <a:gd name="connsiteY3" fmla="*/ 31796 h 1001614"/>
              <a:gd name="connsiteX4" fmla="*/ 674255 w 7712364"/>
              <a:gd name="connsiteY4" fmla="*/ 31796 h 1001614"/>
              <a:gd name="connsiteX5" fmla="*/ 748146 w 7712364"/>
              <a:gd name="connsiteY5" fmla="*/ 41032 h 1001614"/>
              <a:gd name="connsiteX6" fmla="*/ 840509 w 7712364"/>
              <a:gd name="connsiteY6" fmla="*/ 59505 h 1001614"/>
              <a:gd name="connsiteX7" fmla="*/ 969818 w 7712364"/>
              <a:gd name="connsiteY7" fmla="*/ 96450 h 1001614"/>
              <a:gd name="connsiteX8" fmla="*/ 997528 w 7712364"/>
              <a:gd name="connsiteY8" fmla="*/ 105686 h 1001614"/>
              <a:gd name="connsiteX9" fmla="*/ 1080655 w 7712364"/>
              <a:gd name="connsiteY9" fmla="*/ 114923 h 1001614"/>
              <a:gd name="connsiteX10" fmla="*/ 1117600 w 7712364"/>
              <a:gd name="connsiteY10" fmla="*/ 124159 h 1001614"/>
              <a:gd name="connsiteX11" fmla="*/ 1145309 w 7712364"/>
              <a:gd name="connsiteY11" fmla="*/ 133396 h 1001614"/>
              <a:gd name="connsiteX12" fmla="*/ 1579418 w 7712364"/>
              <a:gd name="connsiteY12" fmla="*/ 124159 h 1001614"/>
              <a:gd name="connsiteX13" fmla="*/ 1607128 w 7712364"/>
              <a:gd name="connsiteY13" fmla="*/ 114923 h 1001614"/>
              <a:gd name="connsiteX14" fmla="*/ 1727200 w 7712364"/>
              <a:gd name="connsiteY14" fmla="*/ 96450 h 1001614"/>
              <a:gd name="connsiteX15" fmla="*/ 1782618 w 7712364"/>
              <a:gd name="connsiteY15" fmla="*/ 87214 h 1001614"/>
              <a:gd name="connsiteX16" fmla="*/ 1847273 w 7712364"/>
              <a:gd name="connsiteY16" fmla="*/ 68741 h 1001614"/>
              <a:gd name="connsiteX17" fmla="*/ 1902691 w 7712364"/>
              <a:gd name="connsiteY17" fmla="*/ 50268 h 1001614"/>
              <a:gd name="connsiteX18" fmla="*/ 1930400 w 7712364"/>
              <a:gd name="connsiteY18" fmla="*/ 41032 h 1001614"/>
              <a:gd name="connsiteX19" fmla="*/ 1985818 w 7712364"/>
              <a:gd name="connsiteY19" fmla="*/ 31796 h 1001614"/>
              <a:gd name="connsiteX20" fmla="*/ 2456873 w 7712364"/>
              <a:gd name="connsiteY20" fmla="*/ 41032 h 1001614"/>
              <a:gd name="connsiteX21" fmla="*/ 2493818 w 7712364"/>
              <a:gd name="connsiteY21" fmla="*/ 50268 h 1001614"/>
              <a:gd name="connsiteX22" fmla="*/ 2586182 w 7712364"/>
              <a:gd name="connsiteY22" fmla="*/ 59505 h 1001614"/>
              <a:gd name="connsiteX23" fmla="*/ 2650837 w 7712364"/>
              <a:gd name="connsiteY23" fmla="*/ 87214 h 1001614"/>
              <a:gd name="connsiteX24" fmla="*/ 2687782 w 7712364"/>
              <a:gd name="connsiteY24" fmla="*/ 96450 h 1001614"/>
              <a:gd name="connsiteX25" fmla="*/ 2780146 w 7712364"/>
              <a:gd name="connsiteY25" fmla="*/ 133396 h 1001614"/>
              <a:gd name="connsiteX26" fmla="*/ 2807855 w 7712364"/>
              <a:gd name="connsiteY26" fmla="*/ 142632 h 1001614"/>
              <a:gd name="connsiteX27" fmla="*/ 2918691 w 7712364"/>
              <a:gd name="connsiteY27" fmla="*/ 161105 h 1001614"/>
              <a:gd name="connsiteX28" fmla="*/ 3297382 w 7712364"/>
              <a:gd name="connsiteY28" fmla="*/ 151868 h 1001614"/>
              <a:gd name="connsiteX29" fmla="*/ 3371273 w 7712364"/>
              <a:gd name="connsiteY29" fmla="*/ 124159 h 1001614"/>
              <a:gd name="connsiteX30" fmla="*/ 3454400 w 7712364"/>
              <a:gd name="connsiteY30" fmla="*/ 114923 h 1001614"/>
              <a:gd name="connsiteX31" fmla="*/ 3509818 w 7712364"/>
              <a:gd name="connsiteY31" fmla="*/ 96450 h 1001614"/>
              <a:gd name="connsiteX32" fmla="*/ 3537528 w 7712364"/>
              <a:gd name="connsiteY32" fmla="*/ 77977 h 1001614"/>
              <a:gd name="connsiteX33" fmla="*/ 3611418 w 7712364"/>
              <a:gd name="connsiteY33" fmla="*/ 68741 h 1001614"/>
              <a:gd name="connsiteX34" fmla="*/ 3685309 w 7712364"/>
              <a:gd name="connsiteY34" fmla="*/ 50268 h 1001614"/>
              <a:gd name="connsiteX35" fmla="*/ 3740728 w 7712364"/>
              <a:gd name="connsiteY35" fmla="*/ 31796 h 1001614"/>
              <a:gd name="connsiteX36" fmla="*/ 3833091 w 7712364"/>
              <a:gd name="connsiteY36" fmla="*/ 22559 h 1001614"/>
              <a:gd name="connsiteX37" fmla="*/ 4174837 w 7712364"/>
              <a:gd name="connsiteY37" fmla="*/ 22559 h 1001614"/>
              <a:gd name="connsiteX38" fmla="*/ 4221018 w 7712364"/>
              <a:gd name="connsiteY38" fmla="*/ 31796 h 1001614"/>
              <a:gd name="connsiteX39" fmla="*/ 4294909 w 7712364"/>
              <a:gd name="connsiteY39" fmla="*/ 41032 h 1001614"/>
              <a:gd name="connsiteX40" fmla="*/ 4405746 w 7712364"/>
              <a:gd name="connsiteY40" fmla="*/ 59505 h 1001614"/>
              <a:gd name="connsiteX41" fmla="*/ 4470400 w 7712364"/>
              <a:gd name="connsiteY41" fmla="*/ 87214 h 1001614"/>
              <a:gd name="connsiteX42" fmla="*/ 4516582 w 7712364"/>
              <a:gd name="connsiteY42" fmla="*/ 96450 h 1001614"/>
              <a:gd name="connsiteX43" fmla="*/ 4738255 w 7712364"/>
              <a:gd name="connsiteY43" fmla="*/ 114923 h 1001614"/>
              <a:gd name="connsiteX44" fmla="*/ 5043055 w 7712364"/>
              <a:gd name="connsiteY44" fmla="*/ 105686 h 1001614"/>
              <a:gd name="connsiteX45" fmla="*/ 5080000 w 7712364"/>
              <a:gd name="connsiteY45" fmla="*/ 96450 h 1001614"/>
              <a:gd name="connsiteX46" fmla="*/ 5144655 w 7712364"/>
              <a:gd name="connsiteY46" fmla="*/ 68741 h 1001614"/>
              <a:gd name="connsiteX47" fmla="*/ 5172364 w 7712364"/>
              <a:gd name="connsiteY47" fmla="*/ 59505 h 1001614"/>
              <a:gd name="connsiteX48" fmla="*/ 5292437 w 7712364"/>
              <a:gd name="connsiteY48" fmla="*/ 41032 h 1001614"/>
              <a:gd name="connsiteX49" fmla="*/ 5403273 w 7712364"/>
              <a:gd name="connsiteY49" fmla="*/ 22559 h 1001614"/>
              <a:gd name="connsiteX50" fmla="*/ 5634182 w 7712364"/>
              <a:gd name="connsiteY50" fmla="*/ 31796 h 1001614"/>
              <a:gd name="connsiteX51" fmla="*/ 5708073 w 7712364"/>
              <a:gd name="connsiteY51" fmla="*/ 50268 h 1001614"/>
              <a:gd name="connsiteX52" fmla="*/ 5772728 w 7712364"/>
              <a:gd name="connsiteY52" fmla="*/ 59505 h 1001614"/>
              <a:gd name="connsiteX53" fmla="*/ 5837382 w 7712364"/>
              <a:gd name="connsiteY53" fmla="*/ 77977 h 1001614"/>
              <a:gd name="connsiteX54" fmla="*/ 5892800 w 7712364"/>
              <a:gd name="connsiteY54" fmla="*/ 87214 h 1001614"/>
              <a:gd name="connsiteX55" fmla="*/ 5929746 w 7712364"/>
              <a:gd name="connsiteY55" fmla="*/ 96450 h 1001614"/>
              <a:gd name="connsiteX56" fmla="*/ 5994400 w 7712364"/>
              <a:gd name="connsiteY56" fmla="*/ 105686 h 1001614"/>
              <a:gd name="connsiteX57" fmla="*/ 6132946 w 7712364"/>
              <a:gd name="connsiteY57" fmla="*/ 124159 h 1001614"/>
              <a:gd name="connsiteX58" fmla="*/ 6410037 w 7712364"/>
              <a:gd name="connsiteY58" fmla="*/ 105686 h 1001614"/>
              <a:gd name="connsiteX59" fmla="*/ 6437746 w 7712364"/>
              <a:gd name="connsiteY59" fmla="*/ 96450 h 1001614"/>
              <a:gd name="connsiteX60" fmla="*/ 6530109 w 7712364"/>
              <a:gd name="connsiteY60" fmla="*/ 68741 h 1001614"/>
              <a:gd name="connsiteX61" fmla="*/ 6557818 w 7712364"/>
              <a:gd name="connsiteY61" fmla="*/ 59505 h 1001614"/>
              <a:gd name="connsiteX62" fmla="*/ 6640946 w 7712364"/>
              <a:gd name="connsiteY62" fmla="*/ 50268 h 1001614"/>
              <a:gd name="connsiteX63" fmla="*/ 6797964 w 7712364"/>
              <a:gd name="connsiteY63" fmla="*/ 31796 h 1001614"/>
              <a:gd name="connsiteX64" fmla="*/ 6834909 w 7712364"/>
              <a:gd name="connsiteY64" fmla="*/ 22559 h 1001614"/>
              <a:gd name="connsiteX65" fmla="*/ 6927273 w 7712364"/>
              <a:gd name="connsiteY65" fmla="*/ 31796 h 1001614"/>
              <a:gd name="connsiteX66" fmla="*/ 7010400 w 7712364"/>
              <a:gd name="connsiteY66" fmla="*/ 59505 h 1001614"/>
              <a:gd name="connsiteX67" fmla="*/ 7056582 w 7712364"/>
              <a:gd name="connsiteY67" fmla="*/ 68741 h 1001614"/>
              <a:gd name="connsiteX68" fmla="*/ 7084291 w 7712364"/>
              <a:gd name="connsiteY68" fmla="*/ 77977 h 1001614"/>
              <a:gd name="connsiteX69" fmla="*/ 7121237 w 7712364"/>
              <a:gd name="connsiteY69" fmla="*/ 87214 h 1001614"/>
              <a:gd name="connsiteX70" fmla="*/ 7148946 w 7712364"/>
              <a:gd name="connsiteY70" fmla="*/ 105686 h 1001614"/>
              <a:gd name="connsiteX71" fmla="*/ 7259782 w 7712364"/>
              <a:gd name="connsiteY71" fmla="*/ 133396 h 1001614"/>
              <a:gd name="connsiteX72" fmla="*/ 7361382 w 7712364"/>
              <a:gd name="connsiteY72" fmla="*/ 124159 h 1001614"/>
              <a:gd name="connsiteX73" fmla="*/ 7435273 w 7712364"/>
              <a:gd name="connsiteY73" fmla="*/ 105686 h 1001614"/>
              <a:gd name="connsiteX74" fmla="*/ 7518400 w 7712364"/>
              <a:gd name="connsiteY74" fmla="*/ 87214 h 1001614"/>
              <a:gd name="connsiteX75" fmla="*/ 7620000 w 7712364"/>
              <a:gd name="connsiteY75" fmla="*/ 114923 h 1001614"/>
              <a:gd name="connsiteX76" fmla="*/ 7647709 w 7712364"/>
              <a:gd name="connsiteY76" fmla="*/ 133396 h 1001614"/>
              <a:gd name="connsiteX77" fmla="*/ 7666182 w 7712364"/>
              <a:gd name="connsiteY77" fmla="*/ 161105 h 1001614"/>
              <a:gd name="connsiteX78" fmla="*/ 7647709 w 7712364"/>
              <a:gd name="connsiteY78" fmla="*/ 253468 h 1001614"/>
              <a:gd name="connsiteX79" fmla="*/ 7638473 w 7712364"/>
              <a:gd name="connsiteY79" fmla="*/ 281177 h 1001614"/>
              <a:gd name="connsiteX80" fmla="*/ 7601528 w 7712364"/>
              <a:gd name="connsiteY80" fmla="*/ 336596 h 1001614"/>
              <a:gd name="connsiteX81" fmla="*/ 7583055 w 7712364"/>
              <a:gd name="connsiteY81" fmla="*/ 364305 h 1001614"/>
              <a:gd name="connsiteX82" fmla="*/ 7592291 w 7712364"/>
              <a:gd name="connsiteY82" fmla="*/ 512086 h 1001614"/>
              <a:gd name="connsiteX83" fmla="*/ 7601528 w 7712364"/>
              <a:gd name="connsiteY83" fmla="*/ 539796 h 1001614"/>
              <a:gd name="connsiteX84" fmla="*/ 7629237 w 7712364"/>
              <a:gd name="connsiteY84" fmla="*/ 567505 h 1001614"/>
              <a:gd name="connsiteX85" fmla="*/ 7666182 w 7712364"/>
              <a:gd name="connsiteY85" fmla="*/ 622923 h 1001614"/>
              <a:gd name="connsiteX86" fmla="*/ 7684655 w 7712364"/>
              <a:gd name="connsiteY86" fmla="*/ 650632 h 1001614"/>
              <a:gd name="connsiteX87" fmla="*/ 7703128 w 7712364"/>
              <a:gd name="connsiteY87" fmla="*/ 706050 h 1001614"/>
              <a:gd name="connsiteX88" fmla="*/ 7712364 w 7712364"/>
              <a:gd name="connsiteY88" fmla="*/ 733759 h 1001614"/>
              <a:gd name="connsiteX89" fmla="*/ 7703128 w 7712364"/>
              <a:gd name="connsiteY89" fmla="*/ 844596 h 1001614"/>
              <a:gd name="connsiteX90" fmla="*/ 7675418 w 7712364"/>
              <a:gd name="connsiteY90" fmla="*/ 863068 h 1001614"/>
              <a:gd name="connsiteX91" fmla="*/ 7620000 w 7712364"/>
              <a:gd name="connsiteY91" fmla="*/ 881541 h 1001614"/>
              <a:gd name="connsiteX92" fmla="*/ 7287491 w 7712364"/>
              <a:gd name="connsiteY92" fmla="*/ 881541 h 1001614"/>
              <a:gd name="connsiteX93" fmla="*/ 7232073 w 7712364"/>
              <a:gd name="connsiteY93" fmla="*/ 918486 h 1001614"/>
              <a:gd name="connsiteX94" fmla="*/ 7176655 w 7712364"/>
              <a:gd name="connsiteY94" fmla="*/ 936959 h 1001614"/>
              <a:gd name="connsiteX95" fmla="*/ 7112000 w 7712364"/>
              <a:gd name="connsiteY95" fmla="*/ 973905 h 1001614"/>
              <a:gd name="connsiteX96" fmla="*/ 7075055 w 7712364"/>
              <a:gd name="connsiteY96" fmla="*/ 983141 h 1001614"/>
              <a:gd name="connsiteX97" fmla="*/ 7010400 w 7712364"/>
              <a:gd name="connsiteY97" fmla="*/ 1001614 h 1001614"/>
              <a:gd name="connsiteX98" fmla="*/ 6788728 w 7712364"/>
              <a:gd name="connsiteY98" fmla="*/ 992377 h 1001614"/>
              <a:gd name="connsiteX99" fmla="*/ 6724073 w 7712364"/>
              <a:gd name="connsiteY99" fmla="*/ 964668 h 1001614"/>
              <a:gd name="connsiteX100" fmla="*/ 6668655 w 7712364"/>
              <a:gd name="connsiteY100" fmla="*/ 955432 h 1001614"/>
              <a:gd name="connsiteX101" fmla="*/ 6511637 w 7712364"/>
              <a:gd name="connsiteY101" fmla="*/ 936959 h 1001614"/>
              <a:gd name="connsiteX102" fmla="*/ 6437746 w 7712364"/>
              <a:gd name="connsiteY102" fmla="*/ 918486 h 1001614"/>
              <a:gd name="connsiteX103" fmla="*/ 6400800 w 7712364"/>
              <a:gd name="connsiteY103" fmla="*/ 909250 h 1001614"/>
              <a:gd name="connsiteX104" fmla="*/ 6354618 w 7712364"/>
              <a:gd name="connsiteY104" fmla="*/ 900014 h 1001614"/>
              <a:gd name="connsiteX105" fmla="*/ 6289964 w 7712364"/>
              <a:gd name="connsiteY105" fmla="*/ 881541 h 1001614"/>
              <a:gd name="connsiteX106" fmla="*/ 6197600 w 7712364"/>
              <a:gd name="connsiteY106" fmla="*/ 863068 h 1001614"/>
              <a:gd name="connsiteX107" fmla="*/ 6022109 w 7712364"/>
              <a:gd name="connsiteY107" fmla="*/ 872305 h 1001614"/>
              <a:gd name="connsiteX108" fmla="*/ 5911273 w 7712364"/>
              <a:gd name="connsiteY108" fmla="*/ 890777 h 1001614"/>
              <a:gd name="connsiteX109" fmla="*/ 5809673 w 7712364"/>
              <a:gd name="connsiteY109" fmla="*/ 900014 h 1001614"/>
              <a:gd name="connsiteX110" fmla="*/ 5772728 w 7712364"/>
              <a:gd name="connsiteY110" fmla="*/ 909250 h 1001614"/>
              <a:gd name="connsiteX111" fmla="*/ 5726546 w 7712364"/>
              <a:gd name="connsiteY111" fmla="*/ 918486 h 1001614"/>
              <a:gd name="connsiteX112" fmla="*/ 5698837 w 7712364"/>
              <a:gd name="connsiteY112" fmla="*/ 927723 h 1001614"/>
              <a:gd name="connsiteX113" fmla="*/ 5578764 w 7712364"/>
              <a:gd name="connsiteY113" fmla="*/ 946196 h 1001614"/>
              <a:gd name="connsiteX114" fmla="*/ 5541818 w 7712364"/>
              <a:gd name="connsiteY114" fmla="*/ 955432 h 1001614"/>
              <a:gd name="connsiteX115" fmla="*/ 5495637 w 7712364"/>
              <a:gd name="connsiteY115" fmla="*/ 964668 h 1001614"/>
              <a:gd name="connsiteX116" fmla="*/ 5412509 w 7712364"/>
              <a:gd name="connsiteY116" fmla="*/ 955432 h 1001614"/>
              <a:gd name="connsiteX117" fmla="*/ 5384800 w 7712364"/>
              <a:gd name="connsiteY117" fmla="*/ 927723 h 1001614"/>
              <a:gd name="connsiteX118" fmla="*/ 5357091 w 7712364"/>
              <a:gd name="connsiteY118" fmla="*/ 918486 h 1001614"/>
              <a:gd name="connsiteX119" fmla="*/ 5329382 w 7712364"/>
              <a:gd name="connsiteY119" fmla="*/ 900014 h 1001614"/>
              <a:gd name="connsiteX120" fmla="*/ 5227782 w 7712364"/>
              <a:gd name="connsiteY120" fmla="*/ 872305 h 1001614"/>
              <a:gd name="connsiteX121" fmla="*/ 5181600 w 7712364"/>
              <a:gd name="connsiteY121" fmla="*/ 853832 h 1001614"/>
              <a:gd name="connsiteX122" fmla="*/ 4895273 w 7712364"/>
              <a:gd name="connsiteY122" fmla="*/ 853832 h 1001614"/>
              <a:gd name="connsiteX123" fmla="*/ 4784437 w 7712364"/>
              <a:gd name="connsiteY123" fmla="*/ 872305 h 1001614"/>
              <a:gd name="connsiteX124" fmla="*/ 4747491 w 7712364"/>
              <a:gd name="connsiteY124" fmla="*/ 890777 h 1001614"/>
              <a:gd name="connsiteX125" fmla="*/ 4701309 w 7712364"/>
              <a:gd name="connsiteY125" fmla="*/ 900014 h 1001614"/>
              <a:gd name="connsiteX126" fmla="*/ 4645891 w 7712364"/>
              <a:gd name="connsiteY126" fmla="*/ 918486 h 1001614"/>
              <a:gd name="connsiteX127" fmla="*/ 4618182 w 7712364"/>
              <a:gd name="connsiteY127" fmla="*/ 927723 h 1001614"/>
              <a:gd name="connsiteX128" fmla="*/ 4572000 w 7712364"/>
              <a:gd name="connsiteY128" fmla="*/ 936959 h 1001614"/>
              <a:gd name="connsiteX129" fmla="*/ 4516582 w 7712364"/>
              <a:gd name="connsiteY129" fmla="*/ 946196 h 1001614"/>
              <a:gd name="connsiteX130" fmla="*/ 4488873 w 7712364"/>
              <a:gd name="connsiteY130" fmla="*/ 955432 h 1001614"/>
              <a:gd name="connsiteX131" fmla="*/ 4322618 w 7712364"/>
              <a:gd name="connsiteY131" fmla="*/ 964668 h 1001614"/>
              <a:gd name="connsiteX132" fmla="*/ 4267200 w 7712364"/>
              <a:gd name="connsiteY132" fmla="*/ 983141 h 1001614"/>
              <a:gd name="connsiteX133" fmla="*/ 4239491 w 7712364"/>
              <a:gd name="connsiteY133" fmla="*/ 992377 h 1001614"/>
              <a:gd name="connsiteX134" fmla="*/ 4147128 w 7712364"/>
              <a:gd name="connsiteY134" fmla="*/ 946196 h 1001614"/>
              <a:gd name="connsiteX135" fmla="*/ 4119418 w 7712364"/>
              <a:gd name="connsiteY135" fmla="*/ 927723 h 1001614"/>
              <a:gd name="connsiteX136" fmla="*/ 4082473 w 7712364"/>
              <a:gd name="connsiteY136" fmla="*/ 918486 h 1001614"/>
              <a:gd name="connsiteX137" fmla="*/ 4027055 w 7712364"/>
              <a:gd name="connsiteY137" fmla="*/ 909250 h 1001614"/>
              <a:gd name="connsiteX138" fmla="*/ 3980873 w 7712364"/>
              <a:gd name="connsiteY138" fmla="*/ 900014 h 1001614"/>
              <a:gd name="connsiteX139" fmla="*/ 3592946 w 7712364"/>
              <a:gd name="connsiteY139" fmla="*/ 909250 h 1001614"/>
              <a:gd name="connsiteX140" fmla="*/ 3509818 w 7712364"/>
              <a:gd name="connsiteY140" fmla="*/ 927723 h 1001614"/>
              <a:gd name="connsiteX141" fmla="*/ 3352800 w 7712364"/>
              <a:gd name="connsiteY141" fmla="*/ 946196 h 1001614"/>
              <a:gd name="connsiteX142" fmla="*/ 3251200 w 7712364"/>
              <a:gd name="connsiteY142" fmla="*/ 964668 h 1001614"/>
              <a:gd name="connsiteX143" fmla="*/ 3214255 w 7712364"/>
              <a:gd name="connsiteY143" fmla="*/ 973905 h 1001614"/>
              <a:gd name="connsiteX144" fmla="*/ 2835564 w 7712364"/>
              <a:gd name="connsiteY144" fmla="*/ 964668 h 1001614"/>
              <a:gd name="connsiteX145" fmla="*/ 2789382 w 7712364"/>
              <a:gd name="connsiteY145" fmla="*/ 955432 h 1001614"/>
              <a:gd name="connsiteX146" fmla="*/ 2669309 w 7712364"/>
              <a:gd name="connsiteY146" fmla="*/ 936959 h 1001614"/>
              <a:gd name="connsiteX147" fmla="*/ 1985818 w 7712364"/>
              <a:gd name="connsiteY147" fmla="*/ 936959 h 1001614"/>
              <a:gd name="connsiteX148" fmla="*/ 1921164 w 7712364"/>
              <a:gd name="connsiteY148" fmla="*/ 955432 h 1001614"/>
              <a:gd name="connsiteX149" fmla="*/ 1828800 w 7712364"/>
              <a:gd name="connsiteY149" fmla="*/ 964668 h 1001614"/>
              <a:gd name="connsiteX150" fmla="*/ 1644073 w 7712364"/>
              <a:gd name="connsiteY150" fmla="*/ 964668 h 1001614"/>
              <a:gd name="connsiteX151" fmla="*/ 1616364 w 7712364"/>
              <a:gd name="connsiteY151" fmla="*/ 955432 h 1001614"/>
              <a:gd name="connsiteX152" fmla="*/ 1560946 w 7712364"/>
              <a:gd name="connsiteY152" fmla="*/ 946196 h 1001614"/>
              <a:gd name="connsiteX153" fmla="*/ 1533237 w 7712364"/>
              <a:gd name="connsiteY153" fmla="*/ 936959 h 1001614"/>
              <a:gd name="connsiteX154" fmla="*/ 1422400 w 7712364"/>
              <a:gd name="connsiteY154" fmla="*/ 918486 h 1001614"/>
              <a:gd name="connsiteX155" fmla="*/ 1293091 w 7712364"/>
              <a:gd name="connsiteY155" fmla="*/ 900014 h 1001614"/>
              <a:gd name="connsiteX156" fmla="*/ 1265382 w 7712364"/>
              <a:gd name="connsiteY156" fmla="*/ 890777 h 1001614"/>
              <a:gd name="connsiteX157" fmla="*/ 942109 w 7712364"/>
              <a:gd name="connsiteY157" fmla="*/ 909250 h 1001614"/>
              <a:gd name="connsiteX158" fmla="*/ 877455 w 7712364"/>
              <a:gd name="connsiteY158" fmla="*/ 927723 h 1001614"/>
              <a:gd name="connsiteX159" fmla="*/ 822037 w 7712364"/>
              <a:gd name="connsiteY159" fmla="*/ 936959 h 1001614"/>
              <a:gd name="connsiteX160" fmla="*/ 775855 w 7712364"/>
              <a:gd name="connsiteY160" fmla="*/ 955432 h 1001614"/>
              <a:gd name="connsiteX161" fmla="*/ 665018 w 7712364"/>
              <a:gd name="connsiteY161" fmla="*/ 973905 h 1001614"/>
              <a:gd name="connsiteX162" fmla="*/ 461818 w 7712364"/>
              <a:gd name="connsiteY162" fmla="*/ 964668 h 1001614"/>
              <a:gd name="connsiteX163" fmla="*/ 434109 w 7712364"/>
              <a:gd name="connsiteY163" fmla="*/ 955432 h 1001614"/>
              <a:gd name="connsiteX164" fmla="*/ 397164 w 7712364"/>
              <a:gd name="connsiteY164" fmla="*/ 946196 h 1001614"/>
              <a:gd name="connsiteX165" fmla="*/ 369455 w 7712364"/>
              <a:gd name="connsiteY165" fmla="*/ 927723 h 1001614"/>
              <a:gd name="connsiteX166" fmla="*/ 332509 w 7712364"/>
              <a:gd name="connsiteY166" fmla="*/ 918486 h 1001614"/>
              <a:gd name="connsiteX167" fmla="*/ 304800 w 7712364"/>
              <a:gd name="connsiteY167" fmla="*/ 909250 h 1001614"/>
              <a:gd name="connsiteX168" fmla="*/ 249382 w 7712364"/>
              <a:gd name="connsiteY168" fmla="*/ 872305 h 1001614"/>
              <a:gd name="connsiteX169" fmla="*/ 166255 w 7712364"/>
              <a:gd name="connsiteY169" fmla="*/ 853832 h 1001614"/>
              <a:gd name="connsiteX170" fmla="*/ 138546 w 7712364"/>
              <a:gd name="connsiteY170" fmla="*/ 844596 h 1001614"/>
              <a:gd name="connsiteX171" fmla="*/ 55418 w 7712364"/>
              <a:gd name="connsiteY171" fmla="*/ 826123 h 1001614"/>
              <a:gd name="connsiteX172" fmla="*/ 27709 w 7712364"/>
              <a:gd name="connsiteY172" fmla="*/ 807650 h 1001614"/>
              <a:gd name="connsiteX173" fmla="*/ 18473 w 7712364"/>
              <a:gd name="connsiteY173" fmla="*/ 779941 h 1001614"/>
              <a:gd name="connsiteX174" fmla="*/ 0 w 7712364"/>
              <a:gd name="connsiteY174" fmla="*/ 752232 h 1001614"/>
              <a:gd name="connsiteX175" fmla="*/ 9237 w 7712364"/>
              <a:gd name="connsiteY175" fmla="*/ 687577 h 1001614"/>
              <a:gd name="connsiteX176" fmla="*/ 46182 w 7712364"/>
              <a:gd name="connsiteY176" fmla="*/ 632159 h 1001614"/>
              <a:gd name="connsiteX177" fmla="*/ 83128 w 7712364"/>
              <a:gd name="connsiteY177" fmla="*/ 549032 h 1001614"/>
              <a:gd name="connsiteX178" fmla="*/ 110837 w 7712364"/>
              <a:gd name="connsiteY178" fmla="*/ 456668 h 1001614"/>
              <a:gd name="connsiteX179" fmla="*/ 101600 w 7712364"/>
              <a:gd name="connsiteY179" fmla="*/ 373541 h 1001614"/>
              <a:gd name="connsiteX180" fmla="*/ 83128 w 7712364"/>
              <a:gd name="connsiteY180" fmla="*/ 318123 h 1001614"/>
              <a:gd name="connsiteX181" fmla="*/ 73891 w 7712364"/>
              <a:gd name="connsiteY181" fmla="*/ 290414 h 1001614"/>
              <a:gd name="connsiteX182" fmla="*/ 64655 w 7712364"/>
              <a:gd name="connsiteY182" fmla="*/ 253468 h 1001614"/>
              <a:gd name="connsiteX183" fmla="*/ 46182 w 7712364"/>
              <a:gd name="connsiteY183" fmla="*/ 216523 h 1001614"/>
              <a:gd name="connsiteX184" fmla="*/ 73891 w 7712364"/>
              <a:gd name="connsiteY184" fmla="*/ 50268 h 1001614"/>
              <a:gd name="connsiteX185" fmla="*/ 73891 w 7712364"/>
              <a:gd name="connsiteY185" fmla="*/ 77977 h 100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7712364" h="1001614">
                <a:moveTo>
                  <a:pt x="73891" y="77977"/>
                </a:moveTo>
                <a:lnTo>
                  <a:pt x="73891" y="77977"/>
                </a:lnTo>
                <a:cubicBezTo>
                  <a:pt x="93103" y="70772"/>
                  <a:pt x="154385" y="44602"/>
                  <a:pt x="184728" y="41032"/>
                </a:cubicBezTo>
                <a:cubicBezTo>
                  <a:pt x="224595" y="36342"/>
                  <a:pt x="264776" y="34875"/>
                  <a:pt x="304800" y="31796"/>
                </a:cubicBezTo>
                <a:cubicBezTo>
                  <a:pt x="439233" y="-13018"/>
                  <a:pt x="338979" y="16895"/>
                  <a:pt x="674255" y="31796"/>
                </a:cubicBezTo>
                <a:cubicBezTo>
                  <a:pt x="699053" y="32898"/>
                  <a:pt x="723573" y="37522"/>
                  <a:pt x="748146" y="41032"/>
                </a:cubicBezTo>
                <a:cubicBezTo>
                  <a:pt x="779933" y="45573"/>
                  <a:pt x="809901" y="50323"/>
                  <a:pt x="840509" y="59505"/>
                </a:cubicBezTo>
                <a:cubicBezTo>
                  <a:pt x="973000" y="99252"/>
                  <a:pt x="807952" y="55982"/>
                  <a:pt x="969818" y="96450"/>
                </a:cubicBezTo>
                <a:cubicBezTo>
                  <a:pt x="979264" y="98811"/>
                  <a:pt x="987924" y="104085"/>
                  <a:pt x="997528" y="105686"/>
                </a:cubicBezTo>
                <a:cubicBezTo>
                  <a:pt x="1025028" y="110269"/>
                  <a:pt x="1052946" y="111844"/>
                  <a:pt x="1080655" y="114923"/>
                </a:cubicBezTo>
                <a:cubicBezTo>
                  <a:pt x="1092970" y="118002"/>
                  <a:pt x="1105394" y="120672"/>
                  <a:pt x="1117600" y="124159"/>
                </a:cubicBezTo>
                <a:cubicBezTo>
                  <a:pt x="1126961" y="126834"/>
                  <a:pt x="1135573" y="133396"/>
                  <a:pt x="1145309" y="133396"/>
                </a:cubicBezTo>
                <a:cubicBezTo>
                  <a:pt x="1290045" y="133396"/>
                  <a:pt x="1434715" y="127238"/>
                  <a:pt x="1579418" y="124159"/>
                </a:cubicBezTo>
                <a:cubicBezTo>
                  <a:pt x="1588655" y="121080"/>
                  <a:pt x="1597682" y="117284"/>
                  <a:pt x="1607128" y="114923"/>
                </a:cubicBezTo>
                <a:cubicBezTo>
                  <a:pt x="1654181" y="103160"/>
                  <a:pt x="1674839" y="103930"/>
                  <a:pt x="1727200" y="96450"/>
                </a:cubicBezTo>
                <a:cubicBezTo>
                  <a:pt x="1745739" y="93802"/>
                  <a:pt x="1764145" y="90293"/>
                  <a:pt x="1782618" y="87214"/>
                </a:cubicBezTo>
                <a:cubicBezTo>
                  <a:pt x="1875734" y="56174"/>
                  <a:pt x="1731308" y="103531"/>
                  <a:pt x="1847273" y="68741"/>
                </a:cubicBezTo>
                <a:cubicBezTo>
                  <a:pt x="1865924" y="63146"/>
                  <a:pt x="1884218" y="56426"/>
                  <a:pt x="1902691" y="50268"/>
                </a:cubicBezTo>
                <a:lnTo>
                  <a:pt x="1930400" y="41032"/>
                </a:lnTo>
                <a:cubicBezTo>
                  <a:pt x="1948166" y="35110"/>
                  <a:pt x="1967345" y="34875"/>
                  <a:pt x="1985818" y="31796"/>
                </a:cubicBezTo>
                <a:lnTo>
                  <a:pt x="2456873" y="41032"/>
                </a:lnTo>
                <a:cubicBezTo>
                  <a:pt x="2469559" y="41493"/>
                  <a:pt x="2481252" y="48473"/>
                  <a:pt x="2493818" y="50268"/>
                </a:cubicBezTo>
                <a:cubicBezTo>
                  <a:pt x="2524449" y="54644"/>
                  <a:pt x="2555394" y="56426"/>
                  <a:pt x="2586182" y="59505"/>
                </a:cubicBezTo>
                <a:cubicBezTo>
                  <a:pt x="2692248" y="86020"/>
                  <a:pt x="2561540" y="48944"/>
                  <a:pt x="2650837" y="87214"/>
                </a:cubicBezTo>
                <a:cubicBezTo>
                  <a:pt x="2662505" y="92214"/>
                  <a:pt x="2675828" y="92181"/>
                  <a:pt x="2687782" y="96450"/>
                </a:cubicBezTo>
                <a:cubicBezTo>
                  <a:pt x="2719010" y="107603"/>
                  <a:pt x="2748688" y="122910"/>
                  <a:pt x="2780146" y="133396"/>
                </a:cubicBezTo>
                <a:cubicBezTo>
                  <a:pt x="2789382" y="136475"/>
                  <a:pt x="2798410" y="140271"/>
                  <a:pt x="2807855" y="142632"/>
                </a:cubicBezTo>
                <a:cubicBezTo>
                  <a:pt x="2843865" y="151634"/>
                  <a:pt x="2882205" y="155892"/>
                  <a:pt x="2918691" y="161105"/>
                </a:cubicBezTo>
                <a:lnTo>
                  <a:pt x="3297382" y="151868"/>
                </a:lnTo>
                <a:cubicBezTo>
                  <a:pt x="3427534" y="146209"/>
                  <a:pt x="3278823" y="147272"/>
                  <a:pt x="3371273" y="124159"/>
                </a:cubicBezTo>
                <a:cubicBezTo>
                  <a:pt x="3398320" y="117397"/>
                  <a:pt x="3426691" y="118002"/>
                  <a:pt x="3454400" y="114923"/>
                </a:cubicBezTo>
                <a:lnTo>
                  <a:pt x="3509818" y="96450"/>
                </a:lnTo>
                <a:cubicBezTo>
                  <a:pt x="3520349" y="92939"/>
                  <a:pt x="3526818" y="80898"/>
                  <a:pt x="3537528" y="77977"/>
                </a:cubicBezTo>
                <a:cubicBezTo>
                  <a:pt x="3561475" y="71446"/>
                  <a:pt x="3586788" y="71820"/>
                  <a:pt x="3611418" y="68741"/>
                </a:cubicBezTo>
                <a:cubicBezTo>
                  <a:pt x="3695502" y="40715"/>
                  <a:pt x="3562698" y="83707"/>
                  <a:pt x="3685309" y="50268"/>
                </a:cubicBezTo>
                <a:cubicBezTo>
                  <a:pt x="3704095" y="45145"/>
                  <a:pt x="3722255" y="37953"/>
                  <a:pt x="3740728" y="31796"/>
                </a:cubicBezTo>
                <a:cubicBezTo>
                  <a:pt x="3770082" y="22012"/>
                  <a:pt x="3802303" y="25638"/>
                  <a:pt x="3833091" y="22559"/>
                </a:cubicBezTo>
                <a:cubicBezTo>
                  <a:pt x="3958439" y="-19222"/>
                  <a:pt x="3869481" y="6899"/>
                  <a:pt x="4174837" y="22559"/>
                </a:cubicBezTo>
                <a:cubicBezTo>
                  <a:pt x="4190515" y="23363"/>
                  <a:pt x="4205502" y="29409"/>
                  <a:pt x="4221018" y="31796"/>
                </a:cubicBezTo>
                <a:cubicBezTo>
                  <a:pt x="4245551" y="35570"/>
                  <a:pt x="4270362" y="37350"/>
                  <a:pt x="4294909" y="41032"/>
                </a:cubicBezTo>
                <a:cubicBezTo>
                  <a:pt x="4331950" y="46588"/>
                  <a:pt x="4405746" y="59505"/>
                  <a:pt x="4405746" y="59505"/>
                </a:cubicBezTo>
                <a:cubicBezTo>
                  <a:pt x="4432174" y="72719"/>
                  <a:pt x="4443224" y="80420"/>
                  <a:pt x="4470400" y="87214"/>
                </a:cubicBezTo>
                <a:cubicBezTo>
                  <a:pt x="4485630" y="91022"/>
                  <a:pt x="4501066" y="94063"/>
                  <a:pt x="4516582" y="96450"/>
                </a:cubicBezTo>
                <a:cubicBezTo>
                  <a:pt x="4600646" y="109382"/>
                  <a:pt x="4642856" y="108960"/>
                  <a:pt x="4738255" y="114923"/>
                </a:cubicBezTo>
                <a:cubicBezTo>
                  <a:pt x="4839855" y="111844"/>
                  <a:pt x="4941557" y="111172"/>
                  <a:pt x="5043055" y="105686"/>
                </a:cubicBezTo>
                <a:cubicBezTo>
                  <a:pt x="5055730" y="105001"/>
                  <a:pt x="5067794" y="99937"/>
                  <a:pt x="5080000" y="96450"/>
                </a:cubicBezTo>
                <a:cubicBezTo>
                  <a:pt x="5123324" y="84072"/>
                  <a:pt x="5095392" y="89854"/>
                  <a:pt x="5144655" y="68741"/>
                </a:cubicBezTo>
                <a:cubicBezTo>
                  <a:pt x="5153604" y="64906"/>
                  <a:pt x="5163003" y="62180"/>
                  <a:pt x="5172364" y="59505"/>
                </a:cubicBezTo>
                <a:cubicBezTo>
                  <a:pt x="5223273" y="44959"/>
                  <a:pt x="5225428" y="48477"/>
                  <a:pt x="5292437" y="41032"/>
                </a:cubicBezTo>
                <a:cubicBezTo>
                  <a:pt x="5331346" y="31305"/>
                  <a:pt x="5360034" y="22559"/>
                  <a:pt x="5403273" y="22559"/>
                </a:cubicBezTo>
                <a:cubicBezTo>
                  <a:pt x="5480304" y="22559"/>
                  <a:pt x="5557212" y="28717"/>
                  <a:pt x="5634182" y="31796"/>
                </a:cubicBezTo>
                <a:cubicBezTo>
                  <a:pt x="5658812" y="37953"/>
                  <a:pt x="5682940" y="46677"/>
                  <a:pt x="5708073" y="50268"/>
                </a:cubicBezTo>
                <a:cubicBezTo>
                  <a:pt x="5729625" y="53347"/>
                  <a:pt x="5751441" y="54943"/>
                  <a:pt x="5772728" y="59505"/>
                </a:cubicBezTo>
                <a:cubicBezTo>
                  <a:pt x="5794644" y="64201"/>
                  <a:pt x="5815542" y="72937"/>
                  <a:pt x="5837382" y="77977"/>
                </a:cubicBezTo>
                <a:cubicBezTo>
                  <a:pt x="5855630" y="82188"/>
                  <a:pt x="5874436" y="83541"/>
                  <a:pt x="5892800" y="87214"/>
                </a:cubicBezTo>
                <a:cubicBezTo>
                  <a:pt x="5905248" y="89704"/>
                  <a:pt x="5917256" y="94179"/>
                  <a:pt x="5929746" y="96450"/>
                </a:cubicBezTo>
                <a:cubicBezTo>
                  <a:pt x="5951165" y="100344"/>
                  <a:pt x="5972926" y="102107"/>
                  <a:pt x="5994400" y="105686"/>
                </a:cubicBezTo>
                <a:cubicBezTo>
                  <a:pt x="6109191" y="124818"/>
                  <a:pt x="5949536" y="105819"/>
                  <a:pt x="6132946" y="124159"/>
                </a:cubicBezTo>
                <a:cubicBezTo>
                  <a:pt x="6206906" y="120943"/>
                  <a:pt x="6324429" y="122808"/>
                  <a:pt x="6410037" y="105686"/>
                </a:cubicBezTo>
                <a:cubicBezTo>
                  <a:pt x="6419584" y="103777"/>
                  <a:pt x="6428385" y="99125"/>
                  <a:pt x="6437746" y="96450"/>
                </a:cubicBezTo>
                <a:cubicBezTo>
                  <a:pt x="6535454" y="68534"/>
                  <a:pt x="6398419" y="112638"/>
                  <a:pt x="6530109" y="68741"/>
                </a:cubicBezTo>
                <a:cubicBezTo>
                  <a:pt x="6539345" y="65662"/>
                  <a:pt x="6548142" y="60580"/>
                  <a:pt x="6557818" y="59505"/>
                </a:cubicBezTo>
                <a:lnTo>
                  <a:pt x="6640946" y="50268"/>
                </a:lnTo>
                <a:cubicBezTo>
                  <a:pt x="6729752" y="28067"/>
                  <a:pt x="6624387" y="52217"/>
                  <a:pt x="6797964" y="31796"/>
                </a:cubicBezTo>
                <a:cubicBezTo>
                  <a:pt x="6810571" y="30313"/>
                  <a:pt x="6822594" y="25638"/>
                  <a:pt x="6834909" y="22559"/>
                </a:cubicBezTo>
                <a:cubicBezTo>
                  <a:pt x="6865697" y="25638"/>
                  <a:pt x="6896861" y="26094"/>
                  <a:pt x="6927273" y="31796"/>
                </a:cubicBezTo>
                <a:cubicBezTo>
                  <a:pt x="6927289" y="31799"/>
                  <a:pt x="6996538" y="54884"/>
                  <a:pt x="7010400" y="59505"/>
                </a:cubicBezTo>
                <a:cubicBezTo>
                  <a:pt x="7025293" y="64470"/>
                  <a:pt x="7041352" y="64934"/>
                  <a:pt x="7056582" y="68741"/>
                </a:cubicBezTo>
                <a:cubicBezTo>
                  <a:pt x="7066027" y="71102"/>
                  <a:pt x="7074930" y="75302"/>
                  <a:pt x="7084291" y="77977"/>
                </a:cubicBezTo>
                <a:cubicBezTo>
                  <a:pt x="7096497" y="81464"/>
                  <a:pt x="7108922" y="84135"/>
                  <a:pt x="7121237" y="87214"/>
                </a:cubicBezTo>
                <a:cubicBezTo>
                  <a:pt x="7130473" y="93371"/>
                  <a:pt x="7138802" y="101178"/>
                  <a:pt x="7148946" y="105686"/>
                </a:cubicBezTo>
                <a:cubicBezTo>
                  <a:pt x="7192858" y="125202"/>
                  <a:pt x="7213311" y="125650"/>
                  <a:pt x="7259782" y="133396"/>
                </a:cubicBezTo>
                <a:cubicBezTo>
                  <a:pt x="7293649" y="130317"/>
                  <a:pt x="7327638" y="128377"/>
                  <a:pt x="7361382" y="124159"/>
                </a:cubicBezTo>
                <a:cubicBezTo>
                  <a:pt x="7452646" y="112751"/>
                  <a:pt x="7370633" y="120051"/>
                  <a:pt x="7435273" y="105686"/>
                </a:cubicBezTo>
                <a:cubicBezTo>
                  <a:pt x="7532816" y="84009"/>
                  <a:pt x="7456018" y="108007"/>
                  <a:pt x="7518400" y="87214"/>
                </a:cubicBezTo>
                <a:cubicBezTo>
                  <a:pt x="7543186" y="92171"/>
                  <a:pt x="7599910" y="101529"/>
                  <a:pt x="7620000" y="114923"/>
                </a:cubicBezTo>
                <a:lnTo>
                  <a:pt x="7647709" y="133396"/>
                </a:lnTo>
                <a:cubicBezTo>
                  <a:pt x="7653867" y="142632"/>
                  <a:pt x="7666182" y="150004"/>
                  <a:pt x="7666182" y="161105"/>
                </a:cubicBezTo>
                <a:cubicBezTo>
                  <a:pt x="7666182" y="192502"/>
                  <a:pt x="7654769" y="222875"/>
                  <a:pt x="7647709" y="253468"/>
                </a:cubicBezTo>
                <a:cubicBezTo>
                  <a:pt x="7645520" y="262955"/>
                  <a:pt x="7643201" y="272666"/>
                  <a:pt x="7638473" y="281177"/>
                </a:cubicBezTo>
                <a:cubicBezTo>
                  <a:pt x="7627691" y="300585"/>
                  <a:pt x="7613843" y="318123"/>
                  <a:pt x="7601528" y="336596"/>
                </a:cubicBezTo>
                <a:lnTo>
                  <a:pt x="7583055" y="364305"/>
                </a:lnTo>
                <a:cubicBezTo>
                  <a:pt x="7586134" y="413565"/>
                  <a:pt x="7587124" y="463001"/>
                  <a:pt x="7592291" y="512086"/>
                </a:cubicBezTo>
                <a:cubicBezTo>
                  <a:pt x="7593310" y="521769"/>
                  <a:pt x="7596127" y="531695"/>
                  <a:pt x="7601528" y="539796"/>
                </a:cubicBezTo>
                <a:cubicBezTo>
                  <a:pt x="7608774" y="550664"/>
                  <a:pt x="7621218" y="557194"/>
                  <a:pt x="7629237" y="567505"/>
                </a:cubicBezTo>
                <a:cubicBezTo>
                  <a:pt x="7642867" y="585030"/>
                  <a:pt x="7653867" y="604450"/>
                  <a:pt x="7666182" y="622923"/>
                </a:cubicBezTo>
                <a:lnTo>
                  <a:pt x="7684655" y="650632"/>
                </a:lnTo>
                <a:lnTo>
                  <a:pt x="7703128" y="706050"/>
                </a:lnTo>
                <a:lnTo>
                  <a:pt x="7712364" y="733759"/>
                </a:lnTo>
                <a:cubicBezTo>
                  <a:pt x="7709285" y="770705"/>
                  <a:pt x="7713313" y="808949"/>
                  <a:pt x="7703128" y="844596"/>
                </a:cubicBezTo>
                <a:cubicBezTo>
                  <a:pt x="7700078" y="855270"/>
                  <a:pt x="7685562" y="858560"/>
                  <a:pt x="7675418" y="863068"/>
                </a:cubicBezTo>
                <a:cubicBezTo>
                  <a:pt x="7657624" y="870976"/>
                  <a:pt x="7620000" y="881541"/>
                  <a:pt x="7620000" y="881541"/>
                </a:cubicBezTo>
                <a:cubicBezTo>
                  <a:pt x="7560398" y="878832"/>
                  <a:pt x="7365400" y="862064"/>
                  <a:pt x="7287491" y="881541"/>
                </a:cubicBezTo>
                <a:cubicBezTo>
                  <a:pt x="7265953" y="886926"/>
                  <a:pt x="7250546" y="906171"/>
                  <a:pt x="7232073" y="918486"/>
                </a:cubicBezTo>
                <a:cubicBezTo>
                  <a:pt x="7215871" y="929287"/>
                  <a:pt x="7195128" y="930801"/>
                  <a:pt x="7176655" y="936959"/>
                </a:cubicBezTo>
                <a:cubicBezTo>
                  <a:pt x="7090353" y="965727"/>
                  <a:pt x="7182952" y="943497"/>
                  <a:pt x="7112000" y="973905"/>
                </a:cubicBezTo>
                <a:cubicBezTo>
                  <a:pt x="7100332" y="978905"/>
                  <a:pt x="7087261" y="979654"/>
                  <a:pt x="7075055" y="983141"/>
                </a:cubicBezTo>
                <a:cubicBezTo>
                  <a:pt x="6982271" y="1009650"/>
                  <a:pt x="7125939" y="972728"/>
                  <a:pt x="7010400" y="1001614"/>
                </a:cubicBezTo>
                <a:cubicBezTo>
                  <a:pt x="6936509" y="998535"/>
                  <a:pt x="6862481" y="997840"/>
                  <a:pt x="6788728" y="992377"/>
                </a:cubicBezTo>
                <a:cubicBezTo>
                  <a:pt x="6766159" y="990705"/>
                  <a:pt x="6743984" y="970641"/>
                  <a:pt x="6724073" y="964668"/>
                </a:cubicBezTo>
                <a:cubicBezTo>
                  <a:pt x="6706135" y="959287"/>
                  <a:pt x="6687194" y="958080"/>
                  <a:pt x="6668655" y="955432"/>
                </a:cubicBezTo>
                <a:cubicBezTo>
                  <a:pt x="6624248" y="949088"/>
                  <a:pt x="6555247" y="941805"/>
                  <a:pt x="6511637" y="936959"/>
                </a:cubicBezTo>
                <a:lnTo>
                  <a:pt x="6437746" y="918486"/>
                </a:lnTo>
                <a:cubicBezTo>
                  <a:pt x="6425431" y="915407"/>
                  <a:pt x="6413248" y="911739"/>
                  <a:pt x="6400800" y="909250"/>
                </a:cubicBezTo>
                <a:cubicBezTo>
                  <a:pt x="6385406" y="906171"/>
                  <a:pt x="6369848" y="903822"/>
                  <a:pt x="6354618" y="900014"/>
                </a:cubicBezTo>
                <a:cubicBezTo>
                  <a:pt x="6257671" y="875777"/>
                  <a:pt x="6410927" y="907462"/>
                  <a:pt x="6289964" y="881541"/>
                </a:cubicBezTo>
                <a:cubicBezTo>
                  <a:pt x="6259263" y="874962"/>
                  <a:pt x="6197600" y="863068"/>
                  <a:pt x="6197600" y="863068"/>
                </a:cubicBezTo>
                <a:cubicBezTo>
                  <a:pt x="6139103" y="866147"/>
                  <a:pt x="6080514" y="867812"/>
                  <a:pt x="6022109" y="872305"/>
                </a:cubicBezTo>
                <a:cubicBezTo>
                  <a:pt x="5905820" y="881250"/>
                  <a:pt x="6004830" y="879082"/>
                  <a:pt x="5911273" y="890777"/>
                </a:cubicBezTo>
                <a:cubicBezTo>
                  <a:pt x="5877529" y="894995"/>
                  <a:pt x="5843540" y="896935"/>
                  <a:pt x="5809673" y="900014"/>
                </a:cubicBezTo>
                <a:cubicBezTo>
                  <a:pt x="5797358" y="903093"/>
                  <a:pt x="5785120" y="906496"/>
                  <a:pt x="5772728" y="909250"/>
                </a:cubicBezTo>
                <a:cubicBezTo>
                  <a:pt x="5757403" y="912655"/>
                  <a:pt x="5741776" y="914678"/>
                  <a:pt x="5726546" y="918486"/>
                </a:cubicBezTo>
                <a:cubicBezTo>
                  <a:pt x="5717101" y="920847"/>
                  <a:pt x="5708341" y="925611"/>
                  <a:pt x="5698837" y="927723"/>
                </a:cubicBezTo>
                <a:cubicBezTo>
                  <a:pt x="5658696" y="936643"/>
                  <a:pt x="5619235" y="938838"/>
                  <a:pt x="5578764" y="946196"/>
                </a:cubicBezTo>
                <a:cubicBezTo>
                  <a:pt x="5566274" y="948467"/>
                  <a:pt x="5554210" y="952678"/>
                  <a:pt x="5541818" y="955432"/>
                </a:cubicBezTo>
                <a:cubicBezTo>
                  <a:pt x="5526493" y="958837"/>
                  <a:pt x="5511031" y="961589"/>
                  <a:pt x="5495637" y="964668"/>
                </a:cubicBezTo>
                <a:cubicBezTo>
                  <a:pt x="5467928" y="961589"/>
                  <a:pt x="5438958" y="964248"/>
                  <a:pt x="5412509" y="955432"/>
                </a:cubicBezTo>
                <a:cubicBezTo>
                  <a:pt x="5400117" y="951301"/>
                  <a:pt x="5395668" y="934969"/>
                  <a:pt x="5384800" y="927723"/>
                </a:cubicBezTo>
                <a:cubicBezTo>
                  <a:pt x="5376699" y="922322"/>
                  <a:pt x="5365799" y="922840"/>
                  <a:pt x="5357091" y="918486"/>
                </a:cubicBezTo>
                <a:cubicBezTo>
                  <a:pt x="5347162" y="913522"/>
                  <a:pt x="5339526" y="904522"/>
                  <a:pt x="5329382" y="900014"/>
                </a:cubicBezTo>
                <a:cubicBezTo>
                  <a:pt x="5291027" y="882967"/>
                  <a:pt x="5267294" y="880207"/>
                  <a:pt x="5227782" y="872305"/>
                </a:cubicBezTo>
                <a:cubicBezTo>
                  <a:pt x="5212388" y="866147"/>
                  <a:pt x="5197329" y="859075"/>
                  <a:pt x="5181600" y="853832"/>
                </a:cubicBezTo>
                <a:cubicBezTo>
                  <a:pt x="5090427" y="823441"/>
                  <a:pt x="4983864" y="850551"/>
                  <a:pt x="4895273" y="853832"/>
                </a:cubicBezTo>
                <a:cubicBezTo>
                  <a:pt x="4880619" y="855925"/>
                  <a:pt x="4804703" y="865550"/>
                  <a:pt x="4784437" y="872305"/>
                </a:cubicBezTo>
                <a:cubicBezTo>
                  <a:pt x="4771375" y="876659"/>
                  <a:pt x="4760553" y="886423"/>
                  <a:pt x="4747491" y="890777"/>
                </a:cubicBezTo>
                <a:cubicBezTo>
                  <a:pt x="4732598" y="895741"/>
                  <a:pt x="4716455" y="895883"/>
                  <a:pt x="4701309" y="900014"/>
                </a:cubicBezTo>
                <a:cubicBezTo>
                  <a:pt x="4682523" y="905137"/>
                  <a:pt x="4664364" y="912328"/>
                  <a:pt x="4645891" y="918486"/>
                </a:cubicBezTo>
                <a:cubicBezTo>
                  <a:pt x="4636655" y="921565"/>
                  <a:pt x="4627729" y="925814"/>
                  <a:pt x="4618182" y="927723"/>
                </a:cubicBezTo>
                <a:lnTo>
                  <a:pt x="4572000" y="936959"/>
                </a:lnTo>
                <a:cubicBezTo>
                  <a:pt x="4553575" y="940309"/>
                  <a:pt x="4534864" y="942133"/>
                  <a:pt x="4516582" y="946196"/>
                </a:cubicBezTo>
                <a:cubicBezTo>
                  <a:pt x="4507078" y="948308"/>
                  <a:pt x="4498565" y="954509"/>
                  <a:pt x="4488873" y="955432"/>
                </a:cubicBezTo>
                <a:cubicBezTo>
                  <a:pt x="4433619" y="960694"/>
                  <a:pt x="4378036" y="961589"/>
                  <a:pt x="4322618" y="964668"/>
                </a:cubicBezTo>
                <a:lnTo>
                  <a:pt x="4267200" y="983141"/>
                </a:lnTo>
                <a:lnTo>
                  <a:pt x="4239491" y="992377"/>
                </a:lnTo>
                <a:cubicBezTo>
                  <a:pt x="4181007" y="977756"/>
                  <a:pt x="4213108" y="990182"/>
                  <a:pt x="4147128" y="946196"/>
                </a:cubicBezTo>
                <a:cubicBezTo>
                  <a:pt x="4137891" y="940038"/>
                  <a:pt x="4130188" y="930416"/>
                  <a:pt x="4119418" y="927723"/>
                </a:cubicBezTo>
                <a:cubicBezTo>
                  <a:pt x="4107103" y="924644"/>
                  <a:pt x="4094921" y="920976"/>
                  <a:pt x="4082473" y="918486"/>
                </a:cubicBezTo>
                <a:cubicBezTo>
                  <a:pt x="4064109" y="914813"/>
                  <a:pt x="4045480" y="912600"/>
                  <a:pt x="4027055" y="909250"/>
                </a:cubicBezTo>
                <a:cubicBezTo>
                  <a:pt x="4011609" y="906442"/>
                  <a:pt x="3996267" y="903093"/>
                  <a:pt x="3980873" y="900014"/>
                </a:cubicBezTo>
                <a:lnTo>
                  <a:pt x="3592946" y="909250"/>
                </a:lnTo>
                <a:cubicBezTo>
                  <a:pt x="3505590" y="912890"/>
                  <a:pt x="3566906" y="916305"/>
                  <a:pt x="3509818" y="927723"/>
                </a:cubicBezTo>
                <a:cubicBezTo>
                  <a:pt x="3468990" y="935889"/>
                  <a:pt x="3389427" y="942533"/>
                  <a:pt x="3352800" y="946196"/>
                </a:cubicBezTo>
                <a:cubicBezTo>
                  <a:pt x="3293348" y="966013"/>
                  <a:pt x="3355646" y="947260"/>
                  <a:pt x="3251200" y="964668"/>
                </a:cubicBezTo>
                <a:cubicBezTo>
                  <a:pt x="3238679" y="966755"/>
                  <a:pt x="3226570" y="970826"/>
                  <a:pt x="3214255" y="973905"/>
                </a:cubicBezTo>
                <a:lnTo>
                  <a:pt x="2835564" y="964668"/>
                </a:lnTo>
                <a:cubicBezTo>
                  <a:pt x="2819880" y="963986"/>
                  <a:pt x="2804828" y="958240"/>
                  <a:pt x="2789382" y="955432"/>
                </a:cubicBezTo>
                <a:cubicBezTo>
                  <a:pt x="2742402" y="946891"/>
                  <a:pt x="2717730" y="943877"/>
                  <a:pt x="2669309" y="936959"/>
                </a:cubicBezTo>
                <a:cubicBezTo>
                  <a:pt x="2435238" y="858938"/>
                  <a:pt x="2628072" y="919832"/>
                  <a:pt x="1985818" y="936959"/>
                </a:cubicBezTo>
                <a:cubicBezTo>
                  <a:pt x="1947754" y="937974"/>
                  <a:pt x="1954530" y="950299"/>
                  <a:pt x="1921164" y="955432"/>
                </a:cubicBezTo>
                <a:cubicBezTo>
                  <a:pt x="1890582" y="960137"/>
                  <a:pt x="1859588" y="961589"/>
                  <a:pt x="1828800" y="964668"/>
                </a:cubicBezTo>
                <a:cubicBezTo>
                  <a:pt x="1748939" y="984635"/>
                  <a:pt x="1785213" y="979525"/>
                  <a:pt x="1644073" y="964668"/>
                </a:cubicBezTo>
                <a:cubicBezTo>
                  <a:pt x="1634391" y="963649"/>
                  <a:pt x="1625868" y="957544"/>
                  <a:pt x="1616364" y="955432"/>
                </a:cubicBezTo>
                <a:cubicBezTo>
                  <a:pt x="1598082" y="951370"/>
                  <a:pt x="1579419" y="949275"/>
                  <a:pt x="1560946" y="946196"/>
                </a:cubicBezTo>
                <a:cubicBezTo>
                  <a:pt x="1551710" y="943117"/>
                  <a:pt x="1542682" y="939320"/>
                  <a:pt x="1533237" y="936959"/>
                </a:cubicBezTo>
                <a:cubicBezTo>
                  <a:pt x="1494226" y="927206"/>
                  <a:pt x="1463048" y="924740"/>
                  <a:pt x="1422400" y="918486"/>
                </a:cubicBezTo>
                <a:cubicBezTo>
                  <a:pt x="1307016" y="900734"/>
                  <a:pt x="1432593" y="917451"/>
                  <a:pt x="1293091" y="900014"/>
                </a:cubicBezTo>
                <a:cubicBezTo>
                  <a:pt x="1283855" y="896935"/>
                  <a:pt x="1275118" y="890777"/>
                  <a:pt x="1265382" y="890777"/>
                </a:cubicBezTo>
                <a:cubicBezTo>
                  <a:pt x="1072444" y="890777"/>
                  <a:pt x="1074297" y="892727"/>
                  <a:pt x="942109" y="909250"/>
                </a:cubicBezTo>
                <a:cubicBezTo>
                  <a:pt x="915706" y="918051"/>
                  <a:pt x="906441" y="921926"/>
                  <a:pt x="877455" y="927723"/>
                </a:cubicBezTo>
                <a:cubicBezTo>
                  <a:pt x="859091" y="931396"/>
                  <a:pt x="840510" y="933880"/>
                  <a:pt x="822037" y="936959"/>
                </a:cubicBezTo>
                <a:cubicBezTo>
                  <a:pt x="806643" y="943117"/>
                  <a:pt x="791584" y="950189"/>
                  <a:pt x="775855" y="955432"/>
                </a:cubicBezTo>
                <a:cubicBezTo>
                  <a:pt x="739243" y="967636"/>
                  <a:pt x="703765" y="969061"/>
                  <a:pt x="665018" y="973905"/>
                </a:cubicBezTo>
                <a:cubicBezTo>
                  <a:pt x="597285" y="970826"/>
                  <a:pt x="529405" y="970075"/>
                  <a:pt x="461818" y="964668"/>
                </a:cubicBezTo>
                <a:cubicBezTo>
                  <a:pt x="452113" y="963892"/>
                  <a:pt x="443470" y="958107"/>
                  <a:pt x="434109" y="955432"/>
                </a:cubicBezTo>
                <a:cubicBezTo>
                  <a:pt x="421903" y="951945"/>
                  <a:pt x="409479" y="949275"/>
                  <a:pt x="397164" y="946196"/>
                </a:cubicBezTo>
                <a:cubicBezTo>
                  <a:pt x="387928" y="940038"/>
                  <a:pt x="379658" y="932096"/>
                  <a:pt x="369455" y="927723"/>
                </a:cubicBezTo>
                <a:cubicBezTo>
                  <a:pt x="357787" y="922722"/>
                  <a:pt x="344715" y="921973"/>
                  <a:pt x="332509" y="918486"/>
                </a:cubicBezTo>
                <a:cubicBezTo>
                  <a:pt x="323148" y="915811"/>
                  <a:pt x="314036" y="912329"/>
                  <a:pt x="304800" y="909250"/>
                </a:cubicBezTo>
                <a:lnTo>
                  <a:pt x="249382" y="872305"/>
                </a:lnTo>
                <a:cubicBezTo>
                  <a:pt x="233785" y="861907"/>
                  <a:pt x="173806" y="855510"/>
                  <a:pt x="166255" y="853832"/>
                </a:cubicBezTo>
                <a:cubicBezTo>
                  <a:pt x="156751" y="851720"/>
                  <a:pt x="148050" y="846708"/>
                  <a:pt x="138546" y="844596"/>
                </a:cubicBezTo>
                <a:cubicBezTo>
                  <a:pt x="41010" y="822921"/>
                  <a:pt x="117798" y="846915"/>
                  <a:pt x="55418" y="826123"/>
                </a:cubicBezTo>
                <a:cubicBezTo>
                  <a:pt x="46182" y="819965"/>
                  <a:pt x="34644" y="816318"/>
                  <a:pt x="27709" y="807650"/>
                </a:cubicBezTo>
                <a:cubicBezTo>
                  <a:pt x="21627" y="800047"/>
                  <a:pt x="22827" y="788649"/>
                  <a:pt x="18473" y="779941"/>
                </a:cubicBezTo>
                <a:cubicBezTo>
                  <a:pt x="13509" y="770012"/>
                  <a:pt x="6158" y="761468"/>
                  <a:pt x="0" y="752232"/>
                </a:cubicBezTo>
                <a:cubicBezTo>
                  <a:pt x="3079" y="730680"/>
                  <a:pt x="1422" y="707896"/>
                  <a:pt x="9237" y="687577"/>
                </a:cubicBezTo>
                <a:cubicBezTo>
                  <a:pt x="17207" y="666855"/>
                  <a:pt x="46182" y="632159"/>
                  <a:pt x="46182" y="632159"/>
                </a:cubicBezTo>
                <a:cubicBezTo>
                  <a:pt x="68165" y="566210"/>
                  <a:pt x="53854" y="592943"/>
                  <a:pt x="83128" y="549032"/>
                </a:cubicBezTo>
                <a:cubicBezTo>
                  <a:pt x="105614" y="481571"/>
                  <a:pt x="96877" y="512504"/>
                  <a:pt x="110837" y="456668"/>
                </a:cubicBezTo>
                <a:cubicBezTo>
                  <a:pt x="107758" y="428959"/>
                  <a:pt x="107068" y="400879"/>
                  <a:pt x="101600" y="373541"/>
                </a:cubicBezTo>
                <a:cubicBezTo>
                  <a:pt x="97781" y="354447"/>
                  <a:pt x="89286" y="336596"/>
                  <a:pt x="83128" y="318123"/>
                </a:cubicBezTo>
                <a:cubicBezTo>
                  <a:pt x="80049" y="308887"/>
                  <a:pt x="76252" y="299859"/>
                  <a:pt x="73891" y="290414"/>
                </a:cubicBezTo>
                <a:cubicBezTo>
                  <a:pt x="70812" y="278099"/>
                  <a:pt x="69112" y="265354"/>
                  <a:pt x="64655" y="253468"/>
                </a:cubicBezTo>
                <a:cubicBezTo>
                  <a:pt x="59821" y="240576"/>
                  <a:pt x="52340" y="228838"/>
                  <a:pt x="46182" y="216523"/>
                </a:cubicBezTo>
                <a:cubicBezTo>
                  <a:pt x="49583" y="165510"/>
                  <a:pt x="31320" y="92838"/>
                  <a:pt x="73891" y="50268"/>
                </a:cubicBezTo>
                <a:lnTo>
                  <a:pt x="73891" y="77977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786842" cy="552471"/>
          </a:xfrm>
        </p:spPr>
        <p:txBody>
          <a:bodyPr/>
          <a:lstStyle/>
          <a:p>
            <a:r>
              <a:rPr lang="en-GB" b="1" dirty="0" smtClean="0"/>
              <a:t>TFA meets </a:t>
            </a:r>
            <a:r>
              <a:rPr lang="en-GB" b="1" dirty="0"/>
              <a:t>businesses </a:t>
            </a:r>
            <a:r>
              <a:rPr lang="en-GB" b="1" dirty="0" smtClean="0"/>
              <a:t>requirements (5/6)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121848" y="1770395"/>
            <a:ext cx="676875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Just and rewarding system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2764" y="2492896"/>
            <a:ext cx="819967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1979712" y="2693820"/>
            <a:ext cx="6768752" cy="3708708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lvl="0">
              <a:defRPr sz="1600" b="1">
                <a:solidFill>
                  <a:schemeClr val="bg1"/>
                </a:solidFill>
              </a:defRPr>
            </a:lvl1pPr>
          </a:lstStyle>
          <a:p>
            <a:pPr>
              <a:spcAft>
                <a:spcPts val="3000"/>
              </a:spcAft>
            </a:pPr>
            <a:r>
              <a:rPr lang="en-US" dirty="0"/>
              <a:t>Art.4 </a:t>
            </a:r>
            <a:r>
              <a:rPr lang="en-US" dirty="0" smtClean="0"/>
              <a:t>–Right </a:t>
            </a:r>
            <a:r>
              <a:rPr lang="en-US" dirty="0"/>
              <a:t>to administrative </a:t>
            </a:r>
            <a:r>
              <a:rPr lang="en-US" dirty="0" smtClean="0"/>
              <a:t>review </a:t>
            </a:r>
            <a:r>
              <a:rPr lang="en-US" dirty="0"/>
              <a:t>and/or to judicial appeal of decisions made by Customs </a:t>
            </a:r>
            <a:r>
              <a:rPr lang="en-US" dirty="0" smtClean="0"/>
              <a:t>authority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Art.6 .2– </a:t>
            </a:r>
            <a:r>
              <a:rPr lang="en-US" dirty="0"/>
              <a:t>The amount of fees and charges for customs processing should be limited to the costs of service </a:t>
            </a:r>
            <a:r>
              <a:rPr lang="en-US" dirty="0" smtClean="0"/>
              <a:t>rendered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Art.6.3 – Penalties commensurate with severity of breach and voluntary disclosure  considered as a mitigating factor</a:t>
            </a:r>
          </a:p>
          <a:p>
            <a:r>
              <a:rPr lang="en-US" dirty="0" smtClean="0"/>
              <a:t>Art.7.7 </a:t>
            </a:r>
            <a:r>
              <a:rPr lang="en-US" dirty="0"/>
              <a:t>- Provide additional facilitation to selected operators called ‘authorized </a:t>
            </a:r>
            <a:r>
              <a:rPr lang="en-US" dirty="0" smtClean="0"/>
              <a:t>operators’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AO selected (</a:t>
            </a:r>
            <a:r>
              <a:rPr lang="en-US" b="0" dirty="0"/>
              <a:t>among other) on </a:t>
            </a:r>
            <a:r>
              <a:rPr lang="en-US" b="0" dirty="0" smtClean="0"/>
              <a:t>compliance </a:t>
            </a:r>
            <a:r>
              <a:rPr lang="en-US" b="0" dirty="0"/>
              <a:t>track record with customs  and other related laws and </a:t>
            </a:r>
            <a:r>
              <a:rPr lang="en-US" b="0" dirty="0" smtClean="0"/>
              <a:t>regulations</a:t>
            </a:r>
            <a:endParaRPr lang="en-US" b="0" dirty="0"/>
          </a:p>
        </p:txBody>
      </p:sp>
      <p:sp>
        <p:nvSpPr>
          <p:cNvPr id="14" name="Rectangle 13"/>
          <p:cNvSpPr/>
          <p:nvPr/>
        </p:nvSpPr>
        <p:spPr>
          <a:xfrm>
            <a:off x="70560" y="1484784"/>
            <a:ext cx="1440160" cy="909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What businesses want?</a:t>
            </a:r>
            <a:endParaRPr lang="en-GB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70560" y="2819399"/>
            <a:ext cx="1440160" cy="3216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What does 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the TFA 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provide ?</a:t>
            </a:r>
            <a:endParaRPr lang="en-GB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6" name="Isosceles Triangle 15"/>
          <p:cNvSpPr/>
          <p:nvPr/>
        </p:nvSpPr>
        <p:spPr>
          <a:xfrm rot="5400000">
            <a:off x="1305210" y="1855034"/>
            <a:ext cx="755078" cy="16927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180162" y="4342892"/>
            <a:ext cx="3005174" cy="169278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>
          <a:xfrm>
            <a:off x="2121848" y="1637757"/>
            <a:ext cx="6768752" cy="603831"/>
          </a:xfrm>
          <a:custGeom>
            <a:avLst/>
            <a:gdLst>
              <a:gd name="connsiteX0" fmla="*/ 73891 w 7712364"/>
              <a:gd name="connsiteY0" fmla="*/ 77977 h 1001614"/>
              <a:gd name="connsiteX1" fmla="*/ 73891 w 7712364"/>
              <a:gd name="connsiteY1" fmla="*/ 77977 h 1001614"/>
              <a:gd name="connsiteX2" fmla="*/ 184728 w 7712364"/>
              <a:gd name="connsiteY2" fmla="*/ 41032 h 1001614"/>
              <a:gd name="connsiteX3" fmla="*/ 304800 w 7712364"/>
              <a:gd name="connsiteY3" fmla="*/ 31796 h 1001614"/>
              <a:gd name="connsiteX4" fmla="*/ 674255 w 7712364"/>
              <a:gd name="connsiteY4" fmla="*/ 31796 h 1001614"/>
              <a:gd name="connsiteX5" fmla="*/ 748146 w 7712364"/>
              <a:gd name="connsiteY5" fmla="*/ 41032 h 1001614"/>
              <a:gd name="connsiteX6" fmla="*/ 840509 w 7712364"/>
              <a:gd name="connsiteY6" fmla="*/ 59505 h 1001614"/>
              <a:gd name="connsiteX7" fmla="*/ 969818 w 7712364"/>
              <a:gd name="connsiteY7" fmla="*/ 96450 h 1001614"/>
              <a:gd name="connsiteX8" fmla="*/ 997528 w 7712364"/>
              <a:gd name="connsiteY8" fmla="*/ 105686 h 1001614"/>
              <a:gd name="connsiteX9" fmla="*/ 1080655 w 7712364"/>
              <a:gd name="connsiteY9" fmla="*/ 114923 h 1001614"/>
              <a:gd name="connsiteX10" fmla="*/ 1117600 w 7712364"/>
              <a:gd name="connsiteY10" fmla="*/ 124159 h 1001614"/>
              <a:gd name="connsiteX11" fmla="*/ 1145309 w 7712364"/>
              <a:gd name="connsiteY11" fmla="*/ 133396 h 1001614"/>
              <a:gd name="connsiteX12" fmla="*/ 1579418 w 7712364"/>
              <a:gd name="connsiteY12" fmla="*/ 124159 h 1001614"/>
              <a:gd name="connsiteX13" fmla="*/ 1607128 w 7712364"/>
              <a:gd name="connsiteY13" fmla="*/ 114923 h 1001614"/>
              <a:gd name="connsiteX14" fmla="*/ 1727200 w 7712364"/>
              <a:gd name="connsiteY14" fmla="*/ 96450 h 1001614"/>
              <a:gd name="connsiteX15" fmla="*/ 1782618 w 7712364"/>
              <a:gd name="connsiteY15" fmla="*/ 87214 h 1001614"/>
              <a:gd name="connsiteX16" fmla="*/ 1847273 w 7712364"/>
              <a:gd name="connsiteY16" fmla="*/ 68741 h 1001614"/>
              <a:gd name="connsiteX17" fmla="*/ 1902691 w 7712364"/>
              <a:gd name="connsiteY17" fmla="*/ 50268 h 1001614"/>
              <a:gd name="connsiteX18" fmla="*/ 1930400 w 7712364"/>
              <a:gd name="connsiteY18" fmla="*/ 41032 h 1001614"/>
              <a:gd name="connsiteX19" fmla="*/ 1985818 w 7712364"/>
              <a:gd name="connsiteY19" fmla="*/ 31796 h 1001614"/>
              <a:gd name="connsiteX20" fmla="*/ 2456873 w 7712364"/>
              <a:gd name="connsiteY20" fmla="*/ 41032 h 1001614"/>
              <a:gd name="connsiteX21" fmla="*/ 2493818 w 7712364"/>
              <a:gd name="connsiteY21" fmla="*/ 50268 h 1001614"/>
              <a:gd name="connsiteX22" fmla="*/ 2586182 w 7712364"/>
              <a:gd name="connsiteY22" fmla="*/ 59505 h 1001614"/>
              <a:gd name="connsiteX23" fmla="*/ 2650837 w 7712364"/>
              <a:gd name="connsiteY23" fmla="*/ 87214 h 1001614"/>
              <a:gd name="connsiteX24" fmla="*/ 2687782 w 7712364"/>
              <a:gd name="connsiteY24" fmla="*/ 96450 h 1001614"/>
              <a:gd name="connsiteX25" fmla="*/ 2780146 w 7712364"/>
              <a:gd name="connsiteY25" fmla="*/ 133396 h 1001614"/>
              <a:gd name="connsiteX26" fmla="*/ 2807855 w 7712364"/>
              <a:gd name="connsiteY26" fmla="*/ 142632 h 1001614"/>
              <a:gd name="connsiteX27" fmla="*/ 2918691 w 7712364"/>
              <a:gd name="connsiteY27" fmla="*/ 161105 h 1001614"/>
              <a:gd name="connsiteX28" fmla="*/ 3297382 w 7712364"/>
              <a:gd name="connsiteY28" fmla="*/ 151868 h 1001614"/>
              <a:gd name="connsiteX29" fmla="*/ 3371273 w 7712364"/>
              <a:gd name="connsiteY29" fmla="*/ 124159 h 1001614"/>
              <a:gd name="connsiteX30" fmla="*/ 3454400 w 7712364"/>
              <a:gd name="connsiteY30" fmla="*/ 114923 h 1001614"/>
              <a:gd name="connsiteX31" fmla="*/ 3509818 w 7712364"/>
              <a:gd name="connsiteY31" fmla="*/ 96450 h 1001614"/>
              <a:gd name="connsiteX32" fmla="*/ 3537528 w 7712364"/>
              <a:gd name="connsiteY32" fmla="*/ 77977 h 1001614"/>
              <a:gd name="connsiteX33" fmla="*/ 3611418 w 7712364"/>
              <a:gd name="connsiteY33" fmla="*/ 68741 h 1001614"/>
              <a:gd name="connsiteX34" fmla="*/ 3685309 w 7712364"/>
              <a:gd name="connsiteY34" fmla="*/ 50268 h 1001614"/>
              <a:gd name="connsiteX35" fmla="*/ 3740728 w 7712364"/>
              <a:gd name="connsiteY35" fmla="*/ 31796 h 1001614"/>
              <a:gd name="connsiteX36" fmla="*/ 3833091 w 7712364"/>
              <a:gd name="connsiteY36" fmla="*/ 22559 h 1001614"/>
              <a:gd name="connsiteX37" fmla="*/ 4174837 w 7712364"/>
              <a:gd name="connsiteY37" fmla="*/ 22559 h 1001614"/>
              <a:gd name="connsiteX38" fmla="*/ 4221018 w 7712364"/>
              <a:gd name="connsiteY38" fmla="*/ 31796 h 1001614"/>
              <a:gd name="connsiteX39" fmla="*/ 4294909 w 7712364"/>
              <a:gd name="connsiteY39" fmla="*/ 41032 h 1001614"/>
              <a:gd name="connsiteX40" fmla="*/ 4405746 w 7712364"/>
              <a:gd name="connsiteY40" fmla="*/ 59505 h 1001614"/>
              <a:gd name="connsiteX41" fmla="*/ 4470400 w 7712364"/>
              <a:gd name="connsiteY41" fmla="*/ 87214 h 1001614"/>
              <a:gd name="connsiteX42" fmla="*/ 4516582 w 7712364"/>
              <a:gd name="connsiteY42" fmla="*/ 96450 h 1001614"/>
              <a:gd name="connsiteX43" fmla="*/ 4738255 w 7712364"/>
              <a:gd name="connsiteY43" fmla="*/ 114923 h 1001614"/>
              <a:gd name="connsiteX44" fmla="*/ 5043055 w 7712364"/>
              <a:gd name="connsiteY44" fmla="*/ 105686 h 1001614"/>
              <a:gd name="connsiteX45" fmla="*/ 5080000 w 7712364"/>
              <a:gd name="connsiteY45" fmla="*/ 96450 h 1001614"/>
              <a:gd name="connsiteX46" fmla="*/ 5144655 w 7712364"/>
              <a:gd name="connsiteY46" fmla="*/ 68741 h 1001614"/>
              <a:gd name="connsiteX47" fmla="*/ 5172364 w 7712364"/>
              <a:gd name="connsiteY47" fmla="*/ 59505 h 1001614"/>
              <a:gd name="connsiteX48" fmla="*/ 5292437 w 7712364"/>
              <a:gd name="connsiteY48" fmla="*/ 41032 h 1001614"/>
              <a:gd name="connsiteX49" fmla="*/ 5403273 w 7712364"/>
              <a:gd name="connsiteY49" fmla="*/ 22559 h 1001614"/>
              <a:gd name="connsiteX50" fmla="*/ 5634182 w 7712364"/>
              <a:gd name="connsiteY50" fmla="*/ 31796 h 1001614"/>
              <a:gd name="connsiteX51" fmla="*/ 5708073 w 7712364"/>
              <a:gd name="connsiteY51" fmla="*/ 50268 h 1001614"/>
              <a:gd name="connsiteX52" fmla="*/ 5772728 w 7712364"/>
              <a:gd name="connsiteY52" fmla="*/ 59505 h 1001614"/>
              <a:gd name="connsiteX53" fmla="*/ 5837382 w 7712364"/>
              <a:gd name="connsiteY53" fmla="*/ 77977 h 1001614"/>
              <a:gd name="connsiteX54" fmla="*/ 5892800 w 7712364"/>
              <a:gd name="connsiteY54" fmla="*/ 87214 h 1001614"/>
              <a:gd name="connsiteX55" fmla="*/ 5929746 w 7712364"/>
              <a:gd name="connsiteY55" fmla="*/ 96450 h 1001614"/>
              <a:gd name="connsiteX56" fmla="*/ 5994400 w 7712364"/>
              <a:gd name="connsiteY56" fmla="*/ 105686 h 1001614"/>
              <a:gd name="connsiteX57" fmla="*/ 6132946 w 7712364"/>
              <a:gd name="connsiteY57" fmla="*/ 124159 h 1001614"/>
              <a:gd name="connsiteX58" fmla="*/ 6410037 w 7712364"/>
              <a:gd name="connsiteY58" fmla="*/ 105686 h 1001614"/>
              <a:gd name="connsiteX59" fmla="*/ 6437746 w 7712364"/>
              <a:gd name="connsiteY59" fmla="*/ 96450 h 1001614"/>
              <a:gd name="connsiteX60" fmla="*/ 6530109 w 7712364"/>
              <a:gd name="connsiteY60" fmla="*/ 68741 h 1001614"/>
              <a:gd name="connsiteX61" fmla="*/ 6557818 w 7712364"/>
              <a:gd name="connsiteY61" fmla="*/ 59505 h 1001614"/>
              <a:gd name="connsiteX62" fmla="*/ 6640946 w 7712364"/>
              <a:gd name="connsiteY62" fmla="*/ 50268 h 1001614"/>
              <a:gd name="connsiteX63" fmla="*/ 6797964 w 7712364"/>
              <a:gd name="connsiteY63" fmla="*/ 31796 h 1001614"/>
              <a:gd name="connsiteX64" fmla="*/ 6834909 w 7712364"/>
              <a:gd name="connsiteY64" fmla="*/ 22559 h 1001614"/>
              <a:gd name="connsiteX65" fmla="*/ 6927273 w 7712364"/>
              <a:gd name="connsiteY65" fmla="*/ 31796 h 1001614"/>
              <a:gd name="connsiteX66" fmla="*/ 7010400 w 7712364"/>
              <a:gd name="connsiteY66" fmla="*/ 59505 h 1001614"/>
              <a:gd name="connsiteX67" fmla="*/ 7056582 w 7712364"/>
              <a:gd name="connsiteY67" fmla="*/ 68741 h 1001614"/>
              <a:gd name="connsiteX68" fmla="*/ 7084291 w 7712364"/>
              <a:gd name="connsiteY68" fmla="*/ 77977 h 1001614"/>
              <a:gd name="connsiteX69" fmla="*/ 7121237 w 7712364"/>
              <a:gd name="connsiteY69" fmla="*/ 87214 h 1001614"/>
              <a:gd name="connsiteX70" fmla="*/ 7148946 w 7712364"/>
              <a:gd name="connsiteY70" fmla="*/ 105686 h 1001614"/>
              <a:gd name="connsiteX71" fmla="*/ 7259782 w 7712364"/>
              <a:gd name="connsiteY71" fmla="*/ 133396 h 1001614"/>
              <a:gd name="connsiteX72" fmla="*/ 7361382 w 7712364"/>
              <a:gd name="connsiteY72" fmla="*/ 124159 h 1001614"/>
              <a:gd name="connsiteX73" fmla="*/ 7435273 w 7712364"/>
              <a:gd name="connsiteY73" fmla="*/ 105686 h 1001614"/>
              <a:gd name="connsiteX74" fmla="*/ 7518400 w 7712364"/>
              <a:gd name="connsiteY74" fmla="*/ 87214 h 1001614"/>
              <a:gd name="connsiteX75" fmla="*/ 7620000 w 7712364"/>
              <a:gd name="connsiteY75" fmla="*/ 114923 h 1001614"/>
              <a:gd name="connsiteX76" fmla="*/ 7647709 w 7712364"/>
              <a:gd name="connsiteY76" fmla="*/ 133396 h 1001614"/>
              <a:gd name="connsiteX77" fmla="*/ 7666182 w 7712364"/>
              <a:gd name="connsiteY77" fmla="*/ 161105 h 1001614"/>
              <a:gd name="connsiteX78" fmla="*/ 7647709 w 7712364"/>
              <a:gd name="connsiteY78" fmla="*/ 253468 h 1001614"/>
              <a:gd name="connsiteX79" fmla="*/ 7638473 w 7712364"/>
              <a:gd name="connsiteY79" fmla="*/ 281177 h 1001614"/>
              <a:gd name="connsiteX80" fmla="*/ 7601528 w 7712364"/>
              <a:gd name="connsiteY80" fmla="*/ 336596 h 1001614"/>
              <a:gd name="connsiteX81" fmla="*/ 7583055 w 7712364"/>
              <a:gd name="connsiteY81" fmla="*/ 364305 h 1001614"/>
              <a:gd name="connsiteX82" fmla="*/ 7592291 w 7712364"/>
              <a:gd name="connsiteY82" fmla="*/ 512086 h 1001614"/>
              <a:gd name="connsiteX83" fmla="*/ 7601528 w 7712364"/>
              <a:gd name="connsiteY83" fmla="*/ 539796 h 1001614"/>
              <a:gd name="connsiteX84" fmla="*/ 7629237 w 7712364"/>
              <a:gd name="connsiteY84" fmla="*/ 567505 h 1001614"/>
              <a:gd name="connsiteX85" fmla="*/ 7666182 w 7712364"/>
              <a:gd name="connsiteY85" fmla="*/ 622923 h 1001614"/>
              <a:gd name="connsiteX86" fmla="*/ 7684655 w 7712364"/>
              <a:gd name="connsiteY86" fmla="*/ 650632 h 1001614"/>
              <a:gd name="connsiteX87" fmla="*/ 7703128 w 7712364"/>
              <a:gd name="connsiteY87" fmla="*/ 706050 h 1001614"/>
              <a:gd name="connsiteX88" fmla="*/ 7712364 w 7712364"/>
              <a:gd name="connsiteY88" fmla="*/ 733759 h 1001614"/>
              <a:gd name="connsiteX89" fmla="*/ 7703128 w 7712364"/>
              <a:gd name="connsiteY89" fmla="*/ 844596 h 1001614"/>
              <a:gd name="connsiteX90" fmla="*/ 7675418 w 7712364"/>
              <a:gd name="connsiteY90" fmla="*/ 863068 h 1001614"/>
              <a:gd name="connsiteX91" fmla="*/ 7620000 w 7712364"/>
              <a:gd name="connsiteY91" fmla="*/ 881541 h 1001614"/>
              <a:gd name="connsiteX92" fmla="*/ 7287491 w 7712364"/>
              <a:gd name="connsiteY92" fmla="*/ 881541 h 1001614"/>
              <a:gd name="connsiteX93" fmla="*/ 7232073 w 7712364"/>
              <a:gd name="connsiteY93" fmla="*/ 918486 h 1001614"/>
              <a:gd name="connsiteX94" fmla="*/ 7176655 w 7712364"/>
              <a:gd name="connsiteY94" fmla="*/ 936959 h 1001614"/>
              <a:gd name="connsiteX95" fmla="*/ 7112000 w 7712364"/>
              <a:gd name="connsiteY95" fmla="*/ 973905 h 1001614"/>
              <a:gd name="connsiteX96" fmla="*/ 7075055 w 7712364"/>
              <a:gd name="connsiteY96" fmla="*/ 983141 h 1001614"/>
              <a:gd name="connsiteX97" fmla="*/ 7010400 w 7712364"/>
              <a:gd name="connsiteY97" fmla="*/ 1001614 h 1001614"/>
              <a:gd name="connsiteX98" fmla="*/ 6788728 w 7712364"/>
              <a:gd name="connsiteY98" fmla="*/ 992377 h 1001614"/>
              <a:gd name="connsiteX99" fmla="*/ 6724073 w 7712364"/>
              <a:gd name="connsiteY99" fmla="*/ 964668 h 1001614"/>
              <a:gd name="connsiteX100" fmla="*/ 6668655 w 7712364"/>
              <a:gd name="connsiteY100" fmla="*/ 955432 h 1001614"/>
              <a:gd name="connsiteX101" fmla="*/ 6511637 w 7712364"/>
              <a:gd name="connsiteY101" fmla="*/ 936959 h 1001614"/>
              <a:gd name="connsiteX102" fmla="*/ 6437746 w 7712364"/>
              <a:gd name="connsiteY102" fmla="*/ 918486 h 1001614"/>
              <a:gd name="connsiteX103" fmla="*/ 6400800 w 7712364"/>
              <a:gd name="connsiteY103" fmla="*/ 909250 h 1001614"/>
              <a:gd name="connsiteX104" fmla="*/ 6354618 w 7712364"/>
              <a:gd name="connsiteY104" fmla="*/ 900014 h 1001614"/>
              <a:gd name="connsiteX105" fmla="*/ 6289964 w 7712364"/>
              <a:gd name="connsiteY105" fmla="*/ 881541 h 1001614"/>
              <a:gd name="connsiteX106" fmla="*/ 6197600 w 7712364"/>
              <a:gd name="connsiteY106" fmla="*/ 863068 h 1001614"/>
              <a:gd name="connsiteX107" fmla="*/ 6022109 w 7712364"/>
              <a:gd name="connsiteY107" fmla="*/ 872305 h 1001614"/>
              <a:gd name="connsiteX108" fmla="*/ 5911273 w 7712364"/>
              <a:gd name="connsiteY108" fmla="*/ 890777 h 1001614"/>
              <a:gd name="connsiteX109" fmla="*/ 5809673 w 7712364"/>
              <a:gd name="connsiteY109" fmla="*/ 900014 h 1001614"/>
              <a:gd name="connsiteX110" fmla="*/ 5772728 w 7712364"/>
              <a:gd name="connsiteY110" fmla="*/ 909250 h 1001614"/>
              <a:gd name="connsiteX111" fmla="*/ 5726546 w 7712364"/>
              <a:gd name="connsiteY111" fmla="*/ 918486 h 1001614"/>
              <a:gd name="connsiteX112" fmla="*/ 5698837 w 7712364"/>
              <a:gd name="connsiteY112" fmla="*/ 927723 h 1001614"/>
              <a:gd name="connsiteX113" fmla="*/ 5578764 w 7712364"/>
              <a:gd name="connsiteY113" fmla="*/ 946196 h 1001614"/>
              <a:gd name="connsiteX114" fmla="*/ 5541818 w 7712364"/>
              <a:gd name="connsiteY114" fmla="*/ 955432 h 1001614"/>
              <a:gd name="connsiteX115" fmla="*/ 5495637 w 7712364"/>
              <a:gd name="connsiteY115" fmla="*/ 964668 h 1001614"/>
              <a:gd name="connsiteX116" fmla="*/ 5412509 w 7712364"/>
              <a:gd name="connsiteY116" fmla="*/ 955432 h 1001614"/>
              <a:gd name="connsiteX117" fmla="*/ 5384800 w 7712364"/>
              <a:gd name="connsiteY117" fmla="*/ 927723 h 1001614"/>
              <a:gd name="connsiteX118" fmla="*/ 5357091 w 7712364"/>
              <a:gd name="connsiteY118" fmla="*/ 918486 h 1001614"/>
              <a:gd name="connsiteX119" fmla="*/ 5329382 w 7712364"/>
              <a:gd name="connsiteY119" fmla="*/ 900014 h 1001614"/>
              <a:gd name="connsiteX120" fmla="*/ 5227782 w 7712364"/>
              <a:gd name="connsiteY120" fmla="*/ 872305 h 1001614"/>
              <a:gd name="connsiteX121" fmla="*/ 5181600 w 7712364"/>
              <a:gd name="connsiteY121" fmla="*/ 853832 h 1001614"/>
              <a:gd name="connsiteX122" fmla="*/ 4895273 w 7712364"/>
              <a:gd name="connsiteY122" fmla="*/ 853832 h 1001614"/>
              <a:gd name="connsiteX123" fmla="*/ 4784437 w 7712364"/>
              <a:gd name="connsiteY123" fmla="*/ 872305 h 1001614"/>
              <a:gd name="connsiteX124" fmla="*/ 4747491 w 7712364"/>
              <a:gd name="connsiteY124" fmla="*/ 890777 h 1001614"/>
              <a:gd name="connsiteX125" fmla="*/ 4701309 w 7712364"/>
              <a:gd name="connsiteY125" fmla="*/ 900014 h 1001614"/>
              <a:gd name="connsiteX126" fmla="*/ 4645891 w 7712364"/>
              <a:gd name="connsiteY126" fmla="*/ 918486 h 1001614"/>
              <a:gd name="connsiteX127" fmla="*/ 4618182 w 7712364"/>
              <a:gd name="connsiteY127" fmla="*/ 927723 h 1001614"/>
              <a:gd name="connsiteX128" fmla="*/ 4572000 w 7712364"/>
              <a:gd name="connsiteY128" fmla="*/ 936959 h 1001614"/>
              <a:gd name="connsiteX129" fmla="*/ 4516582 w 7712364"/>
              <a:gd name="connsiteY129" fmla="*/ 946196 h 1001614"/>
              <a:gd name="connsiteX130" fmla="*/ 4488873 w 7712364"/>
              <a:gd name="connsiteY130" fmla="*/ 955432 h 1001614"/>
              <a:gd name="connsiteX131" fmla="*/ 4322618 w 7712364"/>
              <a:gd name="connsiteY131" fmla="*/ 964668 h 1001614"/>
              <a:gd name="connsiteX132" fmla="*/ 4267200 w 7712364"/>
              <a:gd name="connsiteY132" fmla="*/ 983141 h 1001614"/>
              <a:gd name="connsiteX133" fmla="*/ 4239491 w 7712364"/>
              <a:gd name="connsiteY133" fmla="*/ 992377 h 1001614"/>
              <a:gd name="connsiteX134" fmla="*/ 4147128 w 7712364"/>
              <a:gd name="connsiteY134" fmla="*/ 946196 h 1001614"/>
              <a:gd name="connsiteX135" fmla="*/ 4119418 w 7712364"/>
              <a:gd name="connsiteY135" fmla="*/ 927723 h 1001614"/>
              <a:gd name="connsiteX136" fmla="*/ 4082473 w 7712364"/>
              <a:gd name="connsiteY136" fmla="*/ 918486 h 1001614"/>
              <a:gd name="connsiteX137" fmla="*/ 4027055 w 7712364"/>
              <a:gd name="connsiteY137" fmla="*/ 909250 h 1001614"/>
              <a:gd name="connsiteX138" fmla="*/ 3980873 w 7712364"/>
              <a:gd name="connsiteY138" fmla="*/ 900014 h 1001614"/>
              <a:gd name="connsiteX139" fmla="*/ 3592946 w 7712364"/>
              <a:gd name="connsiteY139" fmla="*/ 909250 h 1001614"/>
              <a:gd name="connsiteX140" fmla="*/ 3509818 w 7712364"/>
              <a:gd name="connsiteY140" fmla="*/ 927723 h 1001614"/>
              <a:gd name="connsiteX141" fmla="*/ 3352800 w 7712364"/>
              <a:gd name="connsiteY141" fmla="*/ 946196 h 1001614"/>
              <a:gd name="connsiteX142" fmla="*/ 3251200 w 7712364"/>
              <a:gd name="connsiteY142" fmla="*/ 964668 h 1001614"/>
              <a:gd name="connsiteX143" fmla="*/ 3214255 w 7712364"/>
              <a:gd name="connsiteY143" fmla="*/ 973905 h 1001614"/>
              <a:gd name="connsiteX144" fmla="*/ 2835564 w 7712364"/>
              <a:gd name="connsiteY144" fmla="*/ 964668 h 1001614"/>
              <a:gd name="connsiteX145" fmla="*/ 2789382 w 7712364"/>
              <a:gd name="connsiteY145" fmla="*/ 955432 h 1001614"/>
              <a:gd name="connsiteX146" fmla="*/ 2669309 w 7712364"/>
              <a:gd name="connsiteY146" fmla="*/ 936959 h 1001614"/>
              <a:gd name="connsiteX147" fmla="*/ 1985818 w 7712364"/>
              <a:gd name="connsiteY147" fmla="*/ 936959 h 1001614"/>
              <a:gd name="connsiteX148" fmla="*/ 1921164 w 7712364"/>
              <a:gd name="connsiteY148" fmla="*/ 955432 h 1001614"/>
              <a:gd name="connsiteX149" fmla="*/ 1828800 w 7712364"/>
              <a:gd name="connsiteY149" fmla="*/ 964668 h 1001614"/>
              <a:gd name="connsiteX150" fmla="*/ 1644073 w 7712364"/>
              <a:gd name="connsiteY150" fmla="*/ 964668 h 1001614"/>
              <a:gd name="connsiteX151" fmla="*/ 1616364 w 7712364"/>
              <a:gd name="connsiteY151" fmla="*/ 955432 h 1001614"/>
              <a:gd name="connsiteX152" fmla="*/ 1560946 w 7712364"/>
              <a:gd name="connsiteY152" fmla="*/ 946196 h 1001614"/>
              <a:gd name="connsiteX153" fmla="*/ 1533237 w 7712364"/>
              <a:gd name="connsiteY153" fmla="*/ 936959 h 1001614"/>
              <a:gd name="connsiteX154" fmla="*/ 1422400 w 7712364"/>
              <a:gd name="connsiteY154" fmla="*/ 918486 h 1001614"/>
              <a:gd name="connsiteX155" fmla="*/ 1293091 w 7712364"/>
              <a:gd name="connsiteY155" fmla="*/ 900014 h 1001614"/>
              <a:gd name="connsiteX156" fmla="*/ 1265382 w 7712364"/>
              <a:gd name="connsiteY156" fmla="*/ 890777 h 1001614"/>
              <a:gd name="connsiteX157" fmla="*/ 942109 w 7712364"/>
              <a:gd name="connsiteY157" fmla="*/ 909250 h 1001614"/>
              <a:gd name="connsiteX158" fmla="*/ 877455 w 7712364"/>
              <a:gd name="connsiteY158" fmla="*/ 927723 h 1001614"/>
              <a:gd name="connsiteX159" fmla="*/ 822037 w 7712364"/>
              <a:gd name="connsiteY159" fmla="*/ 936959 h 1001614"/>
              <a:gd name="connsiteX160" fmla="*/ 775855 w 7712364"/>
              <a:gd name="connsiteY160" fmla="*/ 955432 h 1001614"/>
              <a:gd name="connsiteX161" fmla="*/ 665018 w 7712364"/>
              <a:gd name="connsiteY161" fmla="*/ 973905 h 1001614"/>
              <a:gd name="connsiteX162" fmla="*/ 461818 w 7712364"/>
              <a:gd name="connsiteY162" fmla="*/ 964668 h 1001614"/>
              <a:gd name="connsiteX163" fmla="*/ 434109 w 7712364"/>
              <a:gd name="connsiteY163" fmla="*/ 955432 h 1001614"/>
              <a:gd name="connsiteX164" fmla="*/ 397164 w 7712364"/>
              <a:gd name="connsiteY164" fmla="*/ 946196 h 1001614"/>
              <a:gd name="connsiteX165" fmla="*/ 369455 w 7712364"/>
              <a:gd name="connsiteY165" fmla="*/ 927723 h 1001614"/>
              <a:gd name="connsiteX166" fmla="*/ 332509 w 7712364"/>
              <a:gd name="connsiteY166" fmla="*/ 918486 h 1001614"/>
              <a:gd name="connsiteX167" fmla="*/ 304800 w 7712364"/>
              <a:gd name="connsiteY167" fmla="*/ 909250 h 1001614"/>
              <a:gd name="connsiteX168" fmla="*/ 249382 w 7712364"/>
              <a:gd name="connsiteY168" fmla="*/ 872305 h 1001614"/>
              <a:gd name="connsiteX169" fmla="*/ 166255 w 7712364"/>
              <a:gd name="connsiteY169" fmla="*/ 853832 h 1001614"/>
              <a:gd name="connsiteX170" fmla="*/ 138546 w 7712364"/>
              <a:gd name="connsiteY170" fmla="*/ 844596 h 1001614"/>
              <a:gd name="connsiteX171" fmla="*/ 55418 w 7712364"/>
              <a:gd name="connsiteY171" fmla="*/ 826123 h 1001614"/>
              <a:gd name="connsiteX172" fmla="*/ 27709 w 7712364"/>
              <a:gd name="connsiteY172" fmla="*/ 807650 h 1001614"/>
              <a:gd name="connsiteX173" fmla="*/ 18473 w 7712364"/>
              <a:gd name="connsiteY173" fmla="*/ 779941 h 1001614"/>
              <a:gd name="connsiteX174" fmla="*/ 0 w 7712364"/>
              <a:gd name="connsiteY174" fmla="*/ 752232 h 1001614"/>
              <a:gd name="connsiteX175" fmla="*/ 9237 w 7712364"/>
              <a:gd name="connsiteY175" fmla="*/ 687577 h 1001614"/>
              <a:gd name="connsiteX176" fmla="*/ 46182 w 7712364"/>
              <a:gd name="connsiteY176" fmla="*/ 632159 h 1001614"/>
              <a:gd name="connsiteX177" fmla="*/ 83128 w 7712364"/>
              <a:gd name="connsiteY177" fmla="*/ 549032 h 1001614"/>
              <a:gd name="connsiteX178" fmla="*/ 110837 w 7712364"/>
              <a:gd name="connsiteY178" fmla="*/ 456668 h 1001614"/>
              <a:gd name="connsiteX179" fmla="*/ 101600 w 7712364"/>
              <a:gd name="connsiteY179" fmla="*/ 373541 h 1001614"/>
              <a:gd name="connsiteX180" fmla="*/ 83128 w 7712364"/>
              <a:gd name="connsiteY180" fmla="*/ 318123 h 1001614"/>
              <a:gd name="connsiteX181" fmla="*/ 73891 w 7712364"/>
              <a:gd name="connsiteY181" fmla="*/ 290414 h 1001614"/>
              <a:gd name="connsiteX182" fmla="*/ 64655 w 7712364"/>
              <a:gd name="connsiteY182" fmla="*/ 253468 h 1001614"/>
              <a:gd name="connsiteX183" fmla="*/ 46182 w 7712364"/>
              <a:gd name="connsiteY183" fmla="*/ 216523 h 1001614"/>
              <a:gd name="connsiteX184" fmla="*/ 73891 w 7712364"/>
              <a:gd name="connsiteY184" fmla="*/ 50268 h 1001614"/>
              <a:gd name="connsiteX185" fmla="*/ 73891 w 7712364"/>
              <a:gd name="connsiteY185" fmla="*/ 77977 h 100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7712364" h="1001614">
                <a:moveTo>
                  <a:pt x="73891" y="77977"/>
                </a:moveTo>
                <a:lnTo>
                  <a:pt x="73891" y="77977"/>
                </a:lnTo>
                <a:cubicBezTo>
                  <a:pt x="93103" y="70772"/>
                  <a:pt x="154385" y="44602"/>
                  <a:pt x="184728" y="41032"/>
                </a:cubicBezTo>
                <a:cubicBezTo>
                  <a:pt x="224595" y="36342"/>
                  <a:pt x="264776" y="34875"/>
                  <a:pt x="304800" y="31796"/>
                </a:cubicBezTo>
                <a:cubicBezTo>
                  <a:pt x="439233" y="-13018"/>
                  <a:pt x="338979" y="16895"/>
                  <a:pt x="674255" y="31796"/>
                </a:cubicBezTo>
                <a:cubicBezTo>
                  <a:pt x="699053" y="32898"/>
                  <a:pt x="723573" y="37522"/>
                  <a:pt x="748146" y="41032"/>
                </a:cubicBezTo>
                <a:cubicBezTo>
                  <a:pt x="779933" y="45573"/>
                  <a:pt x="809901" y="50323"/>
                  <a:pt x="840509" y="59505"/>
                </a:cubicBezTo>
                <a:cubicBezTo>
                  <a:pt x="973000" y="99252"/>
                  <a:pt x="807952" y="55982"/>
                  <a:pt x="969818" y="96450"/>
                </a:cubicBezTo>
                <a:cubicBezTo>
                  <a:pt x="979264" y="98811"/>
                  <a:pt x="987924" y="104085"/>
                  <a:pt x="997528" y="105686"/>
                </a:cubicBezTo>
                <a:cubicBezTo>
                  <a:pt x="1025028" y="110269"/>
                  <a:pt x="1052946" y="111844"/>
                  <a:pt x="1080655" y="114923"/>
                </a:cubicBezTo>
                <a:cubicBezTo>
                  <a:pt x="1092970" y="118002"/>
                  <a:pt x="1105394" y="120672"/>
                  <a:pt x="1117600" y="124159"/>
                </a:cubicBezTo>
                <a:cubicBezTo>
                  <a:pt x="1126961" y="126834"/>
                  <a:pt x="1135573" y="133396"/>
                  <a:pt x="1145309" y="133396"/>
                </a:cubicBezTo>
                <a:cubicBezTo>
                  <a:pt x="1290045" y="133396"/>
                  <a:pt x="1434715" y="127238"/>
                  <a:pt x="1579418" y="124159"/>
                </a:cubicBezTo>
                <a:cubicBezTo>
                  <a:pt x="1588655" y="121080"/>
                  <a:pt x="1597682" y="117284"/>
                  <a:pt x="1607128" y="114923"/>
                </a:cubicBezTo>
                <a:cubicBezTo>
                  <a:pt x="1654181" y="103160"/>
                  <a:pt x="1674839" y="103930"/>
                  <a:pt x="1727200" y="96450"/>
                </a:cubicBezTo>
                <a:cubicBezTo>
                  <a:pt x="1745739" y="93802"/>
                  <a:pt x="1764145" y="90293"/>
                  <a:pt x="1782618" y="87214"/>
                </a:cubicBezTo>
                <a:cubicBezTo>
                  <a:pt x="1875734" y="56174"/>
                  <a:pt x="1731308" y="103531"/>
                  <a:pt x="1847273" y="68741"/>
                </a:cubicBezTo>
                <a:cubicBezTo>
                  <a:pt x="1865924" y="63146"/>
                  <a:pt x="1884218" y="56426"/>
                  <a:pt x="1902691" y="50268"/>
                </a:cubicBezTo>
                <a:lnTo>
                  <a:pt x="1930400" y="41032"/>
                </a:lnTo>
                <a:cubicBezTo>
                  <a:pt x="1948166" y="35110"/>
                  <a:pt x="1967345" y="34875"/>
                  <a:pt x="1985818" y="31796"/>
                </a:cubicBezTo>
                <a:lnTo>
                  <a:pt x="2456873" y="41032"/>
                </a:lnTo>
                <a:cubicBezTo>
                  <a:pt x="2469559" y="41493"/>
                  <a:pt x="2481252" y="48473"/>
                  <a:pt x="2493818" y="50268"/>
                </a:cubicBezTo>
                <a:cubicBezTo>
                  <a:pt x="2524449" y="54644"/>
                  <a:pt x="2555394" y="56426"/>
                  <a:pt x="2586182" y="59505"/>
                </a:cubicBezTo>
                <a:cubicBezTo>
                  <a:pt x="2692248" y="86020"/>
                  <a:pt x="2561540" y="48944"/>
                  <a:pt x="2650837" y="87214"/>
                </a:cubicBezTo>
                <a:cubicBezTo>
                  <a:pt x="2662505" y="92214"/>
                  <a:pt x="2675828" y="92181"/>
                  <a:pt x="2687782" y="96450"/>
                </a:cubicBezTo>
                <a:cubicBezTo>
                  <a:pt x="2719010" y="107603"/>
                  <a:pt x="2748688" y="122910"/>
                  <a:pt x="2780146" y="133396"/>
                </a:cubicBezTo>
                <a:cubicBezTo>
                  <a:pt x="2789382" y="136475"/>
                  <a:pt x="2798410" y="140271"/>
                  <a:pt x="2807855" y="142632"/>
                </a:cubicBezTo>
                <a:cubicBezTo>
                  <a:pt x="2843865" y="151634"/>
                  <a:pt x="2882205" y="155892"/>
                  <a:pt x="2918691" y="161105"/>
                </a:cubicBezTo>
                <a:lnTo>
                  <a:pt x="3297382" y="151868"/>
                </a:lnTo>
                <a:cubicBezTo>
                  <a:pt x="3427534" y="146209"/>
                  <a:pt x="3278823" y="147272"/>
                  <a:pt x="3371273" y="124159"/>
                </a:cubicBezTo>
                <a:cubicBezTo>
                  <a:pt x="3398320" y="117397"/>
                  <a:pt x="3426691" y="118002"/>
                  <a:pt x="3454400" y="114923"/>
                </a:cubicBezTo>
                <a:lnTo>
                  <a:pt x="3509818" y="96450"/>
                </a:lnTo>
                <a:cubicBezTo>
                  <a:pt x="3520349" y="92939"/>
                  <a:pt x="3526818" y="80898"/>
                  <a:pt x="3537528" y="77977"/>
                </a:cubicBezTo>
                <a:cubicBezTo>
                  <a:pt x="3561475" y="71446"/>
                  <a:pt x="3586788" y="71820"/>
                  <a:pt x="3611418" y="68741"/>
                </a:cubicBezTo>
                <a:cubicBezTo>
                  <a:pt x="3695502" y="40715"/>
                  <a:pt x="3562698" y="83707"/>
                  <a:pt x="3685309" y="50268"/>
                </a:cubicBezTo>
                <a:cubicBezTo>
                  <a:pt x="3704095" y="45145"/>
                  <a:pt x="3722255" y="37953"/>
                  <a:pt x="3740728" y="31796"/>
                </a:cubicBezTo>
                <a:cubicBezTo>
                  <a:pt x="3770082" y="22012"/>
                  <a:pt x="3802303" y="25638"/>
                  <a:pt x="3833091" y="22559"/>
                </a:cubicBezTo>
                <a:cubicBezTo>
                  <a:pt x="3958439" y="-19222"/>
                  <a:pt x="3869481" y="6899"/>
                  <a:pt x="4174837" y="22559"/>
                </a:cubicBezTo>
                <a:cubicBezTo>
                  <a:pt x="4190515" y="23363"/>
                  <a:pt x="4205502" y="29409"/>
                  <a:pt x="4221018" y="31796"/>
                </a:cubicBezTo>
                <a:cubicBezTo>
                  <a:pt x="4245551" y="35570"/>
                  <a:pt x="4270362" y="37350"/>
                  <a:pt x="4294909" y="41032"/>
                </a:cubicBezTo>
                <a:cubicBezTo>
                  <a:pt x="4331950" y="46588"/>
                  <a:pt x="4405746" y="59505"/>
                  <a:pt x="4405746" y="59505"/>
                </a:cubicBezTo>
                <a:cubicBezTo>
                  <a:pt x="4432174" y="72719"/>
                  <a:pt x="4443224" y="80420"/>
                  <a:pt x="4470400" y="87214"/>
                </a:cubicBezTo>
                <a:cubicBezTo>
                  <a:pt x="4485630" y="91022"/>
                  <a:pt x="4501066" y="94063"/>
                  <a:pt x="4516582" y="96450"/>
                </a:cubicBezTo>
                <a:cubicBezTo>
                  <a:pt x="4600646" y="109382"/>
                  <a:pt x="4642856" y="108960"/>
                  <a:pt x="4738255" y="114923"/>
                </a:cubicBezTo>
                <a:cubicBezTo>
                  <a:pt x="4839855" y="111844"/>
                  <a:pt x="4941557" y="111172"/>
                  <a:pt x="5043055" y="105686"/>
                </a:cubicBezTo>
                <a:cubicBezTo>
                  <a:pt x="5055730" y="105001"/>
                  <a:pt x="5067794" y="99937"/>
                  <a:pt x="5080000" y="96450"/>
                </a:cubicBezTo>
                <a:cubicBezTo>
                  <a:pt x="5123324" y="84072"/>
                  <a:pt x="5095392" y="89854"/>
                  <a:pt x="5144655" y="68741"/>
                </a:cubicBezTo>
                <a:cubicBezTo>
                  <a:pt x="5153604" y="64906"/>
                  <a:pt x="5163003" y="62180"/>
                  <a:pt x="5172364" y="59505"/>
                </a:cubicBezTo>
                <a:cubicBezTo>
                  <a:pt x="5223273" y="44959"/>
                  <a:pt x="5225428" y="48477"/>
                  <a:pt x="5292437" y="41032"/>
                </a:cubicBezTo>
                <a:cubicBezTo>
                  <a:pt x="5331346" y="31305"/>
                  <a:pt x="5360034" y="22559"/>
                  <a:pt x="5403273" y="22559"/>
                </a:cubicBezTo>
                <a:cubicBezTo>
                  <a:pt x="5480304" y="22559"/>
                  <a:pt x="5557212" y="28717"/>
                  <a:pt x="5634182" y="31796"/>
                </a:cubicBezTo>
                <a:cubicBezTo>
                  <a:pt x="5658812" y="37953"/>
                  <a:pt x="5682940" y="46677"/>
                  <a:pt x="5708073" y="50268"/>
                </a:cubicBezTo>
                <a:cubicBezTo>
                  <a:pt x="5729625" y="53347"/>
                  <a:pt x="5751441" y="54943"/>
                  <a:pt x="5772728" y="59505"/>
                </a:cubicBezTo>
                <a:cubicBezTo>
                  <a:pt x="5794644" y="64201"/>
                  <a:pt x="5815542" y="72937"/>
                  <a:pt x="5837382" y="77977"/>
                </a:cubicBezTo>
                <a:cubicBezTo>
                  <a:pt x="5855630" y="82188"/>
                  <a:pt x="5874436" y="83541"/>
                  <a:pt x="5892800" y="87214"/>
                </a:cubicBezTo>
                <a:cubicBezTo>
                  <a:pt x="5905248" y="89704"/>
                  <a:pt x="5917256" y="94179"/>
                  <a:pt x="5929746" y="96450"/>
                </a:cubicBezTo>
                <a:cubicBezTo>
                  <a:pt x="5951165" y="100344"/>
                  <a:pt x="5972926" y="102107"/>
                  <a:pt x="5994400" y="105686"/>
                </a:cubicBezTo>
                <a:cubicBezTo>
                  <a:pt x="6109191" y="124818"/>
                  <a:pt x="5949536" y="105819"/>
                  <a:pt x="6132946" y="124159"/>
                </a:cubicBezTo>
                <a:cubicBezTo>
                  <a:pt x="6206906" y="120943"/>
                  <a:pt x="6324429" y="122808"/>
                  <a:pt x="6410037" y="105686"/>
                </a:cubicBezTo>
                <a:cubicBezTo>
                  <a:pt x="6419584" y="103777"/>
                  <a:pt x="6428385" y="99125"/>
                  <a:pt x="6437746" y="96450"/>
                </a:cubicBezTo>
                <a:cubicBezTo>
                  <a:pt x="6535454" y="68534"/>
                  <a:pt x="6398419" y="112638"/>
                  <a:pt x="6530109" y="68741"/>
                </a:cubicBezTo>
                <a:cubicBezTo>
                  <a:pt x="6539345" y="65662"/>
                  <a:pt x="6548142" y="60580"/>
                  <a:pt x="6557818" y="59505"/>
                </a:cubicBezTo>
                <a:lnTo>
                  <a:pt x="6640946" y="50268"/>
                </a:lnTo>
                <a:cubicBezTo>
                  <a:pt x="6729752" y="28067"/>
                  <a:pt x="6624387" y="52217"/>
                  <a:pt x="6797964" y="31796"/>
                </a:cubicBezTo>
                <a:cubicBezTo>
                  <a:pt x="6810571" y="30313"/>
                  <a:pt x="6822594" y="25638"/>
                  <a:pt x="6834909" y="22559"/>
                </a:cubicBezTo>
                <a:cubicBezTo>
                  <a:pt x="6865697" y="25638"/>
                  <a:pt x="6896861" y="26094"/>
                  <a:pt x="6927273" y="31796"/>
                </a:cubicBezTo>
                <a:cubicBezTo>
                  <a:pt x="6927289" y="31799"/>
                  <a:pt x="6996538" y="54884"/>
                  <a:pt x="7010400" y="59505"/>
                </a:cubicBezTo>
                <a:cubicBezTo>
                  <a:pt x="7025293" y="64470"/>
                  <a:pt x="7041352" y="64934"/>
                  <a:pt x="7056582" y="68741"/>
                </a:cubicBezTo>
                <a:cubicBezTo>
                  <a:pt x="7066027" y="71102"/>
                  <a:pt x="7074930" y="75302"/>
                  <a:pt x="7084291" y="77977"/>
                </a:cubicBezTo>
                <a:cubicBezTo>
                  <a:pt x="7096497" y="81464"/>
                  <a:pt x="7108922" y="84135"/>
                  <a:pt x="7121237" y="87214"/>
                </a:cubicBezTo>
                <a:cubicBezTo>
                  <a:pt x="7130473" y="93371"/>
                  <a:pt x="7138802" y="101178"/>
                  <a:pt x="7148946" y="105686"/>
                </a:cubicBezTo>
                <a:cubicBezTo>
                  <a:pt x="7192858" y="125202"/>
                  <a:pt x="7213311" y="125650"/>
                  <a:pt x="7259782" y="133396"/>
                </a:cubicBezTo>
                <a:cubicBezTo>
                  <a:pt x="7293649" y="130317"/>
                  <a:pt x="7327638" y="128377"/>
                  <a:pt x="7361382" y="124159"/>
                </a:cubicBezTo>
                <a:cubicBezTo>
                  <a:pt x="7452646" y="112751"/>
                  <a:pt x="7370633" y="120051"/>
                  <a:pt x="7435273" y="105686"/>
                </a:cubicBezTo>
                <a:cubicBezTo>
                  <a:pt x="7532816" y="84009"/>
                  <a:pt x="7456018" y="108007"/>
                  <a:pt x="7518400" y="87214"/>
                </a:cubicBezTo>
                <a:cubicBezTo>
                  <a:pt x="7543186" y="92171"/>
                  <a:pt x="7599910" y="101529"/>
                  <a:pt x="7620000" y="114923"/>
                </a:cubicBezTo>
                <a:lnTo>
                  <a:pt x="7647709" y="133396"/>
                </a:lnTo>
                <a:cubicBezTo>
                  <a:pt x="7653867" y="142632"/>
                  <a:pt x="7666182" y="150004"/>
                  <a:pt x="7666182" y="161105"/>
                </a:cubicBezTo>
                <a:cubicBezTo>
                  <a:pt x="7666182" y="192502"/>
                  <a:pt x="7654769" y="222875"/>
                  <a:pt x="7647709" y="253468"/>
                </a:cubicBezTo>
                <a:cubicBezTo>
                  <a:pt x="7645520" y="262955"/>
                  <a:pt x="7643201" y="272666"/>
                  <a:pt x="7638473" y="281177"/>
                </a:cubicBezTo>
                <a:cubicBezTo>
                  <a:pt x="7627691" y="300585"/>
                  <a:pt x="7613843" y="318123"/>
                  <a:pt x="7601528" y="336596"/>
                </a:cubicBezTo>
                <a:lnTo>
                  <a:pt x="7583055" y="364305"/>
                </a:lnTo>
                <a:cubicBezTo>
                  <a:pt x="7586134" y="413565"/>
                  <a:pt x="7587124" y="463001"/>
                  <a:pt x="7592291" y="512086"/>
                </a:cubicBezTo>
                <a:cubicBezTo>
                  <a:pt x="7593310" y="521769"/>
                  <a:pt x="7596127" y="531695"/>
                  <a:pt x="7601528" y="539796"/>
                </a:cubicBezTo>
                <a:cubicBezTo>
                  <a:pt x="7608774" y="550664"/>
                  <a:pt x="7621218" y="557194"/>
                  <a:pt x="7629237" y="567505"/>
                </a:cubicBezTo>
                <a:cubicBezTo>
                  <a:pt x="7642867" y="585030"/>
                  <a:pt x="7653867" y="604450"/>
                  <a:pt x="7666182" y="622923"/>
                </a:cubicBezTo>
                <a:lnTo>
                  <a:pt x="7684655" y="650632"/>
                </a:lnTo>
                <a:lnTo>
                  <a:pt x="7703128" y="706050"/>
                </a:lnTo>
                <a:lnTo>
                  <a:pt x="7712364" y="733759"/>
                </a:lnTo>
                <a:cubicBezTo>
                  <a:pt x="7709285" y="770705"/>
                  <a:pt x="7713313" y="808949"/>
                  <a:pt x="7703128" y="844596"/>
                </a:cubicBezTo>
                <a:cubicBezTo>
                  <a:pt x="7700078" y="855270"/>
                  <a:pt x="7685562" y="858560"/>
                  <a:pt x="7675418" y="863068"/>
                </a:cubicBezTo>
                <a:cubicBezTo>
                  <a:pt x="7657624" y="870976"/>
                  <a:pt x="7620000" y="881541"/>
                  <a:pt x="7620000" y="881541"/>
                </a:cubicBezTo>
                <a:cubicBezTo>
                  <a:pt x="7560398" y="878832"/>
                  <a:pt x="7365400" y="862064"/>
                  <a:pt x="7287491" y="881541"/>
                </a:cubicBezTo>
                <a:cubicBezTo>
                  <a:pt x="7265953" y="886926"/>
                  <a:pt x="7250546" y="906171"/>
                  <a:pt x="7232073" y="918486"/>
                </a:cubicBezTo>
                <a:cubicBezTo>
                  <a:pt x="7215871" y="929287"/>
                  <a:pt x="7195128" y="930801"/>
                  <a:pt x="7176655" y="936959"/>
                </a:cubicBezTo>
                <a:cubicBezTo>
                  <a:pt x="7090353" y="965727"/>
                  <a:pt x="7182952" y="943497"/>
                  <a:pt x="7112000" y="973905"/>
                </a:cubicBezTo>
                <a:cubicBezTo>
                  <a:pt x="7100332" y="978905"/>
                  <a:pt x="7087261" y="979654"/>
                  <a:pt x="7075055" y="983141"/>
                </a:cubicBezTo>
                <a:cubicBezTo>
                  <a:pt x="6982271" y="1009650"/>
                  <a:pt x="7125939" y="972728"/>
                  <a:pt x="7010400" y="1001614"/>
                </a:cubicBezTo>
                <a:cubicBezTo>
                  <a:pt x="6936509" y="998535"/>
                  <a:pt x="6862481" y="997840"/>
                  <a:pt x="6788728" y="992377"/>
                </a:cubicBezTo>
                <a:cubicBezTo>
                  <a:pt x="6766159" y="990705"/>
                  <a:pt x="6743984" y="970641"/>
                  <a:pt x="6724073" y="964668"/>
                </a:cubicBezTo>
                <a:cubicBezTo>
                  <a:pt x="6706135" y="959287"/>
                  <a:pt x="6687194" y="958080"/>
                  <a:pt x="6668655" y="955432"/>
                </a:cubicBezTo>
                <a:cubicBezTo>
                  <a:pt x="6624248" y="949088"/>
                  <a:pt x="6555247" y="941805"/>
                  <a:pt x="6511637" y="936959"/>
                </a:cubicBezTo>
                <a:lnTo>
                  <a:pt x="6437746" y="918486"/>
                </a:lnTo>
                <a:cubicBezTo>
                  <a:pt x="6425431" y="915407"/>
                  <a:pt x="6413248" y="911739"/>
                  <a:pt x="6400800" y="909250"/>
                </a:cubicBezTo>
                <a:cubicBezTo>
                  <a:pt x="6385406" y="906171"/>
                  <a:pt x="6369848" y="903822"/>
                  <a:pt x="6354618" y="900014"/>
                </a:cubicBezTo>
                <a:cubicBezTo>
                  <a:pt x="6257671" y="875777"/>
                  <a:pt x="6410927" y="907462"/>
                  <a:pt x="6289964" y="881541"/>
                </a:cubicBezTo>
                <a:cubicBezTo>
                  <a:pt x="6259263" y="874962"/>
                  <a:pt x="6197600" y="863068"/>
                  <a:pt x="6197600" y="863068"/>
                </a:cubicBezTo>
                <a:cubicBezTo>
                  <a:pt x="6139103" y="866147"/>
                  <a:pt x="6080514" y="867812"/>
                  <a:pt x="6022109" y="872305"/>
                </a:cubicBezTo>
                <a:cubicBezTo>
                  <a:pt x="5905820" y="881250"/>
                  <a:pt x="6004830" y="879082"/>
                  <a:pt x="5911273" y="890777"/>
                </a:cubicBezTo>
                <a:cubicBezTo>
                  <a:pt x="5877529" y="894995"/>
                  <a:pt x="5843540" y="896935"/>
                  <a:pt x="5809673" y="900014"/>
                </a:cubicBezTo>
                <a:cubicBezTo>
                  <a:pt x="5797358" y="903093"/>
                  <a:pt x="5785120" y="906496"/>
                  <a:pt x="5772728" y="909250"/>
                </a:cubicBezTo>
                <a:cubicBezTo>
                  <a:pt x="5757403" y="912655"/>
                  <a:pt x="5741776" y="914678"/>
                  <a:pt x="5726546" y="918486"/>
                </a:cubicBezTo>
                <a:cubicBezTo>
                  <a:pt x="5717101" y="920847"/>
                  <a:pt x="5708341" y="925611"/>
                  <a:pt x="5698837" y="927723"/>
                </a:cubicBezTo>
                <a:cubicBezTo>
                  <a:pt x="5658696" y="936643"/>
                  <a:pt x="5619235" y="938838"/>
                  <a:pt x="5578764" y="946196"/>
                </a:cubicBezTo>
                <a:cubicBezTo>
                  <a:pt x="5566274" y="948467"/>
                  <a:pt x="5554210" y="952678"/>
                  <a:pt x="5541818" y="955432"/>
                </a:cubicBezTo>
                <a:cubicBezTo>
                  <a:pt x="5526493" y="958837"/>
                  <a:pt x="5511031" y="961589"/>
                  <a:pt x="5495637" y="964668"/>
                </a:cubicBezTo>
                <a:cubicBezTo>
                  <a:pt x="5467928" y="961589"/>
                  <a:pt x="5438958" y="964248"/>
                  <a:pt x="5412509" y="955432"/>
                </a:cubicBezTo>
                <a:cubicBezTo>
                  <a:pt x="5400117" y="951301"/>
                  <a:pt x="5395668" y="934969"/>
                  <a:pt x="5384800" y="927723"/>
                </a:cubicBezTo>
                <a:cubicBezTo>
                  <a:pt x="5376699" y="922322"/>
                  <a:pt x="5365799" y="922840"/>
                  <a:pt x="5357091" y="918486"/>
                </a:cubicBezTo>
                <a:cubicBezTo>
                  <a:pt x="5347162" y="913522"/>
                  <a:pt x="5339526" y="904522"/>
                  <a:pt x="5329382" y="900014"/>
                </a:cubicBezTo>
                <a:cubicBezTo>
                  <a:pt x="5291027" y="882967"/>
                  <a:pt x="5267294" y="880207"/>
                  <a:pt x="5227782" y="872305"/>
                </a:cubicBezTo>
                <a:cubicBezTo>
                  <a:pt x="5212388" y="866147"/>
                  <a:pt x="5197329" y="859075"/>
                  <a:pt x="5181600" y="853832"/>
                </a:cubicBezTo>
                <a:cubicBezTo>
                  <a:pt x="5090427" y="823441"/>
                  <a:pt x="4983864" y="850551"/>
                  <a:pt x="4895273" y="853832"/>
                </a:cubicBezTo>
                <a:cubicBezTo>
                  <a:pt x="4880619" y="855925"/>
                  <a:pt x="4804703" y="865550"/>
                  <a:pt x="4784437" y="872305"/>
                </a:cubicBezTo>
                <a:cubicBezTo>
                  <a:pt x="4771375" y="876659"/>
                  <a:pt x="4760553" y="886423"/>
                  <a:pt x="4747491" y="890777"/>
                </a:cubicBezTo>
                <a:cubicBezTo>
                  <a:pt x="4732598" y="895741"/>
                  <a:pt x="4716455" y="895883"/>
                  <a:pt x="4701309" y="900014"/>
                </a:cubicBezTo>
                <a:cubicBezTo>
                  <a:pt x="4682523" y="905137"/>
                  <a:pt x="4664364" y="912328"/>
                  <a:pt x="4645891" y="918486"/>
                </a:cubicBezTo>
                <a:cubicBezTo>
                  <a:pt x="4636655" y="921565"/>
                  <a:pt x="4627729" y="925814"/>
                  <a:pt x="4618182" y="927723"/>
                </a:cubicBezTo>
                <a:lnTo>
                  <a:pt x="4572000" y="936959"/>
                </a:lnTo>
                <a:cubicBezTo>
                  <a:pt x="4553575" y="940309"/>
                  <a:pt x="4534864" y="942133"/>
                  <a:pt x="4516582" y="946196"/>
                </a:cubicBezTo>
                <a:cubicBezTo>
                  <a:pt x="4507078" y="948308"/>
                  <a:pt x="4498565" y="954509"/>
                  <a:pt x="4488873" y="955432"/>
                </a:cubicBezTo>
                <a:cubicBezTo>
                  <a:pt x="4433619" y="960694"/>
                  <a:pt x="4378036" y="961589"/>
                  <a:pt x="4322618" y="964668"/>
                </a:cubicBezTo>
                <a:lnTo>
                  <a:pt x="4267200" y="983141"/>
                </a:lnTo>
                <a:lnTo>
                  <a:pt x="4239491" y="992377"/>
                </a:lnTo>
                <a:cubicBezTo>
                  <a:pt x="4181007" y="977756"/>
                  <a:pt x="4213108" y="990182"/>
                  <a:pt x="4147128" y="946196"/>
                </a:cubicBezTo>
                <a:cubicBezTo>
                  <a:pt x="4137891" y="940038"/>
                  <a:pt x="4130188" y="930416"/>
                  <a:pt x="4119418" y="927723"/>
                </a:cubicBezTo>
                <a:cubicBezTo>
                  <a:pt x="4107103" y="924644"/>
                  <a:pt x="4094921" y="920976"/>
                  <a:pt x="4082473" y="918486"/>
                </a:cubicBezTo>
                <a:cubicBezTo>
                  <a:pt x="4064109" y="914813"/>
                  <a:pt x="4045480" y="912600"/>
                  <a:pt x="4027055" y="909250"/>
                </a:cubicBezTo>
                <a:cubicBezTo>
                  <a:pt x="4011609" y="906442"/>
                  <a:pt x="3996267" y="903093"/>
                  <a:pt x="3980873" y="900014"/>
                </a:cubicBezTo>
                <a:lnTo>
                  <a:pt x="3592946" y="909250"/>
                </a:lnTo>
                <a:cubicBezTo>
                  <a:pt x="3505590" y="912890"/>
                  <a:pt x="3566906" y="916305"/>
                  <a:pt x="3509818" y="927723"/>
                </a:cubicBezTo>
                <a:cubicBezTo>
                  <a:pt x="3468990" y="935889"/>
                  <a:pt x="3389427" y="942533"/>
                  <a:pt x="3352800" y="946196"/>
                </a:cubicBezTo>
                <a:cubicBezTo>
                  <a:pt x="3293348" y="966013"/>
                  <a:pt x="3355646" y="947260"/>
                  <a:pt x="3251200" y="964668"/>
                </a:cubicBezTo>
                <a:cubicBezTo>
                  <a:pt x="3238679" y="966755"/>
                  <a:pt x="3226570" y="970826"/>
                  <a:pt x="3214255" y="973905"/>
                </a:cubicBezTo>
                <a:lnTo>
                  <a:pt x="2835564" y="964668"/>
                </a:lnTo>
                <a:cubicBezTo>
                  <a:pt x="2819880" y="963986"/>
                  <a:pt x="2804828" y="958240"/>
                  <a:pt x="2789382" y="955432"/>
                </a:cubicBezTo>
                <a:cubicBezTo>
                  <a:pt x="2742402" y="946891"/>
                  <a:pt x="2717730" y="943877"/>
                  <a:pt x="2669309" y="936959"/>
                </a:cubicBezTo>
                <a:cubicBezTo>
                  <a:pt x="2435238" y="858938"/>
                  <a:pt x="2628072" y="919832"/>
                  <a:pt x="1985818" y="936959"/>
                </a:cubicBezTo>
                <a:cubicBezTo>
                  <a:pt x="1947754" y="937974"/>
                  <a:pt x="1954530" y="950299"/>
                  <a:pt x="1921164" y="955432"/>
                </a:cubicBezTo>
                <a:cubicBezTo>
                  <a:pt x="1890582" y="960137"/>
                  <a:pt x="1859588" y="961589"/>
                  <a:pt x="1828800" y="964668"/>
                </a:cubicBezTo>
                <a:cubicBezTo>
                  <a:pt x="1748939" y="984635"/>
                  <a:pt x="1785213" y="979525"/>
                  <a:pt x="1644073" y="964668"/>
                </a:cubicBezTo>
                <a:cubicBezTo>
                  <a:pt x="1634391" y="963649"/>
                  <a:pt x="1625868" y="957544"/>
                  <a:pt x="1616364" y="955432"/>
                </a:cubicBezTo>
                <a:cubicBezTo>
                  <a:pt x="1598082" y="951370"/>
                  <a:pt x="1579419" y="949275"/>
                  <a:pt x="1560946" y="946196"/>
                </a:cubicBezTo>
                <a:cubicBezTo>
                  <a:pt x="1551710" y="943117"/>
                  <a:pt x="1542682" y="939320"/>
                  <a:pt x="1533237" y="936959"/>
                </a:cubicBezTo>
                <a:cubicBezTo>
                  <a:pt x="1494226" y="927206"/>
                  <a:pt x="1463048" y="924740"/>
                  <a:pt x="1422400" y="918486"/>
                </a:cubicBezTo>
                <a:cubicBezTo>
                  <a:pt x="1307016" y="900734"/>
                  <a:pt x="1432593" y="917451"/>
                  <a:pt x="1293091" y="900014"/>
                </a:cubicBezTo>
                <a:cubicBezTo>
                  <a:pt x="1283855" y="896935"/>
                  <a:pt x="1275118" y="890777"/>
                  <a:pt x="1265382" y="890777"/>
                </a:cubicBezTo>
                <a:cubicBezTo>
                  <a:pt x="1072444" y="890777"/>
                  <a:pt x="1074297" y="892727"/>
                  <a:pt x="942109" y="909250"/>
                </a:cubicBezTo>
                <a:cubicBezTo>
                  <a:pt x="915706" y="918051"/>
                  <a:pt x="906441" y="921926"/>
                  <a:pt x="877455" y="927723"/>
                </a:cubicBezTo>
                <a:cubicBezTo>
                  <a:pt x="859091" y="931396"/>
                  <a:pt x="840510" y="933880"/>
                  <a:pt x="822037" y="936959"/>
                </a:cubicBezTo>
                <a:cubicBezTo>
                  <a:pt x="806643" y="943117"/>
                  <a:pt x="791584" y="950189"/>
                  <a:pt x="775855" y="955432"/>
                </a:cubicBezTo>
                <a:cubicBezTo>
                  <a:pt x="739243" y="967636"/>
                  <a:pt x="703765" y="969061"/>
                  <a:pt x="665018" y="973905"/>
                </a:cubicBezTo>
                <a:cubicBezTo>
                  <a:pt x="597285" y="970826"/>
                  <a:pt x="529405" y="970075"/>
                  <a:pt x="461818" y="964668"/>
                </a:cubicBezTo>
                <a:cubicBezTo>
                  <a:pt x="452113" y="963892"/>
                  <a:pt x="443470" y="958107"/>
                  <a:pt x="434109" y="955432"/>
                </a:cubicBezTo>
                <a:cubicBezTo>
                  <a:pt x="421903" y="951945"/>
                  <a:pt x="409479" y="949275"/>
                  <a:pt x="397164" y="946196"/>
                </a:cubicBezTo>
                <a:cubicBezTo>
                  <a:pt x="387928" y="940038"/>
                  <a:pt x="379658" y="932096"/>
                  <a:pt x="369455" y="927723"/>
                </a:cubicBezTo>
                <a:cubicBezTo>
                  <a:pt x="357787" y="922722"/>
                  <a:pt x="344715" y="921973"/>
                  <a:pt x="332509" y="918486"/>
                </a:cubicBezTo>
                <a:cubicBezTo>
                  <a:pt x="323148" y="915811"/>
                  <a:pt x="314036" y="912329"/>
                  <a:pt x="304800" y="909250"/>
                </a:cubicBezTo>
                <a:lnTo>
                  <a:pt x="249382" y="872305"/>
                </a:lnTo>
                <a:cubicBezTo>
                  <a:pt x="233785" y="861907"/>
                  <a:pt x="173806" y="855510"/>
                  <a:pt x="166255" y="853832"/>
                </a:cubicBezTo>
                <a:cubicBezTo>
                  <a:pt x="156751" y="851720"/>
                  <a:pt x="148050" y="846708"/>
                  <a:pt x="138546" y="844596"/>
                </a:cubicBezTo>
                <a:cubicBezTo>
                  <a:pt x="41010" y="822921"/>
                  <a:pt x="117798" y="846915"/>
                  <a:pt x="55418" y="826123"/>
                </a:cubicBezTo>
                <a:cubicBezTo>
                  <a:pt x="46182" y="819965"/>
                  <a:pt x="34644" y="816318"/>
                  <a:pt x="27709" y="807650"/>
                </a:cubicBezTo>
                <a:cubicBezTo>
                  <a:pt x="21627" y="800047"/>
                  <a:pt x="22827" y="788649"/>
                  <a:pt x="18473" y="779941"/>
                </a:cubicBezTo>
                <a:cubicBezTo>
                  <a:pt x="13509" y="770012"/>
                  <a:pt x="6158" y="761468"/>
                  <a:pt x="0" y="752232"/>
                </a:cubicBezTo>
                <a:cubicBezTo>
                  <a:pt x="3079" y="730680"/>
                  <a:pt x="1422" y="707896"/>
                  <a:pt x="9237" y="687577"/>
                </a:cubicBezTo>
                <a:cubicBezTo>
                  <a:pt x="17207" y="666855"/>
                  <a:pt x="46182" y="632159"/>
                  <a:pt x="46182" y="632159"/>
                </a:cubicBezTo>
                <a:cubicBezTo>
                  <a:pt x="68165" y="566210"/>
                  <a:pt x="53854" y="592943"/>
                  <a:pt x="83128" y="549032"/>
                </a:cubicBezTo>
                <a:cubicBezTo>
                  <a:pt x="105614" y="481571"/>
                  <a:pt x="96877" y="512504"/>
                  <a:pt x="110837" y="456668"/>
                </a:cubicBezTo>
                <a:cubicBezTo>
                  <a:pt x="107758" y="428959"/>
                  <a:pt x="107068" y="400879"/>
                  <a:pt x="101600" y="373541"/>
                </a:cubicBezTo>
                <a:cubicBezTo>
                  <a:pt x="97781" y="354447"/>
                  <a:pt x="89286" y="336596"/>
                  <a:pt x="83128" y="318123"/>
                </a:cubicBezTo>
                <a:cubicBezTo>
                  <a:pt x="80049" y="308887"/>
                  <a:pt x="76252" y="299859"/>
                  <a:pt x="73891" y="290414"/>
                </a:cubicBezTo>
                <a:cubicBezTo>
                  <a:pt x="70812" y="278099"/>
                  <a:pt x="69112" y="265354"/>
                  <a:pt x="64655" y="253468"/>
                </a:cubicBezTo>
                <a:cubicBezTo>
                  <a:pt x="59821" y="240576"/>
                  <a:pt x="52340" y="228838"/>
                  <a:pt x="46182" y="216523"/>
                </a:cubicBezTo>
                <a:cubicBezTo>
                  <a:pt x="49583" y="165510"/>
                  <a:pt x="31320" y="92838"/>
                  <a:pt x="73891" y="50268"/>
                </a:cubicBezTo>
                <a:lnTo>
                  <a:pt x="73891" y="77977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786842" cy="552471"/>
          </a:xfrm>
        </p:spPr>
        <p:txBody>
          <a:bodyPr/>
          <a:lstStyle/>
          <a:p>
            <a:r>
              <a:rPr lang="en-GB" b="1" dirty="0" smtClean="0"/>
              <a:t>TFA meets </a:t>
            </a:r>
            <a:r>
              <a:rPr lang="en-GB" b="1" dirty="0"/>
              <a:t>businesses </a:t>
            </a:r>
            <a:r>
              <a:rPr lang="en-GB" b="1" dirty="0" smtClean="0"/>
              <a:t>requirements (6/6)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121848" y="1770395"/>
            <a:ext cx="676875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GB" sz="1600" b="1" dirty="0">
                <a:solidFill>
                  <a:schemeClr val="bg1"/>
                </a:solidFill>
              </a:rPr>
              <a:t>Be part of the policy making process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2764" y="2492896"/>
            <a:ext cx="819967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/>
          </p:cNvSpPr>
          <p:nvPr/>
        </p:nvSpPr>
        <p:spPr>
          <a:xfrm>
            <a:off x="1979712" y="2790931"/>
            <a:ext cx="7056784" cy="332398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lvl="0">
              <a:defRPr sz="1600" b="1">
                <a:solidFill>
                  <a:schemeClr val="bg1"/>
                </a:solidFill>
              </a:defRPr>
            </a:lvl1pPr>
          </a:lstStyle>
          <a:p>
            <a:pPr>
              <a:spcAft>
                <a:spcPts val="3000"/>
              </a:spcAft>
            </a:pPr>
            <a:r>
              <a:rPr lang="en-US" dirty="0"/>
              <a:t>Art.2.1 – Provide traders and other interested </a:t>
            </a:r>
            <a:r>
              <a:rPr lang="en-US" dirty="0" smtClean="0"/>
              <a:t>parties </a:t>
            </a:r>
            <a:r>
              <a:rPr lang="en-US" dirty="0"/>
              <a:t>the opportunity and sufficient delay  to comment changes to new or amended trade-related </a:t>
            </a:r>
            <a:r>
              <a:rPr lang="en-US" dirty="0" smtClean="0"/>
              <a:t>regulations</a:t>
            </a:r>
            <a:endParaRPr lang="en-US" dirty="0"/>
          </a:p>
          <a:p>
            <a:pPr>
              <a:spcAft>
                <a:spcPts val="3000"/>
              </a:spcAft>
            </a:pPr>
            <a:r>
              <a:rPr lang="en-US" dirty="0"/>
              <a:t>Art.2.2 – Consult, on a regular basis, border agencies, traders and stakeholders within national territory1</a:t>
            </a:r>
          </a:p>
          <a:p>
            <a:r>
              <a:rPr lang="en-US" dirty="0"/>
              <a:t>Art.23.2 - Establish and/or maintain a national committee or similar mechanism on trade </a:t>
            </a:r>
            <a:r>
              <a:rPr lang="en-US" dirty="0" smtClean="0"/>
              <a:t>facilitation whose </a:t>
            </a:r>
            <a:r>
              <a:rPr lang="en-US" dirty="0" err="1" smtClean="0"/>
              <a:t>responsabilities</a:t>
            </a:r>
            <a:r>
              <a:rPr lang="en-US" dirty="0" smtClean="0"/>
              <a:t> include</a:t>
            </a: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GB" altLang="fr-FR" sz="1600" dirty="0">
                <a:solidFill>
                  <a:schemeClr val="bg1"/>
                </a:solidFill>
              </a:rPr>
              <a:t>Domestic Coordination (sharing information): G2G, G2B and B2G, </a:t>
            </a:r>
            <a:r>
              <a:rPr lang="en-GB" altLang="fr-FR" sz="1600" dirty="0" smtClean="0">
                <a:solidFill>
                  <a:schemeClr val="bg1"/>
                </a:solidFill>
              </a:rPr>
              <a:t>B2B</a:t>
            </a:r>
            <a:endParaRPr lang="en-GB" altLang="fr-FR" sz="1600" dirty="0">
              <a:solidFill>
                <a:schemeClr val="bg1"/>
              </a:solidFill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en-GB" altLang="fr-FR" sz="1600" dirty="0">
                <a:solidFill>
                  <a:schemeClr val="bg1"/>
                </a:solidFill>
              </a:rPr>
              <a:t>Implementation of Provisions of TF Agreement</a:t>
            </a:r>
          </a:p>
          <a:p>
            <a:pPr>
              <a:spcAft>
                <a:spcPts val="3000"/>
              </a:spcAft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560" y="1484784"/>
            <a:ext cx="1440160" cy="909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What businesses want?</a:t>
            </a:r>
            <a:endParaRPr lang="en-GB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70560" y="2819399"/>
            <a:ext cx="1440160" cy="3216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What does 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the TFA 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"/>
              </a:rPr>
              <a:t>provide ?</a:t>
            </a:r>
            <a:endParaRPr lang="en-GB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2" name="Isosceles Triangle 11"/>
          <p:cNvSpPr/>
          <p:nvPr/>
        </p:nvSpPr>
        <p:spPr>
          <a:xfrm rot="5400000">
            <a:off x="1305210" y="1855034"/>
            <a:ext cx="755078" cy="169276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180162" y="4342892"/>
            <a:ext cx="3005174" cy="169278"/>
          </a:xfrm>
          <a:prstGeom prst="triangl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6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706062" cy="552471"/>
          </a:xfrm>
        </p:spPr>
        <p:txBody>
          <a:bodyPr/>
          <a:lstStyle/>
          <a:p>
            <a:r>
              <a:rPr lang="en-GB" dirty="0" smtClean="0"/>
              <a:t>TFA implementation will drive trade cost 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1798"/>
            <a:ext cx="4178838" cy="43754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 smtClean="0"/>
              <a:t>Total Trade Costs </a:t>
            </a:r>
            <a:r>
              <a:rPr lang="en-US" b="1" dirty="0"/>
              <a:t>depend on the good, trader and </a:t>
            </a:r>
            <a:r>
              <a:rPr lang="en-US" b="1" dirty="0" smtClean="0"/>
              <a:t>country</a:t>
            </a:r>
            <a:endParaRPr lang="en-US" b="1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Direct TTCs amount to </a:t>
            </a:r>
            <a:r>
              <a:rPr lang="en-US" dirty="0" smtClean="0"/>
              <a:t>4-15</a:t>
            </a:r>
            <a:r>
              <a:rPr lang="en-US" dirty="0"/>
              <a:t>% of the value of goods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Indirect TTCs (delays, corruption, etc.) amount to 1-24%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/>
              <a:t>TF measures at the border have a high potential for cost </a:t>
            </a:r>
            <a:r>
              <a:rPr lang="en-US" b="1" dirty="0" smtClean="0"/>
              <a:t>reduction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From 13% to 15% depending on countries’ income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15998"/>
              </p:ext>
            </p:extLst>
          </p:nvPr>
        </p:nvGraphicFramePr>
        <p:xfrm>
          <a:off x="5292080" y="2204864"/>
          <a:ext cx="3312368" cy="4273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>
            <a:cxnSpLocks/>
          </p:cNvCxnSpPr>
          <p:nvPr/>
        </p:nvCxnSpPr>
        <p:spPr>
          <a:xfrm>
            <a:off x="5292080" y="2102315"/>
            <a:ext cx="33123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/>
          </p:cNvSpPr>
          <p:nvPr/>
        </p:nvSpPr>
        <p:spPr>
          <a:xfrm>
            <a:off x="5328084" y="1501798"/>
            <a:ext cx="3240360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/>
              </a:rPr>
              <a:t>Overall potential trade cost reduction by income group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11961" y="2055796"/>
            <a:ext cx="864096" cy="3951871"/>
            <a:chOff x="4211960" y="2055796"/>
            <a:chExt cx="1365745" cy="3951871"/>
          </a:xfrm>
        </p:grpSpPr>
        <p:sp>
          <p:nvSpPr>
            <p:cNvPr id="9" name="Rectangle 47"/>
            <p:cNvSpPr/>
            <p:nvPr/>
          </p:nvSpPr>
          <p:spPr>
            <a:xfrm>
              <a:off x="4219841" y="2055796"/>
              <a:ext cx="1357864" cy="3951871"/>
            </a:xfrm>
            <a:custGeom>
              <a:avLst/>
              <a:gdLst>
                <a:gd name="connsiteX0" fmla="*/ 0 w 1270000"/>
                <a:gd name="connsiteY0" fmla="*/ 0 h 762000"/>
                <a:gd name="connsiteX1" fmla="*/ 1270000 w 1270000"/>
                <a:gd name="connsiteY1" fmla="*/ 0 h 762000"/>
                <a:gd name="connsiteX2" fmla="*/ 1270000 w 1270000"/>
                <a:gd name="connsiteY2" fmla="*/ 762000 h 762000"/>
                <a:gd name="connsiteX3" fmla="*/ 0 w 1270000"/>
                <a:gd name="connsiteY3" fmla="*/ 762000 h 762000"/>
                <a:gd name="connsiteX4" fmla="*/ 0 w 1270000"/>
                <a:gd name="connsiteY4" fmla="*/ 0 h 762000"/>
                <a:gd name="connsiteX0" fmla="*/ 0 w 1270000"/>
                <a:gd name="connsiteY0" fmla="*/ 2447636 h 3209636"/>
                <a:gd name="connsiteX1" fmla="*/ 1270000 w 1270000"/>
                <a:gd name="connsiteY1" fmla="*/ 0 h 3209636"/>
                <a:gd name="connsiteX2" fmla="*/ 1270000 w 1270000"/>
                <a:gd name="connsiteY2" fmla="*/ 3209636 h 3209636"/>
                <a:gd name="connsiteX3" fmla="*/ 0 w 1270000"/>
                <a:gd name="connsiteY3" fmla="*/ 3209636 h 3209636"/>
                <a:gd name="connsiteX4" fmla="*/ 0 w 1270000"/>
                <a:gd name="connsiteY4" fmla="*/ 2447636 h 3209636"/>
                <a:gd name="connsiteX0" fmla="*/ 0 w 1270000"/>
                <a:gd name="connsiteY0" fmla="*/ 2549236 h 3311236"/>
                <a:gd name="connsiteX1" fmla="*/ 965200 w 1270000"/>
                <a:gd name="connsiteY1" fmla="*/ 0 h 3311236"/>
                <a:gd name="connsiteX2" fmla="*/ 1270000 w 1270000"/>
                <a:gd name="connsiteY2" fmla="*/ 3311236 h 3311236"/>
                <a:gd name="connsiteX3" fmla="*/ 0 w 1270000"/>
                <a:gd name="connsiteY3" fmla="*/ 3311236 h 3311236"/>
                <a:gd name="connsiteX4" fmla="*/ 0 w 1270000"/>
                <a:gd name="connsiteY4" fmla="*/ 2549236 h 3311236"/>
                <a:gd name="connsiteX0" fmla="*/ 0 w 965200"/>
                <a:gd name="connsiteY0" fmla="*/ 2549236 h 3366654"/>
                <a:gd name="connsiteX1" fmla="*/ 965200 w 965200"/>
                <a:gd name="connsiteY1" fmla="*/ 0 h 3366654"/>
                <a:gd name="connsiteX2" fmla="*/ 955964 w 965200"/>
                <a:gd name="connsiteY2" fmla="*/ 3366654 h 3366654"/>
                <a:gd name="connsiteX3" fmla="*/ 0 w 965200"/>
                <a:gd name="connsiteY3" fmla="*/ 3311236 h 3366654"/>
                <a:gd name="connsiteX4" fmla="*/ 0 w 965200"/>
                <a:gd name="connsiteY4" fmla="*/ 2549236 h 3366654"/>
                <a:gd name="connsiteX0" fmla="*/ 955964 w 1056640"/>
                <a:gd name="connsiteY0" fmla="*/ 3275214 h 3275214"/>
                <a:gd name="connsiteX1" fmla="*/ 0 w 1056640"/>
                <a:gd name="connsiteY1" fmla="*/ 3219796 h 3275214"/>
                <a:gd name="connsiteX2" fmla="*/ 0 w 1056640"/>
                <a:gd name="connsiteY2" fmla="*/ 2457796 h 3275214"/>
                <a:gd name="connsiteX3" fmla="*/ 1056640 w 1056640"/>
                <a:gd name="connsiteY3" fmla="*/ 0 h 3275214"/>
                <a:gd name="connsiteX0" fmla="*/ 955964 w 1056640"/>
                <a:gd name="connsiteY0" fmla="*/ 3275214 h 3275214"/>
                <a:gd name="connsiteX1" fmla="*/ 0 w 1056640"/>
                <a:gd name="connsiteY1" fmla="*/ 3275214 h 3275214"/>
                <a:gd name="connsiteX2" fmla="*/ 0 w 1056640"/>
                <a:gd name="connsiteY2" fmla="*/ 2457796 h 3275214"/>
                <a:gd name="connsiteX3" fmla="*/ 1056640 w 1056640"/>
                <a:gd name="connsiteY3" fmla="*/ 0 h 3275214"/>
                <a:gd name="connsiteX0" fmla="*/ 955964 w 1056640"/>
                <a:gd name="connsiteY0" fmla="*/ 3275214 h 3275214"/>
                <a:gd name="connsiteX1" fmla="*/ 0 w 1056640"/>
                <a:gd name="connsiteY1" fmla="*/ 3275214 h 3275214"/>
                <a:gd name="connsiteX2" fmla="*/ 0 w 1056640"/>
                <a:gd name="connsiteY2" fmla="*/ 2457796 h 3275214"/>
                <a:gd name="connsiteX3" fmla="*/ 1056640 w 1056640"/>
                <a:gd name="connsiteY3" fmla="*/ 0 h 3275214"/>
                <a:gd name="connsiteX4" fmla="*/ 955964 w 1056640"/>
                <a:gd name="connsiteY4" fmla="*/ 3275214 h 3275214"/>
                <a:gd name="connsiteX0" fmla="*/ 955964 w 1056640"/>
                <a:gd name="connsiteY0" fmla="*/ 3290482 h 3290482"/>
                <a:gd name="connsiteX1" fmla="*/ 0 w 1056640"/>
                <a:gd name="connsiteY1" fmla="*/ 3290482 h 3290482"/>
                <a:gd name="connsiteX2" fmla="*/ 0 w 1056640"/>
                <a:gd name="connsiteY2" fmla="*/ 2473064 h 3290482"/>
                <a:gd name="connsiteX3" fmla="*/ 1056640 w 1056640"/>
                <a:gd name="connsiteY3" fmla="*/ 15268 h 3290482"/>
                <a:gd name="connsiteX4" fmla="*/ 1051344 w 1056640"/>
                <a:gd name="connsiteY4" fmla="*/ 0 h 3290482"/>
                <a:gd name="connsiteX5" fmla="*/ 955964 w 1056640"/>
                <a:gd name="connsiteY5" fmla="*/ 3290482 h 3290482"/>
                <a:gd name="connsiteX0" fmla="*/ 1063616 w 1063616"/>
                <a:gd name="connsiteY0" fmla="*/ 3281245 h 3290482"/>
                <a:gd name="connsiteX1" fmla="*/ 0 w 1063616"/>
                <a:gd name="connsiteY1" fmla="*/ 3290482 h 3290482"/>
                <a:gd name="connsiteX2" fmla="*/ 0 w 1063616"/>
                <a:gd name="connsiteY2" fmla="*/ 2473064 h 3290482"/>
                <a:gd name="connsiteX3" fmla="*/ 1056640 w 1063616"/>
                <a:gd name="connsiteY3" fmla="*/ 15268 h 3290482"/>
                <a:gd name="connsiteX4" fmla="*/ 1051344 w 1063616"/>
                <a:gd name="connsiteY4" fmla="*/ 0 h 3290482"/>
                <a:gd name="connsiteX5" fmla="*/ 1063616 w 1063616"/>
                <a:gd name="connsiteY5" fmla="*/ 3281245 h 3290482"/>
                <a:gd name="connsiteX0" fmla="*/ 1439494 w 1439494"/>
                <a:gd name="connsiteY0" fmla="*/ 3281245 h 3290482"/>
                <a:gd name="connsiteX1" fmla="*/ 375878 w 1439494"/>
                <a:gd name="connsiteY1" fmla="*/ 3290482 h 3290482"/>
                <a:gd name="connsiteX2" fmla="*/ 0 w 1439494"/>
                <a:gd name="connsiteY2" fmla="*/ 2249049 h 3290482"/>
                <a:gd name="connsiteX3" fmla="*/ 1432518 w 1439494"/>
                <a:gd name="connsiteY3" fmla="*/ 15268 h 3290482"/>
                <a:gd name="connsiteX4" fmla="*/ 1427222 w 1439494"/>
                <a:gd name="connsiteY4" fmla="*/ 0 h 3290482"/>
                <a:gd name="connsiteX5" fmla="*/ 1439494 w 1439494"/>
                <a:gd name="connsiteY5" fmla="*/ 3281245 h 3290482"/>
                <a:gd name="connsiteX0" fmla="*/ 1439494 w 1439494"/>
                <a:gd name="connsiteY0" fmla="*/ 3281245 h 3290482"/>
                <a:gd name="connsiteX1" fmla="*/ 375878 w 1439494"/>
                <a:gd name="connsiteY1" fmla="*/ 3290482 h 3290482"/>
                <a:gd name="connsiteX2" fmla="*/ 0 w 1439494"/>
                <a:gd name="connsiteY2" fmla="*/ 2249049 h 3290482"/>
                <a:gd name="connsiteX3" fmla="*/ 1432518 w 1439494"/>
                <a:gd name="connsiteY3" fmla="*/ 15268 h 3290482"/>
                <a:gd name="connsiteX4" fmla="*/ 1427222 w 1439494"/>
                <a:gd name="connsiteY4" fmla="*/ 0 h 3290482"/>
                <a:gd name="connsiteX5" fmla="*/ 1439494 w 1439494"/>
                <a:gd name="connsiteY5" fmla="*/ 3281245 h 3290482"/>
                <a:gd name="connsiteX0" fmla="*/ 1439495 w 1439495"/>
                <a:gd name="connsiteY0" fmla="*/ 3281245 h 3327818"/>
                <a:gd name="connsiteX1" fmla="*/ 0 w 1439495"/>
                <a:gd name="connsiteY1" fmla="*/ 3327818 h 3327818"/>
                <a:gd name="connsiteX2" fmla="*/ 1 w 1439495"/>
                <a:gd name="connsiteY2" fmla="*/ 2249049 h 3327818"/>
                <a:gd name="connsiteX3" fmla="*/ 1432519 w 1439495"/>
                <a:gd name="connsiteY3" fmla="*/ 15268 h 3327818"/>
                <a:gd name="connsiteX4" fmla="*/ 1427223 w 1439495"/>
                <a:gd name="connsiteY4" fmla="*/ 0 h 3327818"/>
                <a:gd name="connsiteX5" fmla="*/ 1439495 w 1439495"/>
                <a:gd name="connsiteY5" fmla="*/ 3281245 h 3327818"/>
                <a:gd name="connsiteX0" fmla="*/ 1439495 w 1439495"/>
                <a:gd name="connsiteY0" fmla="*/ 3953291 h 3953291"/>
                <a:gd name="connsiteX1" fmla="*/ 0 w 1439495"/>
                <a:gd name="connsiteY1" fmla="*/ 3327818 h 3953291"/>
                <a:gd name="connsiteX2" fmla="*/ 1 w 1439495"/>
                <a:gd name="connsiteY2" fmla="*/ 2249049 h 3953291"/>
                <a:gd name="connsiteX3" fmla="*/ 1432519 w 1439495"/>
                <a:gd name="connsiteY3" fmla="*/ 15268 h 3953291"/>
                <a:gd name="connsiteX4" fmla="*/ 1427223 w 1439495"/>
                <a:gd name="connsiteY4" fmla="*/ 0 h 3953291"/>
                <a:gd name="connsiteX5" fmla="*/ 1439495 w 1439495"/>
                <a:gd name="connsiteY5" fmla="*/ 3953291 h 395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495" h="3953291">
                  <a:moveTo>
                    <a:pt x="1439495" y="3953291"/>
                  </a:moveTo>
                  <a:lnTo>
                    <a:pt x="0" y="3327818"/>
                  </a:lnTo>
                  <a:cubicBezTo>
                    <a:pt x="0" y="3055345"/>
                    <a:pt x="1" y="2521522"/>
                    <a:pt x="1" y="2249049"/>
                  </a:cubicBezTo>
                  <a:lnTo>
                    <a:pt x="1432519" y="15268"/>
                  </a:lnTo>
                  <a:lnTo>
                    <a:pt x="1427223" y="0"/>
                  </a:lnTo>
                  <a:cubicBezTo>
                    <a:pt x="1431314" y="1093748"/>
                    <a:pt x="1435404" y="2859543"/>
                    <a:pt x="1439495" y="395329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47000"/>
                  </a:schemeClr>
                </a:gs>
                <a:gs pos="50000">
                  <a:schemeClr val="accent1">
                    <a:tint val="44500"/>
                    <a:satMod val="160000"/>
                    <a:alpha val="15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fr-FR" sz="140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Connector 9"/>
            <p:cNvCxnSpPr>
              <a:cxnSpLocks/>
              <a:endCxn id="9" idx="0"/>
            </p:cNvCxnSpPr>
            <p:nvPr/>
          </p:nvCxnSpPr>
          <p:spPr>
            <a:xfrm>
              <a:off x="4211960" y="5373216"/>
              <a:ext cx="1365745" cy="63445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  <a:endCxn id="9" idx="3"/>
            </p:cNvCxnSpPr>
            <p:nvPr/>
          </p:nvCxnSpPr>
          <p:spPr>
            <a:xfrm flipV="1">
              <a:off x="4211960" y="2071059"/>
              <a:ext cx="1359165" cy="22220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47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7158" y="500042"/>
            <a:ext cx="8229600" cy="55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AU" sz="2400" b="1" dirty="0" smtClean="0"/>
              <a:t>The Way Forward for the private sector</a:t>
            </a:r>
            <a:endParaRPr lang="en-AU" sz="2400" b="1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971600" y="1870736"/>
            <a:ext cx="4197732" cy="39192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0225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Be aware what is </a:t>
            </a:r>
            <a:r>
              <a:rPr lang="en-US" b="1" dirty="0" smtClean="0"/>
              <a:t>happening </a:t>
            </a:r>
            <a:br>
              <a:rPr lang="en-US" b="1" dirty="0" smtClean="0"/>
            </a:br>
            <a:r>
              <a:rPr lang="en-US" b="1" dirty="0" smtClean="0"/>
              <a:t>in </a:t>
            </a:r>
            <a:r>
              <a:rPr lang="en-US" b="1" dirty="0"/>
              <a:t>the world</a:t>
            </a:r>
          </a:p>
          <a:p>
            <a:endParaRPr lang="en-US" b="1" dirty="0" smtClean="0"/>
          </a:p>
          <a:p>
            <a:r>
              <a:rPr lang="en-US" b="1" dirty="0" smtClean="0"/>
              <a:t>Align </a:t>
            </a:r>
            <a:r>
              <a:rPr lang="en-US" b="1" dirty="0"/>
              <a:t>and equip yourself with emerging trade realities</a:t>
            </a:r>
          </a:p>
          <a:p>
            <a:endParaRPr lang="en-US" b="1" dirty="0" smtClean="0"/>
          </a:p>
          <a:p>
            <a:r>
              <a:rPr lang="en-US" b="1" dirty="0" smtClean="0"/>
              <a:t>Collaborate </a:t>
            </a:r>
            <a:r>
              <a:rPr lang="en-US" b="1" dirty="0"/>
              <a:t>among </a:t>
            </a:r>
            <a:r>
              <a:rPr lang="en-US" b="1" dirty="0" smtClean="0"/>
              <a:t>yourselves</a:t>
            </a:r>
          </a:p>
          <a:p>
            <a:endParaRPr lang="en-US" b="1" dirty="0" smtClean="0"/>
          </a:p>
          <a:p>
            <a:r>
              <a:rPr lang="en-US" b="1" dirty="0"/>
              <a:t>D</a:t>
            </a:r>
            <a:r>
              <a:rPr lang="en-US" b="1" dirty="0" smtClean="0"/>
              <a:t>evelop </a:t>
            </a:r>
            <a:r>
              <a:rPr lang="en-US" b="1" dirty="0"/>
              <a:t>partnership with government regulators</a:t>
            </a:r>
          </a:p>
          <a:p>
            <a:endParaRPr lang="en-US" b="1" dirty="0" smtClean="0"/>
          </a:p>
          <a:p>
            <a:r>
              <a:rPr lang="en-US" b="1" dirty="0" smtClean="0"/>
              <a:t>Benchmark </a:t>
            </a:r>
            <a:r>
              <a:rPr lang="en-US" b="1" dirty="0"/>
              <a:t>with peers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globally</a:t>
            </a:r>
            <a:endParaRPr lang="en-US" b="1" dirty="0"/>
          </a:p>
        </p:txBody>
      </p:sp>
      <p:pic>
        <p:nvPicPr>
          <p:cNvPr id="8" name="Picture 2" descr="https://lh3.googleusercontent.com/-Clg7wJbO5gw/RgusUsICGJI/AAAAAAAAAks/yhqD2xSiQPk/s1136/Y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37" y="1870736"/>
            <a:ext cx="3218654" cy="241399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587160" y="2001570"/>
            <a:ext cx="351073" cy="286799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6"/>
          <p:cNvSpPr>
            <a:spLocks noChangeAspect="1"/>
          </p:cNvSpPr>
          <p:nvPr/>
        </p:nvSpPr>
        <p:spPr bwMode="auto">
          <a:xfrm>
            <a:off x="587159" y="2878242"/>
            <a:ext cx="351073" cy="286799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6"/>
          <p:cNvSpPr>
            <a:spLocks noChangeAspect="1"/>
          </p:cNvSpPr>
          <p:nvPr/>
        </p:nvSpPr>
        <p:spPr bwMode="auto">
          <a:xfrm>
            <a:off x="587159" y="3596259"/>
            <a:ext cx="351073" cy="286799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87159" y="4293097"/>
            <a:ext cx="351073" cy="286799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6"/>
          <p:cNvSpPr>
            <a:spLocks noChangeAspect="1"/>
          </p:cNvSpPr>
          <p:nvPr/>
        </p:nvSpPr>
        <p:spPr bwMode="auto">
          <a:xfrm>
            <a:off x="587159" y="5085185"/>
            <a:ext cx="351073" cy="286799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ounded Rectangle 14"/>
          <p:cNvSpPr>
            <a:spLocks/>
          </p:cNvSpPr>
          <p:nvPr/>
        </p:nvSpPr>
        <p:spPr bwMode="auto">
          <a:xfrm>
            <a:off x="5283710" y="5157705"/>
            <a:ext cx="3218654" cy="444806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b="1" dirty="0">
                <a:solidFill>
                  <a:schemeClr val="bg2"/>
                </a:solidFill>
              </a:rPr>
              <a:t>It is </a:t>
            </a:r>
            <a:r>
              <a:rPr lang="en-US" b="1" dirty="0" smtClean="0">
                <a:solidFill>
                  <a:schemeClr val="bg2"/>
                </a:solidFill>
              </a:rPr>
              <a:t>a continuous </a:t>
            </a:r>
            <a:r>
              <a:rPr lang="en-US" b="1" dirty="0">
                <a:solidFill>
                  <a:schemeClr val="bg2"/>
                </a:solidFill>
              </a:rPr>
              <a:t>process</a:t>
            </a:r>
          </a:p>
        </p:txBody>
      </p:sp>
      <p:sp>
        <p:nvSpPr>
          <p:cNvPr id="16" name="Freeform 20"/>
          <p:cNvSpPr>
            <a:spLocks noChangeAspect="1" noEditPoints="1"/>
          </p:cNvSpPr>
          <p:nvPr/>
        </p:nvSpPr>
        <p:spPr bwMode="auto">
          <a:xfrm>
            <a:off x="6156176" y="4549019"/>
            <a:ext cx="1473721" cy="575348"/>
          </a:xfrm>
          <a:custGeom>
            <a:avLst/>
            <a:gdLst>
              <a:gd name="T0" fmla="*/ 18 w 875"/>
              <a:gd name="T1" fmla="*/ 272 h 404"/>
              <a:gd name="T2" fmla="*/ 141 w 875"/>
              <a:gd name="T3" fmla="*/ 134 h 404"/>
              <a:gd name="T4" fmla="*/ 290 w 875"/>
              <a:gd name="T5" fmla="*/ 22 h 404"/>
              <a:gd name="T6" fmla="*/ 745 w 875"/>
              <a:gd name="T7" fmla="*/ 199 h 404"/>
              <a:gd name="T8" fmla="*/ 86 w 875"/>
              <a:gd name="T9" fmla="*/ 224 h 404"/>
              <a:gd name="T10" fmla="*/ 147 w 875"/>
              <a:gd name="T11" fmla="*/ 112 h 404"/>
              <a:gd name="T12" fmla="*/ 857 w 875"/>
              <a:gd name="T13" fmla="*/ 244 h 404"/>
              <a:gd name="T14" fmla="*/ 874 w 875"/>
              <a:gd name="T15" fmla="*/ 265 h 404"/>
              <a:gd name="T16" fmla="*/ 832 w 875"/>
              <a:gd name="T17" fmla="*/ 297 h 404"/>
              <a:gd name="T18" fmla="*/ 833 w 875"/>
              <a:gd name="T19" fmla="*/ 343 h 404"/>
              <a:gd name="T20" fmla="*/ 717 w 875"/>
              <a:gd name="T21" fmla="*/ 346 h 404"/>
              <a:gd name="T22" fmla="*/ 860 w 875"/>
              <a:gd name="T23" fmla="*/ 284 h 404"/>
              <a:gd name="T24" fmla="*/ 850 w 875"/>
              <a:gd name="T25" fmla="*/ 300 h 404"/>
              <a:gd name="T26" fmla="*/ 856 w 875"/>
              <a:gd name="T27" fmla="*/ 300 h 404"/>
              <a:gd name="T28" fmla="*/ 832 w 875"/>
              <a:gd name="T29" fmla="*/ 340 h 404"/>
              <a:gd name="T30" fmla="*/ 818 w 875"/>
              <a:gd name="T31" fmla="*/ 380 h 404"/>
              <a:gd name="T32" fmla="*/ 761 w 875"/>
              <a:gd name="T33" fmla="*/ 364 h 404"/>
              <a:gd name="T34" fmla="*/ 715 w 875"/>
              <a:gd name="T35" fmla="*/ 342 h 404"/>
              <a:gd name="T36" fmla="*/ 705 w 875"/>
              <a:gd name="T37" fmla="*/ 316 h 404"/>
              <a:gd name="T38" fmla="*/ 787 w 875"/>
              <a:gd name="T39" fmla="*/ 329 h 404"/>
              <a:gd name="T40" fmla="*/ 643 w 875"/>
              <a:gd name="T41" fmla="*/ 136 h 404"/>
              <a:gd name="T42" fmla="*/ 59 w 875"/>
              <a:gd name="T43" fmla="*/ 267 h 404"/>
              <a:gd name="T44" fmla="*/ 317 w 875"/>
              <a:gd name="T45" fmla="*/ 56 h 404"/>
              <a:gd name="T46" fmla="*/ 21 w 875"/>
              <a:gd name="T47" fmla="*/ 307 h 404"/>
              <a:gd name="T48" fmla="*/ 66 w 875"/>
              <a:gd name="T49" fmla="*/ 219 h 404"/>
              <a:gd name="T50" fmla="*/ 208 w 875"/>
              <a:gd name="T51" fmla="*/ 86 h 404"/>
              <a:gd name="T52" fmla="*/ 29 w 875"/>
              <a:gd name="T53" fmla="*/ 259 h 404"/>
              <a:gd name="T54" fmla="*/ 31 w 875"/>
              <a:gd name="T55" fmla="*/ 239 h 404"/>
              <a:gd name="T56" fmla="*/ 156 w 875"/>
              <a:gd name="T57" fmla="*/ 104 h 404"/>
              <a:gd name="T58" fmla="*/ 74 w 875"/>
              <a:gd name="T59" fmla="*/ 173 h 404"/>
              <a:gd name="T60" fmla="*/ 229 w 875"/>
              <a:gd name="T61" fmla="*/ 49 h 404"/>
              <a:gd name="T62" fmla="*/ 362 w 875"/>
              <a:gd name="T63" fmla="*/ 4 h 404"/>
              <a:gd name="T64" fmla="*/ 558 w 875"/>
              <a:gd name="T65" fmla="*/ 31 h 404"/>
              <a:gd name="T66" fmla="*/ 729 w 875"/>
              <a:gd name="T67" fmla="*/ 179 h 404"/>
              <a:gd name="T68" fmla="*/ 819 w 875"/>
              <a:gd name="T69" fmla="*/ 271 h 404"/>
              <a:gd name="T70" fmla="*/ 820 w 875"/>
              <a:gd name="T71" fmla="*/ 279 h 404"/>
              <a:gd name="T72" fmla="*/ 849 w 875"/>
              <a:gd name="T73" fmla="*/ 252 h 404"/>
              <a:gd name="T74" fmla="*/ 847 w 875"/>
              <a:gd name="T75" fmla="*/ 269 h 404"/>
              <a:gd name="T76" fmla="*/ 826 w 875"/>
              <a:gd name="T77" fmla="*/ 309 h 404"/>
              <a:gd name="T78" fmla="*/ 860 w 875"/>
              <a:gd name="T79" fmla="*/ 266 h 404"/>
              <a:gd name="T80" fmla="*/ 862 w 875"/>
              <a:gd name="T81" fmla="*/ 266 h 404"/>
              <a:gd name="T82" fmla="*/ 833 w 875"/>
              <a:gd name="T83" fmla="*/ 266 h 404"/>
              <a:gd name="T84" fmla="*/ 99 w 875"/>
              <a:gd name="T85" fmla="*/ 149 h 404"/>
              <a:gd name="T86" fmla="*/ 44 w 875"/>
              <a:gd name="T87" fmla="*/ 227 h 404"/>
              <a:gd name="T88" fmla="*/ 67 w 875"/>
              <a:gd name="T89" fmla="*/ 201 h 404"/>
              <a:gd name="T90" fmla="*/ 149 w 875"/>
              <a:gd name="T91" fmla="*/ 126 h 404"/>
              <a:gd name="T92" fmla="*/ 69 w 875"/>
              <a:gd name="T93" fmla="*/ 228 h 404"/>
              <a:gd name="T94" fmla="*/ 132 w 875"/>
              <a:gd name="T95" fmla="*/ 151 h 404"/>
              <a:gd name="T96" fmla="*/ 225 w 875"/>
              <a:gd name="T97" fmla="*/ 62 h 404"/>
              <a:gd name="T98" fmla="*/ 333 w 875"/>
              <a:gd name="T99" fmla="*/ 10 h 404"/>
              <a:gd name="T100" fmla="*/ 165 w 875"/>
              <a:gd name="T101" fmla="*/ 142 h 404"/>
              <a:gd name="T102" fmla="*/ 670 w 875"/>
              <a:gd name="T103" fmla="*/ 163 h 404"/>
              <a:gd name="T104" fmla="*/ 710 w 875"/>
              <a:gd name="T105" fmla="*/ 321 h 404"/>
              <a:gd name="T106" fmla="*/ 790 w 875"/>
              <a:gd name="T107" fmla="*/ 340 h 404"/>
              <a:gd name="T108" fmla="*/ 819 w 875"/>
              <a:gd name="T109" fmla="*/ 373 h 404"/>
              <a:gd name="T110" fmla="*/ 844 w 875"/>
              <a:gd name="T111" fmla="*/ 312 h 404"/>
              <a:gd name="T112" fmla="*/ 821 w 875"/>
              <a:gd name="T113" fmla="*/ 366 h 404"/>
              <a:gd name="T114" fmla="*/ 836 w 875"/>
              <a:gd name="T115" fmla="*/ 322 h 404"/>
              <a:gd name="T116" fmla="*/ 844 w 875"/>
              <a:gd name="T117" fmla="*/ 298 h 404"/>
              <a:gd name="T118" fmla="*/ 861 w 875"/>
              <a:gd name="T119" fmla="*/ 277 h 404"/>
              <a:gd name="T120" fmla="*/ 871 w 875"/>
              <a:gd name="T121" fmla="*/ 267 h 404"/>
              <a:gd name="T122" fmla="*/ 870 w 875"/>
              <a:gd name="T123" fmla="*/ 280 h 404"/>
              <a:gd name="T124" fmla="*/ 832 w 875"/>
              <a:gd name="T125" fmla="*/ 34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5" h="404">
                <a:moveTo>
                  <a:pt x="9" y="328"/>
                </a:moveTo>
                <a:cubicBezTo>
                  <a:pt x="9" y="327"/>
                  <a:pt x="10" y="326"/>
                  <a:pt x="11" y="325"/>
                </a:cubicBezTo>
                <a:cubicBezTo>
                  <a:pt x="10" y="326"/>
                  <a:pt x="10" y="327"/>
                  <a:pt x="9" y="328"/>
                </a:cubicBezTo>
                <a:close/>
                <a:moveTo>
                  <a:pt x="11" y="322"/>
                </a:moveTo>
                <a:cubicBezTo>
                  <a:pt x="10" y="323"/>
                  <a:pt x="9" y="323"/>
                  <a:pt x="9" y="325"/>
                </a:cubicBezTo>
                <a:cubicBezTo>
                  <a:pt x="10" y="324"/>
                  <a:pt x="11" y="323"/>
                  <a:pt x="11" y="322"/>
                </a:cubicBezTo>
                <a:close/>
                <a:moveTo>
                  <a:pt x="15" y="319"/>
                </a:moveTo>
                <a:cubicBezTo>
                  <a:pt x="15" y="318"/>
                  <a:pt x="15" y="318"/>
                  <a:pt x="16" y="316"/>
                </a:cubicBezTo>
                <a:cubicBezTo>
                  <a:pt x="15" y="317"/>
                  <a:pt x="15" y="317"/>
                  <a:pt x="15" y="317"/>
                </a:cubicBezTo>
                <a:cubicBezTo>
                  <a:pt x="14" y="318"/>
                  <a:pt x="15" y="318"/>
                  <a:pt x="15" y="319"/>
                </a:cubicBezTo>
                <a:close/>
                <a:moveTo>
                  <a:pt x="38" y="297"/>
                </a:moveTo>
                <a:cubicBezTo>
                  <a:pt x="38" y="296"/>
                  <a:pt x="38" y="296"/>
                  <a:pt x="38" y="295"/>
                </a:cubicBezTo>
                <a:cubicBezTo>
                  <a:pt x="38" y="296"/>
                  <a:pt x="37" y="297"/>
                  <a:pt x="37" y="298"/>
                </a:cubicBezTo>
                <a:lnTo>
                  <a:pt x="38" y="297"/>
                </a:lnTo>
                <a:close/>
                <a:moveTo>
                  <a:pt x="12" y="319"/>
                </a:moveTo>
                <a:cubicBezTo>
                  <a:pt x="12" y="319"/>
                  <a:pt x="12" y="319"/>
                  <a:pt x="12" y="320"/>
                </a:cubicBezTo>
                <a:cubicBezTo>
                  <a:pt x="12" y="320"/>
                  <a:pt x="13" y="319"/>
                  <a:pt x="13" y="318"/>
                </a:cubicBezTo>
                <a:cubicBezTo>
                  <a:pt x="13" y="318"/>
                  <a:pt x="13" y="318"/>
                  <a:pt x="12" y="319"/>
                </a:cubicBezTo>
                <a:close/>
                <a:moveTo>
                  <a:pt x="39" y="293"/>
                </a:moveTo>
                <a:cubicBezTo>
                  <a:pt x="39" y="294"/>
                  <a:pt x="39" y="294"/>
                  <a:pt x="39" y="294"/>
                </a:cubicBezTo>
                <a:cubicBezTo>
                  <a:pt x="40" y="293"/>
                  <a:pt x="40" y="293"/>
                  <a:pt x="41" y="293"/>
                </a:cubicBezTo>
                <a:cubicBezTo>
                  <a:pt x="41" y="292"/>
                  <a:pt x="40" y="292"/>
                  <a:pt x="39" y="293"/>
                </a:cubicBezTo>
                <a:close/>
                <a:moveTo>
                  <a:pt x="25" y="302"/>
                </a:moveTo>
                <a:cubicBezTo>
                  <a:pt x="24" y="302"/>
                  <a:pt x="24" y="303"/>
                  <a:pt x="24" y="304"/>
                </a:cubicBezTo>
                <a:cubicBezTo>
                  <a:pt x="24" y="304"/>
                  <a:pt x="25" y="302"/>
                  <a:pt x="25" y="302"/>
                </a:cubicBezTo>
                <a:close/>
                <a:moveTo>
                  <a:pt x="49" y="277"/>
                </a:moveTo>
                <a:cubicBezTo>
                  <a:pt x="49" y="278"/>
                  <a:pt x="49" y="278"/>
                  <a:pt x="48" y="280"/>
                </a:cubicBezTo>
                <a:cubicBezTo>
                  <a:pt x="48" y="280"/>
                  <a:pt x="48" y="280"/>
                  <a:pt x="48" y="280"/>
                </a:cubicBezTo>
                <a:cubicBezTo>
                  <a:pt x="47" y="281"/>
                  <a:pt x="47" y="281"/>
                  <a:pt x="46" y="282"/>
                </a:cubicBezTo>
                <a:cubicBezTo>
                  <a:pt x="46" y="283"/>
                  <a:pt x="46" y="284"/>
                  <a:pt x="46" y="284"/>
                </a:cubicBezTo>
                <a:cubicBezTo>
                  <a:pt x="46" y="284"/>
                  <a:pt x="47" y="283"/>
                  <a:pt x="47" y="283"/>
                </a:cubicBezTo>
                <a:cubicBezTo>
                  <a:pt x="47" y="283"/>
                  <a:pt x="47" y="282"/>
                  <a:pt x="47" y="281"/>
                </a:cubicBezTo>
                <a:cubicBezTo>
                  <a:pt x="48" y="281"/>
                  <a:pt x="49" y="280"/>
                  <a:pt x="50" y="279"/>
                </a:cubicBezTo>
                <a:cubicBezTo>
                  <a:pt x="49" y="279"/>
                  <a:pt x="50" y="277"/>
                  <a:pt x="51" y="275"/>
                </a:cubicBezTo>
                <a:cubicBezTo>
                  <a:pt x="50" y="276"/>
                  <a:pt x="50" y="277"/>
                  <a:pt x="49" y="277"/>
                </a:cubicBezTo>
                <a:close/>
                <a:moveTo>
                  <a:pt x="26" y="300"/>
                </a:moveTo>
                <a:cubicBezTo>
                  <a:pt x="27" y="299"/>
                  <a:pt x="27" y="299"/>
                  <a:pt x="27" y="299"/>
                </a:cubicBezTo>
                <a:cubicBezTo>
                  <a:pt x="27" y="299"/>
                  <a:pt x="27" y="299"/>
                  <a:pt x="27" y="298"/>
                </a:cubicBezTo>
                <a:cubicBezTo>
                  <a:pt x="27" y="298"/>
                  <a:pt x="26" y="299"/>
                  <a:pt x="26" y="300"/>
                </a:cubicBezTo>
                <a:close/>
                <a:moveTo>
                  <a:pt x="25" y="295"/>
                </a:moveTo>
                <a:cubicBezTo>
                  <a:pt x="26" y="294"/>
                  <a:pt x="26" y="293"/>
                  <a:pt x="26" y="292"/>
                </a:cubicBezTo>
                <a:cubicBezTo>
                  <a:pt x="26" y="293"/>
                  <a:pt x="25" y="295"/>
                  <a:pt x="25" y="295"/>
                </a:cubicBezTo>
                <a:close/>
                <a:moveTo>
                  <a:pt x="62" y="263"/>
                </a:moveTo>
                <a:cubicBezTo>
                  <a:pt x="63" y="262"/>
                  <a:pt x="64" y="261"/>
                  <a:pt x="64" y="260"/>
                </a:cubicBezTo>
                <a:cubicBezTo>
                  <a:pt x="63" y="261"/>
                  <a:pt x="63" y="262"/>
                  <a:pt x="62" y="263"/>
                </a:cubicBezTo>
                <a:close/>
                <a:moveTo>
                  <a:pt x="32" y="284"/>
                </a:moveTo>
                <a:cubicBezTo>
                  <a:pt x="31" y="285"/>
                  <a:pt x="31" y="285"/>
                  <a:pt x="30" y="286"/>
                </a:cubicBezTo>
                <a:cubicBezTo>
                  <a:pt x="31" y="286"/>
                  <a:pt x="32" y="285"/>
                  <a:pt x="32" y="284"/>
                </a:cubicBezTo>
                <a:close/>
                <a:moveTo>
                  <a:pt x="54" y="260"/>
                </a:moveTo>
                <a:cubicBezTo>
                  <a:pt x="55" y="261"/>
                  <a:pt x="53" y="262"/>
                  <a:pt x="54" y="262"/>
                </a:cubicBezTo>
                <a:cubicBezTo>
                  <a:pt x="55" y="261"/>
                  <a:pt x="54" y="261"/>
                  <a:pt x="55" y="259"/>
                </a:cubicBezTo>
                <a:cubicBezTo>
                  <a:pt x="55" y="259"/>
                  <a:pt x="55" y="260"/>
                  <a:pt x="54" y="260"/>
                </a:cubicBezTo>
                <a:close/>
                <a:moveTo>
                  <a:pt x="33" y="278"/>
                </a:moveTo>
                <a:cubicBezTo>
                  <a:pt x="33" y="279"/>
                  <a:pt x="34" y="277"/>
                  <a:pt x="35" y="276"/>
                </a:cubicBezTo>
                <a:cubicBezTo>
                  <a:pt x="35" y="275"/>
                  <a:pt x="33" y="277"/>
                  <a:pt x="33" y="278"/>
                </a:cubicBezTo>
                <a:close/>
                <a:moveTo>
                  <a:pt x="43" y="264"/>
                </a:moveTo>
                <a:cubicBezTo>
                  <a:pt x="42" y="265"/>
                  <a:pt x="41" y="266"/>
                  <a:pt x="41" y="267"/>
                </a:cubicBezTo>
                <a:cubicBezTo>
                  <a:pt x="40" y="268"/>
                  <a:pt x="42" y="265"/>
                  <a:pt x="41" y="267"/>
                </a:cubicBezTo>
                <a:cubicBezTo>
                  <a:pt x="42" y="266"/>
                  <a:pt x="43" y="265"/>
                  <a:pt x="43" y="264"/>
                </a:cubicBezTo>
                <a:close/>
                <a:moveTo>
                  <a:pt x="73" y="242"/>
                </a:moveTo>
                <a:cubicBezTo>
                  <a:pt x="73" y="241"/>
                  <a:pt x="72" y="243"/>
                  <a:pt x="72" y="244"/>
                </a:cubicBezTo>
                <a:cubicBezTo>
                  <a:pt x="72" y="245"/>
                  <a:pt x="73" y="242"/>
                  <a:pt x="73" y="242"/>
                </a:cubicBezTo>
                <a:close/>
                <a:moveTo>
                  <a:pt x="71" y="240"/>
                </a:moveTo>
                <a:cubicBezTo>
                  <a:pt x="70" y="241"/>
                  <a:pt x="70" y="242"/>
                  <a:pt x="70" y="242"/>
                </a:cubicBezTo>
                <a:cubicBezTo>
                  <a:pt x="69" y="243"/>
                  <a:pt x="70" y="243"/>
                  <a:pt x="70" y="243"/>
                </a:cubicBezTo>
                <a:cubicBezTo>
                  <a:pt x="70" y="241"/>
                  <a:pt x="72" y="241"/>
                  <a:pt x="71" y="240"/>
                </a:cubicBezTo>
                <a:close/>
                <a:moveTo>
                  <a:pt x="89" y="227"/>
                </a:moveTo>
                <a:cubicBezTo>
                  <a:pt x="88" y="228"/>
                  <a:pt x="88" y="229"/>
                  <a:pt x="87" y="230"/>
                </a:cubicBezTo>
                <a:cubicBezTo>
                  <a:pt x="88" y="229"/>
                  <a:pt x="89" y="228"/>
                  <a:pt x="89" y="227"/>
                </a:cubicBezTo>
                <a:close/>
                <a:moveTo>
                  <a:pt x="32" y="268"/>
                </a:moveTo>
                <a:cubicBezTo>
                  <a:pt x="32" y="270"/>
                  <a:pt x="32" y="270"/>
                  <a:pt x="32" y="270"/>
                </a:cubicBezTo>
                <a:cubicBezTo>
                  <a:pt x="33" y="269"/>
                  <a:pt x="33" y="268"/>
                  <a:pt x="33" y="268"/>
                </a:cubicBezTo>
                <a:cubicBezTo>
                  <a:pt x="34" y="267"/>
                  <a:pt x="33" y="267"/>
                  <a:pt x="32" y="268"/>
                </a:cubicBezTo>
                <a:close/>
                <a:moveTo>
                  <a:pt x="39" y="264"/>
                </a:moveTo>
                <a:cubicBezTo>
                  <a:pt x="40" y="263"/>
                  <a:pt x="40" y="262"/>
                  <a:pt x="41" y="262"/>
                </a:cubicBezTo>
                <a:cubicBezTo>
                  <a:pt x="41" y="261"/>
                  <a:pt x="39" y="263"/>
                  <a:pt x="39" y="264"/>
                </a:cubicBezTo>
                <a:close/>
                <a:moveTo>
                  <a:pt x="36" y="263"/>
                </a:moveTo>
                <a:cubicBezTo>
                  <a:pt x="35" y="264"/>
                  <a:pt x="37" y="262"/>
                  <a:pt x="36" y="264"/>
                </a:cubicBezTo>
                <a:cubicBezTo>
                  <a:pt x="36" y="264"/>
                  <a:pt x="36" y="263"/>
                  <a:pt x="36" y="263"/>
                </a:cubicBezTo>
                <a:cubicBezTo>
                  <a:pt x="38" y="261"/>
                  <a:pt x="39" y="259"/>
                  <a:pt x="41" y="257"/>
                </a:cubicBezTo>
                <a:cubicBezTo>
                  <a:pt x="41" y="255"/>
                  <a:pt x="41" y="256"/>
                  <a:pt x="41" y="255"/>
                </a:cubicBezTo>
                <a:cubicBezTo>
                  <a:pt x="40" y="256"/>
                  <a:pt x="40" y="256"/>
                  <a:pt x="40" y="257"/>
                </a:cubicBezTo>
                <a:cubicBezTo>
                  <a:pt x="39" y="258"/>
                  <a:pt x="39" y="257"/>
                  <a:pt x="38" y="258"/>
                </a:cubicBezTo>
                <a:cubicBezTo>
                  <a:pt x="39" y="259"/>
                  <a:pt x="38" y="260"/>
                  <a:pt x="38" y="261"/>
                </a:cubicBezTo>
                <a:cubicBezTo>
                  <a:pt x="37" y="262"/>
                  <a:pt x="36" y="262"/>
                  <a:pt x="36" y="263"/>
                </a:cubicBezTo>
                <a:close/>
                <a:moveTo>
                  <a:pt x="81" y="228"/>
                </a:moveTo>
                <a:cubicBezTo>
                  <a:pt x="80" y="229"/>
                  <a:pt x="81" y="229"/>
                  <a:pt x="81" y="229"/>
                </a:cubicBezTo>
                <a:cubicBezTo>
                  <a:pt x="81" y="229"/>
                  <a:pt x="82" y="228"/>
                  <a:pt x="82" y="227"/>
                </a:cubicBezTo>
                <a:cubicBezTo>
                  <a:pt x="83" y="227"/>
                  <a:pt x="82" y="228"/>
                  <a:pt x="81" y="228"/>
                </a:cubicBezTo>
                <a:cubicBezTo>
                  <a:pt x="80" y="229"/>
                  <a:pt x="81" y="227"/>
                  <a:pt x="82" y="227"/>
                </a:cubicBezTo>
                <a:cubicBezTo>
                  <a:pt x="82" y="226"/>
                  <a:pt x="81" y="228"/>
                  <a:pt x="81" y="228"/>
                </a:cubicBezTo>
                <a:close/>
                <a:moveTo>
                  <a:pt x="16" y="278"/>
                </a:moveTo>
                <a:cubicBezTo>
                  <a:pt x="17" y="277"/>
                  <a:pt x="18" y="276"/>
                  <a:pt x="18" y="275"/>
                </a:cubicBezTo>
                <a:cubicBezTo>
                  <a:pt x="17" y="276"/>
                  <a:pt x="16" y="276"/>
                  <a:pt x="16" y="278"/>
                </a:cubicBezTo>
                <a:close/>
                <a:moveTo>
                  <a:pt x="16" y="275"/>
                </a:moveTo>
                <a:cubicBezTo>
                  <a:pt x="16" y="276"/>
                  <a:pt x="16" y="277"/>
                  <a:pt x="15" y="277"/>
                </a:cubicBezTo>
                <a:cubicBezTo>
                  <a:pt x="15" y="278"/>
                  <a:pt x="16" y="276"/>
                  <a:pt x="16" y="275"/>
                </a:cubicBezTo>
                <a:close/>
                <a:moveTo>
                  <a:pt x="17" y="274"/>
                </a:moveTo>
                <a:cubicBezTo>
                  <a:pt x="17" y="274"/>
                  <a:pt x="18" y="274"/>
                  <a:pt x="18" y="274"/>
                </a:cubicBezTo>
                <a:cubicBezTo>
                  <a:pt x="18" y="273"/>
                  <a:pt x="18" y="273"/>
                  <a:pt x="18" y="272"/>
                </a:cubicBezTo>
                <a:cubicBezTo>
                  <a:pt x="18" y="273"/>
                  <a:pt x="18" y="273"/>
                  <a:pt x="17" y="274"/>
                </a:cubicBezTo>
                <a:close/>
                <a:moveTo>
                  <a:pt x="83" y="225"/>
                </a:moveTo>
                <a:cubicBezTo>
                  <a:pt x="84" y="226"/>
                  <a:pt x="85" y="223"/>
                  <a:pt x="86" y="223"/>
                </a:cubicBezTo>
                <a:cubicBezTo>
                  <a:pt x="86" y="222"/>
                  <a:pt x="84" y="224"/>
                  <a:pt x="83" y="225"/>
                </a:cubicBezTo>
                <a:close/>
                <a:moveTo>
                  <a:pt x="8" y="276"/>
                </a:moveTo>
                <a:cubicBezTo>
                  <a:pt x="7" y="277"/>
                  <a:pt x="6" y="279"/>
                  <a:pt x="6" y="280"/>
                </a:cubicBezTo>
                <a:cubicBezTo>
                  <a:pt x="7" y="279"/>
                  <a:pt x="7" y="278"/>
                  <a:pt x="8" y="276"/>
                </a:cubicBezTo>
                <a:close/>
                <a:moveTo>
                  <a:pt x="91" y="216"/>
                </a:moveTo>
                <a:cubicBezTo>
                  <a:pt x="91" y="216"/>
                  <a:pt x="90" y="217"/>
                  <a:pt x="89" y="218"/>
                </a:cubicBezTo>
                <a:cubicBezTo>
                  <a:pt x="90" y="218"/>
                  <a:pt x="91" y="217"/>
                  <a:pt x="91" y="216"/>
                </a:cubicBezTo>
                <a:close/>
                <a:moveTo>
                  <a:pt x="33" y="255"/>
                </a:moveTo>
                <a:cubicBezTo>
                  <a:pt x="33" y="257"/>
                  <a:pt x="32" y="257"/>
                  <a:pt x="31" y="258"/>
                </a:cubicBezTo>
                <a:cubicBezTo>
                  <a:pt x="32" y="258"/>
                  <a:pt x="34" y="254"/>
                  <a:pt x="33" y="255"/>
                </a:cubicBezTo>
                <a:close/>
                <a:moveTo>
                  <a:pt x="50" y="243"/>
                </a:moveTo>
                <a:cubicBezTo>
                  <a:pt x="50" y="244"/>
                  <a:pt x="52" y="241"/>
                  <a:pt x="52" y="240"/>
                </a:cubicBezTo>
                <a:cubicBezTo>
                  <a:pt x="52" y="240"/>
                  <a:pt x="52" y="240"/>
                  <a:pt x="52" y="239"/>
                </a:cubicBezTo>
                <a:cubicBezTo>
                  <a:pt x="51" y="240"/>
                  <a:pt x="51" y="242"/>
                  <a:pt x="50" y="243"/>
                </a:cubicBezTo>
                <a:close/>
                <a:moveTo>
                  <a:pt x="18" y="267"/>
                </a:moveTo>
                <a:cubicBezTo>
                  <a:pt x="19" y="266"/>
                  <a:pt x="20" y="265"/>
                  <a:pt x="21" y="263"/>
                </a:cubicBezTo>
                <a:cubicBezTo>
                  <a:pt x="20" y="264"/>
                  <a:pt x="19" y="265"/>
                  <a:pt x="18" y="267"/>
                </a:cubicBezTo>
                <a:close/>
                <a:moveTo>
                  <a:pt x="96" y="211"/>
                </a:moveTo>
                <a:cubicBezTo>
                  <a:pt x="97" y="209"/>
                  <a:pt x="99" y="208"/>
                  <a:pt x="99" y="206"/>
                </a:cubicBezTo>
                <a:cubicBezTo>
                  <a:pt x="98" y="208"/>
                  <a:pt x="96" y="209"/>
                  <a:pt x="95" y="211"/>
                </a:cubicBezTo>
                <a:cubicBezTo>
                  <a:pt x="96" y="211"/>
                  <a:pt x="96" y="211"/>
                  <a:pt x="96" y="211"/>
                </a:cubicBezTo>
                <a:close/>
                <a:moveTo>
                  <a:pt x="41" y="244"/>
                </a:moveTo>
                <a:cubicBezTo>
                  <a:pt x="41" y="244"/>
                  <a:pt x="40" y="245"/>
                  <a:pt x="40" y="245"/>
                </a:cubicBezTo>
                <a:cubicBezTo>
                  <a:pt x="40" y="245"/>
                  <a:pt x="40" y="246"/>
                  <a:pt x="40" y="246"/>
                </a:cubicBezTo>
                <a:cubicBezTo>
                  <a:pt x="41" y="246"/>
                  <a:pt x="41" y="245"/>
                  <a:pt x="41" y="244"/>
                </a:cubicBezTo>
                <a:close/>
                <a:moveTo>
                  <a:pt x="101" y="204"/>
                </a:moveTo>
                <a:cubicBezTo>
                  <a:pt x="100" y="205"/>
                  <a:pt x="100" y="205"/>
                  <a:pt x="100" y="206"/>
                </a:cubicBezTo>
                <a:cubicBezTo>
                  <a:pt x="100" y="206"/>
                  <a:pt x="101" y="205"/>
                  <a:pt x="101" y="205"/>
                </a:cubicBezTo>
                <a:cubicBezTo>
                  <a:pt x="100" y="205"/>
                  <a:pt x="102" y="204"/>
                  <a:pt x="102" y="203"/>
                </a:cubicBezTo>
                <a:cubicBezTo>
                  <a:pt x="101" y="203"/>
                  <a:pt x="101" y="204"/>
                  <a:pt x="101" y="204"/>
                </a:cubicBezTo>
                <a:close/>
                <a:moveTo>
                  <a:pt x="106" y="200"/>
                </a:moveTo>
                <a:cubicBezTo>
                  <a:pt x="104" y="201"/>
                  <a:pt x="105" y="199"/>
                  <a:pt x="104" y="200"/>
                </a:cubicBezTo>
                <a:cubicBezTo>
                  <a:pt x="105" y="201"/>
                  <a:pt x="103" y="202"/>
                  <a:pt x="103" y="203"/>
                </a:cubicBezTo>
                <a:cubicBezTo>
                  <a:pt x="104" y="201"/>
                  <a:pt x="105" y="202"/>
                  <a:pt x="106" y="200"/>
                </a:cubicBezTo>
                <a:close/>
                <a:moveTo>
                  <a:pt x="37" y="240"/>
                </a:moveTo>
                <a:cubicBezTo>
                  <a:pt x="37" y="241"/>
                  <a:pt x="37" y="241"/>
                  <a:pt x="37" y="242"/>
                </a:cubicBezTo>
                <a:cubicBezTo>
                  <a:pt x="38" y="241"/>
                  <a:pt x="39" y="239"/>
                  <a:pt x="37" y="240"/>
                </a:cubicBezTo>
                <a:close/>
                <a:moveTo>
                  <a:pt x="110" y="195"/>
                </a:moveTo>
                <a:cubicBezTo>
                  <a:pt x="111" y="194"/>
                  <a:pt x="111" y="193"/>
                  <a:pt x="112" y="192"/>
                </a:cubicBezTo>
                <a:cubicBezTo>
                  <a:pt x="113" y="191"/>
                  <a:pt x="113" y="192"/>
                  <a:pt x="112" y="193"/>
                </a:cubicBezTo>
                <a:cubicBezTo>
                  <a:pt x="114" y="192"/>
                  <a:pt x="113" y="191"/>
                  <a:pt x="115" y="189"/>
                </a:cubicBezTo>
                <a:cubicBezTo>
                  <a:pt x="115" y="189"/>
                  <a:pt x="115" y="189"/>
                  <a:pt x="114" y="190"/>
                </a:cubicBezTo>
                <a:cubicBezTo>
                  <a:pt x="113" y="191"/>
                  <a:pt x="114" y="189"/>
                  <a:pt x="115" y="189"/>
                </a:cubicBezTo>
                <a:cubicBezTo>
                  <a:pt x="113" y="191"/>
                  <a:pt x="111" y="192"/>
                  <a:pt x="110" y="195"/>
                </a:cubicBezTo>
                <a:close/>
                <a:moveTo>
                  <a:pt x="80" y="205"/>
                </a:moveTo>
                <a:cubicBezTo>
                  <a:pt x="79" y="207"/>
                  <a:pt x="78" y="208"/>
                  <a:pt x="78" y="209"/>
                </a:cubicBezTo>
                <a:cubicBezTo>
                  <a:pt x="79" y="208"/>
                  <a:pt x="80" y="206"/>
                  <a:pt x="80" y="205"/>
                </a:cubicBezTo>
                <a:close/>
                <a:moveTo>
                  <a:pt x="60" y="219"/>
                </a:moveTo>
                <a:cubicBezTo>
                  <a:pt x="59" y="219"/>
                  <a:pt x="59" y="220"/>
                  <a:pt x="59" y="220"/>
                </a:cubicBezTo>
                <a:cubicBezTo>
                  <a:pt x="60" y="219"/>
                  <a:pt x="59" y="220"/>
                  <a:pt x="60" y="220"/>
                </a:cubicBezTo>
                <a:cubicBezTo>
                  <a:pt x="60" y="219"/>
                  <a:pt x="60" y="219"/>
                  <a:pt x="60" y="219"/>
                </a:cubicBezTo>
                <a:close/>
                <a:moveTo>
                  <a:pt x="79" y="197"/>
                </a:moveTo>
                <a:cubicBezTo>
                  <a:pt x="80" y="196"/>
                  <a:pt x="81" y="195"/>
                  <a:pt x="81" y="193"/>
                </a:cubicBezTo>
                <a:cubicBezTo>
                  <a:pt x="81" y="195"/>
                  <a:pt x="79" y="196"/>
                  <a:pt x="79" y="197"/>
                </a:cubicBezTo>
                <a:close/>
                <a:moveTo>
                  <a:pt x="57" y="203"/>
                </a:moveTo>
                <a:cubicBezTo>
                  <a:pt x="57" y="203"/>
                  <a:pt x="57" y="204"/>
                  <a:pt x="56" y="204"/>
                </a:cubicBezTo>
                <a:cubicBezTo>
                  <a:pt x="57" y="204"/>
                  <a:pt x="57" y="203"/>
                  <a:pt x="58" y="203"/>
                </a:cubicBezTo>
                <a:cubicBezTo>
                  <a:pt x="59" y="201"/>
                  <a:pt x="57" y="204"/>
                  <a:pt x="57" y="203"/>
                </a:cubicBezTo>
                <a:close/>
                <a:moveTo>
                  <a:pt x="41" y="214"/>
                </a:moveTo>
                <a:cubicBezTo>
                  <a:pt x="42" y="213"/>
                  <a:pt x="43" y="212"/>
                  <a:pt x="43" y="211"/>
                </a:cubicBezTo>
                <a:cubicBezTo>
                  <a:pt x="43" y="212"/>
                  <a:pt x="41" y="214"/>
                  <a:pt x="41" y="214"/>
                </a:cubicBezTo>
                <a:close/>
                <a:moveTo>
                  <a:pt x="104" y="173"/>
                </a:moveTo>
                <a:cubicBezTo>
                  <a:pt x="105" y="173"/>
                  <a:pt x="105" y="173"/>
                  <a:pt x="105" y="173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5" y="171"/>
                  <a:pt x="104" y="173"/>
                  <a:pt x="104" y="173"/>
                </a:cubicBezTo>
                <a:close/>
                <a:moveTo>
                  <a:pt x="63" y="190"/>
                </a:moveTo>
                <a:cubicBezTo>
                  <a:pt x="63" y="191"/>
                  <a:pt x="62" y="192"/>
                  <a:pt x="62" y="192"/>
                </a:cubicBezTo>
                <a:cubicBezTo>
                  <a:pt x="62" y="193"/>
                  <a:pt x="60" y="194"/>
                  <a:pt x="60" y="196"/>
                </a:cubicBezTo>
                <a:cubicBezTo>
                  <a:pt x="61" y="195"/>
                  <a:pt x="61" y="194"/>
                  <a:pt x="63" y="193"/>
                </a:cubicBezTo>
                <a:cubicBezTo>
                  <a:pt x="63" y="192"/>
                  <a:pt x="62" y="193"/>
                  <a:pt x="62" y="193"/>
                </a:cubicBezTo>
                <a:cubicBezTo>
                  <a:pt x="62" y="192"/>
                  <a:pt x="64" y="191"/>
                  <a:pt x="63" y="190"/>
                </a:cubicBezTo>
                <a:close/>
                <a:moveTo>
                  <a:pt x="108" y="165"/>
                </a:moveTo>
                <a:cubicBezTo>
                  <a:pt x="108" y="164"/>
                  <a:pt x="107" y="165"/>
                  <a:pt x="106" y="166"/>
                </a:cubicBezTo>
                <a:cubicBezTo>
                  <a:pt x="105" y="167"/>
                  <a:pt x="107" y="165"/>
                  <a:pt x="106" y="167"/>
                </a:cubicBezTo>
                <a:cubicBezTo>
                  <a:pt x="107" y="166"/>
                  <a:pt x="107" y="166"/>
                  <a:pt x="108" y="165"/>
                </a:cubicBezTo>
                <a:close/>
                <a:moveTo>
                  <a:pt x="75" y="176"/>
                </a:moveTo>
                <a:cubicBezTo>
                  <a:pt x="74" y="178"/>
                  <a:pt x="73" y="179"/>
                  <a:pt x="72" y="180"/>
                </a:cubicBezTo>
                <a:cubicBezTo>
                  <a:pt x="72" y="180"/>
                  <a:pt x="75" y="177"/>
                  <a:pt x="75" y="176"/>
                </a:cubicBezTo>
                <a:close/>
                <a:moveTo>
                  <a:pt x="69" y="177"/>
                </a:moveTo>
                <a:cubicBezTo>
                  <a:pt x="69" y="178"/>
                  <a:pt x="68" y="178"/>
                  <a:pt x="67" y="180"/>
                </a:cubicBezTo>
                <a:cubicBezTo>
                  <a:pt x="68" y="179"/>
                  <a:pt x="69" y="178"/>
                  <a:pt x="69" y="177"/>
                </a:cubicBezTo>
                <a:close/>
                <a:moveTo>
                  <a:pt x="84" y="168"/>
                </a:moveTo>
                <a:cubicBezTo>
                  <a:pt x="85" y="168"/>
                  <a:pt x="86" y="167"/>
                  <a:pt x="87" y="166"/>
                </a:cubicBezTo>
                <a:cubicBezTo>
                  <a:pt x="86" y="167"/>
                  <a:pt x="85" y="167"/>
                  <a:pt x="84" y="168"/>
                </a:cubicBezTo>
                <a:close/>
                <a:moveTo>
                  <a:pt x="94" y="159"/>
                </a:moveTo>
                <a:cubicBezTo>
                  <a:pt x="93" y="160"/>
                  <a:pt x="93" y="160"/>
                  <a:pt x="93" y="160"/>
                </a:cubicBezTo>
                <a:cubicBezTo>
                  <a:pt x="94" y="160"/>
                  <a:pt x="94" y="159"/>
                  <a:pt x="95" y="158"/>
                </a:cubicBezTo>
                <a:cubicBezTo>
                  <a:pt x="95" y="158"/>
                  <a:pt x="94" y="158"/>
                  <a:pt x="94" y="159"/>
                </a:cubicBezTo>
                <a:close/>
                <a:moveTo>
                  <a:pt x="96" y="156"/>
                </a:moveTo>
                <a:cubicBezTo>
                  <a:pt x="97" y="156"/>
                  <a:pt x="98" y="155"/>
                  <a:pt x="98" y="154"/>
                </a:cubicBezTo>
                <a:cubicBezTo>
                  <a:pt x="99" y="154"/>
                  <a:pt x="97" y="155"/>
                  <a:pt x="96" y="156"/>
                </a:cubicBezTo>
                <a:close/>
                <a:moveTo>
                  <a:pt x="141" y="134"/>
                </a:moveTo>
                <a:cubicBezTo>
                  <a:pt x="141" y="134"/>
                  <a:pt x="141" y="134"/>
                  <a:pt x="141" y="134"/>
                </a:cubicBezTo>
                <a:cubicBezTo>
                  <a:pt x="141" y="133"/>
                  <a:pt x="142" y="133"/>
                  <a:pt x="142" y="133"/>
                </a:cubicBezTo>
                <a:cubicBezTo>
                  <a:pt x="143" y="133"/>
                  <a:pt x="142" y="132"/>
                  <a:pt x="143" y="132"/>
                </a:cubicBezTo>
                <a:cubicBezTo>
                  <a:pt x="144" y="130"/>
                  <a:pt x="142" y="133"/>
                  <a:pt x="142" y="132"/>
                </a:cubicBezTo>
                <a:cubicBezTo>
                  <a:pt x="141" y="132"/>
                  <a:pt x="139" y="135"/>
                  <a:pt x="141" y="134"/>
                </a:cubicBezTo>
                <a:close/>
                <a:moveTo>
                  <a:pt x="146" y="129"/>
                </a:moveTo>
                <a:cubicBezTo>
                  <a:pt x="145" y="129"/>
                  <a:pt x="145" y="129"/>
                  <a:pt x="145" y="129"/>
                </a:cubicBezTo>
                <a:cubicBezTo>
                  <a:pt x="144" y="130"/>
                  <a:pt x="144" y="130"/>
                  <a:pt x="143" y="131"/>
                </a:cubicBezTo>
                <a:cubicBezTo>
                  <a:pt x="144" y="131"/>
                  <a:pt x="144" y="130"/>
                  <a:pt x="144" y="130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6" y="130"/>
                  <a:pt x="146" y="129"/>
                  <a:pt x="146" y="129"/>
                </a:cubicBezTo>
                <a:close/>
                <a:moveTo>
                  <a:pt x="152" y="126"/>
                </a:moveTo>
                <a:cubicBezTo>
                  <a:pt x="151" y="126"/>
                  <a:pt x="151" y="127"/>
                  <a:pt x="150" y="128"/>
                </a:cubicBezTo>
                <a:cubicBezTo>
                  <a:pt x="151" y="127"/>
                  <a:pt x="152" y="127"/>
                  <a:pt x="152" y="126"/>
                </a:cubicBezTo>
                <a:close/>
                <a:moveTo>
                  <a:pt x="110" y="144"/>
                </a:moveTo>
                <a:cubicBezTo>
                  <a:pt x="112" y="143"/>
                  <a:pt x="111" y="142"/>
                  <a:pt x="110" y="142"/>
                </a:cubicBezTo>
                <a:cubicBezTo>
                  <a:pt x="109" y="144"/>
                  <a:pt x="110" y="143"/>
                  <a:pt x="110" y="144"/>
                </a:cubicBezTo>
                <a:close/>
                <a:moveTo>
                  <a:pt x="108" y="145"/>
                </a:moveTo>
                <a:cubicBezTo>
                  <a:pt x="109" y="143"/>
                  <a:pt x="111" y="142"/>
                  <a:pt x="111" y="141"/>
                </a:cubicBezTo>
                <a:cubicBezTo>
                  <a:pt x="110" y="142"/>
                  <a:pt x="108" y="143"/>
                  <a:pt x="108" y="145"/>
                </a:cubicBezTo>
                <a:close/>
                <a:moveTo>
                  <a:pt x="112" y="142"/>
                </a:moveTo>
                <a:cubicBezTo>
                  <a:pt x="113" y="141"/>
                  <a:pt x="114" y="140"/>
                  <a:pt x="114" y="139"/>
                </a:cubicBezTo>
                <a:cubicBezTo>
                  <a:pt x="113" y="140"/>
                  <a:pt x="113" y="141"/>
                  <a:pt x="112" y="142"/>
                </a:cubicBezTo>
                <a:cubicBezTo>
                  <a:pt x="112" y="142"/>
                  <a:pt x="112" y="141"/>
                  <a:pt x="112" y="142"/>
                </a:cubicBezTo>
                <a:close/>
                <a:moveTo>
                  <a:pt x="118" y="137"/>
                </a:moveTo>
                <a:cubicBezTo>
                  <a:pt x="117" y="139"/>
                  <a:pt x="117" y="139"/>
                  <a:pt x="117" y="139"/>
                </a:cubicBezTo>
                <a:cubicBezTo>
                  <a:pt x="119" y="137"/>
                  <a:pt x="120" y="137"/>
                  <a:pt x="118" y="137"/>
                </a:cubicBezTo>
                <a:close/>
                <a:moveTo>
                  <a:pt x="158" y="121"/>
                </a:moveTo>
                <a:cubicBezTo>
                  <a:pt x="159" y="121"/>
                  <a:pt x="160" y="120"/>
                  <a:pt x="160" y="119"/>
                </a:cubicBezTo>
                <a:cubicBezTo>
                  <a:pt x="159" y="120"/>
                  <a:pt x="158" y="120"/>
                  <a:pt x="158" y="121"/>
                </a:cubicBezTo>
                <a:close/>
                <a:moveTo>
                  <a:pt x="171" y="112"/>
                </a:moveTo>
                <a:cubicBezTo>
                  <a:pt x="173" y="109"/>
                  <a:pt x="176" y="108"/>
                  <a:pt x="177" y="106"/>
                </a:cubicBezTo>
                <a:cubicBezTo>
                  <a:pt x="175" y="108"/>
                  <a:pt x="173" y="109"/>
                  <a:pt x="171" y="111"/>
                </a:cubicBezTo>
                <a:cubicBezTo>
                  <a:pt x="171" y="111"/>
                  <a:pt x="171" y="111"/>
                  <a:pt x="171" y="110"/>
                </a:cubicBezTo>
                <a:cubicBezTo>
                  <a:pt x="169" y="111"/>
                  <a:pt x="170" y="112"/>
                  <a:pt x="171" y="112"/>
                </a:cubicBezTo>
                <a:close/>
                <a:moveTo>
                  <a:pt x="133" y="123"/>
                </a:moveTo>
                <a:cubicBezTo>
                  <a:pt x="132" y="122"/>
                  <a:pt x="131" y="125"/>
                  <a:pt x="132" y="125"/>
                </a:cubicBezTo>
                <a:cubicBezTo>
                  <a:pt x="133" y="124"/>
                  <a:pt x="132" y="123"/>
                  <a:pt x="133" y="123"/>
                </a:cubicBezTo>
                <a:close/>
                <a:moveTo>
                  <a:pt x="133" y="123"/>
                </a:moveTo>
                <a:cubicBezTo>
                  <a:pt x="134" y="123"/>
                  <a:pt x="134" y="122"/>
                  <a:pt x="135" y="121"/>
                </a:cubicBezTo>
                <a:cubicBezTo>
                  <a:pt x="134" y="121"/>
                  <a:pt x="133" y="122"/>
                  <a:pt x="133" y="123"/>
                </a:cubicBezTo>
                <a:close/>
                <a:moveTo>
                  <a:pt x="185" y="101"/>
                </a:moveTo>
                <a:cubicBezTo>
                  <a:pt x="184" y="101"/>
                  <a:pt x="183" y="101"/>
                  <a:pt x="183" y="102"/>
                </a:cubicBezTo>
                <a:cubicBezTo>
                  <a:pt x="184" y="102"/>
                  <a:pt x="184" y="102"/>
                  <a:pt x="184" y="102"/>
                </a:cubicBezTo>
                <a:cubicBezTo>
                  <a:pt x="185" y="101"/>
                  <a:pt x="184" y="101"/>
                  <a:pt x="185" y="101"/>
                </a:cubicBezTo>
                <a:close/>
                <a:moveTo>
                  <a:pt x="152" y="111"/>
                </a:moveTo>
                <a:cubicBezTo>
                  <a:pt x="152" y="110"/>
                  <a:pt x="151" y="110"/>
                  <a:pt x="152" y="109"/>
                </a:cubicBezTo>
                <a:cubicBezTo>
                  <a:pt x="151" y="110"/>
                  <a:pt x="150" y="112"/>
                  <a:pt x="152" y="111"/>
                </a:cubicBezTo>
                <a:close/>
                <a:moveTo>
                  <a:pt x="187" y="71"/>
                </a:moveTo>
                <a:cubicBezTo>
                  <a:pt x="186" y="72"/>
                  <a:pt x="186" y="73"/>
                  <a:pt x="185" y="74"/>
                </a:cubicBezTo>
                <a:cubicBezTo>
                  <a:pt x="187" y="73"/>
                  <a:pt x="187" y="72"/>
                  <a:pt x="187" y="71"/>
                </a:cubicBezTo>
                <a:close/>
                <a:moveTo>
                  <a:pt x="215" y="55"/>
                </a:moveTo>
                <a:cubicBezTo>
                  <a:pt x="216" y="55"/>
                  <a:pt x="216" y="54"/>
                  <a:pt x="217" y="54"/>
                </a:cubicBezTo>
                <a:cubicBezTo>
                  <a:pt x="218" y="54"/>
                  <a:pt x="216" y="55"/>
                  <a:pt x="216" y="55"/>
                </a:cubicBezTo>
                <a:cubicBezTo>
                  <a:pt x="217" y="55"/>
                  <a:pt x="218" y="54"/>
                  <a:pt x="219" y="53"/>
                </a:cubicBezTo>
                <a:cubicBezTo>
                  <a:pt x="218" y="54"/>
                  <a:pt x="218" y="54"/>
                  <a:pt x="217" y="53"/>
                </a:cubicBezTo>
                <a:cubicBezTo>
                  <a:pt x="218" y="52"/>
                  <a:pt x="220" y="52"/>
                  <a:pt x="221" y="51"/>
                </a:cubicBezTo>
                <a:cubicBezTo>
                  <a:pt x="220" y="51"/>
                  <a:pt x="220" y="52"/>
                  <a:pt x="219" y="52"/>
                </a:cubicBezTo>
                <a:cubicBezTo>
                  <a:pt x="217" y="53"/>
                  <a:pt x="216" y="54"/>
                  <a:pt x="215" y="54"/>
                </a:cubicBezTo>
                <a:cubicBezTo>
                  <a:pt x="215" y="55"/>
                  <a:pt x="216" y="54"/>
                  <a:pt x="215" y="55"/>
                </a:cubicBezTo>
                <a:close/>
                <a:moveTo>
                  <a:pt x="229" y="47"/>
                </a:moveTo>
                <a:cubicBezTo>
                  <a:pt x="228" y="47"/>
                  <a:pt x="227" y="49"/>
                  <a:pt x="227" y="48"/>
                </a:cubicBezTo>
                <a:cubicBezTo>
                  <a:pt x="226" y="48"/>
                  <a:pt x="226" y="49"/>
                  <a:pt x="226" y="49"/>
                </a:cubicBezTo>
                <a:cubicBezTo>
                  <a:pt x="228" y="49"/>
                  <a:pt x="228" y="49"/>
                  <a:pt x="228" y="49"/>
                </a:cubicBezTo>
                <a:cubicBezTo>
                  <a:pt x="229" y="48"/>
                  <a:pt x="229" y="48"/>
                  <a:pt x="229" y="47"/>
                </a:cubicBezTo>
                <a:close/>
                <a:moveTo>
                  <a:pt x="231" y="47"/>
                </a:moveTo>
                <a:cubicBezTo>
                  <a:pt x="231" y="47"/>
                  <a:pt x="232" y="46"/>
                  <a:pt x="233" y="45"/>
                </a:cubicBezTo>
                <a:cubicBezTo>
                  <a:pt x="232" y="45"/>
                  <a:pt x="232" y="45"/>
                  <a:pt x="232" y="45"/>
                </a:cubicBezTo>
                <a:cubicBezTo>
                  <a:pt x="231" y="46"/>
                  <a:pt x="231" y="46"/>
                  <a:pt x="231" y="46"/>
                </a:cubicBezTo>
                <a:cubicBezTo>
                  <a:pt x="231" y="46"/>
                  <a:pt x="231" y="46"/>
                  <a:pt x="230" y="47"/>
                </a:cubicBezTo>
                <a:cubicBezTo>
                  <a:pt x="231" y="47"/>
                  <a:pt x="230" y="47"/>
                  <a:pt x="231" y="47"/>
                </a:cubicBezTo>
                <a:close/>
                <a:moveTo>
                  <a:pt x="236" y="45"/>
                </a:moveTo>
                <a:cubicBezTo>
                  <a:pt x="237" y="44"/>
                  <a:pt x="238" y="44"/>
                  <a:pt x="239" y="43"/>
                </a:cubicBezTo>
                <a:cubicBezTo>
                  <a:pt x="238" y="43"/>
                  <a:pt x="237" y="45"/>
                  <a:pt x="235" y="45"/>
                </a:cubicBezTo>
                <a:cubicBezTo>
                  <a:pt x="235" y="45"/>
                  <a:pt x="236" y="45"/>
                  <a:pt x="236" y="45"/>
                </a:cubicBezTo>
                <a:close/>
                <a:moveTo>
                  <a:pt x="241" y="42"/>
                </a:moveTo>
                <a:cubicBezTo>
                  <a:pt x="241" y="42"/>
                  <a:pt x="242" y="42"/>
                  <a:pt x="242" y="41"/>
                </a:cubicBezTo>
                <a:cubicBezTo>
                  <a:pt x="242" y="41"/>
                  <a:pt x="241" y="41"/>
                  <a:pt x="241" y="41"/>
                </a:cubicBezTo>
                <a:cubicBezTo>
                  <a:pt x="240" y="42"/>
                  <a:pt x="240" y="42"/>
                  <a:pt x="241" y="42"/>
                </a:cubicBezTo>
                <a:close/>
                <a:moveTo>
                  <a:pt x="243" y="41"/>
                </a:moveTo>
                <a:cubicBezTo>
                  <a:pt x="244" y="41"/>
                  <a:pt x="243" y="41"/>
                  <a:pt x="244" y="41"/>
                </a:cubicBezTo>
                <a:cubicBezTo>
                  <a:pt x="244" y="40"/>
                  <a:pt x="243" y="40"/>
                  <a:pt x="243" y="40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43" y="41"/>
                  <a:pt x="242" y="41"/>
                  <a:pt x="243" y="41"/>
                </a:cubicBezTo>
                <a:close/>
                <a:moveTo>
                  <a:pt x="247" y="38"/>
                </a:moveTo>
                <a:cubicBezTo>
                  <a:pt x="246" y="39"/>
                  <a:pt x="244" y="39"/>
                  <a:pt x="243" y="39"/>
                </a:cubicBezTo>
                <a:cubicBezTo>
                  <a:pt x="243" y="40"/>
                  <a:pt x="246" y="39"/>
                  <a:pt x="247" y="38"/>
                </a:cubicBezTo>
                <a:close/>
                <a:moveTo>
                  <a:pt x="262" y="32"/>
                </a:moveTo>
                <a:cubicBezTo>
                  <a:pt x="263" y="32"/>
                  <a:pt x="264" y="31"/>
                  <a:pt x="264" y="31"/>
                </a:cubicBezTo>
                <a:cubicBezTo>
                  <a:pt x="263" y="31"/>
                  <a:pt x="263" y="32"/>
                  <a:pt x="262" y="31"/>
                </a:cubicBezTo>
                <a:cubicBezTo>
                  <a:pt x="261" y="32"/>
                  <a:pt x="261" y="33"/>
                  <a:pt x="262" y="32"/>
                </a:cubicBezTo>
                <a:close/>
                <a:moveTo>
                  <a:pt x="273" y="27"/>
                </a:moveTo>
                <a:cubicBezTo>
                  <a:pt x="272" y="28"/>
                  <a:pt x="272" y="28"/>
                  <a:pt x="272" y="28"/>
                </a:cubicBezTo>
                <a:cubicBezTo>
                  <a:pt x="273" y="28"/>
                  <a:pt x="274" y="27"/>
                  <a:pt x="275" y="27"/>
                </a:cubicBezTo>
                <a:lnTo>
                  <a:pt x="273" y="27"/>
                </a:lnTo>
                <a:close/>
                <a:moveTo>
                  <a:pt x="281" y="24"/>
                </a:moveTo>
                <a:cubicBezTo>
                  <a:pt x="280" y="24"/>
                  <a:pt x="281" y="24"/>
                  <a:pt x="280" y="25"/>
                </a:cubicBezTo>
                <a:cubicBezTo>
                  <a:pt x="280" y="25"/>
                  <a:pt x="279" y="25"/>
                  <a:pt x="278" y="26"/>
                </a:cubicBezTo>
                <a:cubicBezTo>
                  <a:pt x="280" y="25"/>
                  <a:pt x="281" y="25"/>
                  <a:pt x="282" y="24"/>
                </a:cubicBezTo>
                <a:cubicBezTo>
                  <a:pt x="283" y="24"/>
                  <a:pt x="280" y="25"/>
                  <a:pt x="281" y="24"/>
                </a:cubicBezTo>
                <a:close/>
                <a:moveTo>
                  <a:pt x="282" y="23"/>
                </a:moveTo>
                <a:cubicBezTo>
                  <a:pt x="283" y="23"/>
                  <a:pt x="284" y="22"/>
                  <a:pt x="285" y="22"/>
                </a:cubicBezTo>
                <a:cubicBezTo>
                  <a:pt x="284" y="22"/>
                  <a:pt x="283" y="22"/>
                  <a:pt x="282" y="22"/>
                </a:cubicBezTo>
                <a:cubicBezTo>
                  <a:pt x="282" y="23"/>
                  <a:pt x="283" y="22"/>
                  <a:pt x="282" y="23"/>
                </a:cubicBezTo>
                <a:close/>
                <a:moveTo>
                  <a:pt x="290" y="22"/>
                </a:moveTo>
                <a:cubicBezTo>
                  <a:pt x="292" y="21"/>
                  <a:pt x="294" y="20"/>
                  <a:pt x="296" y="20"/>
                </a:cubicBezTo>
                <a:cubicBezTo>
                  <a:pt x="297" y="19"/>
                  <a:pt x="294" y="20"/>
                  <a:pt x="293" y="20"/>
                </a:cubicBezTo>
                <a:cubicBezTo>
                  <a:pt x="292" y="20"/>
                  <a:pt x="293" y="20"/>
                  <a:pt x="291" y="21"/>
                </a:cubicBezTo>
                <a:cubicBezTo>
                  <a:pt x="289" y="21"/>
                  <a:pt x="289" y="21"/>
                  <a:pt x="288" y="21"/>
                </a:cubicBezTo>
                <a:cubicBezTo>
                  <a:pt x="288" y="22"/>
                  <a:pt x="288" y="22"/>
                  <a:pt x="290" y="22"/>
                </a:cubicBezTo>
                <a:close/>
                <a:moveTo>
                  <a:pt x="290" y="20"/>
                </a:moveTo>
                <a:cubicBezTo>
                  <a:pt x="292" y="20"/>
                  <a:pt x="293" y="19"/>
                  <a:pt x="295" y="19"/>
                </a:cubicBezTo>
                <a:cubicBezTo>
                  <a:pt x="294" y="19"/>
                  <a:pt x="291" y="19"/>
                  <a:pt x="290" y="20"/>
                </a:cubicBezTo>
                <a:close/>
                <a:moveTo>
                  <a:pt x="297" y="17"/>
                </a:moveTo>
                <a:cubicBezTo>
                  <a:pt x="298" y="17"/>
                  <a:pt x="298" y="17"/>
                  <a:pt x="299" y="17"/>
                </a:cubicBezTo>
                <a:cubicBezTo>
                  <a:pt x="300" y="17"/>
                  <a:pt x="298" y="17"/>
                  <a:pt x="299" y="16"/>
                </a:cubicBezTo>
                <a:cubicBezTo>
                  <a:pt x="298" y="16"/>
                  <a:pt x="298" y="17"/>
                  <a:pt x="297" y="17"/>
                </a:cubicBezTo>
                <a:cubicBezTo>
                  <a:pt x="298" y="17"/>
                  <a:pt x="298" y="17"/>
                  <a:pt x="297" y="17"/>
                </a:cubicBezTo>
                <a:close/>
                <a:moveTo>
                  <a:pt x="308" y="13"/>
                </a:moveTo>
                <a:cubicBezTo>
                  <a:pt x="308" y="14"/>
                  <a:pt x="308" y="14"/>
                  <a:pt x="307" y="14"/>
                </a:cubicBezTo>
                <a:cubicBezTo>
                  <a:pt x="307" y="14"/>
                  <a:pt x="308" y="14"/>
                  <a:pt x="309" y="14"/>
                </a:cubicBezTo>
                <a:cubicBezTo>
                  <a:pt x="308" y="14"/>
                  <a:pt x="309" y="13"/>
                  <a:pt x="308" y="13"/>
                </a:cubicBezTo>
                <a:close/>
                <a:moveTo>
                  <a:pt x="431" y="1"/>
                </a:moveTo>
                <a:cubicBezTo>
                  <a:pt x="430" y="1"/>
                  <a:pt x="429" y="0"/>
                  <a:pt x="427" y="0"/>
                </a:cubicBezTo>
                <a:cubicBezTo>
                  <a:pt x="426" y="0"/>
                  <a:pt x="427" y="1"/>
                  <a:pt x="426" y="1"/>
                </a:cubicBezTo>
                <a:cubicBezTo>
                  <a:pt x="428" y="1"/>
                  <a:pt x="430" y="1"/>
                  <a:pt x="431" y="1"/>
                </a:cubicBezTo>
                <a:close/>
                <a:moveTo>
                  <a:pt x="460" y="2"/>
                </a:moveTo>
                <a:cubicBezTo>
                  <a:pt x="461" y="2"/>
                  <a:pt x="462" y="2"/>
                  <a:pt x="463" y="2"/>
                </a:cubicBezTo>
                <a:cubicBezTo>
                  <a:pt x="463" y="2"/>
                  <a:pt x="461" y="1"/>
                  <a:pt x="460" y="2"/>
                </a:cubicBezTo>
                <a:close/>
                <a:moveTo>
                  <a:pt x="500" y="10"/>
                </a:moveTo>
                <a:cubicBezTo>
                  <a:pt x="498" y="9"/>
                  <a:pt x="497" y="9"/>
                  <a:pt x="495" y="9"/>
                </a:cubicBezTo>
                <a:cubicBezTo>
                  <a:pt x="495" y="9"/>
                  <a:pt x="498" y="10"/>
                  <a:pt x="500" y="10"/>
                </a:cubicBezTo>
                <a:close/>
                <a:moveTo>
                  <a:pt x="512" y="13"/>
                </a:moveTo>
                <a:cubicBezTo>
                  <a:pt x="514" y="13"/>
                  <a:pt x="517" y="14"/>
                  <a:pt x="517" y="14"/>
                </a:cubicBezTo>
                <a:cubicBezTo>
                  <a:pt x="516" y="13"/>
                  <a:pt x="513" y="13"/>
                  <a:pt x="512" y="13"/>
                </a:cubicBezTo>
                <a:close/>
                <a:moveTo>
                  <a:pt x="545" y="23"/>
                </a:moveTo>
                <a:cubicBezTo>
                  <a:pt x="546" y="24"/>
                  <a:pt x="547" y="24"/>
                  <a:pt x="548" y="25"/>
                </a:cubicBezTo>
                <a:cubicBezTo>
                  <a:pt x="549" y="25"/>
                  <a:pt x="546" y="23"/>
                  <a:pt x="545" y="23"/>
                </a:cubicBezTo>
                <a:close/>
                <a:moveTo>
                  <a:pt x="578" y="40"/>
                </a:moveTo>
                <a:cubicBezTo>
                  <a:pt x="578" y="40"/>
                  <a:pt x="577" y="39"/>
                  <a:pt x="576" y="39"/>
                </a:cubicBezTo>
                <a:cubicBezTo>
                  <a:pt x="577" y="40"/>
                  <a:pt x="576" y="40"/>
                  <a:pt x="577" y="40"/>
                </a:cubicBezTo>
                <a:cubicBezTo>
                  <a:pt x="577" y="40"/>
                  <a:pt x="578" y="40"/>
                  <a:pt x="578" y="40"/>
                </a:cubicBezTo>
                <a:close/>
                <a:moveTo>
                  <a:pt x="642" y="137"/>
                </a:moveTo>
                <a:cubicBezTo>
                  <a:pt x="644" y="139"/>
                  <a:pt x="646" y="140"/>
                  <a:pt x="648" y="142"/>
                </a:cubicBezTo>
                <a:cubicBezTo>
                  <a:pt x="647" y="141"/>
                  <a:pt x="644" y="138"/>
                  <a:pt x="642" y="137"/>
                </a:cubicBezTo>
                <a:close/>
                <a:moveTo>
                  <a:pt x="650" y="144"/>
                </a:moveTo>
                <a:cubicBezTo>
                  <a:pt x="650" y="143"/>
                  <a:pt x="649" y="143"/>
                  <a:pt x="648" y="142"/>
                </a:cubicBezTo>
                <a:cubicBezTo>
                  <a:pt x="649" y="143"/>
                  <a:pt x="649" y="144"/>
                  <a:pt x="650" y="144"/>
                </a:cubicBezTo>
                <a:close/>
                <a:moveTo>
                  <a:pt x="633" y="74"/>
                </a:moveTo>
                <a:cubicBezTo>
                  <a:pt x="635" y="75"/>
                  <a:pt x="635" y="76"/>
                  <a:pt x="637" y="77"/>
                </a:cubicBezTo>
                <a:cubicBezTo>
                  <a:pt x="636" y="75"/>
                  <a:pt x="634" y="74"/>
                  <a:pt x="632" y="73"/>
                </a:cubicBezTo>
                <a:cubicBezTo>
                  <a:pt x="633" y="74"/>
                  <a:pt x="632" y="74"/>
                  <a:pt x="633" y="74"/>
                </a:cubicBezTo>
                <a:cubicBezTo>
                  <a:pt x="633" y="74"/>
                  <a:pt x="633" y="74"/>
                  <a:pt x="633" y="74"/>
                </a:cubicBezTo>
                <a:close/>
                <a:moveTo>
                  <a:pt x="640" y="83"/>
                </a:moveTo>
                <a:cubicBezTo>
                  <a:pt x="640" y="82"/>
                  <a:pt x="642" y="83"/>
                  <a:pt x="641" y="82"/>
                </a:cubicBezTo>
                <a:cubicBezTo>
                  <a:pt x="640" y="81"/>
                  <a:pt x="640" y="82"/>
                  <a:pt x="640" y="83"/>
                </a:cubicBezTo>
                <a:close/>
                <a:moveTo>
                  <a:pt x="641" y="81"/>
                </a:moveTo>
                <a:cubicBezTo>
                  <a:pt x="641" y="80"/>
                  <a:pt x="640" y="80"/>
                  <a:pt x="639" y="79"/>
                </a:cubicBezTo>
                <a:cubicBezTo>
                  <a:pt x="639" y="79"/>
                  <a:pt x="639" y="80"/>
                  <a:pt x="640" y="80"/>
                </a:cubicBezTo>
                <a:cubicBezTo>
                  <a:pt x="641" y="81"/>
                  <a:pt x="641" y="81"/>
                  <a:pt x="641" y="81"/>
                </a:cubicBezTo>
                <a:close/>
                <a:moveTo>
                  <a:pt x="701" y="139"/>
                </a:moveTo>
                <a:cubicBezTo>
                  <a:pt x="700" y="138"/>
                  <a:pt x="700" y="138"/>
                  <a:pt x="699" y="137"/>
                </a:cubicBezTo>
                <a:cubicBezTo>
                  <a:pt x="699" y="138"/>
                  <a:pt x="699" y="137"/>
                  <a:pt x="699" y="137"/>
                </a:cubicBezTo>
                <a:cubicBezTo>
                  <a:pt x="699" y="138"/>
                  <a:pt x="700" y="138"/>
                  <a:pt x="701" y="139"/>
                </a:cubicBezTo>
                <a:close/>
                <a:moveTo>
                  <a:pt x="705" y="142"/>
                </a:moveTo>
                <a:cubicBezTo>
                  <a:pt x="704" y="141"/>
                  <a:pt x="704" y="140"/>
                  <a:pt x="703" y="141"/>
                </a:cubicBezTo>
                <a:cubicBezTo>
                  <a:pt x="704" y="141"/>
                  <a:pt x="705" y="142"/>
                  <a:pt x="705" y="142"/>
                </a:cubicBezTo>
                <a:close/>
                <a:moveTo>
                  <a:pt x="714" y="155"/>
                </a:moveTo>
                <a:cubicBezTo>
                  <a:pt x="712" y="151"/>
                  <a:pt x="709" y="149"/>
                  <a:pt x="706" y="146"/>
                </a:cubicBezTo>
                <a:cubicBezTo>
                  <a:pt x="708" y="148"/>
                  <a:pt x="710" y="151"/>
                  <a:pt x="712" y="153"/>
                </a:cubicBezTo>
                <a:cubicBezTo>
                  <a:pt x="712" y="152"/>
                  <a:pt x="713" y="154"/>
                  <a:pt x="714" y="155"/>
                </a:cubicBezTo>
                <a:close/>
                <a:moveTo>
                  <a:pt x="713" y="154"/>
                </a:moveTo>
                <a:cubicBezTo>
                  <a:pt x="713" y="155"/>
                  <a:pt x="715" y="156"/>
                  <a:pt x="715" y="157"/>
                </a:cubicBezTo>
                <a:cubicBezTo>
                  <a:pt x="715" y="156"/>
                  <a:pt x="714" y="155"/>
                  <a:pt x="713" y="154"/>
                </a:cubicBezTo>
                <a:close/>
                <a:moveTo>
                  <a:pt x="716" y="158"/>
                </a:moveTo>
                <a:cubicBezTo>
                  <a:pt x="717" y="159"/>
                  <a:pt x="718" y="161"/>
                  <a:pt x="719" y="162"/>
                </a:cubicBezTo>
                <a:cubicBezTo>
                  <a:pt x="719" y="161"/>
                  <a:pt x="717" y="159"/>
                  <a:pt x="716" y="158"/>
                </a:cubicBezTo>
                <a:close/>
                <a:moveTo>
                  <a:pt x="718" y="162"/>
                </a:moveTo>
                <a:cubicBezTo>
                  <a:pt x="719" y="163"/>
                  <a:pt x="719" y="164"/>
                  <a:pt x="719" y="165"/>
                </a:cubicBezTo>
                <a:cubicBezTo>
                  <a:pt x="720" y="165"/>
                  <a:pt x="721" y="166"/>
                  <a:pt x="721" y="165"/>
                </a:cubicBezTo>
                <a:cubicBezTo>
                  <a:pt x="720" y="165"/>
                  <a:pt x="719" y="163"/>
                  <a:pt x="718" y="162"/>
                </a:cubicBezTo>
                <a:close/>
                <a:moveTo>
                  <a:pt x="726" y="163"/>
                </a:moveTo>
                <a:cubicBezTo>
                  <a:pt x="726" y="162"/>
                  <a:pt x="726" y="162"/>
                  <a:pt x="725" y="161"/>
                </a:cubicBezTo>
                <a:cubicBezTo>
                  <a:pt x="725" y="161"/>
                  <a:pt x="725" y="161"/>
                  <a:pt x="725" y="161"/>
                </a:cubicBezTo>
                <a:cubicBezTo>
                  <a:pt x="724" y="161"/>
                  <a:pt x="725" y="163"/>
                  <a:pt x="726" y="163"/>
                </a:cubicBezTo>
                <a:close/>
                <a:moveTo>
                  <a:pt x="731" y="178"/>
                </a:moveTo>
                <a:cubicBezTo>
                  <a:pt x="730" y="176"/>
                  <a:pt x="731" y="179"/>
                  <a:pt x="732" y="178"/>
                </a:cubicBezTo>
                <a:cubicBezTo>
                  <a:pt x="732" y="177"/>
                  <a:pt x="730" y="177"/>
                  <a:pt x="730" y="176"/>
                </a:cubicBezTo>
                <a:cubicBezTo>
                  <a:pt x="730" y="176"/>
                  <a:pt x="730" y="178"/>
                  <a:pt x="730" y="176"/>
                </a:cubicBezTo>
                <a:cubicBezTo>
                  <a:pt x="729" y="176"/>
                  <a:pt x="729" y="176"/>
                  <a:pt x="729" y="176"/>
                </a:cubicBezTo>
                <a:cubicBezTo>
                  <a:pt x="730" y="177"/>
                  <a:pt x="730" y="177"/>
                  <a:pt x="730" y="177"/>
                </a:cubicBezTo>
                <a:cubicBezTo>
                  <a:pt x="730" y="178"/>
                  <a:pt x="732" y="181"/>
                  <a:pt x="734" y="182"/>
                </a:cubicBezTo>
                <a:cubicBezTo>
                  <a:pt x="734" y="182"/>
                  <a:pt x="734" y="182"/>
                  <a:pt x="734" y="182"/>
                </a:cubicBezTo>
                <a:cubicBezTo>
                  <a:pt x="733" y="181"/>
                  <a:pt x="732" y="179"/>
                  <a:pt x="731" y="178"/>
                </a:cubicBezTo>
                <a:close/>
                <a:moveTo>
                  <a:pt x="728" y="166"/>
                </a:moveTo>
                <a:cubicBezTo>
                  <a:pt x="729" y="168"/>
                  <a:pt x="731" y="170"/>
                  <a:pt x="732" y="171"/>
                </a:cubicBezTo>
                <a:cubicBezTo>
                  <a:pt x="731" y="169"/>
                  <a:pt x="730" y="168"/>
                  <a:pt x="728" y="166"/>
                </a:cubicBezTo>
                <a:close/>
                <a:moveTo>
                  <a:pt x="737" y="187"/>
                </a:moveTo>
                <a:cubicBezTo>
                  <a:pt x="737" y="186"/>
                  <a:pt x="736" y="185"/>
                  <a:pt x="735" y="184"/>
                </a:cubicBezTo>
                <a:cubicBezTo>
                  <a:pt x="735" y="185"/>
                  <a:pt x="735" y="185"/>
                  <a:pt x="735" y="187"/>
                </a:cubicBezTo>
                <a:cubicBezTo>
                  <a:pt x="736" y="186"/>
                  <a:pt x="736" y="186"/>
                  <a:pt x="737" y="187"/>
                </a:cubicBezTo>
                <a:close/>
                <a:moveTo>
                  <a:pt x="737" y="186"/>
                </a:moveTo>
                <a:cubicBezTo>
                  <a:pt x="737" y="187"/>
                  <a:pt x="738" y="188"/>
                  <a:pt x="739" y="190"/>
                </a:cubicBezTo>
                <a:cubicBezTo>
                  <a:pt x="738" y="188"/>
                  <a:pt x="738" y="187"/>
                  <a:pt x="737" y="186"/>
                </a:cubicBezTo>
                <a:close/>
                <a:moveTo>
                  <a:pt x="745" y="199"/>
                </a:moveTo>
                <a:cubicBezTo>
                  <a:pt x="744" y="197"/>
                  <a:pt x="742" y="195"/>
                  <a:pt x="741" y="193"/>
                </a:cubicBezTo>
                <a:cubicBezTo>
                  <a:pt x="740" y="193"/>
                  <a:pt x="744" y="197"/>
                  <a:pt x="744" y="199"/>
                </a:cubicBezTo>
                <a:cubicBezTo>
                  <a:pt x="745" y="199"/>
                  <a:pt x="744" y="198"/>
                  <a:pt x="745" y="199"/>
                </a:cubicBezTo>
                <a:close/>
                <a:moveTo>
                  <a:pt x="741" y="192"/>
                </a:moveTo>
                <a:cubicBezTo>
                  <a:pt x="742" y="194"/>
                  <a:pt x="744" y="196"/>
                  <a:pt x="745" y="198"/>
                </a:cubicBezTo>
                <a:cubicBezTo>
                  <a:pt x="745" y="196"/>
                  <a:pt x="743" y="194"/>
                  <a:pt x="741" y="192"/>
                </a:cubicBezTo>
                <a:close/>
                <a:moveTo>
                  <a:pt x="745" y="196"/>
                </a:moveTo>
                <a:cubicBezTo>
                  <a:pt x="745" y="196"/>
                  <a:pt x="747" y="198"/>
                  <a:pt x="747" y="199"/>
                </a:cubicBezTo>
                <a:cubicBezTo>
                  <a:pt x="747" y="198"/>
                  <a:pt x="746" y="197"/>
                  <a:pt x="745" y="196"/>
                </a:cubicBezTo>
                <a:close/>
                <a:moveTo>
                  <a:pt x="749" y="203"/>
                </a:moveTo>
                <a:cubicBezTo>
                  <a:pt x="747" y="201"/>
                  <a:pt x="747" y="199"/>
                  <a:pt x="746" y="198"/>
                </a:cubicBezTo>
                <a:cubicBezTo>
                  <a:pt x="746" y="199"/>
                  <a:pt x="747" y="201"/>
                  <a:pt x="749" y="203"/>
                </a:cubicBezTo>
                <a:close/>
                <a:moveTo>
                  <a:pt x="750" y="207"/>
                </a:moveTo>
                <a:cubicBezTo>
                  <a:pt x="749" y="205"/>
                  <a:pt x="751" y="207"/>
                  <a:pt x="751" y="208"/>
                </a:cubicBezTo>
                <a:cubicBezTo>
                  <a:pt x="751" y="209"/>
                  <a:pt x="750" y="208"/>
                  <a:pt x="750" y="207"/>
                </a:cubicBezTo>
                <a:cubicBezTo>
                  <a:pt x="749" y="208"/>
                  <a:pt x="751" y="208"/>
                  <a:pt x="751" y="209"/>
                </a:cubicBezTo>
                <a:cubicBezTo>
                  <a:pt x="752" y="210"/>
                  <a:pt x="755" y="213"/>
                  <a:pt x="756" y="215"/>
                </a:cubicBezTo>
                <a:cubicBezTo>
                  <a:pt x="757" y="215"/>
                  <a:pt x="754" y="211"/>
                  <a:pt x="753" y="211"/>
                </a:cubicBezTo>
                <a:cubicBezTo>
                  <a:pt x="754" y="211"/>
                  <a:pt x="752" y="209"/>
                  <a:pt x="753" y="209"/>
                </a:cubicBezTo>
                <a:cubicBezTo>
                  <a:pt x="751" y="207"/>
                  <a:pt x="749" y="206"/>
                  <a:pt x="747" y="203"/>
                </a:cubicBezTo>
                <a:cubicBezTo>
                  <a:pt x="747" y="204"/>
                  <a:pt x="748" y="206"/>
                  <a:pt x="750" y="207"/>
                </a:cubicBezTo>
                <a:close/>
                <a:moveTo>
                  <a:pt x="755" y="215"/>
                </a:moveTo>
                <a:cubicBezTo>
                  <a:pt x="755" y="214"/>
                  <a:pt x="755" y="215"/>
                  <a:pt x="755" y="216"/>
                </a:cubicBezTo>
                <a:cubicBezTo>
                  <a:pt x="755" y="217"/>
                  <a:pt x="756" y="217"/>
                  <a:pt x="757" y="218"/>
                </a:cubicBezTo>
                <a:cubicBezTo>
                  <a:pt x="757" y="218"/>
                  <a:pt x="757" y="218"/>
                  <a:pt x="757" y="218"/>
                </a:cubicBezTo>
                <a:cubicBezTo>
                  <a:pt x="757" y="216"/>
                  <a:pt x="757" y="216"/>
                  <a:pt x="757" y="216"/>
                </a:cubicBezTo>
                <a:cubicBezTo>
                  <a:pt x="756" y="216"/>
                  <a:pt x="756" y="217"/>
                  <a:pt x="755" y="215"/>
                </a:cubicBezTo>
                <a:close/>
                <a:moveTo>
                  <a:pt x="756" y="219"/>
                </a:moveTo>
                <a:cubicBezTo>
                  <a:pt x="756" y="220"/>
                  <a:pt x="758" y="222"/>
                  <a:pt x="757" y="220"/>
                </a:cubicBezTo>
                <a:cubicBezTo>
                  <a:pt x="757" y="219"/>
                  <a:pt x="757" y="219"/>
                  <a:pt x="756" y="219"/>
                </a:cubicBezTo>
                <a:close/>
                <a:moveTo>
                  <a:pt x="760" y="223"/>
                </a:moveTo>
                <a:cubicBezTo>
                  <a:pt x="760" y="222"/>
                  <a:pt x="759" y="221"/>
                  <a:pt x="758" y="220"/>
                </a:cubicBezTo>
                <a:cubicBezTo>
                  <a:pt x="757" y="220"/>
                  <a:pt x="759" y="222"/>
                  <a:pt x="759" y="222"/>
                </a:cubicBezTo>
                <a:cubicBezTo>
                  <a:pt x="759" y="222"/>
                  <a:pt x="759" y="222"/>
                  <a:pt x="760" y="223"/>
                </a:cubicBezTo>
                <a:close/>
                <a:moveTo>
                  <a:pt x="6" y="330"/>
                </a:moveTo>
                <a:cubicBezTo>
                  <a:pt x="5" y="330"/>
                  <a:pt x="5" y="331"/>
                  <a:pt x="5" y="332"/>
                </a:cubicBezTo>
                <a:cubicBezTo>
                  <a:pt x="3" y="334"/>
                  <a:pt x="2" y="337"/>
                  <a:pt x="1" y="338"/>
                </a:cubicBezTo>
                <a:cubicBezTo>
                  <a:pt x="1" y="339"/>
                  <a:pt x="3" y="337"/>
                  <a:pt x="3" y="336"/>
                </a:cubicBezTo>
                <a:cubicBezTo>
                  <a:pt x="3" y="338"/>
                  <a:pt x="2" y="338"/>
                  <a:pt x="2" y="340"/>
                </a:cubicBezTo>
                <a:cubicBezTo>
                  <a:pt x="1" y="340"/>
                  <a:pt x="2" y="339"/>
                  <a:pt x="1" y="340"/>
                </a:cubicBezTo>
                <a:cubicBezTo>
                  <a:pt x="1" y="340"/>
                  <a:pt x="0" y="341"/>
                  <a:pt x="0" y="341"/>
                </a:cubicBezTo>
                <a:cubicBezTo>
                  <a:pt x="1" y="339"/>
                  <a:pt x="2" y="343"/>
                  <a:pt x="1" y="340"/>
                </a:cubicBezTo>
                <a:cubicBezTo>
                  <a:pt x="3" y="338"/>
                  <a:pt x="4" y="335"/>
                  <a:pt x="6" y="333"/>
                </a:cubicBezTo>
                <a:cubicBezTo>
                  <a:pt x="6" y="331"/>
                  <a:pt x="6" y="331"/>
                  <a:pt x="7" y="331"/>
                </a:cubicBezTo>
                <a:cubicBezTo>
                  <a:pt x="7" y="330"/>
                  <a:pt x="6" y="331"/>
                  <a:pt x="6" y="330"/>
                </a:cubicBezTo>
                <a:cubicBezTo>
                  <a:pt x="7" y="329"/>
                  <a:pt x="7" y="330"/>
                  <a:pt x="7" y="329"/>
                </a:cubicBezTo>
                <a:cubicBezTo>
                  <a:pt x="7" y="329"/>
                  <a:pt x="7" y="328"/>
                  <a:pt x="7" y="326"/>
                </a:cubicBezTo>
                <a:cubicBezTo>
                  <a:pt x="7" y="327"/>
                  <a:pt x="7" y="328"/>
                  <a:pt x="6" y="330"/>
                </a:cubicBezTo>
                <a:close/>
                <a:moveTo>
                  <a:pt x="19" y="313"/>
                </a:moveTo>
                <a:cubicBezTo>
                  <a:pt x="19" y="314"/>
                  <a:pt x="18" y="315"/>
                  <a:pt x="18" y="316"/>
                </a:cubicBezTo>
                <a:cubicBezTo>
                  <a:pt x="19" y="315"/>
                  <a:pt x="19" y="313"/>
                  <a:pt x="20" y="312"/>
                </a:cubicBezTo>
                <a:cubicBezTo>
                  <a:pt x="19" y="313"/>
                  <a:pt x="20" y="312"/>
                  <a:pt x="19" y="313"/>
                </a:cubicBezTo>
                <a:close/>
                <a:moveTo>
                  <a:pt x="150" y="113"/>
                </a:moveTo>
                <a:cubicBezTo>
                  <a:pt x="150" y="113"/>
                  <a:pt x="150" y="113"/>
                  <a:pt x="149" y="113"/>
                </a:cubicBezTo>
                <a:cubicBezTo>
                  <a:pt x="150" y="113"/>
                  <a:pt x="150" y="113"/>
                  <a:pt x="150" y="113"/>
                </a:cubicBezTo>
                <a:cubicBezTo>
                  <a:pt x="150" y="113"/>
                  <a:pt x="150" y="113"/>
                  <a:pt x="150" y="113"/>
                </a:cubicBezTo>
                <a:close/>
                <a:moveTo>
                  <a:pt x="83" y="234"/>
                </a:moveTo>
                <a:cubicBezTo>
                  <a:pt x="83" y="235"/>
                  <a:pt x="82" y="235"/>
                  <a:pt x="82" y="236"/>
                </a:cubicBezTo>
                <a:cubicBezTo>
                  <a:pt x="82" y="235"/>
                  <a:pt x="83" y="235"/>
                  <a:pt x="83" y="234"/>
                </a:cubicBezTo>
                <a:close/>
                <a:moveTo>
                  <a:pt x="72" y="249"/>
                </a:moveTo>
                <a:cubicBezTo>
                  <a:pt x="72" y="250"/>
                  <a:pt x="69" y="252"/>
                  <a:pt x="68" y="254"/>
                </a:cubicBezTo>
                <a:cubicBezTo>
                  <a:pt x="71" y="251"/>
                  <a:pt x="73" y="248"/>
                  <a:pt x="75" y="245"/>
                </a:cubicBezTo>
                <a:cubicBezTo>
                  <a:pt x="75" y="244"/>
                  <a:pt x="74" y="246"/>
                  <a:pt x="74" y="246"/>
                </a:cubicBezTo>
                <a:cubicBezTo>
                  <a:pt x="73" y="247"/>
                  <a:pt x="73" y="248"/>
                  <a:pt x="72" y="249"/>
                </a:cubicBezTo>
                <a:close/>
                <a:moveTo>
                  <a:pt x="150" y="113"/>
                </a:moveTo>
                <a:cubicBezTo>
                  <a:pt x="150" y="113"/>
                  <a:pt x="151" y="112"/>
                  <a:pt x="151" y="112"/>
                </a:cubicBezTo>
                <a:cubicBezTo>
                  <a:pt x="151" y="111"/>
                  <a:pt x="150" y="112"/>
                  <a:pt x="150" y="113"/>
                </a:cubicBezTo>
                <a:close/>
                <a:moveTo>
                  <a:pt x="165" y="89"/>
                </a:moveTo>
                <a:cubicBezTo>
                  <a:pt x="165" y="89"/>
                  <a:pt x="166" y="88"/>
                  <a:pt x="166" y="89"/>
                </a:cubicBezTo>
                <a:cubicBezTo>
                  <a:pt x="168" y="86"/>
                  <a:pt x="172" y="84"/>
                  <a:pt x="175" y="82"/>
                </a:cubicBezTo>
                <a:cubicBezTo>
                  <a:pt x="172" y="83"/>
                  <a:pt x="169" y="85"/>
                  <a:pt x="167" y="87"/>
                </a:cubicBezTo>
                <a:cubicBezTo>
                  <a:pt x="166" y="87"/>
                  <a:pt x="167" y="87"/>
                  <a:pt x="167" y="87"/>
                </a:cubicBezTo>
                <a:cubicBezTo>
                  <a:pt x="167" y="88"/>
                  <a:pt x="166" y="88"/>
                  <a:pt x="165" y="89"/>
                </a:cubicBezTo>
                <a:close/>
                <a:moveTo>
                  <a:pt x="46" y="284"/>
                </a:moveTo>
                <a:cubicBezTo>
                  <a:pt x="45" y="284"/>
                  <a:pt x="44" y="285"/>
                  <a:pt x="44" y="286"/>
                </a:cubicBezTo>
                <a:cubicBezTo>
                  <a:pt x="45" y="286"/>
                  <a:pt x="45" y="284"/>
                  <a:pt x="46" y="284"/>
                </a:cubicBezTo>
                <a:close/>
                <a:moveTo>
                  <a:pt x="75" y="235"/>
                </a:moveTo>
                <a:cubicBezTo>
                  <a:pt x="75" y="234"/>
                  <a:pt x="75" y="235"/>
                  <a:pt x="74" y="236"/>
                </a:cubicBezTo>
                <a:cubicBezTo>
                  <a:pt x="74" y="237"/>
                  <a:pt x="74" y="237"/>
                  <a:pt x="74" y="237"/>
                </a:cubicBezTo>
                <a:cubicBezTo>
                  <a:pt x="74" y="237"/>
                  <a:pt x="74" y="236"/>
                  <a:pt x="75" y="236"/>
                </a:cubicBezTo>
                <a:cubicBezTo>
                  <a:pt x="75" y="236"/>
                  <a:pt x="75" y="236"/>
                  <a:pt x="75" y="235"/>
                </a:cubicBezTo>
                <a:close/>
                <a:moveTo>
                  <a:pt x="35" y="265"/>
                </a:moveTo>
                <a:cubicBezTo>
                  <a:pt x="36" y="264"/>
                  <a:pt x="35" y="265"/>
                  <a:pt x="35" y="264"/>
                </a:cubicBezTo>
                <a:cubicBezTo>
                  <a:pt x="34" y="265"/>
                  <a:pt x="35" y="265"/>
                  <a:pt x="34" y="266"/>
                </a:cubicBezTo>
                <a:cubicBezTo>
                  <a:pt x="33" y="268"/>
                  <a:pt x="35" y="265"/>
                  <a:pt x="35" y="265"/>
                </a:cubicBezTo>
                <a:close/>
                <a:moveTo>
                  <a:pt x="52" y="251"/>
                </a:moveTo>
                <a:cubicBezTo>
                  <a:pt x="52" y="250"/>
                  <a:pt x="51" y="252"/>
                  <a:pt x="51" y="252"/>
                </a:cubicBezTo>
                <a:cubicBezTo>
                  <a:pt x="51" y="253"/>
                  <a:pt x="51" y="253"/>
                  <a:pt x="51" y="253"/>
                </a:cubicBezTo>
                <a:cubicBezTo>
                  <a:pt x="51" y="252"/>
                  <a:pt x="52" y="252"/>
                  <a:pt x="52" y="251"/>
                </a:cubicBezTo>
                <a:close/>
                <a:moveTo>
                  <a:pt x="47" y="254"/>
                </a:moveTo>
                <a:cubicBezTo>
                  <a:pt x="46" y="254"/>
                  <a:pt x="47" y="253"/>
                  <a:pt x="46" y="254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46" y="255"/>
                  <a:pt x="46" y="254"/>
                  <a:pt x="47" y="254"/>
                </a:cubicBezTo>
                <a:cubicBezTo>
                  <a:pt x="47" y="253"/>
                  <a:pt x="47" y="254"/>
                  <a:pt x="47" y="254"/>
                </a:cubicBezTo>
                <a:close/>
                <a:moveTo>
                  <a:pt x="86" y="226"/>
                </a:moveTo>
                <a:cubicBezTo>
                  <a:pt x="87" y="225"/>
                  <a:pt x="86" y="225"/>
                  <a:pt x="86" y="225"/>
                </a:cubicBezTo>
                <a:cubicBezTo>
                  <a:pt x="87" y="224"/>
                  <a:pt x="87" y="225"/>
                  <a:pt x="87" y="224"/>
                </a:cubicBezTo>
                <a:cubicBezTo>
                  <a:pt x="88" y="222"/>
                  <a:pt x="89" y="221"/>
                  <a:pt x="90" y="220"/>
                </a:cubicBezTo>
                <a:cubicBezTo>
                  <a:pt x="90" y="219"/>
                  <a:pt x="90" y="219"/>
                  <a:pt x="90" y="219"/>
                </a:cubicBezTo>
                <a:cubicBezTo>
                  <a:pt x="90" y="220"/>
                  <a:pt x="88" y="222"/>
                  <a:pt x="86" y="224"/>
                </a:cubicBezTo>
                <a:cubicBezTo>
                  <a:pt x="86" y="225"/>
                  <a:pt x="85" y="226"/>
                  <a:pt x="86" y="226"/>
                </a:cubicBezTo>
                <a:close/>
                <a:moveTo>
                  <a:pt x="43" y="255"/>
                </a:moveTo>
                <a:cubicBezTo>
                  <a:pt x="45" y="251"/>
                  <a:pt x="46" y="249"/>
                  <a:pt x="48" y="245"/>
                </a:cubicBezTo>
                <a:cubicBezTo>
                  <a:pt x="48" y="246"/>
                  <a:pt x="47" y="247"/>
                  <a:pt x="47" y="246"/>
                </a:cubicBezTo>
                <a:cubicBezTo>
                  <a:pt x="46" y="247"/>
                  <a:pt x="47" y="247"/>
                  <a:pt x="46" y="248"/>
                </a:cubicBezTo>
                <a:cubicBezTo>
                  <a:pt x="46" y="248"/>
                  <a:pt x="43" y="252"/>
                  <a:pt x="44" y="251"/>
                </a:cubicBezTo>
                <a:cubicBezTo>
                  <a:pt x="43" y="251"/>
                  <a:pt x="43" y="254"/>
                  <a:pt x="43" y="255"/>
                </a:cubicBezTo>
                <a:close/>
                <a:moveTo>
                  <a:pt x="103" y="210"/>
                </a:moveTo>
                <a:cubicBezTo>
                  <a:pt x="99" y="215"/>
                  <a:pt x="99" y="215"/>
                  <a:pt x="99" y="215"/>
                </a:cubicBezTo>
                <a:cubicBezTo>
                  <a:pt x="100" y="215"/>
                  <a:pt x="102" y="212"/>
                  <a:pt x="103" y="210"/>
                </a:cubicBezTo>
                <a:close/>
                <a:moveTo>
                  <a:pt x="5" y="281"/>
                </a:moveTo>
                <a:cubicBezTo>
                  <a:pt x="5" y="281"/>
                  <a:pt x="5" y="282"/>
                  <a:pt x="4" y="282"/>
                </a:cubicBezTo>
                <a:cubicBezTo>
                  <a:pt x="5" y="282"/>
                  <a:pt x="4" y="283"/>
                  <a:pt x="4" y="284"/>
                </a:cubicBezTo>
                <a:cubicBezTo>
                  <a:pt x="5" y="282"/>
                  <a:pt x="5" y="282"/>
                  <a:pt x="5" y="281"/>
                </a:cubicBezTo>
                <a:close/>
                <a:moveTo>
                  <a:pt x="48" y="248"/>
                </a:moveTo>
                <a:cubicBezTo>
                  <a:pt x="48" y="246"/>
                  <a:pt x="49" y="246"/>
                  <a:pt x="49" y="244"/>
                </a:cubicBezTo>
                <a:cubicBezTo>
                  <a:pt x="48" y="245"/>
                  <a:pt x="48" y="246"/>
                  <a:pt x="48" y="248"/>
                </a:cubicBezTo>
                <a:close/>
                <a:moveTo>
                  <a:pt x="94" y="213"/>
                </a:moveTo>
                <a:cubicBezTo>
                  <a:pt x="94" y="212"/>
                  <a:pt x="93" y="214"/>
                  <a:pt x="92" y="214"/>
                </a:cubicBezTo>
                <a:cubicBezTo>
                  <a:pt x="92" y="215"/>
                  <a:pt x="92" y="214"/>
                  <a:pt x="92" y="215"/>
                </a:cubicBezTo>
                <a:cubicBezTo>
                  <a:pt x="93" y="214"/>
                  <a:pt x="93" y="214"/>
                  <a:pt x="94" y="213"/>
                </a:cubicBezTo>
                <a:close/>
                <a:moveTo>
                  <a:pt x="25" y="257"/>
                </a:moveTo>
                <a:cubicBezTo>
                  <a:pt x="26" y="256"/>
                  <a:pt x="26" y="256"/>
                  <a:pt x="27" y="256"/>
                </a:cubicBezTo>
                <a:cubicBezTo>
                  <a:pt x="27" y="255"/>
                  <a:pt x="27" y="256"/>
                  <a:pt x="27" y="256"/>
                </a:cubicBezTo>
                <a:cubicBezTo>
                  <a:pt x="27" y="255"/>
                  <a:pt x="27" y="254"/>
                  <a:pt x="27" y="254"/>
                </a:cubicBezTo>
                <a:cubicBezTo>
                  <a:pt x="27" y="255"/>
                  <a:pt x="26" y="256"/>
                  <a:pt x="25" y="257"/>
                </a:cubicBezTo>
                <a:close/>
                <a:moveTo>
                  <a:pt x="55" y="226"/>
                </a:moveTo>
                <a:cubicBezTo>
                  <a:pt x="55" y="225"/>
                  <a:pt x="55" y="225"/>
                  <a:pt x="55" y="224"/>
                </a:cubicBezTo>
                <a:cubicBezTo>
                  <a:pt x="55" y="226"/>
                  <a:pt x="53" y="228"/>
                  <a:pt x="53" y="228"/>
                </a:cubicBezTo>
                <a:cubicBezTo>
                  <a:pt x="54" y="227"/>
                  <a:pt x="54" y="227"/>
                  <a:pt x="55" y="226"/>
                </a:cubicBezTo>
                <a:close/>
                <a:moveTo>
                  <a:pt x="117" y="186"/>
                </a:moveTo>
                <a:cubicBezTo>
                  <a:pt x="117" y="187"/>
                  <a:pt x="117" y="188"/>
                  <a:pt x="116" y="188"/>
                </a:cubicBezTo>
                <a:cubicBezTo>
                  <a:pt x="116" y="188"/>
                  <a:pt x="115" y="189"/>
                  <a:pt x="117" y="189"/>
                </a:cubicBezTo>
                <a:cubicBezTo>
                  <a:pt x="117" y="188"/>
                  <a:pt x="117" y="187"/>
                  <a:pt x="118" y="187"/>
                </a:cubicBezTo>
                <a:cubicBezTo>
                  <a:pt x="118" y="186"/>
                  <a:pt x="117" y="188"/>
                  <a:pt x="117" y="188"/>
                </a:cubicBezTo>
                <a:cubicBezTo>
                  <a:pt x="116" y="188"/>
                  <a:pt x="118" y="186"/>
                  <a:pt x="117" y="186"/>
                </a:cubicBezTo>
                <a:close/>
                <a:moveTo>
                  <a:pt x="121" y="184"/>
                </a:moveTo>
                <a:cubicBezTo>
                  <a:pt x="122" y="183"/>
                  <a:pt x="123" y="181"/>
                  <a:pt x="124" y="181"/>
                </a:cubicBezTo>
                <a:cubicBezTo>
                  <a:pt x="125" y="180"/>
                  <a:pt x="123" y="181"/>
                  <a:pt x="124" y="180"/>
                </a:cubicBezTo>
                <a:cubicBezTo>
                  <a:pt x="123" y="182"/>
                  <a:pt x="122" y="183"/>
                  <a:pt x="121" y="184"/>
                </a:cubicBezTo>
                <a:close/>
                <a:moveTo>
                  <a:pt x="126" y="177"/>
                </a:moveTo>
                <a:cubicBezTo>
                  <a:pt x="125" y="178"/>
                  <a:pt x="125" y="178"/>
                  <a:pt x="125" y="178"/>
                </a:cubicBezTo>
                <a:cubicBezTo>
                  <a:pt x="125" y="179"/>
                  <a:pt x="125" y="178"/>
                  <a:pt x="124" y="179"/>
                </a:cubicBezTo>
                <a:cubicBezTo>
                  <a:pt x="123" y="180"/>
                  <a:pt x="122" y="182"/>
                  <a:pt x="120" y="183"/>
                </a:cubicBezTo>
                <a:cubicBezTo>
                  <a:pt x="121" y="183"/>
                  <a:pt x="123" y="180"/>
                  <a:pt x="124" y="180"/>
                </a:cubicBezTo>
                <a:cubicBezTo>
                  <a:pt x="125" y="179"/>
                  <a:pt x="126" y="178"/>
                  <a:pt x="127" y="178"/>
                </a:cubicBezTo>
                <a:cubicBezTo>
                  <a:pt x="128" y="176"/>
                  <a:pt x="128" y="176"/>
                  <a:pt x="129" y="175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177"/>
                  <a:pt x="128" y="176"/>
                  <a:pt x="127" y="176"/>
                </a:cubicBezTo>
                <a:cubicBezTo>
                  <a:pt x="127" y="177"/>
                  <a:pt x="127" y="177"/>
                  <a:pt x="127" y="177"/>
                </a:cubicBezTo>
                <a:cubicBezTo>
                  <a:pt x="126" y="177"/>
                  <a:pt x="127" y="176"/>
                  <a:pt x="126" y="177"/>
                </a:cubicBezTo>
                <a:close/>
                <a:moveTo>
                  <a:pt x="37" y="219"/>
                </a:moveTo>
                <a:cubicBezTo>
                  <a:pt x="37" y="219"/>
                  <a:pt x="38" y="218"/>
                  <a:pt x="38" y="219"/>
                </a:cubicBezTo>
                <a:cubicBezTo>
                  <a:pt x="38" y="218"/>
                  <a:pt x="38" y="218"/>
                  <a:pt x="38" y="217"/>
                </a:cubicBezTo>
                <a:cubicBezTo>
                  <a:pt x="38" y="218"/>
                  <a:pt x="37" y="219"/>
                  <a:pt x="37" y="219"/>
                </a:cubicBezTo>
                <a:cubicBezTo>
                  <a:pt x="37" y="220"/>
                  <a:pt x="37" y="219"/>
                  <a:pt x="37" y="219"/>
                </a:cubicBezTo>
                <a:close/>
                <a:moveTo>
                  <a:pt x="61" y="191"/>
                </a:moveTo>
                <a:cubicBezTo>
                  <a:pt x="60" y="192"/>
                  <a:pt x="60" y="194"/>
                  <a:pt x="59" y="195"/>
                </a:cubicBezTo>
                <a:cubicBezTo>
                  <a:pt x="59" y="195"/>
                  <a:pt x="62" y="192"/>
                  <a:pt x="63" y="190"/>
                </a:cubicBezTo>
                <a:cubicBezTo>
                  <a:pt x="62" y="190"/>
                  <a:pt x="61" y="192"/>
                  <a:pt x="61" y="191"/>
                </a:cubicBezTo>
                <a:close/>
                <a:moveTo>
                  <a:pt x="71" y="181"/>
                </a:moveTo>
                <a:cubicBezTo>
                  <a:pt x="70" y="183"/>
                  <a:pt x="72" y="181"/>
                  <a:pt x="71" y="182"/>
                </a:cubicBezTo>
                <a:cubicBezTo>
                  <a:pt x="72" y="181"/>
                  <a:pt x="73" y="181"/>
                  <a:pt x="74" y="179"/>
                </a:cubicBezTo>
                <a:cubicBezTo>
                  <a:pt x="73" y="179"/>
                  <a:pt x="71" y="182"/>
                  <a:pt x="71" y="181"/>
                </a:cubicBezTo>
                <a:close/>
                <a:moveTo>
                  <a:pt x="127" y="146"/>
                </a:moveTo>
                <a:cubicBezTo>
                  <a:pt x="127" y="147"/>
                  <a:pt x="128" y="146"/>
                  <a:pt x="128" y="145"/>
                </a:cubicBezTo>
                <a:cubicBezTo>
                  <a:pt x="129" y="145"/>
                  <a:pt x="128" y="145"/>
                  <a:pt x="129" y="145"/>
                </a:cubicBezTo>
                <a:cubicBezTo>
                  <a:pt x="129" y="144"/>
                  <a:pt x="129" y="144"/>
                  <a:pt x="129" y="144"/>
                </a:cubicBezTo>
                <a:cubicBezTo>
                  <a:pt x="128" y="145"/>
                  <a:pt x="128" y="145"/>
                  <a:pt x="128" y="145"/>
                </a:cubicBezTo>
                <a:cubicBezTo>
                  <a:pt x="129" y="145"/>
                  <a:pt x="128" y="146"/>
                  <a:pt x="128" y="146"/>
                </a:cubicBezTo>
                <a:cubicBezTo>
                  <a:pt x="127" y="146"/>
                  <a:pt x="128" y="146"/>
                  <a:pt x="127" y="146"/>
                </a:cubicBezTo>
                <a:close/>
                <a:moveTo>
                  <a:pt x="98" y="153"/>
                </a:moveTo>
                <a:cubicBezTo>
                  <a:pt x="98" y="153"/>
                  <a:pt x="98" y="153"/>
                  <a:pt x="97" y="154"/>
                </a:cubicBezTo>
                <a:cubicBezTo>
                  <a:pt x="98" y="154"/>
                  <a:pt x="100" y="152"/>
                  <a:pt x="100" y="151"/>
                </a:cubicBezTo>
                <a:cubicBezTo>
                  <a:pt x="101" y="152"/>
                  <a:pt x="103" y="151"/>
                  <a:pt x="104" y="150"/>
                </a:cubicBezTo>
                <a:cubicBezTo>
                  <a:pt x="103" y="150"/>
                  <a:pt x="102" y="150"/>
                  <a:pt x="101" y="150"/>
                </a:cubicBezTo>
                <a:cubicBezTo>
                  <a:pt x="102" y="151"/>
                  <a:pt x="100" y="151"/>
                  <a:pt x="98" y="153"/>
                </a:cubicBezTo>
                <a:close/>
                <a:moveTo>
                  <a:pt x="107" y="148"/>
                </a:moveTo>
                <a:cubicBezTo>
                  <a:pt x="107" y="148"/>
                  <a:pt x="109" y="145"/>
                  <a:pt x="111" y="144"/>
                </a:cubicBezTo>
                <a:cubicBezTo>
                  <a:pt x="111" y="143"/>
                  <a:pt x="109" y="146"/>
                  <a:pt x="109" y="144"/>
                </a:cubicBezTo>
                <a:cubicBezTo>
                  <a:pt x="109" y="145"/>
                  <a:pt x="108" y="147"/>
                  <a:pt x="107" y="148"/>
                </a:cubicBezTo>
                <a:close/>
                <a:moveTo>
                  <a:pt x="106" y="146"/>
                </a:moveTo>
                <a:cubicBezTo>
                  <a:pt x="106" y="146"/>
                  <a:pt x="105" y="146"/>
                  <a:pt x="105" y="147"/>
                </a:cubicBezTo>
                <a:cubicBezTo>
                  <a:pt x="104" y="147"/>
                  <a:pt x="104" y="148"/>
                  <a:pt x="103" y="149"/>
                </a:cubicBezTo>
                <a:cubicBezTo>
                  <a:pt x="102" y="150"/>
                  <a:pt x="103" y="149"/>
                  <a:pt x="104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5" y="148"/>
                  <a:pt x="105" y="148"/>
                  <a:pt x="106" y="147"/>
                </a:cubicBezTo>
                <a:cubicBezTo>
                  <a:pt x="105" y="148"/>
                  <a:pt x="104" y="147"/>
                  <a:pt x="106" y="146"/>
                </a:cubicBezTo>
                <a:close/>
                <a:moveTo>
                  <a:pt x="116" y="137"/>
                </a:moveTo>
                <a:cubicBezTo>
                  <a:pt x="115" y="137"/>
                  <a:pt x="115" y="138"/>
                  <a:pt x="114" y="138"/>
                </a:cubicBezTo>
                <a:cubicBezTo>
                  <a:pt x="114" y="139"/>
                  <a:pt x="115" y="138"/>
                  <a:pt x="114" y="139"/>
                </a:cubicBezTo>
                <a:cubicBezTo>
                  <a:pt x="115" y="138"/>
                  <a:pt x="115" y="138"/>
                  <a:pt x="116" y="137"/>
                </a:cubicBezTo>
                <a:close/>
                <a:moveTo>
                  <a:pt x="124" y="124"/>
                </a:moveTo>
                <a:cubicBezTo>
                  <a:pt x="125" y="123"/>
                  <a:pt x="125" y="123"/>
                  <a:pt x="125" y="123"/>
                </a:cubicBezTo>
                <a:cubicBezTo>
                  <a:pt x="124" y="123"/>
                  <a:pt x="124" y="123"/>
                  <a:pt x="125" y="122"/>
                </a:cubicBezTo>
                <a:cubicBezTo>
                  <a:pt x="126" y="121"/>
                  <a:pt x="124" y="122"/>
                  <a:pt x="124" y="122"/>
                </a:cubicBezTo>
                <a:cubicBezTo>
                  <a:pt x="124" y="123"/>
                  <a:pt x="124" y="123"/>
                  <a:pt x="123" y="124"/>
                </a:cubicBezTo>
                <a:cubicBezTo>
                  <a:pt x="124" y="123"/>
                  <a:pt x="123" y="125"/>
                  <a:pt x="124" y="124"/>
                </a:cubicBezTo>
                <a:close/>
                <a:moveTo>
                  <a:pt x="148" y="111"/>
                </a:moveTo>
                <a:cubicBezTo>
                  <a:pt x="148" y="112"/>
                  <a:pt x="148" y="112"/>
                  <a:pt x="147" y="112"/>
                </a:cubicBezTo>
                <a:cubicBezTo>
                  <a:pt x="147" y="113"/>
                  <a:pt x="148" y="113"/>
                  <a:pt x="148" y="112"/>
                </a:cubicBezTo>
                <a:cubicBezTo>
                  <a:pt x="148" y="112"/>
                  <a:pt x="148" y="113"/>
                  <a:pt x="148" y="113"/>
                </a:cubicBezTo>
                <a:cubicBezTo>
                  <a:pt x="149" y="113"/>
                  <a:pt x="149" y="111"/>
                  <a:pt x="148" y="111"/>
                </a:cubicBezTo>
                <a:close/>
                <a:moveTo>
                  <a:pt x="188" y="98"/>
                </a:moveTo>
                <a:cubicBezTo>
                  <a:pt x="187" y="99"/>
                  <a:pt x="186" y="100"/>
                  <a:pt x="185" y="100"/>
                </a:cubicBezTo>
                <a:cubicBezTo>
                  <a:pt x="185" y="100"/>
                  <a:pt x="186" y="100"/>
                  <a:pt x="185" y="101"/>
                </a:cubicBezTo>
                <a:cubicBezTo>
                  <a:pt x="186" y="100"/>
                  <a:pt x="186" y="100"/>
                  <a:pt x="186" y="100"/>
                </a:cubicBezTo>
                <a:cubicBezTo>
                  <a:pt x="186" y="99"/>
                  <a:pt x="188" y="100"/>
                  <a:pt x="188" y="98"/>
                </a:cubicBezTo>
                <a:close/>
                <a:moveTo>
                  <a:pt x="156" y="94"/>
                </a:moveTo>
                <a:cubicBezTo>
                  <a:pt x="156" y="94"/>
                  <a:pt x="152" y="97"/>
                  <a:pt x="152" y="98"/>
                </a:cubicBezTo>
                <a:cubicBezTo>
                  <a:pt x="150" y="98"/>
                  <a:pt x="149" y="99"/>
                  <a:pt x="148" y="100"/>
                </a:cubicBezTo>
                <a:cubicBezTo>
                  <a:pt x="150" y="100"/>
                  <a:pt x="151" y="98"/>
                  <a:pt x="153" y="98"/>
                </a:cubicBezTo>
                <a:cubicBezTo>
                  <a:pt x="153" y="97"/>
                  <a:pt x="155" y="96"/>
                  <a:pt x="156" y="94"/>
                </a:cubicBezTo>
                <a:close/>
                <a:moveTo>
                  <a:pt x="158" y="93"/>
                </a:moveTo>
                <a:cubicBezTo>
                  <a:pt x="157" y="94"/>
                  <a:pt x="156" y="94"/>
                  <a:pt x="156" y="96"/>
                </a:cubicBezTo>
                <a:cubicBezTo>
                  <a:pt x="157" y="95"/>
                  <a:pt x="158" y="93"/>
                  <a:pt x="160" y="92"/>
                </a:cubicBezTo>
                <a:cubicBezTo>
                  <a:pt x="160" y="91"/>
                  <a:pt x="165" y="89"/>
                  <a:pt x="166" y="87"/>
                </a:cubicBezTo>
                <a:cubicBezTo>
                  <a:pt x="166" y="87"/>
                  <a:pt x="166" y="87"/>
                  <a:pt x="166" y="87"/>
                </a:cubicBezTo>
                <a:cubicBezTo>
                  <a:pt x="165" y="88"/>
                  <a:pt x="164" y="89"/>
                  <a:pt x="162" y="89"/>
                </a:cubicBezTo>
                <a:cubicBezTo>
                  <a:pt x="161" y="91"/>
                  <a:pt x="159" y="92"/>
                  <a:pt x="157" y="94"/>
                </a:cubicBezTo>
                <a:cubicBezTo>
                  <a:pt x="157" y="94"/>
                  <a:pt x="158" y="93"/>
                  <a:pt x="158" y="93"/>
                </a:cubicBezTo>
                <a:close/>
                <a:moveTo>
                  <a:pt x="160" y="90"/>
                </a:moveTo>
                <a:cubicBezTo>
                  <a:pt x="157" y="92"/>
                  <a:pt x="154" y="95"/>
                  <a:pt x="151" y="96"/>
                </a:cubicBezTo>
                <a:cubicBezTo>
                  <a:pt x="152" y="96"/>
                  <a:pt x="159" y="91"/>
                  <a:pt x="160" y="90"/>
                </a:cubicBezTo>
                <a:close/>
                <a:moveTo>
                  <a:pt x="173" y="81"/>
                </a:moveTo>
                <a:cubicBezTo>
                  <a:pt x="174" y="80"/>
                  <a:pt x="175" y="80"/>
                  <a:pt x="176" y="79"/>
                </a:cubicBezTo>
                <a:cubicBezTo>
                  <a:pt x="176" y="79"/>
                  <a:pt x="174" y="80"/>
                  <a:pt x="173" y="81"/>
                </a:cubicBezTo>
                <a:close/>
                <a:moveTo>
                  <a:pt x="190" y="69"/>
                </a:moveTo>
                <a:cubicBezTo>
                  <a:pt x="191" y="69"/>
                  <a:pt x="190" y="70"/>
                  <a:pt x="189" y="71"/>
                </a:cubicBezTo>
                <a:cubicBezTo>
                  <a:pt x="191" y="70"/>
                  <a:pt x="195" y="67"/>
                  <a:pt x="198" y="65"/>
                </a:cubicBezTo>
                <a:cubicBezTo>
                  <a:pt x="196" y="66"/>
                  <a:pt x="195" y="67"/>
                  <a:pt x="195" y="67"/>
                </a:cubicBezTo>
                <a:cubicBezTo>
                  <a:pt x="195" y="68"/>
                  <a:pt x="192" y="68"/>
                  <a:pt x="191" y="69"/>
                </a:cubicBezTo>
                <a:cubicBezTo>
                  <a:pt x="190" y="70"/>
                  <a:pt x="192" y="68"/>
                  <a:pt x="190" y="69"/>
                </a:cubicBezTo>
                <a:close/>
                <a:moveTo>
                  <a:pt x="191" y="68"/>
                </a:moveTo>
                <a:cubicBezTo>
                  <a:pt x="191" y="67"/>
                  <a:pt x="190" y="69"/>
                  <a:pt x="189" y="69"/>
                </a:cubicBezTo>
                <a:cubicBezTo>
                  <a:pt x="189" y="70"/>
                  <a:pt x="189" y="70"/>
                  <a:pt x="187" y="70"/>
                </a:cubicBezTo>
                <a:cubicBezTo>
                  <a:pt x="188" y="71"/>
                  <a:pt x="190" y="69"/>
                  <a:pt x="191" y="68"/>
                </a:cubicBezTo>
                <a:close/>
                <a:moveTo>
                  <a:pt x="198" y="65"/>
                </a:moveTo>
                <a:cubicBezTo>
                  <a:pt x="201" y="64"/>
                  <a:pt x="203" y="63"/>
                  <a:pt x="205" y="62"/>
                </a:cubicBezTo>
                <a:cubicBezTo>
                  <a:pt x="203" y="61"/>
                  <a:pt x="200" y="64"/>
                  <a:pt x="198" y="65"/>
                </a:cubicBezTo>
                <a:close/>
                <a:moveTo>
                  <a:pt x="235" y="46"/>
                </a:moveTo>
                <a:cubicBezTo>
                  <a:pt x="234" y="46"/>
                  <a:pt x="234" y="46"/>
                  <a:pt x="234" y="46"/>
                </a:cubicBezTo>
                <a:cubicBezTo>
                  <a:pt x="233" y="47"/>
                  <a:pt x="232" y="47"/>
                  <a:pt x="231" y="47"/>
                </a:cubicBezTo>
                <a:cubicBezTo>
                  <a:pt x="232" y="47"/>
                  <a:pt x="233" y="46"/>
                  <a:pt x="235" y="46"/>
                </a:cubicBezTo>
                <a:close/>
                <a:moveTo>
                  <a:pt x="249" y="37"/>
                </a:moveTo>
                <a:cubicBezTo>
                  <a:pt x="247" y="39"/>
                  <a:pt x="247" y="39"/>
                  <a:pt x="247" y="39"/>
                </a:cubicBezTo>
                <a:cubicBezTo>
                  <a:pt x="248" y="38"/>
                  <a:pt x="248" y="37"/>
                  <a:pt x="250" y="37"/>
                </a:cubicBezTo>
                <a:cubicBezTo>
                  <a:pt x="251" y="36"/>
                  <a:pt x="249" y="37"/>
                  <a:pt x="249" y="37"/>
                </a:cubicBezTo>
                <a:close/>
                <a:moveTo>
                  <a:pt x="271" y="29"/>
                </a:moveTo>
                <a:cubicBezTo>
                  <a:pt x="271" y="28"/>
                  <a:pt x="271" y="28"/>
                  <a:pt x="271" y="28"/>
                </a:cubicBezTo>
                <a:cubicBezTo>
                  <a:pt x="270" y="28"/>
                  <a:pt x="269" y="29"/>
                  <a:pt x="267" y="29"/>
                </a:cubicBezTo>
                <a:cubicBezTo>
                  <a:pt x="268" y="30"/>
                  <a:pt x="269" y="28"/>
                  <a:pt x="271" y="29"/>
                </a:cubicBezTo>
                <a:close/>
                <a:moveTo>
                  <a:pt x="299" y="18"/>
                </a:moveTo>
                <a:cubicBezTo>
                  <a:pt x="299" y="18"/>
                  <a:pt x="298" y="18"/>
                  <a:pt x="298" y="19"/>
                </a:cubicBezTo>
                <a:cubicBezTo>
                  <a:pt x="300" y="18"/>
                  <a:pt x="301" y="18"/>
                  <a:pt x="302" y="18"/>
                </a:cubicBezTo>
                <a:cubicBezTo>
                  <a:pt x="303" y="16"/>
                  <a:pt x="305" y="16"/>
                  <a:pt x="307" y="16"/>
                </a:cubicBezTo>
                <a:cubicBezTo>
                  <a:pt x="308" y="15"/>
                  <a:pt x="306" y="15"/>
                  <a:pt x="307" y="15"/>
                </a:cubicBezTo>
                <a:cubicBezTo>
                  <a:pt x="305" y="16"/>
                  <a:pt x="303" y="16"/>
                  <a:pt x="302" y="17"/>
                </a:cubicBezTo>
                <a:cubicBezTo>
                  <a:pt x="301" y="17"/>
                  <a:pt x="301" y="17"/>
                  <a:pt x="300" y="17"/>
                </a:cubicBezTo>
                <a:cubicBezTo>
                  <a:pt x="301" y="17"/>
                  <a:pt x="299" y="18"/>
                  <a:pt x="298" y="18"/>
                </a:cubicBezTo>
                <a:cubicBezTo>
                  <a:pt x="297" y="18"/>
                  <a:pt x="298" y="18"/>
                  <a:pt x="299" y="18"/>
                </a:cubicBezTo>
                <a:close/>
                <a:moveTo>
                  <a:pt x="358" y="4"/>
                </a:moveTo>
                <a:cubicBezTo>
                  <a:pt x="357" y="4"/>
                  <a:pt x="355" y="4"/>
                  <a:pt x="354" y="5"/>
                </a:cubicBezTo>
                <a:cubicBezTo>
                  <a:pt x="355" y="5"/>
                  <a:pt x="357" y="4"/>
                  <a:pt x="359" y="4"/>
                </a:cubicBezTo>
                <a:cubicBezTo>
                  <a:pt x="359" y="4"/>
                  <a:pt x="358" y="4"/>
                  <a:pt x="358" y="4"/>
                </a:cubicBezTo>
                <a:close/>
                <a:moveTo>
                  <a:pt x="395" y="0"/>
                </a:moveTo>
                <a:cubicBezTo>
                  <a:pt x="393" y="0"/>
                  <a:pt x="392" y="0"/>
                  <a:pt x="390" y="0"/>
                </a:cubicBezTo>
                <a:cubicBezTo>
                  <a:pt x="390" y="0"/>
                  <a:pt x="394" y="0"/>
                  <a:pt x="395" y="0"/>
                </a:cubicBezTo>
                <a:close/>
                <a:moveTo>
                  <a:pt x="425" y="1"/>
                </a:moveTo>
                <a:cubicBezTo>
                  <a:pt x="425" y="1"/>
                  <a:pt x="423" y="1"/>
                  <a:pt x="425" y="1"/>
                </a:cubicBezTo>
                <a:cubicBezTo>
                  <a:pt x="425" y="1"/>
                  <a:pt x="425" y="1"/>
                  <a:pt x="426" y="0"/>
                </a:cubicBezTo>
                <a:cubicBezTo>
                  <a:pt x="425" y="0"/>
                  <a:pt x="424" y="0"/>
                  <a:pt x="423" y="1"/>
                </a:cubicBezTo>
                <a:cubicBezTo>
                  <a:pt x="423" y="1"/>
                  <a:pt x="424" y="1"/>
                  <a:pt x="425" y="1"/>
                </a:cubicBezTo>
                <a:close/>
                <a:moveTo>
                  <a:pt x="559" y="30"/>
                </a:moveTo>
                <a:cubicBezTo>
                  <a:pt x="559" y="30"/>
                  <a:pt x="559" y="30"/>
                  <a:pt x="559" y="30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58" y="29"/>
                  <a:pt x="557" y="29"/>
                  <a:pt x="556" y="28"/>
                </a:cubicBezTo>
                <a:cubicBezTo>
                  <a:pt x="556" y="29"/>
                  <a:pt x="558" y="29"/>
                  <a:pt x="559" y="30"/>
                </a:cubicBezTo>
                <a:close/>
                <a:moveTo>
                  <a:pt x="628" y="123"/>
                </a:moveTo>
                <a:cubicBezTo>
                  <a:pt x="629" y="125"/>
                  <a:pt x="630" y="126"/>
                  <a:pt x="631" y="127"/>
                </a:cubicBezTo>
                <a:cubicBezTo>
                  <a:pt x="632" y="127"/>
                  <a:pt x="634" y="129"/>
                  <a:pt x="635" y="130"/>
                </a:cubicBezTo>
                <a:cubicBezTo>
                  <a:pt x="635" y="130"/>
                  <a:pt x="635" y="130"/>
                  <a:pt x="635" y="130"/>
                </a:cubicBezTo>
                <a:cubicBezTo>
                  <a:pt x="635" y="130"/>
                  <a:pt x="635" y="130"/>
                  <a:pt x="636" y="130"/>
                </a:cubicBezTo>
                <a:cubicBezTo>
                  <a:pt x="633" y="128"/>
                  <a:pt x="630" y="125"/>
                  <a:pt x="628" y="123"/>
                </a:cubicBezTo>
                <a:close/>
                <a:moveTo>
                  <a:pt x="716" y="155"/>
                </a:moveTo>
                <a:cubicBezTo>
                  <a:pt x="716" y="155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5"/>
                  <a:pt x="713" y="153"/>
                  <a:pt x="714" y="154"/>
                </a:cubicBezTo>
                <a:cubicBezTo>
                  <a:pt x="715" y="156"/>
                  <a:pt x="714" y="154"/>
                  <a:pt x="716" y="155"/>
                </a:cubicBezTo>
                <a:close/>
                <a:moveTo>
                  <a:pt x="724" y="169"/>
                </a:moveTo>
                <a:cubicBezTo>
                  <a:pt x="725" y="169"/>
                  <a:pt x="723" y="167"/>
                  <a:pt x="723" y="167"/>
                </a:cubicBezTo>
                <a:cubicBezTo>
                  <a:pt x="723" y="168"/>
                  <a:pt x="723" y="168"/>
                  <a:pt x="722" y="168"/>
                </a:cubicBezTo>
                <a:cubicBezTo>
                  <a:pt x="723" y="169"/>
                  <a:pt x="723" y="167"/>
                  <a:pt x="724" y="169"/>
                </a:cubicBezTo>
                <a:close/>
                <a:moveTo>
                  <a:pt x="859" y="242"/>
                </a:moveTo>
                <a:cubicBezTo>
                  <a:pt x="859" y="242"/>
                  <a:pt x="859" y="242"/>
                  <a:pt x="859" y="243"/>
                </a:cubicBezTo>
                <a:cubicBezTo>
                  <a:pt x="859" y="242"/>
                  <a:pt x="859" y="243"/>
                  <a:pt x="859" y="242"/>
                </a:cubicBezTo>
                <a:close/>
                <a:moveTo>
                  <a:pt x="859" y="244"/>
                </a:moveTo>
                <a:cubicBezTo>
                  <a:pt x="859" y="244"/>
                  <a:pt x="860" y="244"/>
                  <a:pt x="860" y="243"/>
                </a:cubicBezTo>
                <a:cubicBezTo>
                  <a:pt x="860" y="244"/>
                  <a:pt x="859" y="243"/>
                  <a:pt x="859" y="244"/>
                </a:cubicBezTo>
                <a:close/>
                <a:moveTo>
                  <a:pt x="857" y="244"/>
                </a:moveTo>
                <a:cubicBezTo>
                  <a:pt x="857" y="244"/>
                  <a:pt x="857" y="244"/>
                  <a:pt x="857" y="244"/>
                </a:cubicBezTo>
                <a:cubicBezTo>
                  <a:pt x="857" y="244"/>
                  <a:pt x="857" y="244"/>
                  <a:pt x="857" y="244"/>
                </a:cubicBezTo>
                <a:cubicBezTo>
                  <a:pt x="857" y="244"/>
                  <a:pt x="857" y="244"/>
                  <a:pt x="857" y="244"/>
                </a:cubicBezTo>
                <a:close/>
                <a:moveTo>
                  <a:pt x="844" y="244"/>
                </a:moveTo>
                <a:cubicBezTo>
                  <a:pt x="844" y="244"/>
                  <a:pt x="844" y="244"/>
                  <a:pt x="844" y="244"/>
                </a:cubicBezTo>
                <a:cubicBezTo>
                  <a:pt x="844" y="245"/>
                  <a:pt x="844" y="245"/>
                  <a:pt x="844" y="245"/>
                </a:cubicBezTo>
                <a:cubicBezTo>
                  <a:pt x="844" y="245"/>
                  <a:pt x="845" y="245"/>
                  <a:pt x="844" y="244"/>
                </a:cubicBezTo>
                <a:close/>
                <a:moveTo>
                  <a:pt x="859" y="245"/>
                </a:moveTo>
                <a:cubicBezTo>
                  <a:pt x="859" y="245"/>
                  <a:pt x="859" y="244"/>
                  <a:pt x="859" y="244"/>
                </a:cubicBezTo>
                <a:cubicBezTo>
                  <a:pt x="859" y="244"/>
                  <a:pt x="858" y="244"/>
                  <a:pt x="858" y="245"/>
                </a:cubicBezTo>
                <a:cubicBezTo>
                  <a:pt x="859" y="245"/>
                  <a:pt x="858" y="245"/>
                  <a:pt x="859" y="245"/>
                </a:cubicBezTo>
                <a:close/>
                <a:moveTo>
                  <a:pt x="844" y="245"/>
                </a:moveTo>
                <a:cubicBezTo>
                  <a:pt x="843" y="245"/>
                  <a:pt x="843" y="245"/>
                  <a:pt x="843" y="245"/>
                </a:cubicBezTo>
                <a:cubicBezTo>
                  <a:pt x="843" y="246"/>
                  <a:pt x="843" y="246"/>
                  <a:pt x="844" y="246"/>
                </a:cubicBezTo>
                <a:lnTo>
                  <a:pt x="844" y="245"/>
                </a:lnTo>
                <a:close/>
                <a:moveTo>
                  <a:pt x="853" y="247"/>
                </a:moveTo>
                <a:cubicBezTo>
                  <a:pt x="853" y="246"/>
                  <a:pt x="853" y="247"/>
                  <a:pt x="853" y="247"/>
                </a:cubicBezTo>
                <a:cubicBezTo>
                  <a:pt x="854" y="247"/>
                  <a:pt x="853" y="247"/>
                  <a:pt x="853" y="247"/>
                </a:cubicBezTo>
                <a:close/>
                <a:moveTo>
                  <a:pt x="840" y="250"/>
                </a:moveTo>
                <a:cubicBezTo>
                  <a:pt x="840" y="249"/>
                  <a:pt x="840" y="249"/>
                  <a:pt x="841" y="249"/>
                </a:cubicBezTo>
                <a:cubicBezTo>
                  <a:pt x="840" y="249"/>
                  <a:pt x="841" y="249"/>
                  <a:pt x="841" y="248"/>
                </a:cubicBezTo>
                <a:cubicBezTo>
                  <a:pt x="841" y="249"/>
                  <a:pt x="841" y="249"/>
                  <a:pt x="841" y="249"/>
                </a:cubicBezTo>
                <a:cubicBezTo>
                  <a:pt x="841" y="248"/>
                  <a:pt x="841" y="248"/>
                  <a:pt x="841" y="248"/>
                </a:cubicBezTo>
                <a:cubicBezTo>
                  <a:pt x="841" y="248"/>
                  <a:pt x="841" y="247"/>
                  <a:pt x="841" y="247"/>
                </a:cubicBezTo>
                <a:cubicBezTo>
                  <a:pt x="841" y="247"/>
                  <a:pt x="841" y="248"/>
                  <a:pt x="841" y="247"/>
                </a:cubicBezTo>
                <a:cubicBezTo>
                  <a:pt x="840" y="247"/>
                  <a:pt x="841" y="248"/>
                  <a:pt x="841" y="248"/>
                </a:cubicBezTo>
                <a:cubicBezTo>
                  <a:pt x="840" y="248"/>
                  <a:pt x="840" y="248"/>
                  <a:pt x="840" y="248"/>
                </a:cubicBezTo>
                <a:cubicBezTo>
                  <a:pt x="840" y="249"/>
                  <a:pt x="840" y="249"/>
                  <a:pt x="840" y="250"/>
                </a:cubicBezTo>
                <a:close/>
                <a:moveTo>
                  <a:pt x="852" y="248"/>
                </a:moveTo>
                <a:cubicBezTo>
                  <a:pt x="852" y="248"/>
                  <a:pt x="853" y="248"/>
                  <a:pt x="853" y="247"/>
                </a:cubicBezTo>
                <a:cubicBezTo>
                  <a:pt x="852" y="247"/>
                  <a:pt x="852" y="247"/>
                  <a:pt x="852" y="247"/>
                </a:cubicBezTo>
                <a:cubicBezTo>
                  <a:pt x="852" y="247"/>
                  <a:pt x="852" y="248"/>
                  <a:pt x="852" y="248"/>
                </a:cubicBezTo>
                <a:close/>
                <a:moveTo>
                  <a:pt x="855" y="250"/>
                </a:moveTo>
                <a:cubicBezTo>
                  <a:pt x="854" y="250"/>
                  <a:pt x="854" y="250"/>
                  <a:pt x="854" y="251"/>
                </a:cubicBezTo>
                <a:cubicBezTo>
                  <a:pt x="855" y="251"/>
                  <a:pt x="855" y="250"/>
                  <a:pt x="855" y="250"/>
                </a:cubicBezTo>
                <a:close/>
                <a:moveTo>
                  <a:pt x="835" y="252"/>
                </a:moveTo>
                <a:cubicBezTo>
                  <a:pt x="834" y="252"/>
                  <a:pt x="834" y="252"/>
                  <a:pt x="835" y="252"/>
                </a:cubicBezTo>
                <a:cubicBezTo>
                  <a:pt x="835" y="252"/>
                  <a:pt x="835" y="252"/>
                  <a:pt x="835" y="252"/>
                </a:cubicBezTo>
                <a:close/>
                <a:moveTo>
                  <a:pt x="852" y="252"/>
                </a:moveTo>
                <a:cubicBezTo>
                  <a:pt x="853" y="252"/>
                  <a:pt x="853" y="252"/>
                  <a:pt x="853" y="252"/>
                </a:cubicBezTo>
                <a:cubicBezTo>
                  <a:pt x="853" y="252"/>
                  <a:pt x="852" y="252"/>
                  <a:pt x="852" y="252"/>
                </a:cubicBezTo>
                <a:close/>
                <a:moveTo>
                  <a:pt x="842" y="255"/>
                </a:moveTo>
                <a:cubicBezTo>
                  <a:pt x="841" y="255"/>
                  <a:pt x="842" y="255"/>
                  <a:pt x="842" y="256"/>
                </a:cubicBezTo>
                <a:cubicBezTo>
                  <a:pt x="842" y="256"/>
                  <a:pt x="842" y="256"/>
                  <a:pt x="842" y="256"/>
                </a:cubicBezTo>
                <a:cubicBezTo>
                  <a:pt x="842" y="255"/>
                  <a:pt x="842" y="255"/>
                  <a:pt x="842" y="255"/>
                </a:cubicBezTo>
                <a:close/>
                <a:moveTo>
                  <a:pt x="854" y="255"/>
                </a:moveTo>
                <a:cubicBezTo>
                  <a:pt x="853" y="254"/>
                  <a:pt x="853" y="255"/>
                  <a:pt x="853" y="255"/>
                </a:cubicBezTo>
                <a:cubicBezTo>
                  <a:pt x="853" y="255"/>
                  <a:pt x="853" y="255"/>
                  <a:pt x="854" y="255"/>
                </a:cubicBezTo>
                <a:close/>
                <a:moveTo>
                  <a:pt x="850" y="257"/>
                </a:moveTo>
                <a:cubicBezTo>
                  <a:pt x="850" y="257"/>
                  <a:pt x="850" y="257"/>
                  <a:pt x="850" y="258"/>
                </a:cubicBezTo>
                <a:cubicBezTo>
                  <a:pt x="850" y="257"/>
                  <a:pt x="850" y="257"/>
                  <a:pt x="851" y="257"/>
                </a:cubicBezTo>
                <a:cubicBezTo>
                  <a:pt x="851" y="257"/>
                  <a:pt x="850" y="257"/>
                  <a:pt x="850" y="257"/>
                </a:cubicBezTo>
                <a:close/>
                <a:moveTo>
                  <a:pt x="834" y="258"/>
                </a:moveTo>
                <a:cubicBezTo>
                  <a:pt x="834" y="258"/>
                  <a:pt x="834" y="258"/>
                  <a:pt x="834" y="258"/>
                </a:cubicBezTo>
                <a:cubicBezTo>
                  <a:pt x="834" y="257"/>
                  <a:pt x="834" y="258"/>
                  <a:pt x="834" y="258"/>
                </a:cubicBezTo>
                <a:close/>
                <a:moveTo>
                  <a:pt x="836" y="259"/>
                </a:moveTo>
                <a:cubicBezTo>
                  <a:pt x="836" y="259"/>
                  <a:pt x="836" y="259"/>
                  <a:pt x="837" y="259"/>
                </a:cubicBezTo>
                <a:cubicBezTo>
                  <a:pt x="836" y="259"/>
                  <a:pt x="836" y="259"/>
                  <a:pt x="836" y="259"/>
                </a:cubicBezTo>
                <a:cubicBezTo>
                  <a:pt x="836" y="259"/>
                  <a:pt x="836" y="259"/>
                  <a:pt x="836" y="259"/>
                </a:cubicBezTo>
                <a:close/>
                <a:moveTo>
                  <a:pt x="828" y="260"/>
                </a:moveTo>
                <a:cubicBezTo>
                  <a:pt x="827" y="260"/>
                  <a:pt x="827" y="260"/>
                  <a:pt x="827" y="261"/>
                </a:cubicBezTo>
                <a:cubicBezTo>
                  <a:pt x="827" y="260"/>
                  <a:pt x="828" y="260"/>
                  <a:pt x="828" y="260"/>
                </a:cubicBezTo>
                <a:close/>
                <a:moveTo>
                  <a:pt x="857" y="259"/>
                </a:moveTo>
                <a:cubicBezTo>
                  <a:pt x="857" y="259"/>
                  <a:pt x="857" y="259"/>
                  <a:pt x="857" y="259"/>
                </a:cubicBezTo>
                <a:cubicBezTo>
                  <a:pt x="856" y="259"/>
                  <a:pt x="856" y="259"/>
                  <a:pt x="856" y="259"/>
                </a:cubicBezTo>
                <a:cubicBezTo>
                  <a:pt x="856" y="259"/>
                  <a:pt x="857" y="259"/>
                  <a:pt x="857" y="259"/>
                </a:cubicBezTo>
                <a:close/>
                <a:moveTo>
                  <a:pt x="853" y="259"/>
                </a:moveTo>
                <a:cubicBezTo>
                  <a:pt x="853" y="259"/>
                  <a:pt x="853" y="259"/>
                  <a:pt x="852" y="259"/>
                </a:cubicBezTo>
                <a:cubicBezTo>
                  <a:pt x="853" y="259"/>
                  <a:pt x="853" y="259"/>
                  <a:pt x="853" y="259"/>
                </a:cubicBezTo>
                <a:close/>
                <a:moveTo>
                  <a:pt x="855" y="260"/>
                </a:moveTo>
                <a:cubicBezTo>
                  <a:pt x="855" y="260"/>
                  <a:pt x="855" y="260"/>
                  <a:pt x="855" y="260"/>
                </a:cubicBezTo>
                <a:cubicBezTo>
                  <a:pt x="855" y="260"/>
                  <a:pt x="855" y="261"/>
                  <a:pt x="854" y="261"/>
                </a:cubicBezTo>
                <a:cubicBezTo>
                  <a:pt x="854" y="262"/>
                  <a:pt x="854" y="262"/>
                  <a:pt x="855" y="262"/>
                </a:cubicBezTo>
                <a:cubicBezTo>
                  <a:pt x="855" y="262"/>
                  <a:pt x="854" y="262"/>
                  <a:pt x="855" y="262"/>
                </a:cubicBezTo>
                <a:cubicBezTo>
                  <a:pt x="855" y="261"/>
                  <a:pt x="855" y="262"/>
                  <a:pt x="855" y="262"/>
                </a:cubicBezTo>
                <a:cubicBezTo>
                  <a:pt x="855" y="261"/>
                  <a:pt x="855" y="261"/>
                  <a:pt x="855" y="261"/>
                </a:cubicBezTo>
                <a:cubicBezTo>
                  <a:pt x="856" y="261"/>
                  <a:pt x="856" y="260"/>
                  <a:pt x="856" y="260"/>
                </a:cubicBezTo>
                <a:cubicBezTo>
                  <a:pt x="856" y="260"/>
                  <a:pt x="855" y="260"/>
                  <a:pt x="855" y="260"/>
                </a:cubicBezTo>
                <a:close/>
                <a:moveTo>
                  <a:pt x="834" y="263"/>
                </a:moveTo>
                <a:cubicBezTo>
                  <a:pt x="834" y="262"/>
                  <a:pt x="833" y="262"/>
                  <a:pt x="833" y="262"/>
                </a:cubicBezTo>
                <a:cubicBezTo>
                  <a:pt x="833" y="262"/>
                  <a:pt x="832" y="262"/>
                  <a:pt x="832" y="262"/>
                </a:cubicBezTo>
                <a:cubicBezTo>
                  <a:pt x="832" y="263"/>
                  <a:pt x="833" y="262"/>
                  <a:pt x="833" y="262"/>
                </a:cubicBezTo>
                <a:cubicBezTo>
                  <a:pt x="833" y="262"/>
                  <a:pt x="833" y="263"/>
                  <a:pt x="833" y="263"/>
                </a:cubicBezTo>
                <a:cubicBezTo>
                  <a:pt x="833" y="263"/>
                  <a:pt x="833" y="262"/>
                  <a:pt x="834" y="263"/>
                </a:cubicBezTo>
                <a:close/>
                <a:moveTo>
                  <a:pt x="867" y="261"/>
                </a:moveTo>
                <a:cubicBezTo>
                  <a:pt x="867" y="261"/>
                  <a:pt x="866" y="261"/>
                  <a:pt x="866" y="261"/>
                </a:cubicBezTo>
                <a:cubicBezTo>
                  <a:pt x="867" y="261"/>
                  <a:pt x="867" y="261"/>
                  <a:pt x="867" y="261"/>
                </a:cubicBezTo>
                <a:close/>
                <a:moveTo>
                  <a:pt x="868" y="261"/>
                </a:moveTo>
                <a:cubicBezTo>
                  <a:pt x="868" y="261"/>
                  <a:pt x="867" y="261"/>
                  <a:pt x="867" y="262"/>
                </a:cubicBezTo>
                <a:cubicBezTo>
                  <a:pt x="868" y="262"/>
                  <a:pt x="868" y="261"/>
                  <a:pt x="868" y="261"/>
                </a:cubicBezTo>
                <a:close/>
                <a:moveTo>
                  <a:pt x="867" y="262"/>
                </a:moveTo>
                <a:cubicBezTo>
                  <a:pt x="867" y="262"/>
                  <a:pt x="867" y="262"/>
                  <a:pt x="867" y="262"/>
                </a:cubicBezTo>
                <a:cubicBezTo>
                  <a:pt x="867" y="262"/>
                  <a:pt x="867" y="262"/>
                  <a:pt x="866" y="262"/>
                </a:cubicBezTo>
                <a:cubicBezTo>
                  <a:pt x="867" y="262"/>
                  <a:pt x="867" y="262"/>
                  <a:pt x="867" y="262"/>
                </a:cubicBezTo>
                <a:close/>
                <a:moveTo>
                  <a:pt x="832" y="264"/>
                </a:moveTo>
                <a:cubicBezTo>
                  <a:pt x="832" y="264"/>
                  <a:pt x="832" y="263"/>
                  <a:pt x="833" y="263"/>
                </a:cubicBezTo>
                <a:cubicBezTo>
                  <a:pt x="832" y="263"/>
                  <a:pt x="832" y="264"/>
                  <a:pt x="832" y="264"/>
                </a:cubicBezTo>
                <a:close/>
                <a:moveTo>
                  <a:pt x="874" y="265"/>
                </a:moveTo>
                <a:cubicBezTo>
                  <a:pt x="874" y="264"/>
                  <a:pt x="874" y="264"/>
                  <a:pt x="874" y="263"/>
                </a:cubicBezTo>
                <a:cubicBezTo>
                  <a:pt x="874" y="264"/>
                  <a:pt x="874" y="264"/>
                  <a:pt x="874" y="265"/>
                </a:cubicBezTo>
                <a:close/>
                <a:moveTo>
                  <a:pt x="831" y="265"/>
                </a:moveTo>
                <a:cubicBezTo>
                  <a:pt x="831" y="265"/>
                  <a:pt x="830" y="265"/>
                  <a:pt x="830" y="265"/>
                </a:cubicBezTo>
                <a:cubicBezTo>
                  <a:pt x="831" y="266"/>
                  <a:pt x="831" y="266"/>
                  <a:pt x="831" y="265"/>
                </a:cubicBezTo>
                <a:close/>
                <a:moveTo>
                  <a:pt x="861" y="265"/>
                </a:moveTo>
                <a:cubicBezTo>
                  <a:pt x="861" y="264"/>
                  <a:pt x="861" y="264"/>
                  <a:pt x="861" y="264"/>
                </a:cubicBezTo>
                <a:cubicBezTo>
                  <a:pt x="860" y="264"/>
                  <a:pt x="860" y="265"/>
                  <a:pt x="861" y="265"/>
                </a:cubicBezTo>
                <a:close/>
                <a:moveTo>
                  <a:pt x="851" y="265"/>
                </a:moveTo>
                <a:cubicBezTo>
                  <a:pt x="851" y="265"/>
                  <a:pt x="851" y="266"/>
                  <a:pt x="851" y="266"/>
                </a:cubicBezTo>
                <a:cubicBezTo>
                  <a:pt x="852" y="266"/>
                  <a:pt x="851" y="265"/>
                  <a:pt x="852" y="265"/>
                </a:cubicBezTo>
                <a:cubicBezTo>
                  <a:pt x="851" y="264"/>
                  <a:pt x="851" y="265"/>
                  <a:pt x="851" y="265"/>
                </a:cubicBezTo>
                <a:close/>
                <a:moveTo>
                  <a:pt x="869" y="265"/>
                </a:moveTo>
                <a:cubicBezTo>
                  <a:pt x="868" y="265"/>
                  <a:pt x="868" y="265"/>
                  <a:pt x="868" y="266"/>
                </a:cubicBezTo>
                <a:cubicBezTo>
                  <a:pt x="868" y="265"/>
                  <a:pt x="869" y="265"/>
                  <a:pt x="869" y="265"/>
                </a:cubicBezTo>
                <a:close/>
                <a:moveTo>
                  <a:pt x="829" y="267"/>
                </a:moveTo>
                <a:cubicBezTo>
                  <a:pt x="829" y="267"/>
                  <a:pt x="828" y="267"/>
                  <a:pt x="828" y="268"/>
                </a:cubicBezTo>
                <a:cubicBezTo>
                  <a:pt x="829" y="267"/>
                  <a:pt x="830" y="268"/>
                  <a:pt x="829" y="267"/>
                </a:cubicBezTo>
                <a:cubicBezTo>
                  <a:pt x="829" y="267"/>
                  <a:pt x="829" y="267"/>
                  <a:pt x="829" y="267"/>
                </a:cubicBezTo>
                <a:close/>
                <a:moveTo>
                  <a:pt x="858" y="267"/>
                </a:moveTo>
                <a:cubicBezTo>
                  <a:pt x="858" y="267"/>
                  <a:pt x="859" y="267"/>
                  <a:pt x="859" y="267"/>
                </a:cubicBezTo>
                <a:cubicBezTo>
                  <a:pt x="859" y="267"/>
                  <a:pt x="859" y="267"/>
                  <a:pt x="858" y="266"/>
                </a:cubicBezTo>
                <a:cubicBezTo>
                  <a:pt x="858" y="266"/>
                  <a:pt x="858" y="267"/>
                  <a:pt x="858" y="267"/>
                </a:cubicBezTo>
                <a:close/>
                <a:moveTo>
                  <a:pt x="828" y="268"/>
                </a:moveTo>
                <a:cubicBezTo>
                  <a:pt x="828" y="268"/>
                  <a:pt x="828" y="268"/>
                  <a:pt x="828" y="268"/>
                </a:cubicBezTo>
                <a:cubicBezTo>
                  <a:pt x="828" y="269"/>
                  <a:pt x="827" y="269"/>
                  <a:pt x="828" y="269"/>
                </a:cubicBezTo>
                <a:cubicBezTo>
                  <a:pt x="828" y="269"/>
                  <a:pt x="828" y="269"/>
                  <a:pt x="828" y="269"/>
                </a:cubicBezTo>
                <a:cubicBezTo>
                  <a:pt x="828" y="268"/>
                  <a:pt x="828" y="268"/>
                  <a:pt x="828" y="268"/>
                </a:cubicBezTo>
                <a:close/>
                <a:moveTo>
                  <a:pt x="827" y="269"/>
                </a:moveTo>
                <a:cubicBezTo>
                  <a:pt x="827" y="269"/>
                  <a:pt x="826" y="269"/>
                  <a:pt x="826" y="270"/>
                </a:cubicBezTo>
                <a:cubicBezTo>
                  <a:pt x="827" y="269"/>
                  <a:pt x="827" y="270"/>
                  <a:pt x="827" y="270"/>
                </a:cubicBezTo>
                <a:cubicBezTo>
                  <a:pt x="827" y="269"/>
                  <a:pt x="828" y="269"/>
                  <a:pt x="827" y="269"/>
                </a:cubicBezTo>
                <a:close/>
                <a:moveTo>
                  <a:pt x="863" y="270"/>
                </a:moveTo>
                <a:cubicBezTo>
                  <a:pt x="863" y="270"/>
                  <a:pt x="863" y="270"/>
                  <a:pt x="862" y="269"/>
                </a:cubicBezTo>
                <a:cubicBezTo>
                  <a:pt x="862" y="270"/>
                  <a:pt x="862" y="270"/>
                  <a:pt x="863" y="270"/>
                </a:cubicBezTo>
                <a:close/>
                <a:moveTo>
                  <a:pt x="826" y="271"/>
                </a:moveTo>
                <a:cubicBezTo>
                  <a:pt x="825" y="271"/>
                  <a:pt x="825" y="272"/>
                  <a:pt x="825" y="272"/>
                </a:cubicBezTo>
                <a:cubicBezTo>
                  <a:pt x="825" y="272"/>
                  <a:pt x="825" y="272"/>
                  <a:pt x="825" y="271"/>
                </a:cubicBezTo>
                <a:cubicBezTo>
                  <a:pt x="824" y="272"/>
                  <a:pt x="825" y="272"/>
                  <a:pt x="824" y="273"/>
                </a:cubicBezTo>
                <a:cubicBezTo>
                  <a:pt x="825" y="273"/>
                  <a:pt x="825" y="273"/>
                  <a:pt x="825" y="273"/>
                </a:cubicBezTo>
                <a:cubicBezTo>
                  <a:pt x="825" y="272"/>
                  <a:pt x="825" y="273"/>
                  <a:pt x="825" y="273"/>
                </a:cubicBezTo>
                <a:cubicBezTo>
                  <a:pt x="825" y="272"/>
                  <a:pt x="826" y="272"/>
                  <a:pt x="826" y="271"/>
                </a:cubicBezTo>
                <a:close/>
                <a:moveTo>
                  <a:pt x="844" y="272"/>
                </a:moveTo>
                <a:cubicBezTo>
                  <a:pt x="843" y="273"/>
                  <a:pt x="843" y="273"/>
                  <a:pt x="844" y="274"/>
                </a:cubicBezTo>
                <a:cubicBezTo>
                  <a:pt x="844" y="273"/>
                  <a:pt x="844" y="273"/>
                  <a:pt x="844" y="272"/>
                </a:cubicBezTo>
                <a:close/>
                <a:moveTo>
                  <a:pt x="853" y="272"/>
                </a:moveTo>
                <a:cubicBezTo>
                  <a:pt x="853" y="273"/>
                  <a:pt x="853" y="273"/>
                  <a:pt x="853" y="273"/>
                </a:cubicBezTo>
                <a:cubicBezTo>
                  <a:pt x="854" y="273"/>
                  <a:pt x="853" y="273"/>
                  <a:pt x="853" y="272"/>
                </a:cubicBezTo>
                <a:cubicBezTo>
                  <a:pt x="853" y="273"/>
                  <a:pt x="853" y="272"/>
                  <a:pt x="853" y="272"/>
                </a:cubicBezTo>
                <a:close/>
                <a:moveTo>
                  <a:pt x="848" y="279"/>
                </a:moveTo>
                <a:cubicBezTo>
                  <a:pt x="848" y="278"/>
                  <a:pt x="848" y="278"/>
                  <a:pt x="848" y="278"/>
                </a:cubicBezTo>
                <a:cubicBezTo>
                  <a:pt x="848" y="278"/>
                  <a:pt x="847" y="278"/>
                  <a:pt x="848" y="279"/>
                </a:cubicBezTo>
                <a:close/>
                <a:moveTo>
                  <a:pt x="861" y="281"/>
                </a:moveTo>
                <a:cubicBezTo>
                  <a:pt x="861" y="281"/>
                  <a:pt x="862" y="281"/>
                  <a:pt x="862" y="281"/>
                </a:cubicBezTo>
                <a:cubicBezTo>
                  <a:pt x="862" y="281"/>
                  <a:pt x="862" y="281"/>
                  <a:pt x="862" y="281"/>
                </a:cubicBezTo>
                <a:cubicBezTo>
                  <a:pt x="862" y="281"/>
                  <a:pt x="862" y="281"/>
                  <a:pt x="861" y="281"/>
                </a:cubicBezTo>
                <a:close/>
                <a:moveTo>
                  <a:pt x="869" y="281"/>
                </a:moveTo>
                <a:cubicBezTo>
                  <a:pt x="869" y="281"/>
                  <a:pt x="870" y="281"/>
                  <a:pt x="869" y="280"/>
                </a:cubicBezTo>
                <a:cubicBezTo>
                  <a:pt x="869" y="281"/>
                  <a:pt x="869" y="281"/>
                  <a:pt x="869" y="281"/>
                </a:cubicBezTo>
                <a:close/>
                <a:moveTo>
                  <a:pt x="841" y="283"/>
                </a:moveTo>
                <a:cubicBezTo>
                  <a:pt x="840" y="283"/>
                  <a:pt x="840" y="283"/>
                  <a:pt x="840" y="283"/>
                </a:cubicBezTo>
                <a:cubicBezTo>
                  <a:pt x="840" y="283"/>
                  <a:pt x="840" y="283"/>
                  <a:pt x="840" y="283"/>
                </a:cubicBezTo>
                <a:cubicBezTo>
                  <a:pt x="840" y="284"/>
                  <a:pt x="841" y="283"/>
                  <a:pt x="841" y="283"/>
                </a:cubicBezTo>
                <a:close/>
                <a:moveTo>
                  <a:pt x="863" y="285"/>
                </a:moveTo>
                <a:cubicBezTo>
                  <a:pt x="863" y="285"/>
                  <a:pt x="862" y="284"/>
                  <a:pt x="863" y="285"/>
                </a:cubicBezTo>
                <a:cubicBezTo>
                  <a:pt x="862" y="284"/>
                  <a:pt x="863" y="284"/>
                  <a:pt x="863" y="283"/>
                </a:cubicBezTo>
                <a:cubicBezTo>
                  <a:pt x="862" y="284"/>
                  <a:pt x="863" y="284"/>
                  <a:pt x="862" y="284"/>
                </a:cubicBezTo>
                <a:cubicBezTo>
                  <a:pt x="862" y="284"/>
                  <a:pt x="862" y="284"/>
                  <a:pt x="863" y="284"/>
                </a:cubicBezTo>
                <a:cubicBezTo>
                  <a:pt x="863" y="285"/>
                  <a:pt x="862" y="285"/>
                  <a:pt x="863" y="285"/>
                </a:cubicBezTo>
                <a:close/>
                <a:moveTo>
                  <a:pt x="842" y="286"/>
                </a:moveTo>
                <a:cubicBezTo>
                  <a:pt x="842" y="286"/>
                  <a:pt x="842" y="286"/>
                  <a:pt x="842" y="286"/>
                </a:cubicBezTo>
                <a:cubicBezTo>
                  <a:pt x="842" y="286"/>
                  <a:pt x="842" y="286"/>
                  <a:pt x="842" y="286"/>
                </a:cubicBezTo>
                <a:cubicBezTo>
                  <a:pt x="842" y="286"/>
                  <a:pt x="842" y="286"/>
                  <a:pt x="842" y="286"/>
                </a:cubicBezTo>
                <a:close/>
                <a:moveTo>
                  <a:pt x="860" y="288"/>
                </a:moveTo>
                <a:cubicBezTo>
                  <a:pt x="860" y="288"/>
                  <a:pt x="860" y="288"/>
                  <a:pt x="861" y="287"/>
                </a:cubicBezTo>
                <a:cubicBezTo>
                  <a:pt x="860" y="287"/>
                  <a:pt x="860" y="288"/>
                  <a:pt x="860" y="288"/>
                </a:cubicBezTo>
                <a:close/>
                <a:moveTo>
                  <a:pt x="864" y="290"/>
                </a:moveTo>
                <a:cubicBezTo>
                  <a:pt x="864" y="289"/>
                  <a:pt x="865" y="289"/>
                  <a:pt x="865" y="289"/>
                </a:cubicBezTo>
                <a:cubicBezTo>
                  <a:pt x="864" y="289"/>
                  <a:pt x="864" y="289"/>
                  <a:pt x="864" y="290"/>
                </a:cubicBezTo>
                <a:close/>
                <a:moveTo>
                  <a:pt x="857" y="290"/>
                </a:moveTo>
                <a:cubicBezTo>
                  <a:pt x="857" y="290"/>
                  <a:pt x="856" y="290"/>
                  <a:pt x="857" y="290"/>
                </a:cubicBezTo>
                <a:cubicBezTo>
                  <a:pt x="857" y="290"/>
                  <a:pt x="857" y="290"/>
                  <a:pt x="857" y="290"/>
                </a:cubicBezTo>
                <a:close/>
                <a:moveTo>
                  <a:pt x="855" y="292"/>
                </a:moveTo>
                <a:cubicBezTo>
                  <a:pt x="854" y="292"/>
                  <a:pt x="855" y="292"/>
                  <a:pt x="854" y="292"/>
                </a:cubicBezTo>
                <a:cubicBezTo>
                  <a:pt x="854" y="292"/>
                  <a:pt x="855" y="292"/>
                  <a:pt x="855" y="292"/>
                </a:cubicBezTo>
                <a:close/>
                <a:moveTo>
                  <a:pt x="854" y="293"/>
                </a:moveTo>
                <a:cubicBezTo>
                  <a:pt x="854" y="293"/>
                  <a:pt x="854" y="293"/>
                  <a:pt x="854" y="293"/>
                </a:cubicBezTo>
                <a:cubicBezTo>
                  <a:pt x="854" y="294"/>
                  <a:pt x="855" y="293"/>
                  <a:pt x="854" y="293"/>
                </a:cubicBezTo>
                <a:close/>
                <a:moveTo>
                  <a:pt x="835" y="296"/>
                </a:moveTo>
                <a:cubicBezTo>
                  <a:pt x="835" y="296"/>
                  <a:pt x="836" y="295"/>
                  <a:pt x="835" y="295"/>
                </a:cubicBezTo>
                <a:cubicBezTo>
                  <a:pt x="835" y="295"/>
                  <a:pt x="835" y="295"/>
                  <a:pt x="835" y="295"/>
                </a:cubicBezTo>
                <a:cubicBezTo>
                  <a:pt x="835" y="295"/>
                  <a:pt x="835" y="295"/>
                  <a:pt x="835" y="295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5" y="296"/>
                </a:cubicBezTo>
                <a:close/>
                <a:moveTo>
                  <a:pt x="834" y="296"/>
                </a:moveTo>
                <a:cubicBezTo>
                  <a:pt x="834" y="296"/>
                  <a:pt x="834" y="297"/>
                  <a:pt x="834" y="297"/>
                </a:cubicBezTo>
                <a:cubicBezTo>
                  <a:pt x="835" y="297"/>
                  <a:pt x="835" y="297"/>
                  <a:pt x="835" y="297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4" y="296"/>
                </a:cubicBezTo>
                <a:close/>
                <a:moveTo>
                  <a:pt x="832" y="297"/>
                </a:moveTo>
                <a:cubicBezTo>
                  <a:pt x="833" y="297"/>
                  <a:pt x="832" y="297"/>
                  <a:pt x="832" y="297"/>
                </a:cubicBezTo>
                <a:cubicBezTo>
                  <a:pt x="832" y="297"/>
                  <a:pt x="832" y="297"/>
                  <a:pt x="832" y="297"/>
                </a:cubicBezTo>
                <a:close/>
                <a:moveTo>
                  <a:pt x="851" y="296"/>
                </a:moveTo>
                <a:cubicBezTo>
                  <a:pt x="851" y="296"/>
                  <a:pt x="851" y="296"/>
                  <a:pt x="852" y="296"/>
                </a:cubicBezTo>
                <a:cubicBezTo>
                  <a:pt x="852" y="296"/>
                  <a:pt x="851" y="296"/>
                  <a:pt x="851" y="296"/>
                </a:cubicBezTo>
                <a:close/>
                <a:moveTo>
                  <a:pt x="852" y="297"/>
                </a:moveTo>
                <a:cubicBezTo>
                  <a:pt x="852" y="297"/>
                  <a:pt x="853" y="297"/>
                  <a:pt x="852" y="296"/>
                </a:cubicBezTo>
                <a:cubicBezTo>
                  <a:pt x="852" y="296"/>
                  <a:pt x="851" y="297"/>
                  <a:pt x="852" y="297"/>
                </a:cubicBezTo>
                <a:close/>
                <a:moveTo>
                  <a:pt x="851" y="296"/>
                </a:moveTo>
                <a:cubicBezTo>
                  <a:pt x="851" y="297"/>
                  <a:pt x="850" y="297"/>
                  <a:pt x="850" y="297"/>
                </a:cubicBezTo>
                <a:cubicBezTo>
                  <a:pt x="851" y="297"/>
                  <a:pt x="851" y="297"/>
                  <a:pt x="851" y="297"/>
                </a:cubicBezTo>
                <a:cubicBezTo>
                  <a:pt x="851" y="296"/>
                  <a:pt x="851" y="297"/>
                  <a:pt x="851" y="296"/>
                </a:cubicBezTo>
                <a:close/>
                <a:moveTo>
                  <a:pt x="848" y="297"/>
                </a:moveTo>
                <a:cubicBezTo>
                  <a:pt x="848" y="297"/>
                  <a:pt x="848" y="297"/>
                  <a:pt x="849" y="297"/>
                </a:cubicBezTo>
                <a:cubicBezTo>
                  <a:pt x="849" y="297"/>
                  <a:pt x="848" y="297"/>
                  <a:pt x="848" y="297"/>
                </a:cubicBezTo>
                <a:close/>
                <a:moveTo>
                  <a:pt x="831" y="300"/>
                </a:moveTo>
                <a:cubicBezTo>
                  <a:pt x="831" y="299"/>
                  <a:pt x="831" y="299"/>
                  <a:pt x="831" y="299"/>
                </a:cubicBezTo>
                <a:cubicBezTo>
                  <a:pt x="831" y="299"/>
                  <a:pt x="831" y="299"/>
                  <a:pt x="831" y="300"/>
                </a:cubicBezTo>
                <a:close/>
                <a:moveTo>
                  <a:pt x="828" y="304"/>
                </a:moveTo>
                <a:cubicBezTo>
                  <a:pt x="828" y="303"/>
                  <a:pt x="829" y="303"/>
                  <a:pt x="829" y="302"/>
                </a:cubicBezTo>
                <a:cubicBezTo>
                  <a:pt x="829" y="302"/>
                  <a:pt x="829" y="302"/>
                  <a:pt x="829" y="303"/>
                </a:cubicBezTo>
                <a:cubicBezTo>
                  <a:pt x="830" y="302"/>
                  <a:pt x="829" y="302"/>
                  <a:pt x="828" y="302"/>
                </a:cubicBezTo>
                <a:cubicBezTo>
                  <a:pt x="828" y="303"/>
                  <a:pt x="828" y="303"/>
                  <a:pt x="828" y="304"/>
                </a:cubicBezTo>
                <a:close/>
                <a:moveTo>
                  <a:pt x="847" y="301"/>
                </a:moveTo>
                <a:cubicBezTo>
                  <a:pt x="846" y="301"/>
                  <a:pt x="847" y="302"/>
                  <a:pt x="847" y="302"/>
                </a:cubicBezTo>
                <a:cubicBezTo>
                  <a:pt x="848" y="302"/>
                  <a:pt x="847" y="301"/>
                  <a:pt x="847" y="301"/>
                </a:cubicBezTo>
                <a:close/>
                <a:moveTo>
                  <a:pt x="847" y="302"/>
                </a:moveTo>
                <a:cubicBezTo>
                  <a:pt x="847" y="302"/>
                  <a:pt x="847" y="302"/>
                  <a:pt x="847" y="302"/>
                </a:cubicBezTo>
                <a:cubicBezTo>
                  <a:pt x="847" y="302"/>
                  <a:pt x="846" y="302"/>
                  <a:pt x="847" y="302"/>
                </a:cubicBezTo>
                <a:close/>
                <a:moveTo>
                  <a:pt x="827" y="306"/>
                </a:moveTo>
                <a:cubicBezTo>
                  <a:pt x="827" y="306"/>
                  <a:pt x="827" y="306"/>
                  <a:pt x="827" y="306"/>
                </a:cubicBezTo>
                <a:cubicBezTo>
                  <a:pt x="827" y="306"/>
                  <a:pt x="827" y="306"/>
                  <a:pt x="827" y="306"/>
                </a:cubicBezTo>
                <a:cubicBezTo>
                  <a:pt x="827" y="306"/>
                  <a:pt x="827" y="306"/>
                  <a:pt x="827" y="306"/>
                </a:cubicBezTo>
                <a:close/>
                <a:moveTo>
                  <a:pt x="842" y="305"/>
                </a:moveTo>
                <a:cubicBezTo>
                  <a:pt x="842" y="305"/>
                  <a:pt x="842" y="305"/>
                  <a:pt x="842" y="305"/>
                </a:cubicBezTo>
                <a:cubicBezTo>
                  <a:pt x="842" y="305"/>
                  <a:pt x="842" y="304"/>
                  <a:pt x="842" y="305"/>
                </a:cubicBezTo>
                <a:close/>
                <a:moveTo>
                  <a:pt x="845" y="319"/>
                </a:moveTo>
                <a:cubicBezTo>
                  <a:pt x="844" y="319"/>
                  <a:pt x="845" y="320"/>
                  <a:pt x="845" y="320"/>
                </a:cubicBezTo>
                <a:cubicBezTo>
                  <a:pt x="845" y="320"/>
                  <a:pt x="845" y="319"/>
                  <a:pt x="845" y="319"/>
                </a:cubicBezTo>
                <a:close/>
                <a:moveTo>
                  <a:pt x="842" y="326"/>
                </a:moveTo>
                <a:cubicBezTo>
                  <a:pt x="841" y="326"/>
                  <a:pt x="841" y="326"/>
                  <a:pt x="841" y="326"/>
                </a:cubicBezTo>
                <a:cubicBezTo>
                  <a:pt x="840" y="326"/>
                  <a:pt x="841" y="326"/>
                  <a:pt x="841" y="326"/>
                </a:cubicBezTo>
                <a:cubicBezTo>
                  <a:pt x="840" y="326"/>
                  <a:pt x="840" y="326"/>
                  <a:pt x="840" y="326"/>
                </a:cubicBezTo>
                <a:cubicBezTo>
                  <a:pt x="840" y="326"/>
                  <a:pt x="840" y="326"/>
                  <a:pt x="840" y="327"/>
                </a:cubicBezTo>
                <a:cubicBezTo>
                  <a:pt x="841" y="326"/>
                  <a:pt x="841" y="326"/>
                  <a:pt x="841" y="327"/>
                </a:cubicBezTo>
                <a:cubicBezTo>
                  <a:pt x="841" y="327"/>
                  <a:pt x="840" y="327"/>
                  <a:pt x="841" y="328"/>
                </a:cubicBezTo>
                <a:cubicBezTo>
                  <a:pt x="841" y="327"/>
                  <a:pt x="841" y="327"/>
                  <a:pt x="841" y="327"/>
                </a:cubicBezTo>
                <a:cubicBezTo>
                  <a:pt x="841" y="327"/>
                  <a:pt x="841" y="326"/>
                  <a:pt x="842" y="326"/>
                </a:cubicBezTo>
                <a:close/>
                <a:moveTo>
                  <a:pt x="840" y="328"/>
                </a:moveTo>
                <a:cubicBezTo>
                  <a:pt x="839" y="328"/>
                  <a:pt x="839" y="328"/>
                  <a:pt x="839" y="328"/>
                </a:cubicBezTo>
                <a:cubicBezTo>
                  <a:pt x="839" y="329"/>
                  <a:pt x="839" y="329"/>
                  <a:pt x="839" y="329"/>
                </a:cubicBezTo>
                <a:cubicBezTo>
                  <a:pt x="840" y="329"/>
                  <a:pt x="839" y="328"/>
                  <a:pt x="840" y="329"/>
                </a:cubicBezTo>
                <a:cubicBezTo>
                  <a:pt x="840" y="329"/>
                  <a:pt x="840" y="328"/>
                  <a:pt x="840" y="328"/>
                </a:cubicBezTo>
                <a:close/>
                <a:moveTo>
                  <a:pt x="839" y="329"/>
                </a:moveTo>
                <a:cubicBezTo>
                  <a:pt x="839" y="329"/>
                  <a:pt x="839" y="329"/>
                  <a:pt x="839" y="329"/>
                </a:cubicBezTo>
                <a:cubicBezTo>
                  <a:pt x="839" y="329"/>
                  <a:pt x="839" y="330"/>
                  <a:pt x="839" y="330"/>
                </a:cubicBezTo>
                <a:cubicBezTo>
                  <a:pt x="840" y="330"/>
                  <a:pt x="840" y="330"/>
                  <a:pt x="840" y="330"/>
                </a:cubicBezTo>
                <a:cubicBezTo>
                  <a:pt x="839" y="330"/>
                  <a:pt x="839" y="330"/>
                  <a:pt x="840" y="330"/>
                </a:cubicBezTo>
                <a:cubicBezTo>
                  <a:pt x="839" y="329"/>
                  <a:pt x="839" y="330"/>
                  <a:pt x="839" y="329"/>
                </a:cubicBezTo>
                <a:close/>
                <a:moveTo>
                  <a:pt x="838" y="330"/>
                </a:moveTo>
                <a:cubicBezTo>
                  <a:pt x="838" y="330"/>
                  <a:pt x="837" y="331"/>
                  <a:pt x="838" y="331"/>
                </a:cubicBezTo>
                <a:cubicBezTo>
                  <a:pt x="838" y="331"/>
                  <a:pt x="838" y="330"/>
                  <a:pt x="838" y="330"/>
                </a:cubicBezTo>
                <a:cubicBezTo>
                  <a:pt x="838" y="330"/>
                  <a:pt x="838" y="330"/>
                  <a:pt x="838" y="330"/>
                </a:cubicBezTo>
                <a:close/>
                <a:moveTo>
                  <a:pt x="837" y="331"/>
                </a:moveTo>
                <a:cubicBezTo>
                  <a:pt x="837" y="331"/>
                  <a:pt x="837" y="331"/>
                  <a:pt x="837" y="332"/>
                </a:cubicBezTo>
                <a:cubicBezTo>
                  <a:pt x="837" y="332"/>
                  <a:pt x="838" y="332"/>
                  <a:pt x="838" y="332"/>
                </a:cubicBezTo>
                <a:cubicBezTo>
                  <a:pt x="838" y="331"/>
                  <a:pt x="838" y="331"/>
                  <a:pt x="837" y="331"/>
                </a:cubicBezTo>
                <a:close/>
                <a:moveTo>
                  <a:pt x="837" y="332"/>
                </a:moveTo>
                <a:cubicBezTo>
                  <a:pt x="837" y="332"/>
                  <a:pt x="838" y="332"/>
                  <a:pt x="838" y="332"/>
                </a:cubicBezTo>
                <a:cubicBezTo>
                  <a:pt x="838" y="332"/>
                  <a:pt x="838" y="332"/>
                  <a:pt x="838" y="332"/>
                </a:cubicBezTo>
                <a:cubicBezTo>
                  <a:pt x="837" y="332"/>
                  <a:pt x="837" y="332"/>
                  <a:pt x="837" y="332"/>
                </a:cubicBezTo>
                <a:cubicBezTo>
                  <a:pt x="837" y="332"/>
                  <a:pt x="837" y="332"/>
                  <a:pt x="837" y="332"/>
                </a:cubicBezTo>
                <a:close/>
                <a:moveTo>
                  <a:pt x="837" y="333"/>
                </a:moveTo>
                <a:cubicBezTo>
                  <a:pt x="838" y="333"/>
                  <a:pt x="838" y="333"/>
                  <a:pt x="838" y="332"/>
                </a:cubicBezTo>
                <a:cubicBezTo>
                  <a:pt x="838" y="332"/>
                  <a:pt x="837" y="333"/>
                  <a:pt x="837" y="333"/>
                </a:cubicBezTo>
                <a:close/>
                <a:moveTo>
                  <a:pt x="835" y="336"/>
                </a:moveTo>
                <a:cubicBezTo>
                  <a:pt x="835" y="336"/>
                  <a:pt x="835" y="336"/>
                  <a:pt x="835" y="337"/>
                </a:cubicBezTo>
                <a:cubicBezTo>
                  <a:pt x="836" y="337"/>
                  <a:pt x="835" y="336"/>
                  <a:pt x="836" y="336"/>
                </a:cubicBezTo>
                <a:cubicBezTo>
                  <a:pt x="836" y="336"/>
                  <a:pt x="835" y="336"/>
                  <a:pt x="835" y="336"/>
                </a:cubicBezTo>
                <a:close/>
                <a:moveTo>
                  <a:pt x="834" y="338"/>
                </a:moveTo>
                <a:cubicBezTo>
                  <a:pt x="834" y="338"/>
                  <a:pt x="834" y="339"/>
                  <a:pt x="834" y="339"/>
                </a:cubicBezTo>
                <a:cubicBezTo>
                  <a:pt x="834" y="339"/>
                  <a:pt x="834" y="339"/>
                  <a:pt x="834" y="339"/>
                </a:cubicBezTo>
                <a:lnTo>
                  <a:pt x="834" y="338"/>
                </a:lnTo>
                <a:close/>
                <a:moveTo>
                  <a:pt x="833" y="340"/>
                </a:moveTo>
                <a:cubicBezTo>
                  <a:pt x="833" y="340"/>
                  <a:pt x="833" y="340"/>
                  <a:pt x="833" y="340"/>
                </a:cubicBezTo>
                <a:cubicBezTo>
                  <a:pt x="833" y="341"/>
                  <a:pt x="834" y="340"/>
                  <a:pt x="834" y="340"/>
                </a:cubicBezTo>
                <a:cubicBezTo>
                  <a:pt x="834" y="340"/>
                  <a:pt x="834" y="340"/>
                  <a:pt x="833" y="340"/>
                </a:cubicBezTo>
                <a:cubicBezTo>
                  <a:pt x="833" y="340"/>
                  <a:pt x="834" y="340"/>
                  <a:pt x="833" y="340"/>
                </a:cubicBezTo>
                <a:close/>
                <a:moveTo>
                  <a:pt x="834" y="341"/>
                </a:moveTo>
                <a:cubicBezTo>
                  <a:pt x="834" y="342"/>
                  <a:pt x="835" y="341"/>
                  <a:pt x="835" y="341"/>
                </a:cubicBezTo>
                <a:cubicBezTo>
                  <a:pt x="835" y="341"/>
                  <a:pt x="834" y="341"/>
                  <a:pt x="834" y="341"/>
                </a:cubicBezTo>
                <a:cubicBezTo>
                  <a:pt x="834" y="341"/>
                  <a:pt x="834" y="341"/>
                  <a:pt x="834" y="341"/>
                </a:cubicBezTo>
                <a:close/>
                <a:moveTo>
                  <a:pt x="831" y="343"/>
                </a:moveTo>
                <a:cubicBezTo>
                  <a:pt x="832" y="344"/>
                  <a:pt x="832" y="343"/>
                  <a:pt x="833" y="343"/>
                </a:cubicBezTo>
                <a:cubicBezTo>
                  <a:pt x="832" y="343"/>
                  <a:pt x="832" y="343"/>
                  <a:pt x="832" y="342"/>
                </a:cubicBezTo>
                <a:cubicBezTo>
                  <a:pt x="833" y="342"/>
                  <a:pt x="833" y="342"/>
                  <a:pt x="833" y="342"/>
                </a:cubicBezTo>
                <a:cubicBezTo>
                  <a:pt x="833" y="342"/>
                  <a:pt x="832" y="342"/>
                  <a:pt x="832" y="342"/>
                </a:cubicBezTo>
                <a:cubicBezTo>
                  <a:pt x="832" y="343"/>
                  <a:pt x="831" y="343"/>
                  <a:pt x="831" y="343"/>
                </a:cubicBezTo>
                <a:close/>
                <a:moveTo>
                  <a:pt x="833" y="343"/>
                </a:moveTo>
                <a:cubicBezTo>
                  <a:pt x="833" y="343"/>
                  <a:pt x="833" y="343"/>
                  <a:pt x="833" y="343"/>
                </a:cubicBezTo>
                <a:cubicBezTo>
                  <a:pt x="833" y="343"/>
                  <a:pt x="834" y="343"/>
                  <a:pt x="833" y="343"/>
                </a:cubicBezTo>
                <a:close/>
                <a:moveTo>
                  <a:pt x="833" y="344"/>
                </a:moveTo>
                <a:cubicBezTo>
                  <a:pt x="833" y="344"/>
                  <a:pt x="833" y="344"/>
                  <a:pt x="832" y="344"/>
                </a:cubicBezTo>
                <a:cubicBezTo>
                  <a:pt x="833" y="345"/>
                  <a:pt x="833" y="345"/>
                  <a:pt x="833" y="345"/>
                </a:cubicBezTo>
                <a:cubicBezTo>
                  <a:pt x="833" y="345"/>
                  <a:pt x="833" y="345"/>
                  <a:pt x="833" y="344"/>
                </a:cubicBezTo>
                <a:cubicBezTo>
                  <a:pt x="833" y="345"/>
                  <a:pt x="833" y="345"/>
                  <a:pt x="833" y="344"/>
                </a:cubicBezTo>
                <a:close/>
                <a:moveTo>
                  <a:pt x="832" y="346"/>
                </a:moveTo>
                <a:cubicBezTo>
                  <a:pt x="832" y="346"/>
                  <a:pt x="832" y="347"/>
                  <a:pt x="831" y="347"/>
                </a:cubicBezTo>
                <a:cubicBezTo>
                  <a:pt x="832" y="347"/>
                  <a:pt x="832" y="347"/>
                  <a:pt x="832" y="347"/>
                </a:cubicBezTo>
                <a:cubicBezTo>
                  <a:pt x="832" y="347"/>
                  <a:pt x="832" y="347"/>
                  <a:pt x="832" y="346"/>
                </a:cubicBezTo>
                <a:close/>
                <a:moveTo>
                  <a:pt x="813" y="393"/>
                </a:moveTo>
                <a:cubicBezTo>
                  <a:pt x="814" y="393"/>
                  <a:pt x="814" y="393"/>
                  <a:pt x="814" y="392"/>
                </a:cubicBezTo>
                <a:cubicBezTo>
                  <a:pt x="814" y="391"/>
                  <a:pt x="814" y="391"/>
                  <a:pt x="814" y="391"/>
                </a:cubicBezTo>
                <a:cubicBezTo>
                  <a:pt x="813" y="391"/>
                  <a:pt x="813" y="392"/>
                  <a:pt x="813" y="393"/>
                </a:cubicBezTo>
                <a:close/>
                <a:moveTo>
                  <a:pt x="809" y="403"/>
                </a:moveTo>
                <a:cubicBezTo>
                  <a:pt x="809" y="403"/>
                  <a:pt x="810" y="404"/>
                  <a:pt x="810" y="404"/>
                </a:cubicBezTo>
                <a:cubicBezTo>
                  <a:pt x="810" y="403"/>
                  <a:pt x="810" y="403"/>
                  <a:pt x="809" y="403"/>
                </a:cubicBezTo>
                <a:close/>
                <a:moveTo>
                  <a:pt x="797" y="392"/>
                </a:moveTo>
                <a:cubicBezTo>
                  <a:pt x="797" y="393"/>
                  <a:pt x="798" y="393"/>
                  <a:pt x="798" y="393"/>
                </a:cubicBezTo>
                <a:cubicBezTo>
                  <a:pt x="798" y="393"/>
                  <a:pt x="797" y="392"/>
                  <a:pt x="797" y="392"/>
                </a:cubicBezTo>
                <a:close/>
                <a:moveTo>
                  <a:pt x="791" y="388"/>
                </a:moveTo>
                <a:cubicBezTo>
                  <a:pt x="792" y="389"/>
                  <a:pt x="793" y="389"/>
                  <a:pt x="793" y="389"/>
                </a:cubicBezTo>
                <a:cubicBezTo>
                  <a:pt x="792" y="389"/>
                  <a:pt x="791" y="388"/>
                  <a:pt x="791" y="388"/>
                </a:cubicBezTo>
                <a:close/>
                <a:moveTo>
                  <a:pt x="781" y="380"/>
                </a:moveTo>
                <a:cubicBezTo>
                  <a:pt x="781" y="381"/>
                  <a:pt x="782" y="382"/>
                  <a:pt x="782" y="381"/>
                </a:cubicBezTo>
                <a:cubicBezTo>
                  <a:pt x="782" y="381"/>
                  <a:pt x="781" y="381"/>
                  <a:pt x="781" y="380"/>
                </a:cubicBezTo>
                <a:close/>
                <a:moveTo>
                  <a:pt x="771" y="372"/>
                </a:moveTo>
                <a:cubicBezTo>
                  <a:pt x="771" y="372"/>
                  <a:pt x="771" y="372"/>
                  <a:pt x="771" y="372"/>
                </a:cubicBezTo>
                <a:cubicBezTo>
                  <a:pt x="771" y="372"/>
                  <a:pt x="771" y="371"/>
                  <a:pt x="771" y="371"/>
                </a:cubicBezTo>
                <a:cubicBezTo>
                  <a:pt x="771" y="371"/>
                  <a:pt x="771" y="371"/>
                  <a:pt x="771" y="372"/>
                </a:cubicBezTo>
                <a:close/>
                <a:moveTo>
                  <a:pt x="765" y="320"/>
                </a:moveTo>
                <a:cubicBezTo>
                  <a:pt x="765" y="321"/>
                  <a:pt x="766" y="321"/>
                  <a:pt x="767" y="321"/>
                </a:cubicBezTo>
                <a:cubicBezTo>
                  <a:pt x="766" y="320"/>
                  <a:pt x="765" y="321"/>
                  <a:pt x="765" y="320"/>
                </a:cubicBezTo>
                <a:close/>
                <a:moveTo>
                  <a:pt x="764" y="320"/>
                </a:moveTo>
                <a:cubicBezTo>
                  <a:pt x="764" y="320"/>
                  <a:pt x="764" y="320"/>
                  <a:pt x="765" y="320"/>
                </a:cubicBezTo>
                <a:cubicBezTo>
                  <a:pt x="765" y="320"/>
                  <a:pt x="764" y="320"/>
                  <a:pt x="764" y="320"/>
                </a:cubicBezTo>
                <a:close/>
                <a:moveTo>
                  <a:pt x="753" y="361"/>
                </a:moveTo>
                <a:cubicBezTo>
                  <a:pt x="753" y="361"/>
                  <a:pt x="753" y="362"/>
                  <a:pt x="754" y="362"/>
                </a:cubicBezTo>
                <a:cubicBezTo>
                  <a:pt x="754" y="361"/>
                  <a:pt x="754" y="361"/>
                  <a:pt x="754" y="361"/>
                </a:cubicBezTo>
                <a:cubicBezTo>
                  <a:pt x="754" y="361"/>
                  <a:pt x="754" y="361"/>
                  <a:pt x="754" y="362"/>
                </a:cubicBezTo>
                <a:cubicBezTo>
                  <a:pt x="753" y="361"/>
                  <a:pt x="753" y="361"/>
                  <a:pt x="753" y="361"/>
                </a:cubicBezTo>
                <a:close/>
                <a:moveTo>
                  <a:pt x="753" y="358"/>
                </a:moveTo>
                <a:cubicBezTo>
                  <a:pt x="753" y="358"/>
                  <a:pt x="752" y="358"/>
                  <a:pt x="752" y="359"/>
                </a:cubicBezTo>
                <a:cubicBezTo>
                  <a:pt x="753" y="359"/>
                  <a:pt x="753" y="359"/>
                  <a:pt x="753" y="358"/>
                </a:cubicBezTo>
                <a:close/>
                <a:moveTo>
                  <a:pt x="752" y="360"/>
                </a:moveTo>
                <a:cubicBezTo>
                  <a:pt x="752" y="360"/>
                  <a:pt x="752" y="360"/>
                  <a:pt x="752" y="360"/>
                </a:cubicBezTo>
                <a:cubicBezTo>
                  <a:pt x="752" y="360"/>
                  <a:pt x="752" y="360"/>
                  <a:pt x="752" y="360"/>
                </a:cubicBezTo>
                <a:cubicBezTo>
                  <a:pt x="752" y="360"/>
                  <a:pt x="752" y="360"/>
                  <a:pt x="752" y="360"/>
                </a:cubicBezTo>
                <a:close/>
                <a:moveTo>
                  <a:pt x="735" y="351"/>
                </a:moveTo>
                <a:cubicBezTo>
                  <a:pt x="735" y="351"/>
                  <a:pt x="735" y="351"/>
                  <a:pt x="735" y="351"/>
                </a:cubicBezTo>
                <a:cubicBezTo>
                  <a:pt x="735" y="351"/>
                  <a:pt x="735" y="351"/>
                  <a:pt x="735" y="351"/>
                </a:cubicBezTo>
                <a:cubicBezTo>
                  <a:pt x="735" y="351"/>
                  <a:pt x="735" y="351"/>
                  <a:pt x="735" y="351"/>
                </a:cubicBezTo>
                <a:close/>
                <a:moveTo>
                  <a:pt x="733" y="352"/>
                </a:moveTo>
                <a:cubicBezTo>
                  <a:pt x="733" y="352"/>
                  <a:pt x="733" y="352"/>
                  <a:pt x="734" y="351"/>
                </a:cubicBezTo>
                <a:cubicBezTo>
                  <a:pt x="734" y="351"/>
                  <a:pt x="733" y="352"/>
                  <a:pt x="733" y="352"/>
                </a:cubicBezTo>
                <a:close/>
                <a:moveTo>
                  <a:pt x="731" y="349"/>
                </a:moveTo>
                <a:cubicBezTo>
                  <a:pt x="731" y="349"/>
                  <a:pt x="731" y="349"/>
                  <a:pt x="730" y="349"/>
                </a:cubicBezTo>
                <a:cubicBezTo>
                  <a:pt x="731" y="350"/>
                  <a:pt x="732" y="350"/>
                  <a:pt x="733" y="350"/>
                </a:cubicBezTo>
                <a:cubicBezTo>
                  <a:pt x="733" y="349"/>
                  <a:pt x="732" y="349"/>
                  <a:pt x="731" y="349"/>
                </a:cubicBezTo>
                <a:close/>
                <a:moveTo>
                  <a:pt x="730" y="349"/>
                </a:moveTo>
                <a:cubicBezTo>
                  <a:pt x="730" y="349"/>
                  <a:pt x="730" y="349"/>
                  <a:pt x="731" y="349"/>
                </a:cubicBezTo>
                <a:cubicBezTo>
                  <a:pt x="731" y="348"/>
                  <a:pt x="730" y="349"/>
                  <a:pt x="730" y="349"/>
                </a:cubicBezTo>
                <a:close/>
                <a:moveTo>
                  <a:pt x="729" y="348"/>
                </a:moveTo>
                <a:cubicBezTo>
                  <a:pt x="729" y="348"/>
                  <a:pt x="729" y="349"/>
                  <a:pt x="730" y="348"/>
                </a:cubicBezTo>
                <a:cubicBezTo>
                  <a:pt x="729" y="348"/>
                  <a:pt x="729" y="348"/>
                  <a:pt x="729" y="348"/>
                </a:cubicBezTo>
                <a:close/>
                <a:moveTo>
                  <a:pt x="729" y="346"/>
                </a:moveTo>
                <a:cubicBezTo>
                  <a:pt x="729" y="347"/>
                  <a:pt x="728" y="347"/>
                  <a:pt x="728" y="347"/>
                </a:cubicBezTo>
                <a:cubicBezTo>
                  <a:pt x="729" y="347"/>
                  <a:pt x="729" y="347"/>
                  <a:pt x="729" y="347"/>
                </a:cubicBezTo>
                <a:cubicBezTo>
                  <a:pt x="729" y="347"/>
                  <a:pt x="729" y="347"/>
                  <a:pt x="729" y="346"/>
                </a:cubicBezTo>
                <a:close/>
                <a:moveTo>
                  <a:pt x="725" y="352"/>
                </a:moveTo>
                <a:cubicBezTo>
                  <a:pt x="725" y="352"/>
                  <a:pt x="725" y="352"/>
                  <a:pt x="725" y="352"/>
                </a:cubicBezTo>
                <a:cubicBezTo>
                  <a:pt x="725" y="352"/>
                  <a:pt x="725" y="352"/>
                  <a:pt x="725" y="352"/>
                </a:cubicBezTo>
                <a:cubicBezTo>
                  <a:pt x="726" y="352"/>
                  <a:pt x="725" y="352"/>
                  <a:pt x="725" y="352"/>
                </a:cubicBezTo>
                <a:close/>
                <a:moveTo>
                  <a:pt x="725" y="346"/>
                </a:moveTo>
                <a:cubicBezTo>
                  <a:pt x="724" y="346"/>
                  <a:pt x="724" y="345"/>
                  <a:pt x="723" y="346"/>
                </a:cubicBezTo>
                <a:cubicBezTo>
                  <a:pt x="723" y="346"/>
                  <a:pt x="723" y="346"/>
                  <a:pt x="723" y="346"/>
                </a:cubicBezTo>
                <a:cubicBezTo>
                  <a:pt x="724" y="346"/>
                  <a:pt x="724" y="346"/>
                  <a:pt x="724" y="346"/>
                </a:cubicBezTo>
                <a:cubicBezTo>
                  <a:pt x="724" y="347"/>
                  <a:pt x="724" y="346"/>
                  <a:pt x="724" y="347"/>
                </a:cubicBezTo>
                <a:cubicBezTo>
                  <a:pt x="724" y="347"/>
                  <a:pt x="724" y="346"/>
                  <a:pt x="724" y="347"/>
                </a:cubicBezTo>
                <a:cubicBezTo>
                  <a:pt x="725" y="347"/>
                  <a:pt x="725" y="346"/>
                  <a:pt x="725" y="346"/>
                </a:cubicBezTo>
                <a:cubicBezTo>
                  <a:pt x="725" y="346"/>
                  <a:pt x="725" y="346"/>
                  <a:pt x="725" y="346"/>
                </a:cubicBezTo>
                <a:close/>
                <a:moveTo>
                  <a:pt x="724" y="351"/>
                </a:moveTo>
                <a:cubicBezTo>
                  <a:pt x="724" y="351"/>
                  <a:pt x="723" y="351"/>
                  <a:pt x="723" y="351"/>
                </a:cubicBezTo>
                <a:cubicBezTo>
                  <a:pt x="723" y="351"/>
                  <a:pt x="724" y="351"/>
                  <a:pt x="724" y="351"/>
                </a:cubicBezTo>
                <a:close/>
                <a:moveTo>
                  <a:pt x="723" y="345"/>
                </a:moveTo>
                <a:cubicBezTo>
                  <a:pt x="723" y="345"/>
                  <a:pt x="722" y="345"/>
                  <a:pt x="722" y="345"/>
                </a:cubicBezTo>
                <a:cubicBezTo>
                  <a:pt x="722" y="346"/>
                  <a:pt x="722" y="346"/>
                  <a:pt x="723" y="346"/>
                </a:cubicBezTo>
                <a:cubicBezTo>
                  <a:pt x="723" y="346"/>
                  <a:pt x="723" y="345"/>
                  <a:pt x="723" y="345"/>
                </a:cubicBezTo>
                <a:close/>
                <a:moveTo>
                  <a:pt x="721" y="346"/>
                </a:moveTo>
                <a:cubicBezTo>
                  <a:pt x="721" y="346"/>
                  <a:pt x="721" y="346"/>
                  <a:pt x="722" y="346"/>
                </a:cubicBezTo>
                <a:cubicBezTo>
                  <a:pt x="722" y="346"/>
                  <a:pt x="721" y="346"/>
                  <a:pt x="721" y="346"/>
                </a:cubicBezTo>
                <a:close/>
                <a:moveTo>
                  <a:pt x="719" y="344"/>
                </a:moveTo>
                <a:cubicBezTo>
                  <a:pt x="719" y="344"/>
                  <a:pt x="719" y="344"/>
                  <a:pt x="719" y="344"/>
                </a:cubicBezTo>
                <a:cubicBezTo>
                  <a:pt x="719" y="345"/>
                  <a:pt x="720" y="344"/>
                  <a:pt x="720" y="345"/>
                </a:cubicBezTo>
                <a:cubicBezTo>
                  <a:pt x="721" y="344"/>
                  <a:pt x="719" y="345"/>
                  <a:pt x="719" y="344"/>
                </a:cubicBezTo>
                <a:close/>
                <a:moveTo>
                  <a:pt x="718" y="345"/>
                </a:moveTo>
                <a:cubicBezTo>
                  <a:pt x="719" y="346"/>
                  <a:pt x="720" y="345"/>
                  <a:pt x="720" y="345"/>
                </a:cubicBezTo>
                <a:cubicBezTo>
                  <a:pt x="720" y="345"/>
                  <a:pt x="719" y="345"/>
                  <a:pt x="718" y="345"/>
                </a:cubicBezTo>
                <a:close/>
                <a:moveTo>
                  <a:pt x="717" y="346"/>
                </a:moveTo>
                <a:cubicBezTo>
                  <a:pt x="717" y="346"/>
                  <a:pt x="718" y="346"/>
                  <a:pt x="718" y="346"/>
                </a:cubicBezTo>
                <a:cubicBezTo>
                  <a:pt x="718" y="346"/>
                  <a:pt x="718" y="346"/>
                  <a:pt x="717" y="346"/>
                </a:cubicBezTo>
                <a:close/>
                <a:moveTo>
                  <a:pt x="717" y="345"/>
                </a:moveTo>
                <a:cubicBezTo>
                  <a:pt x="718" y="345"/>
                  <a:pt x="718" y="346"/>
                  <a:pt x="718" y="345"/>
                </a:cubicBezTo>
                <a:cubicBezTo>
                  <a:pt x="718" y="345"/>
                  <a:pt x="718" y="344"/>
                  <a:pt x="717" y="345"/>
                </a:cubicBezTo>
                <a:close/>
                <a:moveTo>
                  <a:pt x="718" y="344"/>
                </a:moveTo>
                <a:cubicBezTo>
                  <a:pt x="718" y="343"/>
                  <a:pt x="717" y="343"/>
                  <a:pt x="717" y="343"/>
                </a:cubicBezTo>
                <a:cubicBezTo>
                  <a:pt x="717" y="344"/>
                  <a:pt x="716" y="344"/>
                  <a:pt x="716" y="344"/>
                </a:cubicBezTo>
                <a:cubicBezTo>
                  <a:pt x="716" y="343"/>
                  <a:pt x="717" y="343"/>
                  <a:pt x="717" y="343"/>
                </a:cubicBezTo>
                <a:cubicBezTo>
                  <a:pt x="717" y="343"/>
                  <a:pt x="716" y="343"/>
                  <a:pt x="716" y="343"/>
                </a:cubicBezTo>
                <a:cubicBezTo>
                  <a:pt x="716" y="344"/>
                  <a:pt x="714" y="344"/>
                  <a:pt x="714" y="344"/>
                </a:cubicBezTo>
                <a:cubicBezTo>
                  <a:pt x="713" y="345"/>
                  <a:pt x="715" y="344"/>
                  <a:pt x="715" y="344"/>
                </a:cubicBezTo>
                <a:cubicBezTo>
                  <a:pt x="715" y="344"/>
                  <a:pt x="716" y="344"/>
                  <a:pt x="715" y="345"/>
                </a:cubicBezTo>
                <a:cubicBezTo>
                  <a:pt x="716" y="344"/>
                  <a:pt x="717" y="344"/>
                  <a:pt x="718" y="344"/>
                </a:cubicBezTo>
                <a:close/>
                <a:moveTo>
                  <a:pt x="714" y="343"/>
                </a:moveTo>
                <a:cubicBezTo>
                  <a:pt x="715" y="343"/>
                  <a:pt x="714" y="343"/>
                  <a:pt x="715" y="343"/>
                </a:cubicBezTo>
                <a:cubicBezTo>
                  <a:pt x="714" y="343"/>
                  <a:pt x="714" y="343"/>
                  <a:pt x="714" y="343"/>
                </a:cubicBezTo>
                <a:cubicBezTo>
                  <a:pt x="714" y="343"/>
                  <a:pt x="714" y="343"/>
                  <a:pt x="713" y="343"/>
                </a:cubicBezTo>
                <a:cubicBezTo>
                  <a:pt x="713" y="343"/>
                  <a:pt x="714" y="343"/>
                  <a:pt x="714" y="343"/>
                </a:cubicBezTo>
                <a:cubicBezTo>
                  <a:pt x="714" y="343"/>
                  <a:pt x="714" y="343"/>
                  <a:pt x="714" y="343"/>
                </a:cubicBezTo>
                <a:close/>
                <a:moveTo>
                  <a:pt x="713" y="342"/>
                </a:moveTo>
                <a:cubicBezTo>
                  <a:pt x="714" y="342"/>
                  <a:pt x="714" y="342"/>
                  <a:pt x="714" y="342"/>
                </a:cubicBezTo>
                <a:cubicBezTo>
                  <a:pt x="714" y="342"/>
                  <a:pt x="713" y="342"/>
                  <a:pt x="713" y="342"/>
                </a:cubicBezTo>
                <a:close/>
                <a:moveTo>
                  <a:pt x="713" y="342"/>
                </a:moveTo>
                <a:cubicBezTo>
                  <a:pt x="713" y="342"/>
                  <a:pt x="713" y="342"/>
                  <a:pt x="712" y="342"/>
                </a:cubicBezTo>
                <a:cubicBezTo>
                  <a:pt x="712" y="343"/>
                  <a:pt x="713" y="343"/>
                  <a:pt x="713" y="343"/>
                </a:cubicBezTo>
                <a:cubicBezTo>
                  <a:pt x="713" y="342"/>
                  <a:pt x="713" y="342"/>
                  <a:pt x="713" y="342"/>
                </a:cubicBezTo>
                <a:close/>
                <a:moveTo>
                  <a:pt x="861" y="242"/>
                </a:moveTo>
                <a:cubicBezTo>
                  <a:pt x="862" y="243"/>
                  <a:pt x="861" y="242"/>
                  <a:pt x="862" y="242"/>
                </a:cubicBezTo>
                <a:cubicBezTo>
                  <a:pt x="863" y="242"/>
                  <a:pt x="863" y="241"/>
                  <a:pt x="863" y="241"/>
                </a:cubicBezTo>
                <a:cubicBezTo>
                  <a:pt x="863" y="241"/>
                  <a:pt x="862" y="241"/>
                  <a:pt x="862" y="241"/>
                </a:cubicBezTo>
                <a:cubicBezTo>
                  <a:pt x="862" y="241"/>
                  <a:pt x="863" y="241"/>
                  <a:pt x="863" y="240"/>
                </a:cubicBezTo>
                <a:cubicBezTo>
                  <a:pt x="863" y="240"/>
                  <a:pt x="863" y="241"/>
                  <a:pt x="863" y="241"/>
                </a:cubicBezTo>
                <a:cubicBezTo>
                  <a:pt x="863" y="240"/>
                  <a:pt x="863" y="240"/>
                  <a:pt x="863" y="240"/>
                </a:cubicBezTo>
                <a:cubicBezTo>
                  <a:pt x="863" y="241"/>
                  <a:pt x="862" y="239"/>
                  <a:pt x="863" y="240"/>
                </a:cubicBezTo>
                <a:cubicBezTo>
                  <a:pt x="862" y="241"/>
                  <a:pt x="862" y="241"/>
                  <a:pt x="861" y="241"/>
                </a:cubicBezTo>
                <a:cubicBezTo>
                  <a:pt x="861" y="242"/>
                  <a:pt x="861" y="242"/>
                  <a:pt x="861" y="242"/>
                </a:cubicBezTo>
                <a:cubicBezTo>
                  <a:pt x="861" y="242"/>
                  <a:pt x="861" y="242"/>
                  <a:pt x="861" y="242"/>
                </a:cubicBezTo>
                <a:cubicBezTo>
                  <a:pt x="861" y="243"/>
                  <a:pt x="861" y="242"/>
                  <a:pt x="860" y="242"/>
                </a:cubicBezTo>
                <a:cubicBezTo>
                  <a:pt x="861" y="243"/>
                  <a:pt x="860" y="243"/>
                  <a:pt x="861" y="243"/>
                </a:cubicBezTo>
                <a:cubicBezTo>
                  <a:pt x="861" y="243"/>
                  <a:pt x="861" y="243"/>
                  <a:pt x="861" y="242"/>
                </a:cubicBezTo>
                <a:close/>
                <a:moveTo>
                  <a:pt x="855" y="243"/>
                </a:moveTo>
                <a:cubicBezTo>
                  <a:pt x="854" y="244"/>
                  <a:pt x="854" y="244"/>
                  <a:pt x="854" y="245"/>
                </a:cubicBezTo>
                <a:cubicBezTo>
                  <a:pt x="855" y="244"/>
                  <a:pt x="855" y="245"/>
                  <a:pt x="855" y="245"/>
                </a:cubicBezTo>
                <a:cubicBezTo>
                  <a:pt x="854" y="244"/>
                  <a:pt x="855" y="244"/>
                  <a:pt x="855" y="243"/>
                </a:cubicBezTo>
                <a:close/>
                <a:moveTo>
                  <a:pt x="829" y="258"/>
                </a:moveTo>
                <a:cubicBezTo>
                  <a:pt x="829" y="259"/>
                  <a:pt x="829" y="259"/>
                  <a:pt x="829" y="259"/>
                </a:cubicBezTo>
                <a:cubicBezTo>
                  <a:pt x="829" y="259"/>
                  <a:pt x="830" y="259"/>
                  <a:pt x="829" y="258"/>
                </a:cubicBezTo>
                <a:close/>
                <a:moveTo>
                  <a:pt x="873" y="266"/>
                </a:moveTo>
                <a:cubicBezTo>
                  <a:pt x="873" y="266"/>
                  <a:pt x="874" y="266"/>
                  <a:pt x="873" y="266"/>
                </a:cubicBezTo>
                <a:cubicBezTo>
                  <a:pt x="873" y="266"/>
                  <a:pt x="873" y="267"/>
                  <a:pt x="873" y="267"/>
                </a:cubicBezTo>
                <a:cubicBezTo>
                  <a:pt x="873" y="267"/>
                  <a:pt x="873" y="267"/>
                  <a:pt x="872" y="267"/>
                </a:cubicBezTo>
                <a:cubicBezTo>
                  <a:pt x="872" y="268"/>
                  <a:pt x="872" y="268"/>
                  <a:pt x="872" y="268"/>
                </a:cubicBezTo>
                <a:cubicBezTo>
                  <a:pt x="871" y="268"/>
                  <a:pt x="872" y="268"/>
                  <a:pt x="872" y="268"/>
                </a:cubicBezTo>
                <a:cubicBezTo>
                  <a:pt x="872" y="267"/>
                  <a:pt x="872" y="267"/>
                  <a:pt x="871" y="267"/>
                </a:cubicBezTo>
                <a:cubicBezTo>
                  <a:pt x="871" y="267"/>
                  <a:pt x="871" y="267"/>
                  <a:pt x="871" y="267"/>
                </a:cubicBezTo>
                <a:cubicBezTo>
                  <a:pt x="871" y="267"/>
                  <a:pt x="871" y="268"/>
                  <a:pt x="871" y="268"/>
                </a:cubicBezTo>
                <a:cubicBezTo>
                  <a:pt x="871" y="268"/>
                  <a:pt x="871" y="267"/>
                  <a:pt x="870" y="268"/>
                </a:cubicBezTo>
                <a:cubicBezTo>
                  <a:pt x="871" y="268"/>
                  <a:pt x="871" y="268"/>
                  <a:pt x="870" y="269"/>
                </a:cubicBezTo>
                <a:cubicBezTo>
                  <a:pt x="871" y="269"/>
                  <a:pt x="871" y="269"/>
                  <a:pt x="871" y="269"/>
                </a:cubicBezTo>
                <a:cubicBezTo>
                  <a:pt x="871" y="270"/>
                  <a:pt x="871" y="270"/>
                  <a:pt x="870" y="270"/>
                </a:cubicBezTo>
                <a:cubicBezTo>
                  <a:pt x="870" y="270"/>
                  <a:pt x="870" y="270"/>
                  <a:pt x="870" y="270"/>
                </a:cubicBezTo>
                <a:cubicBezTo>
                  <a:pt x="870" y="270"/>
                  <a:pt x="869" y="270"/>
                  <a:pt x="869" y="271"/>
                </a:cubicBezTo>
                <a:cubicBezTo>
                  <a:pt x="869" y="270"/>
                  <a:pt x="868" y="271"/>
                  <a:pt x="868" y="271"/>
                </a:cubicBezTo>
                <a:cubicBezTo>
                  <a:pt x="868" y="271"/>
                  <a:pt x="868" y="271"/>
                  <a:pt x="867" y="271"/>
                </a:cubicBezTo>
                <a:cubicBezTo>
                  <a:pt x="868" y="271"/>
                  <a:pt x="867" y="271"/>
                  <a:pt x="868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6" y="272"/>
                  <a:pt x="866" y="272"/>
                  <a:pt x="866" y="272"/>
                </a:cubicBezTo>
                <a:cubicBezTo>
                  <a:pt x="866" y="273"/>
                  <a:pt x="866" y="273"/>
                  <a:pt x="866" y="273"/>
                </a:cubicBezTo>
                <a:cubicBezTo>
                  <a:pt x="866" y="273"/>
                  <a:pt x="866" y="273"/>
                  <a:pt x="867" y="273"/>
                </a:cubicBezTo>
                <a:cubicBezTo>
                  <a:pt x="867" y="273"/>
                  <a:pt x="866" y="273"/>
                  <a:pt x="866" y="274"/>
                </a:cubicBezTo>
                <a:cubicBezTo>
                  <a:pt x="866" y="273"/>
                  <a:pt x="867" y="273"/>
                  <a:pt x="867" y="273"/>
                </a:cubicBezTo>
                <a:cubicBezTo>
                  <a:pt x="867" y="273"/>
                  <a:pt x="867" y="273"/>
                  <a:pt x="867" y="272"/>
                </a:cubicBezTo>
                <a:cubicBezTo>
                  <a:pt x="867" y="272"/>
                  <a:pt x="867" y="273"/>
                  <a:pt x="868" y="272"/>
                </a:cubicBezTo>
                <a:cubicBezTo>
                  <a:pt x="868" y="273"/>
                  <a:pt x="868" y="273"/>
                  <a:pt x="868" y="273"/>
                </a:cubicBezTo>
                <a:cubicBezTo>
                  <a:pt x="867" y="273"/>
                  <a:pt x="866" y="274"/>
                  <a:pt x="867" y="274"/>
                </a:cubicBezTo>
                <a:cubicBezTo>
                  <a:pt x="867" y="274"/>
                  <a:pt x="866" y="274"/>
                  <a:pt x="867" y="275"/>
                </a:cubicBezTo>
                <a:cubicBezTo>
                  <a:pt x="866" y="275"/>
                  <a:pt x="866" y="274"/>
                  <a:pt x="866" y="274"/>
                </a:cubicBezTo>
                <a:cubicBezTo>
                  <a:pt x="866" y="274"/>
                  <a:pt x="865" y="274"/>
                  <a:pt x="865" y="275"/>
                </a:cubicBezTo>
                <a:cubicBezTo>
                  <a:pt x="866" y="275"/>
                  <a:pt x="866" y="274"/>
                  <a:pt x="866" y="275"/>
                </a:cubicBezTo>
                <a:cubicBezTo>
                  <a:pt x="866" y="275"/>
                  <a:pt x="865" y="275"/>
                  <a:pt x="866" y="275"/>
                </a:cubicBezTo>
                <a:cubicBezTo>
                  <a:pt x="866" y="276"/>
                  <a:pt x="866" y="275"/>
                  <a:pt x="866" y="276"/>
                </a:cubicBezTo>
                <a:cubicBezTo>
                  <a:pt x="866" y="276"/>
                  <a:pt x="867" y="276"/>
                  <a:pt x="867" y="276"/>
                </a:cubicBezTo>
                <a:cubicBezTo>
                  <a:pt x="866" y="276"/>
                  <a:pt x="867" y="277"/>
                  <a:pt x="867" y="277"/>
                </a:cubicBezTo>
                <a:cubicBezTo>
                  <a:pt x="866" y="277"/>
                  <a:pt x="866" y="276"/>
                  <a:pt x="866" y="276"/>
                </a:cubicBezTo>
                <a:cubicBezTo>
                  <a:pt x="866" y="277"/>
                  <a:pt x="866" y="277"/>
                  <a:pt x="865" y="277"/>
                </a:cubicBezTo>
                <a:cubicBezTo>
                  <a:pt x="865" y="277"/>
                  <a:pt x="866" y="277"/>
                  <a:pt x="865" y="277"/>
                </a:cubicBezTo>
                <a:cubicBezTo>
                  <a:pt x="865" y="277"/>
                  <a:pt x="865" y="277"/>
                  <a:pt x="864" y="277"/>
                </a:cubicBezTo>
                <a:cubicBezTo>
                  <a:pt x="865" y="277"/>
                  <a:pt x="864" y="277"/>
                  <a:pt x="864" y="277"/>
                </a:cubicBezTo>
                <a:cubicBezTo>
                  <a:pt x="864" y="278"/>
                  <a:pt x="864" y="278"/>
                  <a:pt x="864" y="278"/>
                </a:cubicBezTo>
                <a:cubicBezTo>
                  <a:pt x="864" y="278"/>
                  <a:pt x="863" y="278"/>
                  <a:pt x="863" y="278"/>
                </a:cubicBezTo>
                <a:cubicBezTo>
                  <a:pt x="863" y="279"/>
                  <a:pt x="862" y="279"/>
                  <a:pt x="863" y="279"/>
                </a:cubicBezTo>
                <a:cubicBezTo>
                  <a:pt x="863" y="279"/>
                  <a:pt x="862" y="279"/>
                  <a:pt x="862" y="279"/>
                </a:cubicBezTo>
                <a:cubicBezTo>
                  <a:pt x="863" y="280"/>
                  <a:pt x="864" y="278"/>
                  <a:pt x="865" y="279"/>
                </a:cubicBezTo>
                <a:cubicBezTo>
                  <a:pt x="864" y="279"/>
                  <a:pt x="864" y="279"/>
                  <a:pt x="863" y="280"/>
                </a:cubicBezTo>
                <a:cubicBezTo>
                  <a:pt x="864" y="280"/>
                  <a:pt x="864" y="281"/>
                  <a:pt x="865" y="281"/>
                </a:cubicBezTo>
                <a:cubicBezTo>
                  <a:pt x="864" y="281"/>
                  <a:pt x="865" y="282"/>
                  <a:pt x="864" y="283"/>
                </a:cubicBezTo>
                <a:cubicBezTo>
                  <a:pt x="864" y="282"/>
                  <a:pt x="864" y="282"/>
                  <a:pt x="864" y="282"/>
                </a:cubicBezTo>
                <a:cubicBezTo>
                  <a:pt x="863" y="282"/>
                  <a:pt x="862" y="282"/>
                  <a:pt x="862" y="283"/>
                </a:cubicBezTo>
                <a:cubicBezTo>
                  <a:pt x="861" y="283"/>
                  <a:pt x="862" y="284"/>
                  <a:pt x="860" y="284"/>
                </a:cubicBezTo>
                <a:cubicBezTo>
                  <a:pt x="860" y="285"/>
                  <a:pt x="860" y="285"/>
                  <a:pt x="860" y="285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6"/>
                  <a:pt x="858" y="286"/>
                  <a:pt x="857" y="287"/>
                </a:cubicBezTo>
                <a:cubicBezTo>
                  <a:pt x="858" y="287"/>
                  <a:pt x="858" y="287"/>
                  <a:pt x="858" y="287"/>
                </a:cubicBezTo>
                <a:cubicBezTo>
                  <a:pt x="858" y="287"/>
                  <a:pt x="858" y="287"/>
                  <a:pt x="858" y="287"/>
                </a:cubicBezTo>
                <a:cubicBezTo>
                  <a:pt x="858" y="287"/>
                  <a:pt x="857" y="287"/>
                  <a:pt x="857" y="287"/>
                </a:cubicBezTo>
                <a:cubicBezTo>
                  <a:pt x="857" y="287"/>
                  <a:pt x="856" y="288"/>
                  <a:pt x="856" y="288"/>
                </a:cubicBezTo>
                <a:cubicBezTo>
                  <a:pt x="856" y="288"/>
                  <a:pt x="856" y="287"/>
                  <a:pt x="856" y="287"/>
                </a:cubicBezTo>
                <a:cubicBezTo>
                  <a:pt x="856" y="287"/>
                  <a:pt x="856" y="288"/>
                  <a:pt x="855" y="288"/>
                </a:cubicBezTo>
                <a:cubicBezTo>
                  <a:pt x="856" y="288"/>
                  <a:pt x="856" y="288"/>
                  <a:pt x="856" y="289"/>
                </a:cubicBezTo>
                <a:cubicBezTo>
                  <a:pt x="856" y="288"/>
                  <a:pt x="854" y="288"/>
                  <a:pt x="854" y="289"/>
                </a:cubicBezTo>
                <a:cubicBezTo>
                  <a:pt x="855" y="289"/>
                  <a:pt x="855" y="289"/>
                  <a:pt x="855" y="289"/>
                </a:cubicBezTo>
                <a:cubicBezTo>
                  <a:pt x="855" y="290"/>
                  <a:pt x="855" y="290"/>
                  <a:pt x="855" y="291"/>
                </a:cubicBezTo>
                <a:cubicBezTo>
                  <a:pt x="854" y="291"/>
                  <a:pt x="854" y="292"/>
                  <a:pt x="853" y="292"/>
                </a:cubicBezTo>
                <a:cubicBezTo>
                  <a:pt x="853" y="292"/>
                  <a:pt x="853" y="292"/>
                  <a:pt x="853" y="292"/>
                </a:cubicBezTo>
                <a:cubicBezTo>
                  <a:pt x="853" y="292"/>
                  <a:pt x="853" y="292"/>
                  <a:pt x="853" y="293"/>
                </a:cubicBezTo>
                <a:cubicBezTo>
                  <a:pt x="853" y="293"/>
                  <a:pt x="853" y="294"/>
                  <a:pt x="852" y="294"/>
                </a:cubicBezTo>
                <a:cubicBezTo>
                  <a:pt x="852" y="293"/>
                  <a:pt x="853" y="293"/>
                  <a:pt x="852" y="293"/>
                </a:cubicBezTo>
                <a:cubicBezTo>
                  <a:pt x="852" y="293"/>
                  <a:pt x="851" y="295"/>
                  <a:pt x="851" y="294"/>
                </a:cubicBezTo>
                <a:cubicBezTo>
                  <a:pt x="851" y="294"/>
                  <a:pt x="851" y="295"/>
                  <a:pt x="850" y="296"/>
                </a:cubicBezTo>
                <a:cubicBezTo>
                  <a:pt x="849" y="296"/>
                  <a:pt x="849" y="296"/>
                  <a:pt x="849" y="296"/>
                </a:cubicBezTo>
                <a:cubicBezTo>
                  <a:pt x="848" y="296"/>
                  <a:pt x="849" y="295"/>
                  <a:pt x="848" y="295"/>
                </a:cubicBezTo>
                <a:cubicBezTo>
                  <a:pt x="848" y="295"/>
                  <a:pt x="848" y="295"/>
                  <a:pt x="848" y="296"/>
                </a:cubicBezTo>
                <a:cubicBezTo>
                  <a:pt x="848" y="296"/>
                  <a:pt x="848" y="296"/>
                  <a:pt x="849" y="296"/>
                </a:cubicBezTo>
                <a:cubicBezTo>
                  <a:pt x="848" y="296"/>
                  <a:pt x="848" y="296"/>
                  <a:pt x="848" y="296"/>
                </a:cubicBezTo>
                <a:cubicBezTo>
                  <a:pt x="847" y="296"/>
                  <a:pt x="848" y="296"/>
                  <a:pt x="848" y="297"/>
                </a:cubicBezTo>
                <a:cubicBezTo>
                  <a:pt x="848" y="296"/>
                  <a:pt x="847" y="296"/>
                  <a:pt x="847" y="296"/>
                </a:cubicBezTo>
                <a:cubicBezTo>
                  <a:pt x="847" y="297"/>
                  <a:pt x="847" y="297"/>
                  <a:pt x="848" y="297"/>
                </a:cubicBezTo>
                <a:cubicBezTo>
                  <a:pt x="847" y="297"/>
                  <a:pt x="848" y="297"/>
                  <a:pt x="847" y="297"/>
                </a:cubicBezTo>
                <a:cubicBezTo>
                  <a:pt x="847" y="297"/>
                  <a:pt x="847" y="297"/>
                  <a:pt x="847" y="297"/>
                </a:cubicBezTo>
                <a:cubicBezTo>
                  <a:pt x="846" y="297"/>
                  <a:pt x="847" y="298"/>
                  <a:pt x="847" y="298"/>
                </a:cubicBezTo>
                <a:cubicBezTo>
                  <a:pt x="847" y="298"/>
                  <a:pt x="848" y="297"/>
                  <a:pt x="848" y="298"/>
                </a:cubicBezTo>
                <a:cubicBezTo>
                  <a:pt x="848" y="298"/>
                  <a:pt x="847" y="299"/>
                  <a:pt x="847" y="299"/>
                </a:cubicBezTo>
                <a:cubicBezTo>
                  <a:pt x="847" y="299"/>
                  <a:pt x="847" y="299"/>
                  <a:pt x="847" y="300"/>
                </a:cubicBezTo>
                <a:cubicBezTo>
                  <a:pt x="847" y="300"/>
                  <a:pt x="847" y="299"/>
                  <a:pt x="846" y="299"/>
                </a:cubicBezTo>
                <a:cubicBezTo>
                  <a:pt x="846" y="300"/>
                  <a:pt x="845" y="299"/>
                  <a:pt x="845" y="300"/>
                </a:cubicBezTo>
                <a:cubicBezTo>
                  <a:pt x="846" y="300"/>
                  <a:pt x="846" y="299"/>
                  <a:pt x="847" y="300"/>
                </a:cubicBezTo>
                <a:cubicBezTo>
                  <a:pt x="846" y="300"/>
                  <a:pt x="846" y="300"/>
                  <a:pt x="846" y="300"/>
                </a:cubicBezTo>
                <a:cubicBezTo>
                  <a:pt x="846" y="301"/>
                  <a:pt x="846" y="301"/>
                  <a:pt x="846" y="301"/>
                </a:cubicBezTo>
                <a:cubicBezTo>
                  <a:pt x="845" y="301"/>
                  <a:pt x="845" y="302"/>
                  <a:pt x="845" y="302"/>
                </a:cubicBezTo>
                <a:cubicBezTo>
                  <a:pt x="845" y="301"/>
                  <a:pt x="845" y="302"/>
                  <a:pt x="845" y="302"/>
                </a:cubicBezTo>
                <a:cubicBezTo>
                  <a:pt x="845" y="301"/>
                  <a:pt x="845" y="301"/>
                  <a:pt x="844" y="301"/>
                </a:cubicBezTo>
                <a:cubicBezTo>
                  <a:pt x="845" y="302"/>
                  <a:pt x="845" y="303"/>
                  <a:pt x="844" y="303"/>
                </a:cubicBezTo>
                <a:cubicBezTo>
                  <a:pt x="844" y="303"/>
                  <a:pt x="844" y="303"/>
                  <a:pt x="843" y="303"/>
                </a:cubicBezTo>
                <a:cubicBezTo>
                  <a:pt x="843" y="303"/>
                  <a:pt x="843" y="303"/>
                  <a:pt x="843" y="304"/>
                </a:cubicBezTo>
                <a:cubicBezTo>
                  <a:pt x="843" y="304"/>
                  <a:pt x="843" y="303"/>
                  <a:pt x="842" y="303"/>
                </a:cubicBezTo>
                <a:cubicBezTo>
                  <a:pt x="842" y="304"/>
                  <a:pt x="842" y="304"/>
                  <a:pt x="842" y="304"/>
                </a:cubicBezTo>
                <a:cubicBezTo>
                  <a:pt x="842" y="304"/>
                  <a:pt x="842" y="304"/>
                  <a:pt x="842" y="304"/>
                </a:cubicBezTo>
                <a:cubicBezTo>
                  <a:pt x="842" y="303"/>
                  <a:pt x="843" y="303"/>
                  <a:pt x="843" y="302"/>
                </a:cubicBezTo>
                <a:cubicBezTo>
                  <a:pt x="843" y="302"/>
                  <a:pt x="843" y="302"/>
                  <a:pt x="842" y="302"/>
                </a:cubicBezTo>
                <a:cubicBezTo>
                  <a:pt x="842" y="302"/>
                  <a:pt x="840" y="303"/>
                  <a:pt x="841" y="305"/>
                </a:cubicBezTo>
                <a:cubicBezTo>
                  <a:pt x="841" y="305"/>
                  <a:pt x="841" y="304"/>
                  <a:pt x="840" y="305"/>
                </a:cubicBezTo>
                <a:cubicBezTo>
                  <a:pt x="841" y="305"/>
                  <a:pt x="840" y="305"/>
                  <a:pt x="840" y="305"/>
                </a:cubicBezTo>
                <a:cubicBezTo>
                  <a:pt x="841" y="306"/>
                  <a:pt x="840" y="306"/>
                  <a:pt x="841" y="306"/>
                </a:cubicBezTo>
                <a:cubicBezTo>
                  <a:pt x="841" y="306"/>
                  <a:pt x="841" y="306"/>
                  <a:pt x="841" y="305"/>
                </a:cubicBezTo>
                <a:cubicBezTo>
                  <a:pt x="841" y="305"/>
                  <a:pt x="841" y="305"/>
                  <a:pt x="841" y="305"/>
                </a:cubicBezTo>
                <a:cubicBezTo>
                  <a:pt x="841" y="305"/>
                  <a:pt x="841" y="305"/>
                  <a:pt x="841" y="305"/>
                </a:cubicBezTo>
                <a:cubicBezTo>
                  <a:pt x="841" y="305"/>
                  <a:pt x="842" y="305"/>
                  <a:pt x="842" y="306"/>
                </a:cubicBezTo>
                <a:cubicBezTo>
                  <a:pt x="842" y="306"/>
                  <a:pt x="842" y="305"/>
                  <a:pt x="841" y="306"/>
                </a:cubicBezTo>
                <a:cubicBezTo>
                  <a:pt x="842" y="306"/>
                  <a:pt x="840" y="306"/>
                  <a:pt x="841" y="307"/>
                </a:cubicBezTo>
                <a:cubicBezTo>
                  <a:pt x="841" y="307"/>
                  <a:pt x="841" y="307"/>
                  <a:pt x="841" y="307"/>
                </a:cubicBezTo>
                <a:cubicBezTo>
                  <a:pt x="841" y="307"/>
                  <a:pt x="840" y="307"/>
                  <a:pt x="840" y="307"/>
                </a:cubicBezTo>
                <a:cubicBezTo>
                  <a:pt x="841" y="308"/>
                  <a:pt x="841" y="307"/>
                  <a:pt x="841" y="308"/>
                </a:cubicBezTo>
                <a:cubicBezTo>
                  <a:pt x="841" y="308"/>
                  <a:pt x="840" y="308"/>
                  <a:pt x="840" y="308"/>
                </a:cubicBezTo>
                <a:cubicBezTo>
                  <a:pt x="841" y="308"/>
                  <a:pt x="840" y="309"/>
                  <a:pt x="840" y="309"/>
                </a:cubicBezTo>
                <a:cubicBezTo>
                  <a:pt x="840" y="308"/>
                  <a:pt x="841" y="308"/>
                  <a:pt x="841" y="308"/>
                </a:cubicBezTo>
                <a:cubicBezTo>
                  <a:pt x="841" y="308"/>
                  <a:pt x="841" y="309"/>
                  <a:pt x="841" y="309"/>
                </a:cubicBezTo>
                <a:cubicBezTo>
                  <a:pt x="841" y="309"/>
                  <a:pt x="841" y="309"/>
                  <a:pt x="840" y="309"/>
                </a:cubicBezTo>
                <a:cubicBezTo>
                  <a:pt x="840" y="309"/>
                  <a:pt x="840" y="309"/>
                  <a:pt x="840" y="309"/>
                </a:cubicBezTo>
                <a:cubicBezTo>
                  <a:pt x="841" y="309"/>
                  <a:pt x="841" y="310"/>
                  <a:pt x="841" y="310"/>
                </a:cubicBezTo>
                <a:cubicBezTo>
                  <a:pt x="841" y="309"/>
                  <a:pt x="842" y="309"/>
                  <a:pt x="841" y="309"/>
                </a:cubicBezTo>
                <a:cubicBezTo>
                  <a:pt x="842" y="309"/>
                  <a:pt x="842" y="309"/>
                  <a:pt x="842" y="309"/>
                </a:cubicBezTo>
                <a:cubicBezTo>
                  <a:pt x="842" y="308"/>
                  <a:pt x="842" y="307"/>
                  <a:pt x="843" y="307"/>
                </a:cubicBezTo>
                <a:cubicBezTo>
                  <a:pt x="843" y="307"/>
                  <a:pt x="843" y="308"/>
                  <a:pt x="843" y="308"/>
                </a:cubicBezTo>
                <a:cubicBezTo>
                  <a:pt x="843" y="307"/>
                  <a:pt x="843" y="307"/>
                  <a:pt x="843" y="307"/>
                </a:cubicBezTo>
                <a:cubicBezTo>
                  <a:pt x="843" y="307"/>
                  <a:pt x="843" y="307"/>
                  <a:pt x="844" y="307"/>
                </a:cubicBezTo>
                <a:cubicBezTo>
                  <a:pt x="843" y="307"/>
                  <a:pt x="844" y="307"/>
                  <a:pt x="843" y="306"/>
                </a:cubicBezTo>
                <a:cubicBezTo>
                  <a:pt x="844" y="306"/>
                  <a:pt x="843" y="307"/>
                  <a:pt x="844" y="307"/>
                </a:cubicBezTo>
                <a:cubicBezTo>
                  <a:pt x="844" y="306"/>
                  <a:pt x="844" y="306"/>
                  <a:pt x="843" y="306"/>
                </a:cubicBezTo>
                <a:cubicBezTo>
                  <a:pt x="844" y="306"/>
                  <a:pt x="844" y="306"/>
                  <a:pt x="844" y="305"/>
                </a:cubicBezTo>
                <a:cubicBezTo>
                  <a:pt x="844" y="305"/>
                  <a:pt x="844" y="305"/>
                  <a:pt x="844" y="305"/>
                </a:cubicBezTo>
                <a:cubicBezTo>
                  <a:pt x="844" y="305"/>
                  <a:pt x="845" y="306"/>
                  <a:pt x="845" y="305"/>
                </a:cubicBezTo>
                <a:cubicBezTo>
                  <a:pt x="845" y="305"/>
                  <a:pt x="844" y="305"/>
                  <a:pt x="844" y="305"/>
                </a:cubicBezTo>
                <a:cubicBezTo>
                  <a:pt x="844" y="304"/>
                  <a:pt x="844" y="304"/>
                  <a:pt x="845" y="304"/>
                </a:cubicBezTo>
                <a:cubicBezTo>
                  <a:pt x="845" y="304"/>
                  <a:pt x="845" y="304"/>
                  <a:pt x="845" y="305"/>
                </a:cubicBezTo>
                <a:cubicBezTo>
                  <a:pt x="845" y="304"/>
                  <a:pt x="845" y="303"/>
                  <a:pt x="846" y="304"/>
                </a:cubicBezTo>
                <a:cubicBezTo>
                  <a:pt x="846" y="303"/>
                  <a:pt x="847" y="303"/>
                  <a:pt x="847" y="303"/>
                </a:cubicBezTo>
                <a:cubicBezTo>
                  <a:pt x="847" y="303"/>
                  <a:pt x="846" y="303"/>
                  <a:pt x="846" y="303"/>
                </a:cubicBezTo>
                <a:cubicBezTo>
                  <a:pt x="846" y="304"/>
                  <a:pt x="846" y="304"/>
                  <a:pt x="846" y="304"/>
                </a:cubicBezTo>
                <a:cubicBezTo>
                  <a:pt x="845" y="303"/>
                  <a:pt x="845" y="303"/>
                  <a:pt x="845" y="303"/>
                </a:cubicBezTo>
                <a:cubicBezTo>
                  <a:pt x="846" y="303"/>
                  <a:pt x="846" y="303"/>
                  <a:pt x="847" y="302"/>
                </a:cubicBezTo>
                <a:cubicBezTo>
                  <a:pt x="847" y="303"/>
                  <a:pt x="847" y="303"/>
                  <a:pt x="847" y="303"/>
                </a:cubicBezTo>
                <a:cubicBezTo>
                  <a:pt x="847" y="302"/>
                  <a:pt x="848" y="302"/>
                  <a:pt x="848" y="302"/>
                </a:cubicBezTo>
                <a:cubicBezTo>
                  <a:pt x="848" y="301"/>
                  <a:pt x="848" y="301"/>
                  <a:pt x="847" y="301"/>
                </a:cubicBezTo>
                <a:cubicBezTo>
                  <a:pt x="848" y="301"/>
                  <a:pt x="848" y="301"/>
                  <a:pt x="847" y="301"/>
                </a:cubicBezTo>
                <a:cubicBezTo>
                  <a:pt x="848" y="301"/>
                  <a:pt x="848" y="300"/>
                  <a:pt x="849" y="301"/>
                </a:cubicBezTo>
                <a:cubicBezTo>
                  <a:pt x="849" y="301"/>
                  <a:pt x="848" y="300"/>
                  <a:pt x="848" y="300"/>
                </a:cubicBezTo>
                <a:cubicBezTo>
                  <a:pt x="849" y="300"/>
                  <a:pt x="848" y="299"/>
                  <a:pt x="849" y="300"/>
                </a:cubicBezTo>
                <a:cubicBezTo>
                  <a:pt x="849" y="299"/>
                  <a:pt x="849" y="299"/>
                  <a:pt x="850" y="299"/>
                </a:cubicBezTo>
                <a:cubicBezTo>
                  <a:pt x="850" y="299"/>
                  <a:pt x="849" y="299"/>
                  <a:pt x="850" y="300"/>
                </a:cubicBezTo>
                <a:cubicBezTo>
                  <a:pt x="850" y="300"/>
                  <a:pt x="850" y="299"/>
                  <a:pt x="850" y="299"/>
                </a:cubicBezTo>
                <a:cubicBezTo>
                  <a:pt x="850" y="299"/>
                  <a:pt x="850" y="299"/>
                  <a:pt x="850" y="299"/>
                </a:cubicBezTo>
                <a:cubicBezTo>
                  <a:pt x="851" y="299"/>
                  <a:pt x="851" y="300"/>
                  <a:pt x="851" y="300"/>
                </a:cubicBezTo>
                <a:cubicBezTo>
                  <a:pt x="850" y="300"/>
                  <a:pt x="850" y="300"/>
                  <a:pt x="850" y="300"/>
                </a:cubicBezTo>
                <a:cubicBezTo>
                  <a:pt x="850" y="300"/>
                  <a:pt x="850" y="300"/>
                  <a:pt x="850" y="300"/>
                </a:cubicBezTo>
                <a:cubicBezTo>
                  <a:pt x="851" y="300"/>
                  <a:pt x="851" y="300"/>
                  <a:pt x="851" y="299"/>
                </a:cubicBezTo>
                <a:cubicBezTo>
                  <a:pt x="851" y="299"/>
                  <a:pt x="852" y="298"/>
                  <a:pt x="852" y="298"/>
                </a:cubicBezTo>
                <a:cubicBezTo>
                  <a:pt x="851" y="298"/>
                  <a:pt x="851" y="297"/>
                  <a:pt x="851" y="297"/>
                </a:cubicBezTo>
                <a:cubicBezTo>
                  <a:pt x="852" y="298"/>
                  <a:pt x="851" y="297"/>
                  <a:pt x="851" y="297"/>
                </a:cubicBezTo>
                <a:cubicBezTo>
                  <a:pt x="852" y="297"/>
                  <a:pt x="851" y="298"/>
                  <a:pt x="852" y="298"/>
                </a:cubicBezTo>
                <a:cubicBezTo>
                  <a:pt x="852" y="297"/>
                  <a:pt x="853" y="297"/>
                  <a:pt x="853" y="296"/>
                </a:cubicBezTo>
                <a:cubicBezTo>
                  <a:pt x="854" y="296"/>
                  <a:pt x="854" y="295"/>
                  <a:pt x="855" y="295"/>
                </a:cubicBezTo>
                <a:cubicBezTo>
                  <a:pt x="855" y="295"/>
                  <a:pt x="855" y="295"/>
                  <a:pt x="855" y="295"/>
                </a:cubicBezTo>
                <a:cubicBezTo>
                  <a:pt x="855" y="295"/>
                  <a:pt x="856" y="296"/>
                  <a:pt x="856" y="295"/>
                </a:cubicBezTo>
                <a:cubicBezTo>
                  <a:pt x="856" y="295"/>
                  <a:pt x="855" y="295"/>
                  <a:pt x="855" y="295"/>
                </a:cubicBezTo>
                <a:cubicBezTo>
                  <a:pt x="855" y="294"/>
                  <a:pt x="856" y="294"/>
                  <a:pt x="856" y="293"/>
                </a:cubicBezTo>
                <a:cubicBezTo>
                  <a:pt x="855" y="293"/>
                  <a:pt x="855" y="294"/>
                  <a:pt x="855" y="293"/>
                </a:cubicBezTo>
                <a:cubicBezTo>
                  <a:pt x="855" y="293"/>
                  <a:pt x="855" y="293"/>
                  <a:pt x="855" y="293"/>
                </a:cubicBezTo>
                <a:cubicBezTo>
                  <a:pt x="855" y="293"/>
                  <a:pt x="856" y="293"/>
                  <a:pt x="856" y="293"/>
                </a:cubicBezTo>
                <a:cubicBezTo>
                  <a:pt x="855" y="293"/>
                  <a:pt x="855" y="293"/>
                  <a:pt x="855" y="293"/>
                </a:cubicBezTo>
                <a:cubicBezTo>
                  <a:pt x="856" y="293"/>
                  <a:pt x="855" y="293"/>
                  <a:pt x="856" y="293"/>
                </a:cubicBezTo>
                <a:cubicBezTo>
                  <a:pt x="856" y="293"/>
                  <a:pt x="857" y="293"/>
                  <a:pt x="857" y="292"/>
                </a:cubicBezTo>
                <a:cubicBezTo>
                  <a:pt x="857" y="293"/>
                  <a:pt x="858" y="293"/>
                  <a:pt x="858" y="293"/>
                </a:cubicBezTo>
                <a:cubicBezTo>
                  <a:pt x="858" y="293"/>
                  <a:pt x="857" y="293"/>
                  <a:pt x="858" y="293"/>
                </a:cubicBezTo>
                <a:cubicBezTo>
                  <a:pt x="858" y="293"/>
                  <a:pt x="859" y="293"/>
                  <a:pt x="858" y="292"/>
                </a:cubicBezTo>
                <a:cubicBezTo>
                  <a:pt x="858" y="292"/>
                  <a:pt x="858" y="292"/>
                  <a:pt x="858" y="292"/>
                </a:cubicBezTo>
                <a:cubicBezTo>
                  <a:pt x="857" y="292"/>
                  <a:pt x="858" y="293"/>
                  <a:pt x="857" y="293"/>
                </a:cubicBezTo>
                <a:cubicBezTo>
                  <a:pt x="857" y="292"/>
                  <a:pt x="857" y="292"/>
                  <a:pt x="857" y="292"/>
                </a:cubicBezTo>
                <a:cubicBezTo>
                  <a:pt x="858" y="291"/>
                  <a:pt x="859" y="291"/>
                  <a:pt x="858" y="290"/>
                </a:cubicBezTo>
                <a:cubicBezTo>
                  <a:pt x="859" y="290"/>
                  <a:pt x="859" y="290"/>
                  <a:pt x="859" y="290"/>
                </a:cubicBezTo>
                <a:cubicBezTo>
                  <a:pt x="859" y="290"/>
                  <a:pt x="859" y="290"/>
                  <a:pt x="859" y="290"/>
                </a:cubicBezTo>
                <a:cubicBezTo>
                  <a:pt x="859" y="290"/>
                  <a:pt x="859" y="290"/>
                  <a:pt x="859" y="289"/>
                </a:cubicBezTo>
                <a:cubicBezTo>
                  <a:pt x="860" y="289"/>
                  <a:pt x="861" y="289"/>
                  <a:pt x="860" y="288"/>
                </a:cubicBezTo>
                <a:cubicBezTo>
                  <a:pt x="861" y="288"/>
                  <a:pt x="861" y="288"/>
                  <a:pt x="861" y="288"/>
                </a:cubicBezTo>
                <a:cubicBezTo>
                  <a:pt x="861" y="288"/>
                  <a:pt x="861" y="288"/>
                  <a:pt x="861" y="288"/>
                </a:cubicBezTo>
                <a:cubicBezTo>
                  <a:pt x="861" y="288"/>
                  <a:pt x="861" y="288"/>
                  <a:pt x="862" y="288"/>
                </a:cubicBezTo>
                <a:cubicBezTo>
                  <a:pt x="862" y="287"/>
                  <a:pt x="862" y="287"/>
                  <a:pt x="862" y="287"/>
                </a:cubicBezTo>
                <a:cubicBezTo>
                  <a:pt x="862" y="287"/>
                  <a:pt x="862" y="287"/>
                  <a:pt x="862" y="287"/>
                </a:cubicBezTo>
                <a:cubicBezTo>
                  <a:pt x="862" y="287"/>
                  <a:pt x="863" y="287"/>
                  <a:pt x="863" y="287"/>
                </a:cubicBezTo>
                <a:cubicBezTo>
                  <a:pt x="863" y="287"/>
                  <a:pt x="863" y="287"/>
                  <a:pt x="863" y="287"/>
                </a:cubicBezTo>
                <a:cubicBezTo>
                  <a:pt x="863" y="287"/>
                  <a:pt x="863" y="287"/>
                  <a:pt x="862" y="287"/>
                </a:cubicBezTo>
                <a:cubicBezTo>
                  <a:pt x="862" y="287"/>
                  <a:pt x="863" y="286"/>
                  <a:pt x="862" y="286"/>
                </a:cubicBezTo>
                <a:cubicBezTo>
                  <a:pt x="863" y="287"/>
                  <a:pt x="863" y="286"/>
                  <a:pt x="864" y="286"/>
                </a:cubicBezTo>
                <a:cubicBezTo>
                  <a:pt x="864" y="285"/>
                  <a:pt x="864" y="285"/>
                  <a:pt x="865" y="284"/>
                </a:cubicBezTo>
                <a:cubicBezTo>
                  <a:pt x="865" y="284"/>
                  <a:pt x="865" y="284"/>
                  <a:pt x="866" y="284"/>
                </a:cubicBezTo>
                <a:cubicBezTo>
                  <a:pt x="866" y="284"/>
                  <a:pt x="866" y="283"/>
                  <a:pt x="867" y="283"/>
                </a:cubicBezTo>
                <a:cubicBezTo>
                  <a:pt x="866" y="282"/>
                  <a:pt x="868" y="282"/>
                  <a:pt x="868" y="282"/>
                </a:cubicBezTo>
                <a:cubicBezTo>
                  <a:pt x="868" y="282"/>
                  <a:pt x="868" y="283"/>
                  <a:pt x="868" y="283"/>
                </a:cubicBezTo>
                <a:cubicBezTo>
                  <a:pt x="868" y="283"/>
                  <a:pt x="869" y="282"/>
                  <a:pt x="869" y="282"/>
                </a:cubicBezTo>
                <a:cubicBezTo>
                  <a:pt x="868" y="282"/>
                  <a:pt x="868" y="282"/>
                  <a:pt x="868" y="282"/>
                </a:cubicBezTo>
                <a:cubicBezTo>
                  <a:pt x="869" y="282"/>
                  <a:pt x="868" y="281"/>
                  <a:pt x="869" y="281"/>
                </a:cubicBezTo>
                <a:cubicBezTo>
                  <a:pt x="869" y="282"/>
                  <a:pt x="869" y="283"/>
                  <a:pt x="869" y="283"/>
                </a:cubicBezTo>
                <a:cubicBezTo>
                  <a:pt x="869" y="283"/>
                  <a:pt x="868" y="283"/>
                  <a:pt x="868" y="284"/>
                </a:cubicBezTo>
                <a:cubicBezTo>
                  <a:pt x="868" y="284"/>
                  <a:pt x="868" y="284"/>
                  <a:pt x="867" y="284"/>
                </a:cubicBezTo>
                <a:cubicBezTo>
                  <a:pt x="867" y="284"/>
                  <a:pt x="868" y="284"/>
                  <a:pt x="867" y="284"/>
                </a:cubicBezTo>
                <a:cubicBezTo>
                  <a:pt x="867" y="284"/>
                  <a:pt x="866" y="285"/>
                  <a:pt x="867" y="286"/>
                </a:cubicBezTo>
                <a:cubicBezTo>
                  <a:pt x="866" y="286"/>
                  <a:pt x="866" y="285"/>
                  <a:pt x="866" y="285"/>
                </a:cubicBezTo>
                <a:cubicBezTo>
                  <a:pt x="866" y="286"/>
                  <a:pt x="865" y="286"/>
                  <a:pt x="865" y="286"/>
                </a:cubicBezTo>
                <a:cubicBezTo>
                  <a:pt x="865" y="286"/>
                  <a:pt x="865" y="286"/>
                  <a:pt x="865" y="285"/>
                </a:cubicBezTo>
                <a:cubicBezTo>
                  <a:pt x="866" y="286"/>
                  <a:pt x="866" y="285"/>
                  <a:pt x="865" y="285"/>
                </a:cubicBezTo>
                <a:cubicBezTo>
                  <a:pt x="865" y="285"/>
                  <a:pt x="865" y="285"/>
                  <a:pt x="864" y="286"/>
                </a:cubicBezTo>
                <a:cubicBezTo>
                  <a:pt x="864" y="286"/>
                  <a:pt x="864" y="286"/>
                  <a:pt x="864" y="286"/>
                </a:cubicBezTo>
                <a:cubicBezTo>
                  <a:pt x="865" y="286"/>
                  <a:pt x="865" y="286"/>
                  <a:pt x="865" y="286"/>
                </a:cubicBezTo>
                <a:cubicBezTo>
                  <a:pt x="865" y="286"/>
                  <a:pt x="865" y="286"/>
                  <a:pt x="865" y="287"/>
                </a:cubicBezTo>
                <a:cubicBezTo>
                  <a:pt x="864" y="287"/>
                  <a:pt x="865" y="288"/>
                  <a:pt x="865" y="288"/>
                </a:cubicBezTo>
                <a:cubicBezTo>
                  <a:pt x="864" y="288"/>
                  <a:pt x="865" y="287"/>
                  <a:pt x="864" y="287"/>
                </a:cubicBezTo>
                <a:cubicBezTo>
                  <a:pt x="864" y="288"/>
                  <a:pt x="864" y="288"/>
                  <a:pt x="864" y="288"/>
                </a:cubicBezTo>
                <a:cubicBezTo>
                  <a:pt x="863" y="289"/>
                  <a:pt x="863" y="288"/>
                  <a:pt x="863" y="288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89"/>
                  <a:pt x="862" y="288"/>
                  <a:pt x="862" y="288"/>
                </a:cubicBezTo>
                <a:cubicBezTo>
                  <a:pt x="862" y="288"/>
                  <a:pt x="862" y="289"/>
                  <a:pt x="862" y="289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2" y="290"/>
                  <a:pt x="862" y="290"/>
                  <a:pt x="862" y="290"/>
                </a:cubicBezTo>
                <a:cubicBezTo>
                  <a:pt x="862" y="290"/>
                  <a:pt x="862" y="290"/>
                  <a:pt x="862" y="290"/>
                </a:cubicBezTo>
                <a:cubicBezTo>
                  <a:pt x="862" y="290"/>
                  <a:pt x="862" y="290"/>
                  <a:pt x="861" y="290"/>
                </a:cubicBezTo>
                <a:cubicBezTo>
                  <a:pt x="861" y="290"/>
                  <a:pt x="862" y="291"/>
                  <a:pt x="861" y="291"/>
                </a:cubicBezTo>
                <a:cubicBezTo>
                  <a:pt x="861" y="291"/>
                  <a:pt x="861" y="291"/>
                  <a:pt x="861" y="290"/>
                </a:cubicBezTo>
                <a:cubicBezTo>
                  <a:pt x="860" y="291"/>
                  <a:pt x="861" y="292"/>
                  <a:pt x="861" y="292"/>
                </a:cubicBezTo>
                <a:cubicBezTo>
                  <a:pt x="861" y="292"/>
                  <a:pt x="861" y="292"/>
                  <a:pt x="860" y="292"/>
                </a:cubicBezTo>
                <a:cubicBezTo>
                  <a:pt x="860" y="291"/>
                  <a:pt x="861" y="291"/>
                  <a:pt x="860" y="291"/>
                </a:cubicBezTo>
                <a:cubicBezTo>
                  <a:pt x="859" y="291"/>
                  <a:pt x="860" y="292"/>
                  <a:pt x="860" y="292"/>
                </a:cubicBezTo>
                <a:cubicBezTo>
                  <a:pt x="860" y="292"/>
                  <a:pt x="860" y="292"/>
                  <a:pt x="860" y="292"/>
                </a:cubicBezTo>
                <a:cubicBezTo>
                  <a:pt x="860" y="293"/>
                  <a:pt x="860" y="293"/>
                  <a:pt x="860" y="293"/>
                </a:cubicBezTo>
                <a:cubicBezTo>
                  <a:pt x="860" y="293"/>
                  <a:pt x="860" y="292"/>
                  <a:pt x="860" y="293"/>
                </a:cubicBezTo>
                <a:cubicBezTo>
                  <a:pt x="860" y="293"/>
                  <a:pt x="860" y="293"/>
                  <a:pt x="860" y="293"/>
                </a:cubicBezTo>
                <a:cubicBezTo>
                  <a:pt x="861" y="293"/>
                  <a:pt x="861" y="292"/>
                  <a:pt x="862" y="291"/>
                </a:cubicBezTo>
                <a:cubicBezTo>
                  <a:pt x="862" y="292"/>
                  <a:pt x="860" y="293"/>
                  <a:pt x="861" y="294"/>
                </a:cubicBezTo>
                <a:cubicBezTo>
                  <a:pt x="861" y="294"/>
                  <a:pt x="861" y="294"/>
                  <a:pt x="860" y="294"/>
                </a:cubicBezTo>
                <a:cubicBezTo>
                  <a:pt x="860" y="294"/>
                  <a:pt x="860" y="294"/>
                  <a:pt x="860" y="294"/>
                </a:cubicBezTo>
                <a:cubicBezTo>
                  <a:pt x="860" y="294"/>
                  <a:pt x="859" y="295"/>
                  <a:pt x="859" y="295"/>
                </a:cubicBezTo>
                <a:cubicBezTo>
                  <a:pt x="859" y="295"/>
                  <a:pt x="859" y="295"/>
                  <a:pt x="859" y="295"/>
                </a:cubicBezTo>
                <a:cubicBezTo>
                  <a:pt x="859" y="295"/>
                  <a:pt x="858" y="295"/>
                  <a:pt x="858" y="295"/>
                </a:cubicBezTo>
                <a:cubicBezTo>
                  <a:pt x="859" y="295"/>
                  <a:pt x="859" y="295"/>
                  <a:pt x="859" y="295"/>
                </a:cubicBezTo>
                <a:cubicBezTo>
                  <a:pt x="859" y="296"/>
                  <a:pt x="859" y="296"/>
                  <a:pt x="859" y="297"/>
                </a:cubicBezTo>
                <a:cubicBezTo>
                  <a:pt x="859" y="297"/>
                  <a:pt x="860" y="297"/>
                  <a:pt x="859" y="297"/>
                </a:cubicBezTo>
                <a:cubicBezTo>
                  <a:pt x="859" y="298"/>
                  <a:pt x="858" y="299"/>
                  <a:pt x="857" y="299"/>
                </a:cubicBezTo>
                <a:cubicBezTo>
                  <a:pt x="857" y="299"/>
                  <a:pt x="857" y="299"/>
                  <a:pt x="857" y="299"/>
                </a:cubicBezTo>
                <a:cubicBezTo>
                  <a:pt x="857" y="299"/>
                  <a:pt x="857" y="299"/>
                  <a:pt x="857" y="299"/>
                </a:cubicBezTo>
                <a:cubicBezTo>
                  <a:pt x="857" y="299"/>
                  <a:pt x="857" y="300"/>
                  <a:pt x="857" y="300"/>
                </a:cubicBezTo>
                <a:cubicBezTo>
                  <a:pt x="857" y="300"/>
                  <a:pt x="857" y="300"/>
                  <a:pt x="856" y="300"/>
                </a:cubicBezTo>
                <a:cubicBezTo>
                  <a:pt x="857" y="300"/>
                  <a:pt x="857" y="300"/>
                  <a:pt x="857" y="300"/>
                </a:cubicBezTo>
                <a:cubicBezTo>
                  <a:pt x="856" y="300"/>
                  <a:pt x="856" y="300"/>
                  <a:pt x="856" y="300"/>
                </a:cubicBezTo>
                <a:cubicBezTo>
                  <a:pt x="856" y="300"/>
                  <a:pt x="856" y="300"/>
                  <a:pt x="857" y="300"/>
                </a:cubicBezTo>
                <a:cubicBezTo>
                  <a:pt x="856" y="301"/>
                  <a:pt x="855" y="301"/>
                  <a:pt x="856" y="302"/>
                </a:cubicBezTo>
                <a:cubicBezTo>
                  <a:pt x="855" y="302"/>
                  <a:pt x="855" y="301"/>
                  <a:pt x="855" y="301"/>
                </a:cubicBezTo>
                <a:cubicBezTo>
                  <a:pt x="856" y="303"/>
                  <a:pt x="855" y="303"/>
                  <a:pt x="854" y="303"/>
                </a:cubicBezTo>
                <a:cubicBezTo>
                  <a:pt x="854" y="303"/>
                  <a:pt x="854" y="303"/>
                  <a:pt x="854" y="303"/>
                </a:cubicBezTo>
                <a:cubicBezTo>
                  <a:pt x="854" y="303"/>
                  <a:pt x="853" y="302"/>
                  <a:pt x="853" y="302"/>
                </a:cubicBezTo>
                <a:cubicBezTo>
                  <a:pt x="853" y="302"/>
                  <a:pt x="853" y="302"/>
                  <a:pt x="853" y="302"/>
                </a:cubicBezTo>
                <a:cubicBezTo>
                  <a:pt x="853" y="303"/>
                  <a:pt x="853" y="303"/>
                  <a:pt x="853" y="303"/>
                </a:cubicBezTo>
                <a:cubicBezTo>
                  <a:pt x="853" y="303"/>
                  <a:pt x="853" y="303"/>
                  <a:pt x="853" y="303"/>
                </a:cubicBezTo>
                <a:cubicBezTo>
                  <a:pt x="852" y="303"/>
                  <a:pt x="852" y="303"/>
                  <a:pt x="852" y="303"/>
                </a:cubicBezTo>
                <a:cubicBezTo>
                  <a:pt x="853" y="304"/>
                  <a:pt x="852" y="305"/>
                  <a:pt x="852" y="306"/>
                </a:cubicBezTo>
                <a:cubicBezTo>
                  <a:pt x="852" y="305"/>
                  <a:pt x="852" y="305"/>
                  <a:pt x="851" y="305"/>
                </a:cubicBezTo>
                <a:cubicBezTo>
                  <a:pt x="851" y="306"/>
                  <a:pt x="851" y="306"/>
                  <a:pt x="852" y="306"/>
                </a:cubicBezTo>
                <a:cubicBezTo>
                  <a:pt x="851" y="306"/>
                  <a:pt x="852" y="307"/>
                  <a:pt x="851" y="307"/>
                </a:cubicBezTo>
                <a:cubicBezTo>
                  <a:pt x="851" y="306"/>
                  <a:pt x="851" y="306"/>
                  <a:pt x="851" y="306"/>
                </a:cubicBezTo>
                <a:cubicBezTo>
                  <a:pt x="851" y="306"/>
                  <a:pt x="851" y="306"/>
                  <a:pt x="851" y="306"/>
                </a:cubicBezTo>
                <a:cubicBezTo>
                  <a:pt x="851" y="306"/>
                  <a:pt x="851" y="306"/>
                  <a:pt x="851" y="307"/>
                </a:cubicBezTo>
                <a:cubicBezTo>
                  <a:pt x="850" y="307"/>
                  <a:pt x="851" y="307"/>
                  <a:pt x="851" y="307"/>
                </a:cubicBezTo>
                <a:cubicBezTo>
                  <a:pt x="850" y="308"/>
                  <a:pt x="850" y="310"/>
                  <a:pt x="848" y="310"/>
                </a:cubicBezTo>
                <a:cubicBezTo>
                  <a:pt x="848" y="311"/>
                  <a:pt x="848" y="311"/>
                  <a:pt x="848" y="311"/>
                </a:cubicBezTo>
                <a:cubicBezTo>
                  <a:pt x="847" y="311"/>
                  <a:pt x="848" y="311"/>
                  <a:pt x="848" y="312"/>
                </a:cubicBezTo>
                <a:cubicBezTo>
                  <a:pt x="848" y="312"/>
                  <a:pt x="847" y="312"/>
                  <a:pt x="848" y="313"/>
                </a:cubicBezTo>
                <a:cubicBezTo>
                  <a:pt x="847" y="313"/>
                  <a:pt x="847" y="312"/>
                  <a:pt x="847" y="312"/>
                </a:cubicBezTo>
                <a:cubicBezTo>
                  <a:pt x="846" y="313"/>
                  <a:pt x="847" y="313"/>
                  <a:pt x="846" y="313"/>
                </a:cubicBezTo>
                <a:cubicBezTo>
                  <a:pt x="847" y="313"/>
                  <a:pt x="846" y="313"/>
                  <a:pt x="846" y="313"/>
                </a:cubicBezTo>
                <a:cubicBezTo>
                  <a:pt x="846" y="313"/>
                  <a:pt x="846" y="313"/>
                  <a:pt x="846" y="313"/>
                </a:cubicBezTo>
                <a:cubicBezTo>
                  <a:pt x="845" y="315"/>
                  <a:pt x="844" y="316"/>
                  <a:pt x="844" y="317"/>
                </a:cubicBezTo>
                <a:cubicBezTo>
                  <a:pt x="844" y="317"/>
                  <a:pt x="844" y="316"/>
                  <a:pt x="845" y="316"/>
                </a:cubicBezTo>
                <a:cubicBezTo>
                  <a:pt x="845" y="316"/>
                  <a:pt x="845" y="317"/>
                  <a:pt x="845" y="317"/>
                </a:cubicBezTo>
                <a:cubicBezTo>
                  <a:pt x="845" y="317"/>
                  <a:pt x="846" y="316"/>
                  <a:pt x="845" y="316"/>
                </a:cubicBezTo>
                <a:cubicBezTo>
                  <a:pt x="845" y="316"/>
                  <a:pt x="846" y="316"/>
                  <a:pt x="846" y="317"/>
                </a:cubicBezTo>
                <a:cubicBezTo>
                  <a:pt x="845" y="317"/>
                  <a:pt x="844" y="317"/>
                  <a:pt x="845" y="318"/>
                </a:cubicBezTo>
                <a:cubicBezTo>
                  <a:pt x="845" y="318"/>
                  <a:pt x="845" y="318"/>
                  <a:pt x="845" y="318"/>
                </a:cubicBezTo>
                <a:cubicBezTo>
                  <a:pt x="844" y="318"/>
                  <a:pt x="845" y="318"/>
                  <a:pt x="844" y="318"/>
                </a:cubicBezTo>
                <a:cubicBezTo>
                  <a:pt x="844" y="318"/>
                  <a:pt x="844" y="318"/>
                  <a:pt x="844" y="319"/>
                </a:cubicBezTo>
                <a:cubicBezTo>
                  <a:pt x="844" y="319"/>
                  <a:pt x="844" y="319"/>
                  <a:pt x="844" y="319"/>
                </a:cubicBezTo>
                <a:cubicBezTo>
                  <a:pt x="844" y="319"/>
                  <a:pt x="844" y="318"/>
                  <a:pt x="844" y="318"/>
                </a:cubicBezTo>
                <a:cubicBezTo>
                  <a:pt x="844" y="318"/>
                  <a:pt x="844" y="318"/>
                  <a:pt x="844" y="317"/>
                </a:cubicBezTo>
                <a:cubicBezTo>
                  <a:pt x="843" y="318"/>
                  <a:pt x="843" y="317"/>
                  <a:pt x="843" y="317"/>
                </a:cubicBezTo>
                <a:cubicBezTo>
                  <a:pt x="843" y="317"/>
                  <a:pt x="843" y="317"/>
                  <a:pt x="843" y="318"/>
                </a:cubicBezTo>
                <a:cubicBezTo>
                  <a:pt x="844" y="318"/>
                  <a:pt x="844" y="319"/>
                  <a:pt x="844" y="320"/>
                </a:cubicBezTo>
                <a:cubicBezTo>
                  <a:pt x="843" y="320"/>
                  <a:pt x="843" y="320"/>
                  <a:pt x="843" y="320"/>
                </a:cubicBezTo>
                <a:cubicBezTo>
                  <a:pt x="844" y="321"/>
                  <a:pt x="843" y="321"/>
                  <a:pt x="842" y="321"/>
                </a:cubicBezTo>
                <a:cubicBezTo>
                  <a:pt x="842" y="321"/>
                  <a:pt x="842" y="321"/>
                  <a:pt x="842" y="321"/>
                </a:cubicBezTo>
                <a:cubicBezTo>
                  <a:pt x="842" y="321"/>
                  <a:pt x="843" y="322"/>
                  <a:pt x="842" y="322"/>
                </a:cubicBezTo>
                <a:cubicBezTo>
                  <a:pt x="842" y="321"/>
                  <a:pt x="842" y="322"/>
                  <a:pt x="842" y="322"/>
                </a:cubicBezTo>
                <a:cubicBezTo>
                  <a:pt x="842" y="322"/>
                  <a:pt x="841" y="322"/>
                  <a:pt x="841" y="322"/>
                </a:cubicBezTo>
                <a:cubicBezTo>
                  <a:pt x="841" y="322"/>
                  <a:pt x="841" y="323"/>
                  <a:pt x="841" y="323"/>
                </a:cubicBezTo>
                <a:cubicBezTo>
                  <a:pt x="841" y="322"/>
                  <a:pt x="841" y="322"/>
                  <a:pt x="842" y="323"/>
                </a:cubicBezTo>
                <a:cubicBezTo>
                  <a:pt x="841" y="323"/>
                  <a:pt x="841" y="323"/>
                  <a:pt x="842" y="323"/>
                </a:cubicBezTo>
                <a:cubicBezTo>
                  <a:pt x="841" y="324"/>
                  <a:pt x="841" y="323"/>
                  <a:pt x="841" y="323"/>
                </a:cubicBezTo>
                <a:cubicBezTo>
                  <a:pt x="841" y="324"/>
                  <a:pt x="841" y="324"/>
                  <a:pt x="841" y="324"/>
                </a:cubicBezTo>
                <a:cubicBezTo>
                  <a:pt x="841" y="324"/>
                  <a:pt x="841" y="324"/>
                  <a:pt x="841" y="324"/>
                </a:cubicBezTo>
                <a:cubicBezTo>
                  <a:pt x="841" y="324"/>
                  <a:pt x="842" y="324"/>
                  <a:pt x="842" y="323"/>
                </a:cubicBezTo>
                <a:cubicBezTo>
                  <a:pt x="842" y="324"/>
                  <a:pt x="842" y="324"/>
                  <a:pt x="842" y="324"/>
                </a:cubicBezTo>
                <a:cubicBezTo>
                  <a:pt x="842" y="324"/>
                  <a:pt x="842" y="324"/>
                  <a:pt x="842" y="324"/>
                </a:cubicBezTo>
                <a:cubicBezTo>
                  <a:pt x="843" y="325"/>
                  <a:pt x="843" y="324"/>
                  <a:pt x="843" y="324"/>
                </a:cubicBezTo>
                <a:cubicBezTo>
                  <a:pt x="843" y="325"/>
                  <a:pt x="842" y="325"/>
                  <a:pt x="842" y="325"/>
                </a:cubicBezTo>
                <a:cubicBezTo>
                  <a:pt x="842" y="325"/>
                  <a:pt x="841" y="325"/>
                  <a:pt x="840" y="325"/>
                </a:cubicBezTo>
                <a:cubicBezTo>
                  <a:pt x="840" y="325"/>
                  <a:pt x="840" y="325"/>
                  <a:pt x="840" y="325"/>
                </a:cubicBezTo>
                <a:cubicBezTo>
                  <a:pt x="840" y="325"/>
                  <a:pt x="839" y="325"/>
                  <a:pt x="839" y="326"/>
                </a:cubicBezTo>
                <a:cubicBezTo>
                  <a:pt x="839" y="326"/>
                  <a:pt x="840" y="326"/>
                  <a:pt x="839" y="326"/>
                </a:cubicBezTo>
                <a:cubicBezTo>
                  <a:pt x="839" y="326"/>
                  <a:pt x="839" y="326"/>
                  <a:pt x="839" y="326"/>
                </a:cubicBezTo>
                <a:cubicBezTo>
                  <a:pt x="839" y="326"/>
                  <a:pt x="839" y="326"/>
                  <a:pt x="839" y="326"/>
                </a:cubicBezTo>
                <a:cubicBezTo>
                  <a:pt x="839" y="327"/>
                  <a:pt x="839" y="327"/>
                  <a:pt x="839" y="327"/>
                </a:cubicBezTo>
                <a:cubicBezTo>
                  <a:pt x="839" y="327"/>
                  <a:pt x="840" y="326"/>
                  <a:pt x="840" y="327"/>
                </a:cubicBezTo>
                <a:cubicBezTo>
                  <a:pt x="840" y="327"/>
                  <a:pt x="839" y="327"/>
                  <a:pt x="840" y="327"/>
                </a:cubicBezTo>
                <a:cubicBezTo>
                  <a:pt x="840" y="327"/>
                  <a:pt x="840" y="327"/>
                  <a:pt x="840" y="327"/>
                </a:cubicBezTo>
                <a:cubicBezTo>
                  <a:pt x="840" y="327"/>
                  <a:pt x="840" y="327"/>
                  <a:pt x="840" y="328"/>
                </a:cubicBezTo>
                <a:cubicBezTo>
                  <a:pt x="840" y="328"/>
                  <a:pt x="840" y="328"/>
                  <a:pt x="839" y="327"/>
                </a:cubicBezTo>
                <a:cubicBezTo>
                  <a:pt x="839" y="328"/>
                  <a:pt x="839" y="328"/>
                  <a:pt x="839" y="328"/>
                </a:cubicBezTo>
                <a:cubicBezTo>
                  <a:pt x="839" y="328"/>
                  <a:pt x="838" y="328"/>
                  <a:pt x="838" y="328"/>
                </a:cubicBezTo>
                <a:cubicBezTo>
                  <a:pt x="838" y="329"/>
                  <a:pt x="839" y="328"/>
                  <a:pt x="839" y="329"/>
                </a:cubicBezTo>
                <a:cubicBezTo>
                  <a:pt x="838" y="329"/>
                  <a:pt x="838" y="328"/>
                  <a:pt x="838" y="328"/>
                </a:cubicBezTo>
                <a:cubicBezTo>
                  <a:pt x="837" y="329"/>
                  <a:pt x="837" y="329"/>
                  <a:pt x="837" y="330"/>
                </a:cubicBezTo>
                <a:cubicBezTo>
                  <a:pt x="837" y="330"/>
                  <a:pt x="837" y="331"/>
                  <a:pt x="837" y="331"/>
                </a:cubicBezTo>
                <a:cubicBezTo>
                  <a:pt x="837" y="331"/>
                  <a:pt x="836" y="330"/>
                  <a:pt x="836" y="331"/>
                </a:cubicBezTo>
                <a:cubicBezTo>
                  <a:pt x="836" y="331"/>
                  <a:pt x="837" y="332"/>
                  <a:pt x="837" y="332"/>
                </a:cubicBezTo>
                <a:cubicBezTo>
                  <a:pt x="836" y="332"/>
                  <a:pt x="836" y="332"/>
                  <a:pt x="836" y="332"/>
                </a:cubicBezTo>
                <a:cubicBezTo>
                  <a:pt x="835" y="332"/>
                  <a:pt x="836" y="332"/>
                  <a:pt x="836" y="332"/>
                </a:cubicBezTo>
                <a:cubicBezTo>
                  <a:pt x="835" y="332"/>
                  <a:pt x="835" y="333"/>
                  <a:pt x="835" y="333"/>
                </a:cubicBezTo>
                <a:cubicBezTo>
                  <a:pt x="836" y="333"/>
                  <a:pt x="835" y="332"/>
                  <a:pt x="836" y="333"/>
                </a:cubicBezTo>
                <a:cubicBezTo>
                  <a:pt x="836" y="333"/>
                  <a:pt x="835" y="334"/>
                  <a:pt x="835" y="335"/>
                </a:cubicBezTo>
                <a:cubicBezTo>
                  <a:pt x="834" y="335"/>
                  <a:pt x="833" y="335"/>
                  <a:pt x="834" y="336"/>
                </a:cubicBezTo>
                <a:cubicBezTo>
                  <a:pt x="834" y="336"/>
                  <a:pt x="833" y="336"/>
                  <a:pt x="833" y="336"/>
                </a:cubicBezTo>
                <a:cubicBezTo>
                  <a:pt x="834" y="336"/>
                  <a:pt x="834" y="336"/>
                  <a:pt x="834" y="336"/>
                </a:cubicBezTo>
                <a:cubicBezTo>
                  <a:pt x="834" y="337"/>
                  <a:pt x="834" y="337"/>
                  <a:pt x="834" y="337"/>
                </a:cubicBezTo>
                <a:cubicBezTo>
                  <a:pt x="833" y="337"/>
                  <a:pt x="834" y="338"/>
                  <a:pt x="833" y="338"/>
                </a:cubicBezTo>
                <a:cubicBezTo>
                  <a:pt x="834" y="338"/>
                  <a:pt x="834" y="337"/>
                  <a:pt x="833" y="337"/>
                </a:cubicBezTo>
                <a:cubicBezTo>
                  <a:pt x="833" y="338"/>
                  <a:pt x="833" y="338"/>
                  <a:pt x="833" y="338"/>
                </a:cubicBezTo>
                <a:cubicBezTo>
                  <a:pt x="833" y="338"/>
                  <a:pt x="833" y="338"/>
                  <a:pt x="833" y="339"/>
                </a:cubicBezTo>
                <a:cubicBezTo>
                  <a:pt x="833" y="339"/>
                  <a:pt x="833" y="338"/>
                  <a:pt x="832" y="339"/>
                </a:cubicBezTo>
                <a:cubicBezTo>
                  <a:pt x="832" y="339"/>
                  <a:pt x="833" y="339"/>
                  <a:pt x="832" y="339"/>
                </a:cubicBezTo>
                <a:cubicBezTo>
                  <a:pt x="832" y="339"/>
                  <a:pt x="833" y="338"/>
                  <a:pt x="832" y="338"/>
                </a:cubicBezTo>
                <a:cubicBezTo>
                  <a:pt x="832" y="338"/>
                  <a:pt x="831" y="339"/>
                  <a:pt x="832" y="339"/>
                </a:cubicBezTo>
                <a:cubicBezTo>
                  <a:pt x="831" y="339"/>
                  <a:pt x="831" y="339"/>
                  <a:pt x="831" y="339"/>
                </a:cubicBezTo>
                <a:cubicBezTo>
                  <a:pt x="831" y="340"/>
                  <a:pt x="831" y="340"/>
                  <a:pt x="831" y="340"/>
                </a:cubicBezTo>
                <a:cubicBezTo>
                  <a:pt x="832" y="340"/>
                  <a:pt x="831" y="340"/>
                  <a:pt x="832" y="340"/>
                </a:cubicBezTo>
                <a:cubicBezTo>
                  <a:pt x="832" y="340"/>
                  <a:pt x="831" y="341"/>
                  <a:pt x="832" y="341"/>
                </a:cubicBezTo>
                <a:cubicBezTo>
                  <a:pt x="831" y="341"/>
                  <a:pt x="831" y="341"/>
                  <a:pt x="831" y="341"/>
                </a:cubicBezTo>
                <a:cubicBezTo>
                  <a:pt x="832" y="341"/>
                  <a:pt x="831" y="340"/>
                  <a:pt x="831" y="340"/>
                </a:cubicBezTo>
                <a:cubicBezTo>
                  <a:pt x="831" y="341"/>
                  <a:pt x="830" y="341"/>
                  <a:pt x="831" y="341"/>
                </a:cubicBezTo>
                <a:cubicBezTo>
                  <a:pt x="831" y="341"/>
                  <a:pt x="831" y="341"/>
                  <a:pt x="831" y="341"/>
                </a:cubicBezTo>
                <a:cubicBezTo>
                  <a:pt x="832" y="342"/>
                  <a:pt x="831" y="342"/>
                  <a:pt x="831" y="342"/>
                </a:cubicBezTo>
                <a:cubicBezTo>
                  <a:pt x="831" y="342"/>
                  <a:pt x="831" y="342"/>
                  <a:pt x="831" y="342"/>
                </a:cubicBezTo>
                <a:cubicBezTo>
                  <a:pt x="831" y="343"/>
                  <a:pt x="830" y="344"/>
                  <a:pt x="830" y="344"/>
                </a:cubicBezTo>
                <a:cubicBezTo>
                  <a:pt x="830" y="344"/>
                  <a:pt x="830" y="344"/>
                  <a:pt x="830" y="344"/>
                </a:cubicBezTo>
                <a:cubicBezTo>
                  <a:pt x="829" y="344"/>
                  <a:pt x="830" y="344"/>
                  <a:pt x="830" y="345"/>
                </a:cubicBezTo>
                <a:cubicBezTo>
                  <a:pt x="830" y="345"/>
                  <a:pt x="830" y="344"/>
                  <a:pt x="829" y="344"/>
                </a:cubicBezTo>
                <a:cubicBezTo>
                  <a:pt x="829" y="345"/>
                  <a:pt x="829" y="345"/>
                  <a:pt x="830" y="345"/>
                </a:cubicBezTo>
                <a:cubicBezTo>
                  <a:pt x="830" y="345"/>
                  <a:pt x="830" y="345"/>
                  <a:pt x="830" y="345"/>
                </a:cubicBezTo>
                <a:cubicBezTo>
                  <a:pt x="830" y="345"/>
                  <a:pt x="831" y="345"/>
                  <a:pt x="831" y="345"/>
                </a:cubicBezTo>
                <a:cubicBezTo>
                  <a:pt x="831" y="345"/>
                  <a:pt x="831" y="345"/>
                  <a:pt x="831" y="345"/>
                </a:cubicBezTo>
                <a:cubicBezTo>
                  <a:pt x="830" y="346"/>
                  <a:pt x="830" y="346"/>
                  <a:pt x="830" y="347"/>
                </a:cubicBezTo>
                <a:cubicBezTo>
                  <a:pt x="830" y="348"/>
                  <a:pt x="830" y="347"/>
                  <a:pt x="831" y="347"/>
                </a:cubicBezTo>
                <a:cubicBezTo>
                  <a:pt x="830" y="348"/>
                  <a:pt x="830" y="347"/>
                  <a:pt x="830" y="348"/>
                </a:cubicBezTo>
                <a:cubicBezTo>
                  <a:pt x="829" y="346"/>
                  <a:pt x="830" y="346"/>
                  <a:pt x="830" y="345"/>
                </a:cubicBezTo>
                <a:cubicBezTo>
                  <a:pt x="830" y="345"/>
                  <a:pt x="830" y="345"/>
                  <a:pt x="829" y="346"/>
                </a:cubicBezTo>
                <a:cubicBezTo>
                  <a:pt x="829" y="345"/>
                  <a:pt x="829" y="345"/>
                  <a:pt x="828" y="345"/>
                </a:cubicBezTo>
                <a:cubicBezTo>
                  <a:pt x="829" y="345"/>
                  <a:pt x="828" y="344"/>
                  <a:pt x="828" y="344"/>
                </a:cubicBezTo>
                <a:cubicBezTo>
                  <a:pt x="828" y="344"/>
                  <a:pt x="828" y="344"/>
                  <a:pt x="828" y="344"/>
                </a:cubicBezTo>
                <a:cubicBezTo>
                  <a:pt x="828" y="345"/>
                  <a:pt x="828" y="345"/>
                  <a:pt x="828" y="345"/>
                </a:cubicBezTo>
                <a:cubicBezTo>
                  <a:pt x="828" y="345"/>
                  <a:pt x="828" y="346"/>
                  <a:pt x="828" y="347"/>
                </a:cubicBezTo>
                <a:cubicBezTo>
                  <a:pt x="829" y="346"/>
                  <a:pt x="828" y="346"/>
                  <a:pt x="829" y="346"/>
                </a:cubicBezTo>
                <a:cubicBezTo>
                  <a:pt x="829" y="346"/>
                  <a:pt x="829" y="346"/>
                  <a:pt x="829" y="346"/>
                </a:cubicBezTo>
                <a:cubicBezTo>
                  <a:pt x="829" y="348"/>
                  <a:pt x="826" y="351"/>
                  <a:pt x="828" y="352"/>
                </a:cubicBezTo>
                <a:cubicBezTo>
                  <a:pt x="827" y="352"/>
                  <a:pt x="828" y="351"/>
                  <a:pt x="828" y="351"/>
                </a:cubicBezTo>
                <a:cubicBezTo>
                  <a:pt x="828" y="352"/>
                  <a:pt x="827" y="352"/>
                  <a:pt x="828" y="352"/>
                </a:cubicBezTo>
                <a:cubicBezTo>
                  <a:pt x="828" y="352"/>
                  <a:pt x="828" y="351"/>
                  <a:pt x="828" y="350"/>
                </a:cubicBezTo>
                <a:cubicBezTo>
                  <a:pt x="829" y="350"/>
                  <a:pt x="828" y="349"/>
                  <a:pt x="829" y="348"/>
                </a:cubicBezTo>
                <a:cubicBezTo>
                  <a:pt x="829" y="349"/>
                  <a:pt x="829" y="349"/>
                  <a:pt x="829" y="349"/>
                </a:cubicBezTo>
                <a:cubicBezTo>
                  <a:pt x="829" y="349"/>
                  <a:pt x="829" y="350"/>
                  <a:pt x="829" y="350"/>
                </a:cubicBezTo>
                <a:cubicBezTo>
                  <a:pt x="829" y="350"/>
                  <a:pt x="830" y="350"/>
                  <a:pt x="829" y="351"/>
                </a:cubicBezTo>
                <a:cubicBezTo>
                  <a:pt x="829" y="351"/>
                  <a:pt x="829" y="350"/>
                  <a:pt x="828" y="350"/>
                </a:cubicBezTo>
                <a:cubicBezTo>
                  <a:pt x="829" y="351"/>
                  <a:pt x="829" y="352"/>
                  <a:pt x="829" y="352"/>
                </a:cubicBezTo>
                <a:cubicBezTo>
                  <a:pt x="830" y="352"/>
                  <a:pt x="829" y="351"/>
                  <a:pt x="830" y="351"/>
                </a:cubicBezTo>
                <a:cubicBezTo>
                  <a:pt x="830" y="351"/>
                  <a:pt x="830" y="352"/>
                  <a:pt x="830" y="352"/>
                </a:cubicBezTo>
                <a:cubicBezTo>
                  <a:pt x="829" y="352"/>
                  <a:pt x="829" y="353"/>
                  <a:pt x="828" y="353"/>
                </a:cubicBezTo>
                <a:cubicBezTo>
                  <a:pt x="828" y="353"/>
                  <a:pt x="828" y="356"/>
                  <a:pt x="827" y="356"/>
                </a:cubicBezTo>
                <a:cubicBezTo>
                  <a:pt x="827" y="356"/>
                  <a:pt x="828" y="356"/>
                  <a:pt x="828" y="356"/>
                </a:cubicBezTo>
                <a:cubicBezTo>
                  <a:pt x="828" y="356"/>
                  <a:pt x="827" y="357"/>
                  <a:pt x="827" y="357"/>
                </a:cubicBezTo>
                <a:cubicBezTo>
                  <a:pt x="827" y="357"/>
                  <a:pt x="827" y="357"/>
                  <a:pt x="827" y="356"/>
                </a:cubicBezTo>
                <a:cubicBezTo>
                  <a:pt x="827" y="356"/>
                  <a:pt x="827" y="355"/>
                  <a:pt x="828" y="354"/>
                </a:cubicBezTo>
                <a:cubicBezTo>
                  <a:pt x="827" y="354"/>
                  <a:pt x="827" y="354"/>
                  <a:pt x="827" y="354"/>
                </a:cubicBezTo>
                <a:cubicBezTo>
                  <a:pt x="827" y="355"/>
                  <a:pt x="826" y="356"/>
                  <a:pt x="826" y="357"/>
                </a:cubicBezTo>
                <a:cubicBezTo>
                  <a:pt x="827" y="357"/>
                  <a:pt x="827" y="357"/>
                  <a:pt x="827" y="357"/>
                </a:cubicBezTo>
                <a:cubicBezTo>
                  <a:pt x="827" y="358"/>
                  <a:pt x="826" y="359"/>
                  <a:pt x="827" y="360"/>
                </a:cubicBezTo>
                <a:cubicBezTo>
                  <a:pt x="826" y="360"/>
                  <a:pt x="825" y="360"/>
                  <a:pt x="826" y="361"/>
                </a:cubicBezTo>
                <a:cubicBezTo>
                  <a:pt x="826" y="361"/>
                  <a:pt x="825" y="361"/>
                  <a:pt x="825" y="361"/>
                </a:cubicBezTo>
                <a:cubicBezTo>
                  <a:pt x="825" y="360"/>
                  <a:pt x="826" y="361"/>
                  <a:pt x="825" y="360"/>
                </a:cubicBezTo>
                <a:cubicBezTo>
                  <a:pt x="824" y="361"/>
                  <a:pt x="825" y="359"/>
                  <a:pt x="825" y="359"/>
                </a:cubicBezTo>
                <a:cubicBezTo>
                  <a:pt x="825" y="360"/>
                  <a:pt x="825" y="360"/>
                  <a:pt x="825" y="361"/>
                </a:cubicBezTo>
                <a:cubicBezTo>
                  <a:pt x="825" y="361"/>
                  <a:pt x="825" y="362"/>
                  <a:pt x="825" y="362"/>
                </a:cubicBezTo>
                <a:cubicBezTo>
                  <a:pt x="825" y="362"/>
                  <a:pt x="824" y="362"/>
                  <a:pt x="825" y="363"/>
                </a:cubicBezTo>
                <a:cubicBezTo>
                  <a:pt x="824" y="363"/>
                  <a:pt x="824" y="363"/>
                  <a:pt x="824" y="363"/>
                </a:cubicBezTo>
                <a:cubicBezTo>
                  <a:pt x="823" y="363"/>
                  <a:pt x="824" y="361"/>
                  <a:pt x="824" y="362"/>
                </a:cubicBezTo>
                <a:cubicBezTo>
                  <a:pt x="825" y="360"/>
                  <a:pt x="824" y="358"/>
                  <a:pt x="825" y="357"/>
                </a:cubicBezTo>
                <a:cubicBezTo>
                  <a:pt x="824" y="357"/>
                  <a:pt x="825" y="358"/>
                  <a:pt x="824" y="358"/>
                </a:cubicBezTo>
                <a:cubicBezTo>
                  <a:pt x="824" y="359"/>
                  <a:pt x="824" y="359"/>
                  <a:pt x="824" y="359"/>
                </a:cubicBezTo>
                <a:cubicBezTo>
                  <a:pt x="824" y="360"/>
                  <a:pt x="824" y="360"/>
                  <a:pt x="824" y="359"/>
                </a:cubicBezTo>
                <a:cubicBezTo>
                  <a:pt x="824" y="360"/>
                  <a:pt x="823" y="360"/>
                  <a:pt x="824" y="360"/>
                </a:cubicBezTo>
                <a:cubicBezTo>
                  <a:pt x="823" y="361"/>
                  <a:pt x="823" y="359"/>
                  <a:pt x="823" y="359"/>
                </a:cubicBezTo>
                <a:cubicBezTo>
                  <a:pt x="823" y="360"/>
                  <a:pt x="822" y="360"/>
                  <a:pt x="822" y="361"/>
                </a:cubicBezTo>
                <a:cubicBezTo>
                  <a:pt x="822" y="361"/>
                  <a:pt x="823" y="361"/>
                  <a:pt x="823" y="361"/>
                </a:cubicBezTo>
                <a:cubicBezTo>
                  <a:pt x="823" y="361"/>
                  <a:pt x="823" y="361"/>
                  <a:pt x="823" y="360"/>
                </a:cubicBezTo>
                <a:cubicBezTo>
                  <a:pt x="823" y="360"/>
                  <a:pt x="824" y="361"/>
                  <a:pt x="823" y="361"/>
                </a:cubicBezTo>
                <a:cubicBezTo>
                  <a:pt x="823" y="361"/>
                  <a:pt x="823" y="360"/>
                  <a:pt x="823" y="361"/>
                </a:cubicBezTo>
                <a:cubicBezTo>
                  <a:pt x="823" y="361"/>
                  <a:pt x="823" y="361"/>
                  <a:pt x="823" y="362"/>
                </a:cubicBezTo>
                <a:cubicBezTo>
                  <a:pt x="823" y="362"/>
                  <a:pt x="822" y="363"/>
                  <a:pt x="823" y="363"/>
                </a:cubicBezTo>
                <a:cubicBezTo>
                  <a:pt x="823" y="363"/>
                  <a:pt x="823" y="362"/>
                  <a:pt x="823" y="362"/>
                </a:cubicBezTo>
                <a:cubicBezTo>
                  <a:pt x="824" y="363"/>
                  <a:pt x="823" y="363"/>
                  <a:pt x="824" y="363"/>
                </a:cubicBezTo>
                <a:cubicBezTo>
                  <a:pt x="823" y="363"/>
                  <a:pt x="822" y="365"/>
                  <a:pt x="823" y="366"/>
                </a:cubicBezTo>
                <a:cubicBezTo>
                  <a:pt x="822" y="366"/>
                  <a:pt x="822" y="366"/>
                  <a:pt x="822" y="366"/>
                </a:cubicBezTo>
                <a:cubicBezTo>
                  <a:pt x="822" y="367"/>
                  <a:pt x="822" y="367"/>
                  <a:pt x="822" y="367"/>
                </a:cubicBezTo>
                <a:cubicBezTo>
                  <a:pt x="822" y="367"/>
                  <a:pt x="822" y="368"/>
                  <a:pt x="822" y="368"/>
                </a:cubicBezTo>
                <a:cubicBezTo>
                  <a:pt x="822" y="368"/>
                  <a:pt x="822" y="369"/>
                  <a:pt x="822" y="369"/>
                </a:cubicBezTo>
                <a:cubicBezTo>
                  <a:pt x="822" y="368"/>
                  <a:pt x="821" y="367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5"/>
                  <a:pt x="821" y="365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7"/>
                  <a:pt x="821" y="367"/>
                </a:cubicBezTo>
                <a:cubicBezTo>
                  <a:pt x="820" y="367"/>
                  <a:pt x="820" y="367"/>
                  <a:pt x="820" y="367"/>
                </a:cubicBezTo>
                <a:cubicBezTo>
                  <a:pt x="820" y="368"/>
                  <a:pt x="819" y="368"/>
                  <a:pt x="819" y="368"/>
                </a:cubicBezTo>
                <a:cubicBezTo>
                  <a:pt x="819" y="369"/>
                  <a:pt x="820" y="369"/>
                  <a:pt x="820" y="369"/>
                </a:cubicBezTo>
                <a:cubicBezTo>
                  <a:pt x="820" y="369"/>
                  <a:pt x="820" y="368"/>
                  <a:pt x="820" y="369"/>
                </a:cubicBezTo>
                <a:cubicBezTo>
                  <a:pt x="820" y="369"/>
                  <a:pt x="820" y="370"/>
                  <a:pt x="820" y="370"/>
                </a:cubicBezTo>
                <a:cubicBezTo>
                  <a:pt x="820" y="369"/>
                  <a:pt x="820" y="369"/>
                  <a:pt x="821" y="369"/>
                </a:cubicBezTo>
                <a:cubicBezTo>
                  <a:pt x="821" y="371"/>
                  <a:pt x="820" y="371"/>
                  <a:pt x="821" y="372"/>
                </a:cubicBezTo>
                <a:cubicBezTo>
                  <a:pt x="821" y="372"/>
                  <a:pt x="820" y="371"/>
                  <a:pt x="820" y="371"/>
                </a:cubicBezTo>
                <a:cubicBezTo>
                  <a:pt x="820" y="372"/>
                  <a:pt x="820" y="373"/>
                  <a:pt x="820" y="374"/>
                </a:cubicBezTo>
                <a:cubicBezTo>
                  <a:pt x="819" y="374"/>
                  <a:pt x="820" y="375"/>
                  <a:pt x="820" y="376"/>
                </a:cubicBezTo>
                <a:cubicBezTo>
                  <a:pt x="820" y="376"/>
                  <a:pt x="819" y="376"/>
                  <a:pt x="819" y="377"/>
                </a:cubicBezTo>
                <a:cubicBezTo>
                  <a:pt x="819" y="377"/>
                  <a:pt x="819" y="377"/>
                  <a:pt x="819" y="377"/>
                </a:cubicBezTo>
                <a:cubicBezTo>
                  <a:pt x="819" y="378"/>
                  <a:pt x="818" y="379"/>
                  <a:pt x="818" y="380"/>
                </a:cubicBezTo>
                <a:cubicBezTo>
                  <a:pt x="818" y="379"/>
                  <a:pt x="818" y="379"/>
                  <a:pt x="818" y="379"/>
                </a:cubicBezTo>
                <a:cubicBezTo>
                  <a:pt x="817" y="379"/>
                  <a:pt x="818" y="380"/>
                  <a:pt x="818" y="380"/>
                </a:cubicBezTo>
                <a:cubicBezTo>
                  <a:pt x="818" y="380"/>
                  <a:pt x="818" y="380"/>
                  <a:pt x="817" y="380"/>
                </a:cubicBezTo>
                <a:cubicBezTo>
                  <a:pt x="818" y="381"/>
                  <a:pt x="817" y="380"/>
                  <a:pt x="817" y="380"/>
                </a:cubicBezTo>
                <a:cubicBezTo>
                  <a:pt x="817" y="381"/>
                  <a:pt x="817" y="381"/>
                  <a:pt x="818" y="381"/>
                </a:cubicBezTo>
                <a:cubicBezTo>
                  <a:pt x="817" y="382"/>
                  <a:pt x="817" y="384"/>
                  <a:pt x="817" y="384"/>
                </a:cubicBezTo>
                <a:cubicBezTo>
                  <a:pt x="817" y="384"/>
                  <a:pt x="817" y="383"/>
                  <a:pt x="817" y="383"/>
                </a:cubicBezTo>
                <a:cubicBezTo>
                  <a:pt x="817" y="385"/>
                  <a:pt x="817" y="385"/>
                  <a:pt x="816" y="384"/>
                </a:cubicBezTo>
                <a:cubicBezTo>
                  <a:pt x="816" y="386"/>
                  <a:pt x="816" y="388"/>
                  <a:pt x="815" y="387"/>
                </a:cubicBezTo>
                <a:cubicBezTo>
                  <a:pt x="815" y="388"/>
                  <a:pt x="815" y="388"/>
                  <a:pt x="815" y="389"/>
                </a:cubicBezTo>
                <a:cubicBezTo>
                  <a:pt x="815" y="389"/>
                  <a:pt x="815" y="389"/>
                  <a:pt x="815" y="390"/>
                </a:cubicBezTo>
                <a:cubicBezTo>
                  <a:pt x="815" y="390"/>
                  <a:pt x="815" y="390"/>
                  <a:pt x="815" y="391"/>
                </a:cubicBezTo>
                <a:cubicBezTo>
                  <a:pt x="814" y="390"/>
                  <a:pt x="815" y="389"/>
                  <a:pt x="815" y="389"/>
                </a:cubicBezTo>
                <a:cubicBezTo>
                  <a:pt x="814" y="389"/>
                  <a:pt x="814" y="387"/>
                  <a:pt x="814" y="387"/>
                </a:cubicBezTo>
                <a:cubicBezTo>
                  <a:pt x="814" y="387"/>
                  <a:pt x="814" y="387"/>
                  <a:pt x="814" y="389"/>
                </a:cubicBezTo>
                <a:cubicBezTo>
                  <a:pt x="814" y="389"/>
                  <a:pt x="813" y="389"/>
                  <a:pt x="813" y="391"/>
                </a:cubicBezTo>
                <a:cubicBezTo>
                  <a:pt x="813" y="391"/>
                  <a:pt x="813" y="390"/>
                  <a:pt x="813" y="391"/>
                </a:cubicBezTo>
                <a:cubicBezTo>
                  <a:pt x="813" y="391"/>
                  <a:pt x="813" y="391"/>
                  <a:pt x="813" y="391"/>
                </a:cubicBezTo>
                <a:cubicBezTo>
                  <a:pt x="812" y="391"/>
                  <a:pt x="812" y="395"/>
                  <a:pt x="811" y="395"/>
                </a:cubicBezTo>
                <a:cubicBezTo>
                  <a:pt x="812" y="396"/>
                  <a:pt x="812" y="395"/>
                  <a:pt x="812" y="396"/>
                </a:cubicBezTo>
                <a:cubicBezTo>
                  <a:pt x="812" y="395"/>
                  <a:pt x="813" y="396"/>
                  <a:pt x="812" y="395"/>
                </a:cubicBezTo>
                <a:cubicBezTo>
                  <a:pt x="812" y="395"/>
                  <a:pt x="812" y="395"/>
                  <a:pt x="812" y="395"/>
                </a:cubicBezTo>
                <a:cubicBezTo>
                  <a:pt x="812" y="393"/>
                  <a:pt x="813" y="393"/>
                  <a:pt x="813" y="392"/>
                </a:cubicBezTo>
                <a:cubicBezTo>
                  <a:pt x="813" y="393"/>
                  <a:pt x="813" y="393"/>
                  <a:pt x="813" y="393"/>
                </a:cubicBezTo>
                <a:cubicBezTo>
                  <a:pt x="814" y="394"/>
                  <a:pt x="813" y="394"/>
                  <a:pt x="813" y="394"/>
                </a:cubicBezTo>
                <a:cubicBezTo>
                  <a:pt x="813" y="395"/>
                  <a:pt x="813" y="397"/>
                  <a:pt x="813" y="397"/>
                </a:cubicBezTo>
                <a:cubicBezTo>
                  <a:pt x="813" y="397"/>
                  <a:pt x="812" y="396"/>
                  <a:pt x="812" y="396"/>
                </a:cubicBezTo>
                <a:cubicBezTo>
                  <a:pt x="812" y="396"/>
                  <a:pt x="812" y="397"/>
                  <a:pt x="812" y="398"/>
                </a:cubicBezTo>
                <a:cubicBezTo>
                  <a:pt x="812" y="398"/>
                  <a:pt x="812" y="398"/>
                  <a:pt x="812" y="398"/>
                </a:cubicBezTo>
                <a:cubicBezTo>
                  <a:pt x="812" y="399"/>
                  <a:pt x="812" y="401"/>
                  <a:pt x="811" y="402"/>
                </a:cubicBezTo>
                <a:cubicBezTo>
                  <a:pt x="811" y="402"/>
                  <a:pt x="811" y="401"/>
                  <a:pt x="811" y="401"/>
                </a:cubicBezTo>
                <a:cubicBezTo>
                  <a:pt x="811" y="402"/>
                  <a:pt x="811" y="402"/>
                  <a:pt x="811" y="402"/>
                </a:cubicBezTo>
                <a:cubicBezTo>
                  <a:pt x="811" y="402"/>
                  <a:pt x="811" y="402"/>
                  <a:pt x="811" y="402"/>
                </a:cubicBezTo>
                <a:cubicBezTo>
                  <a:pt x="811" y="402"/>
                  <a:pt x="811" y="402"/>
                  <a:pt x="810" y="401"/>
                </a:cubicBezTo>
                <a:cubicBezTo>
                  <a:pt x="810" y="402"/>
                  <a:pt x="810" y="401"/>
                  <a:pt x="810" y="401"/>
                </a:cubicBezTo>
                <a:cubicBezTo>
                  <a:pt x="810" y="402"/>
                  <a:pt x="810" y="402"/>
                  <a:pt x="810" y="402"/>
                </a:cubicBezTo>
                <a:cubicBezTo>
                  <a:pt x="810" y="402"/>
                  <a:pt x="810" y="402"/>
                  <a:pt x="809" y="401"/>
                </a:cubicBezTo>
                <a:cubicBezTo>
                  <a:pt x="810" y="401"/>
                  <a:pt x="810" y="401"/>
                  <a:pt x="809" y="401"/>
                </a:cubicBezTo>
                <a:cubicBezTo>
                  <a:pt x="809" y="401"/>
                  <a:pt x="809" y="400"/>
                  <a:pt x="809" y="401"/>
                </a:cubicBezTo>
                <a:cubicBezTo>
                  <a:pt x="809" y="401"/>
                  <a:pt x="809" y="402"/>
                  <a:pt x="809" y="402"/>
                </a:cubicBezTo>
                <a:cubicBezTo>
                  <a:pt x="808" y="400"/>
                  <a:pt x="808" y="401"/>
                  <a:pt x="807" y="400"/>
                </a:cubicBezTo>
                <a:cubicBezTo>
                  <a:pt x="807" y="400"/>
                  <a:pt x="807" y="400"/>
                  <a:pt x="807" y="399"/>
                </a:cubicBezTo>
                <a:cubicBezTo>
                  <a:pt x="806" y="397"/>
                  <a:pt x="804" y="397"/>
                  <a:pt x="802" y="394"/>
                </a:cubicBezTo>
                <a:cubicBezTo>
                  <a:pt x="802" y="394"/>
                  <a:pt x="802" y="395"/>
                  <a:pt x="802" y="395"/>
                </a:cubicBezTo>
                <a:cubicBezTo>
                  <a:pt x="801" y="394"/>
                  <a:pt x="802" y="395"/>
                  <a:pt x="801" y="394"/>
                </a:cubicBezTo>
                <a:cubicBezTo>
                  <a:pt x="801" y="393"/>
                  <a:pt x="802" y="394"/>
                  <a:pt x="801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0" y="393"/>
                  <a:pt x="800" y="392"/>
                  <a:pt x="799" y="392"/>
                </a:cubicBezTo>
                <a:cubicBezTo>
                  <a:pt x="799" y="393"/>
                  <a:pt x="800" y="393"/>
                  <a:pt x="799" y="393"/>
                </a:cubicBezTo>
                <a:cubicBezTo>
                  <a:pt x="799" y="393"/>
                  <a:pt x="799" y="393"/>
                  <a:pt x="799" y="393"/>
                </a:cubicBezTo>
                <a:cubicBezTo>
                  <a:pt x="798" y="392"/>
                  <a:pt x="798" y="392"/>
                  <a:pt x="797" y="391"/>
                </a:cubicBezTo>
                <a:cubicBezTo>
                  <a:pt x="797" y="391"/>
                  <a:pt x="798" y="392"/>
                  <a:pt x="798" y="392"/>
                </a:cubicBezTo>
                <a:cubicBezTo>
                  <a:pt x="798" y="391"/>
                  <a:pt x="798" y="391"/>
                  <a:pt x="798" y="391"/>
                </a:cubicBezTo>
                <a:cubicBezTo>
                  <a:pt x="797" y="391"/>
                  <a:pt x="796" y="390"/>
                  <a:pt x="796" y="389"/>
                </a:cubicBezTo>
                <a:cubicBezTo>
                  <a:pt x="796" y="390"/>
                  <a:pt x="797" y="391"/>
                  <a:pt x="797" y="391"/>
                </a:cubicBezTo>
                <a:cubicBezTo>
                  <a:pt x="797" y="391"/>
                  <a:pt x="797" y="391"/>
                  <a:pt x="797" y="392"/>
                </a:cubicBezTo>
                <a:cubicBezTo>
                  <a:pt x="796" y="390"/>
                  <a:pt x="797" y="391"/>
                  <a:pt x="796" y="391"/>
                </a:cubicBezTo>
                <a:cubicBezTo>
                  <a:pt x="796" y="390"/>
                  <a:pt x="795" y="389"/>
                  <a:pt x="795" y="389"/>
                </a:cubicBezTo>
                <a:cubicBezTo>
                  <a:pt x="795" y="390"/>
                  <a:pt x="795" y="390"/>
                  <a:pt x="795" y="390"/>
                </a:cubicBezTo>
                <a:cubicBezTo>
                  <a:pt x="795" y="390"/>
                  <a:pt x="795" y="390"/>
                  <a:pt x="794" y="389"/>
                </a:cubicBezTo>
                <a:cubicBezTo>
                  <a:pt x="794" y="389"/>
                  <a:pt x="794" y="389"/>
                  <a:pt x="793" y="388"/>
                </a:cubicBezTo>
                <a:cubicBezTo>
                  <a:pt x="793" y="388"/>
                  <a:pt x="792" y="387"/>
                  <a:pt x="791" y="387"/>
                </a:cubicBezTo>
                <a:cubicBezTo>
                  <a:pt x="790" y="386"/>
                  <a:pt x="791" y="387"/>
                  <a:pt x="790" y="387"/>
                </a:cubicBezTo>
                <a:cubicBezTo>
                  <a:pt x="790" y="386"/>
                  <a:pt x="790" y="386"/>
                  <a:pt x="790" y="385"/>
                </a:cubicBezTo>
                <a:cubicBezTo>
                  <a:pt x="789" y="386"/>
                  <a:pt x="788" y="384"/>
                  <a:pt x="787" y="385"/>
                </a:cubicBezTo>
                <a:cubicBezTo>
                  <a:pt x="787" y="384"/>
                  <a:pt x="786" y="385"/>
                  <a:pt x="786" y="384"/>
                </a:cubicBezTo>
                <a:cubicBezTo>
                  <a:pt x="787" y="383"/>
                  <a:pt x="784" y="382"/>
                  <a:pt x="783" y="382"/>
                </a:cubicBezTo>
                <a:cubicBezTo>
                  <a:pt x="783" y="381"/>
                  <a:pt x="784" y="382"/>
                  <a:pt x="784" y="382"/>
                </a:cubicBezTo>
                <a:cubicBezTo>
                  <a:pt x="784" y="381"/>
                  <a:pt x="784" y="381"/>
                  <a:pt x="783" y="380"/>
                </a:cubicBezTo>
                <a:cubicBezTo>
                  <a:pt x="783" y="381"/>
                  <a:pt x="783" y="381"/>
                  <a:pt x="783" y="380"/>
                </a:cubicBezTo>
                <a:cubicBezTo>
                  <a:pt x="783" y="381"/>
                  <a:pt x="783" y="381"/>
                  <a:pt x="782" y="381"/>
                </a:cubicBezTo>
                <a:cubicBezTo>
                  <a:pt x="782" y="380"/>
                  <a:pt x="783" y="381"/>
                  <a:pt x="783" y="380"/>
                </a:cubicBezTo>
                <a:cubicBezTo>
                  <a:pt x="782" y="379"/>
                  <a:pt x="782" y="379"/>
                  <a:pt x="782" y="378"/>
                </a:cubicBezTo>
                <a:cubicBezTo>
                  <a:pt x="782" y="379"/>
                  <a:pt x="782" y="379"/>
                  <a:pt x="781" y="379"/>
                </a:cubicBezTo>
                <a:cubicBezTo>
                  <a:pt x="781" y="379"/>
                  <a:pt x="780" y="378"/>
                  <a:pt x="780" y="377"/>
                </a:cubicBezTo>
                <a:cubicBezTo>
                  <a:pt x="780" y="378"/>
                  <a:pt x="781" y="379"/>
                  <a:pt x="781" y="380"/>
                </a:cubicBezTo>
                <a:cubicBezTo>
                  <a:pt x="780" y="379"/>
                  <a:pt x="780" y="377"/>
                  <a:pt x="779" y="378"/>
                </a:cubicBezTo>
                <a:cubicBezTo>
                  <a:pt x="780" y="379"/>
                  <a:pt x="779" y="379"/>
                  <a:pt x="780" y="381"/>
                </a:cubicBezTo>
                <a:cubicBezTo>
                  <a:pt x="780" y="380"/>
                  <a:pt x="779" y="380"/>
                  <a:pt x="779" y="379"/>
                </a:cubicBezTo>
                <a:cubicBezTo>
                  <a:pt x="779" y="379"/>
                  <a:pt x="779" y="379"/>
                  <a:pt x="779" y="379"/>
                </a:cubicBezTo>
                <a:cubicBezTo>
                  <a:pt x="779" y="378"/>
                  <a:pt x="779" y="378"/>
                  <a:pt x="778" y="377"/>
                </a:cubicBezTo>
                <a:cubicBezTo>
                  <a:pt x="778" y="377"/>
                  <a:pt x="779" y="377"/>
                  <a:pt x="778" y="376"/>
                </a:cubicBezTo>
                <a:cubicBezTo>
                  <a:pt x="778" y="376"/>
                  <a:pt x="778" y="376"/>
                  <a:pt x="778" y="376"/>
                </a:cubicBezTo>
                <a:cubicBezTo>
                  <a:pt x="778" y="376"/>
                  <a:pt x="778" y="376"/>
                  <a:pt x="778" y="376"/>
                </a:cubicBezTo>
                <a:cubicBezTo>
                  <a:pt x="777" y="376"/>
                  <a:pt x="777" y="375"/>
                  <a:pt x="776" y="376"/>
                </a:cubicBezTo>
                <a:cubicBezTo>
                  <a:pt x="776" y="375"/>
                  <a:pt x="775" y="374"/>
                  <a:pt x="775" y="375"/>
                </a:cubicBezTo>
                <a:cubicBezTo>
                  <a:pt x="775" y="374"/>
                  <a:pt x="775" y="374"/>
                  <a:pt x="775" y="374"/>
                </a:cubicBezTo>
                <a:cubicBezTo>
                  <a:pt x="774" y="375"/>
                  <a:pt x="774" y="374"/>
                  <a:pt x="774" y="374"/>
                </a:cubicBezTo>
                <a:cubicBezTo>
                  <a:pt x="773" y="373"/>
                  <a:pt x="774" y="373"/>
                  <a:pt x="773" y="373"/>
                </a:cubicBezTo>
                <a:cubicBezTo>
                  <a:pt x="773" y="373"/>
                  <a:pt x="772" y="373"/>
                  <a:pt x="772" y="372"/>
                </a:cubicBezTo>
                <a:cubicBezTo>
                  <a:pt x="772" y="372"/>
                  <a:pt x="773" y="373"/>
                  <a:pt x="773" y="372"/>
                </a:cubicBezTo>
                <a:cubicBezTo>
                  <a:pt x="772" y="372"/>
                  <a:pt x="772" y="371"/>
                  <a:pt x="772" y="371"/>
                </a:cubicBezTo>
                <a:cubicBezTo>
                  <a:pt x="771" y="371"/>
                  <a:pt x="771" y="371"/>
                  <a:pt x="770" y="371"/>
                </a:cubicBezTo>
                <a:cubicBezTo>
                  <a:pt x="770" y="370"/>
                  <a:pt x="768" y="371"/>
                  <a:pt x="767" y="369"/>
                </a:cubicBezTo>
                <a:cubicBezTo>
                  <a:pt x="767" y="369"/>
                  <a:pt x="767" y="369"/>
                  <a:pt x="767" y="369"/>
                </a:cubicBezTo>
                <a:cubicBezTo>
                  <a:pt x="766" y="368"/>
                  <a:pt x="767" y="368"/>
                  <a:pt x="766" y="367"/>
                </a:cubicBezTo>
                <a:cubicBezTo>
                  <a:pt x="766" y="367"/>
                  <a:pt x="766" y="368"/>
                  <a:pt x="766" y="368"/>
                </a:cubicBezTo>
                <a:cubicBezTo>
                  <a:pt x="765" y="368"/>
                  <a:pt x="765" y="367"/>
                  <a:pt x="764" y="367"/>
                </a:cubicBezTo>
                <a:cubicBezTo>
                  <a:pt x="764" y="366"/>
                  <a:pt x="764" y="367"/>
                  <a:pt x="764" y="367"/>
                </a:cubicBezTo>
                <a:cubicBezTo>
                  <a:pt x="764" y="366"/>
                  <a:pt x="763" y="365"/>
                  <a:pt x="762" y="366"/>
                </a:cubicBezTo>
                <a:cubicBezTo>
                  <a:pt x="762" y="365"/>
                  <a:pt x="762" y="365"/>
                  <a:pt x="761" y="365"/>
                </a:cubicBezTo>
                <a:cubicBezTo>
                  <a:pt x="761" y="364"/>
                  <a:pt x="761" y="364"/>
                  <a:pt x="761" y="364"/>
                </a:cubicBezTo>
                <a:cubicBezTo>
                  <a:pt x="760" y="364"/>
                  <a:pt x="761" y="363"/>
                  <a:pt x="760" y="364"/>
                </a:cubicBezTo>
                <a:cubicBezTo>
                  <a:pt x="760" y="364"/>
                  <a:pt x="760" y="364"/>
                  <a:pt x="760" y="364"/>
                </a:cubicBezTo>
                <a:cubicBezTo>
                  <a:pt x="760" y="364"/>
                  <a:pt x="760" y="364"/>
                  <a:pt x="760" y="363"/>
                </a:cubicBezTo>
                <a:cubicBezTo>
                  <a:pt x="760" y="363"/>
                  <a:pt x="760" y="363"/>
                  <a:pt x="760" y="363"/>
                </a:cubicBezTo>
                <a:cubicBezTo>
                  <a:pt x="760" y="363"/>
                  <a:pt x="760" y="363"/>
                  <a:pt x="759" y="363"/>
                </a:cubicBezTo>
                <a:cubicBezTo>
                  <a:pt x="759" y="363"/>
                  <a:pt x="760" y="363"/>
                  <a:pt x="760" y="363"/>
                </a:cubicBezTo>
                <a:cubicBezTo>
                  <a:pt x="759" y="363"/>
                  <a:pt x="759" y="363"/>
                  <a:pt x="759" y="364"/>
                </a:cubicBezTo>
                <a:cubicBezTo>
                  <a:pt x="759" y="363"/>
                  <a:pt x="759" y="364"/>
                  <a:pt x="759" y="363"/>
                </a:cubicBezTo>
                <a:cubicBezTo>
                  <a:pt x="759" y="363"/>
                  <a:pt x="759" y="363"/>
                  <a:pt x="759" y="363"/>
                </a:cubicBezTo>
                <a:cubicBezTo>
                  <a:pt x="759" y="363"/>
                  <a:pt x="759" y="363"/>
                  <a:pt x="759" y="363"/>
                </a:cubicBezTo>
                <a:cubicBezTo>
                  <a:pt x="759" y="362"/>
                  <a:pt x="759" y="362"/>
                  <a:pt x="758" y="362"/>
                </a:cubicBezTo>
                <a:cubicBezTo>
                  <a:pt x="758" y="363"/>
                  <a:pt x="759" y="362"/>
                  <a:pt x="759" y="363"/>
                </a:cubicBezTo>
                <a:cubicBezTo>
                  <a:pt x="758" y="363"/>
                  <a:pt x="758" y="362"/>
                  <a:pt x="757" y="363"/>
                </a:cubicBezTo>
                <a:cubicBezTo>
                  <a:pt x="758" y="363"/>
                  <a:pt x="757" y="363"/>
                  <a:pt x="758" y="362"/>
                </a:cubicBezTo>
                <a:cubicBezTo>
                  <a:pt x="758" y="362"/>
                  <a:pt x="758" y="362"/>
                  <a:pt x="758" y="362"/>
                </a:cubicBezTo>
                <a:cubicBezTo>
                  <a:pt x="758" y="362"/>
                  <a:pt x="758" y="361"/>
                  <a:pt x="757" y="361"/>
                </a:cubicBezTo>
                <a:cubicBezTo>
                  <a:pt x="758" y="361"/>
                  <a:pt x="758" y="362"/>
                  <a:pt x="757" y="362"/>
                </a:cubicBezTo>
                <a:cubicBezTo>
                  <a:pt x="757" y="362"/>
                  <a:pt x="757" y="362"/>
                  <a:pt x="756" y="362"/>
                </a:cubicBezTo>
                <a:cubicBezTo>
                  <a:pt x="756" y="361"/>
                  <a:pt x="755" y="362"/>
                  <a:pt x="755" y="361"/>
                </a:cubicBezTo>
                <a:cubicBezTo>
                  <a:pt x="755" y="361"/>
                  <a:pt x="755" y="361"/>
                  <a:pt x="754" y="361"/>
                </a:cubicBezTo>
                <a:cubicBezTo>
                  <a:pt x="755" y="360"/>
                  <a:pt x="754" y="361"/>
                  <a:pt x="754" y="360"/>
                </a:cubicBezTo>
                <a:cubicBezTo>
                  <a:pt x="754" y="360"/>
                  <a:pt x="754" y="360"/>
                  <a:pt x="755" y="360"/>
                </a:cubicBezTo>
                <a:cubicBezTo>
                  <a:pt x="754" y="359"/>
                  <a:pt x="755" y="360"/>
                  <a:pt x="755" y="360"/>
                </a:cubicBezTo>
                <a:cubicBezTo>
                  <a:pt x="755" y="359"/>
                  <a:pt x="755" y="359"/>
                  <a:pt x="755" y="359"/>
                </a:cubicBezTo>
                <a:cubicBezTo>
                  <a:pt x="754" y="360"/>
                  <a:pt x="754" y="359"/>
                  <a:pt x="753" y="360"/>
                </a:cubicBezTo>
                <a:cubicBezTo>
                  <a:pt x="753" y="359"/>
                  <a:pt x="753" y="359"/>
                  <a:pt x="754" y="359"/>
                </a:cubicBezTo>
                <a:cubicBezTo>
                  <a:pt x="754" y="359"/>
                  <a:pt x="754" y="359"/>
                  <a:pt x="754" y="359"/>
                </a:cubicBezTo>
                <a:cubicBezTo>
                  <a:pt x="754" y="359"/>
                  <a:pt x="753" y="359"/>
                  <a:pt x="753" y="358"/>
                </a:cubicBezTo>
                <a:cubicBezTo>
                  <a:pt x="753" y="358"/>
                  <a:pt x="752" y="358"/>
                  <a:pt x="752" y="357"/>
                </a:cubicBezTo>
                <a:cubicBezTo>
                  <a:pt x="752" y="357"/>
                  <a:pt x="751" y="358"/>
                  <a:pt x="751" y="357"/>
                </a:cubicBezTo>
                <a:cubicBezTo>
                  <a:pt x="751" y="357"/>
                  <a:pt x="751" y="357"/>
                  <a:pt x="752" y="357"/>
                </a:cubicBezTo>
                <a:cubicBezTo>
                  <a:pt x="751" y="357"/>
                  <a:pt x="750" y="356"/>
                  <a:pt x="750" y="356"/>
                </a:cubicBezTo>
                <a:cubicBezTo>
                  <a:pt x="749" y="357"/>
                  <a:pt x="750" y="356"/>
                  <a:pt x="750" y="356"/>
                </a:cubicBezTo>
                <a:cubicBezTo>
                  <a:pt x="749" y="357"/>
                  <a:pt x="749" y="357"/>
                  <a:pt x="749" y="357"/>
                </a:cubicBezTo>
                <a:cubicBezTo>
                  <a:pt x="749" y="356"/>
                  <a:pt x="749" y="356"/>
                  <a:pt x="749" y="356"/>
                </a:cubicBezTo>
                <a:cubicBezTo>
                  <a:pt x="748" y="356"/>
                  <a:pt x="748" y="356"/>
                  <a:pt x="747" y="356"/>
                </a:cubicBezTo>
                <a:cubicBezTo>
                  <a:pt x="747" y="355"/>
                  <a:pt x="748" y="355"/>
                  <a:pt x="747" y="355"/>
                </a:cubicBezTo>
                <a:cubicBezTo>
                  <a:pt x="747" y="355"/>
                  <a:pt x="748" y="356"/>
                  <a:pt x="747" y="356"/>
                </a:cubicBezTo>
                <a:cubicBezTo>
                  <a:pt x="747" y="356"/>
                  <a:pt x="747" y="354"/>
                  <a:pt x="746" y="354"/>
                </a:cubicBezTo>
                <a:cubicBezTo>
                  <a:pt x="746" y="355"/>
                  <a:pt x="746" y="355"/>
                  <a:pt x="746" y="355"/>
                </a:cubicBezTo>
                <a:cubicBezTo>
                  <a:pt x="746" y="354"/>
                  <a:pt x="746" y="354"/>
                  <a:pt x="746" y="354"/>
                </a:cubicBezTo>
                <a:cubicBezTo>
                  <a:pt x="745" y="354"/>
                  <a:pt x="745" y="354"/>
                  <a:pt x="745" y="354"/>
                </a:cubicBezTo>
                <a:cubicBezTo>
                  <a:pt x="745" y="354"/>
                  <a:pt x="745" y="354"/>
                  <a:pt x="745" y="354"/>
                </a:cubicBezTo>
                <a:cubicBezTo>
                  <a:pt x="744" y="354"/>
                  <a:pt x="745" y="354"/>
                  <a:pt x="745" y="354"/>
                </a:cubicBezTo>
                <a:cubicBezTo>
                  <a:pt x="744" y="354"/>
                  <a:pt x="744" y="354"/>
                  <a:pt x="744" y="353"/>
                </a:cubicBezTo>
                <a:cubicBezTo>
                  <a:pt x="743" y="353"/>
                  <a:pt x="743" y="354"/>
                  <a:pt x="743" y="354"/>
                </a:cubicBezTo>
                <a:cubicBezTo>
                  <a:pt x="743" y="353"/>
                  <a:pt x="743" y="353"/>
                  <a:pt x="742" y="353"/>
                </a:cubicBezTo>
                <a:cubicBezTo>
                  <a:pt x="743" y="353"/>
                  <a:pt x="743" y="353"/>
                  <a:pt x="743" y="353"/>
                </a:cubicBezTo>
                <a:cubicBezTo>
                  <a:pt x="742" y="352"/>
                  <a:pt x="741" y="352"/>
                  <a:pt x="739" y="351"/>
                </a:cubicBezTo>
                <a:cubicBezTo>
                  <a:pt x="739" y="351"/>
                  <a:pt x="739" y="351"/>
                  <a:pt x="739" y="351"/>
                </a:cubicBezTo>
                <a:cubicBezTo>
                  <a:pt x="739" y="351"/>
                  <a:pt x="739" y="351"/>
                  <a:pt x="739" y="351"/>
                </a:cubicBezTo>
                <a:cubicBezTo>
                  <a:pt x="739" y="351"/>
                  <a:pt x="739" y="351"/>
                  <a:pt x="739" y="350"/>
                </a:cubicBezTo>
                <a:cubicBezTo>
                  <a:pt x="739" y="350"/>
                  <a:pt x="739" y="350"/>
                  <a:pt x="738" y="350"/>
                </a:cubicBezTo>
                <a:cubicBezTo>
                  <a:pt x="738" y="350"/>
                  <a:pt x="738" y="350"/>
                  <a:pt x="738" y="349"/>
                </a:cubicBezTo>
                <a:cubicBezTo>
                  <a:pt x="737" y="350"/>
                  <a:pt x="737" y="349"/>
                  <a:pt x="737" y="349"/>
                </a:cubicBezTo>
                <a:cubicBezTo>
                  <a:pt x="737" y="349"/>
                  <a:pt x="737" y="349"/>
                  <a:pt x="737" y="349"/>
                </a:cubicBezTo>
                <a:cubicBezTo>
                  <a:pt x="737" y="349"/>
                  <a:pt x="737" y="349"/>
                  <a:pt x="737" y="350"/>
                </a:cubicBezTo>
                <a:cubicBezTo>
                  <a:pt x="737" y="350"/>
                  <a:pt x="736" y="350"/>
                  <a:pt x="736" y="350"/>
                </a:cubicBezTo>
                <a:cubicBezTo>
                  <a:pt x="736" y="349"/>
                  <a:pt x="736" y="350"/>
                  <a:pt x="736" y="349"/>
                </a:cubicBezTo>
                <a:cubicBezTo>
                  <a:pt x="735" y="349"/>
                  <a:pt x="733" y="349"/>
                  <a:pt x="732" y="348"/>
                </a:cubicBezTo>
                <a:cubicBezTo>
                  <a:pt x="732" y="349"/>
                  <a:pt x="732" y="348"/>
                  <a:pt x="732" y="348"/>
                </a:cubicBezTo>
                <a:cubicBezTo>
                  <a:pt x="732" y="347"/>
                  <a:pt x="733" y="348"/>
                  <a:pt x="733" y="348"/>
                </a:cubicBezTo>
                <a:cubicBezTo>
                  <a:pt x="732" y="347"/>
                  <a:pt x="732" y="347"/>
                  <a:pt x="731" y="347"/>
                </a:cubicBezTo>
                <a:cubicBezTo>
                  <a:pt x="731" y="346"/>
                  <a:pt x="731" y="346"/>
                  <a:pt x="731" y="347"/>
                </a:cubicBezTo>
                <a:cubicBezTo>
                  <a:pt x="731" y="346"/>
                  <a:pt x="732" y="347"/>
                  <a:pt x="732" y="346"/>
                </a:cubicBezTo>
                <a:cubicBezTo>
                  <a:pt x="732" y="346"/>
                  <a:pt x="731" y="346"/>
                  <a:pt x="730" y="346"/>
                </a:cubicBezTo>
                <a:cubicBezTo>
                  <a:pt x="730" y="346"/>
                  <a:pt x="730" y="346"/>
                  <a:pt x="730" y="346"/>
                </a:cubicBezTo>
                <a:cubicBezTo>
                  <a:pt x="729" y="346"/>
                  <a:pt x="728" y="345"/>
                  <a:pt x="726" y="346"/>
                </a:cubicBezTo>
                <a:cubicBezTo>
                  <a:pt x="726" y="346"/>
                  <a:pt x="727" y="345"/>
                  <a:pt x="727" y="345"/>
                </a:cubicBezTo>
                <a:cubicBezTo>
                  <a:pt x="727" y="345"/>
                  <a:pt x="727" y="346"/>
                  <a:pt x="727" y="346"/>
                </a:cubicBezTo>
                <a:cubicBezTo>
                  <a:pt x="727" y="346"/>
                  <a:pt x="727" y="346"/>
                  <a:pt x="727" y="345"/>
                </a:cubicBezTo>
                <a:cubicBezTo>
                  <a:pt x="727" y="345"/>
                  <a:pt x="727" y="345"/>
                  <a:pt x="727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6"/>
                  <a:pt x="726" y="346"/>
                </a:cubicBezTo>
                <a:cubicBezTo>
                  <a:pt x="726" y="346"/>
                  <a:pt x="727" y="346"/>
                  <a:pt x="726" y="346"/>
                </a:cubicBezTo>
                <a:cubicBezTo>
                  <a:pt x="726" y="346"/>
                  <a:pt x="726" y="346"/>
                  <a:pt x="726" y="346"/>
                </a:cubicBezTo>
                <a:cubicBezTo>
                  <a:pt x="725" y="345"/>
                  <a:pt x="725" y="346"/>
                  <a:pt x="724" y="346"/>
                </a:cubicBezTo>
                <a:cubicBezTo>
                  <a:pt x="725" y="345"/>
                  <a:pt x="726" y="345"/>
                  <a:pt x="726" y="344"/>
                </a:cubicBezTo>
                <a:cubicBezTo>
                  <a:pt x="725" y="344"/>
                  <a:pt x="724" y="344"/>
                  <a:pt x="724" y="344"/>
                </a:cubicBezTo>
                <a:cubicBezTo>
                  <a:pt x="724" y="343"/>
                  <a:pt x="724" y="344"/>
                  <a:pt x="723" y="343"/>
                </a:cubicBezTo>
                <a:cubicBezTo>
                  <a:pt x="723" y="344"/>
                  <a:pt x="722" y="344"/>
                  <a:pt x="722" y="343"/>
                </a:cubicBezTo>
                <a:cubicBezTo>
                  <a:pt x="722" y="343"/>
                  <a:pt x="723" y="343"/>
                  <a:pt x="723" y="343"/>
                </a:cubicBezTo>
                <a:cubicBezTo>
                  <a:pt x="723" y="343"/>
                  <a:pt x="722" y="343"/>
                  <a:pt x="722" y="343"/>
                </a:cubicBezTo>
                <a:cubicBezTo>
                  <a:pt x="722" y="343"/>
                  <a:pt x="722" y="343"/>
                  <a:pt x="722" y="343"/>
                </a:cubicBezTo>
                <a:cubicBezTo>
                  <a:pt x="721" y="343"/>
                  <a:pt x="721" y="343"/>
                  <a:pt x="721" y="343"/>
                </a:cubicBezTo>
                <a:cubicBezTo>
                  <a:pt x="721" y="342"/>
                  <a:pt x="719" y="344"/>
                  <a:pt x="719" y="342"/>
                </a:cubicBezTo>
                <a:cubicBezTo>
                  <a:pt x="719" y="342"/>
                  <a:pt x="719" y="342"/>
                  <a:pt x="718" y="342"/>
                </a:cubicBezTo>
                <a:cubicBezTo>
                  <a:pt x="719" y="342"/>
                  <a:pt x="719" y="341"/>
                  <a:pt x="720" y="341"/>
                </a:cubicBezTo>
                <a:cubicBezTo>
                  <a:pt x="719" y="340"/>
                  <a:pt x="718" y="340"/>
                  <a:pt x="717" y="341"/>
                </a:cubicBezTo>
                <a:cubicBezTo>
                  <a:pt x="716" y="340"/>
                  <a:pt x="715" y="340"/>
                  <a:pt x="714" y="340"/>
                </a:cubicBezTo>
                <a:cubicBezTo>
                  <a:pt x="714" y="342"/>
                  <a:pt x="717" y="340"/>
                  <a:pt x="717" y="341"/>
                </a:cubicBezTo>
                <a:cubicBezTo>
                  <a:pt x="717" y="341"/>
                  <a:pt x="717" y="341"/>
                  <a:pt x="717" y="341"/>
                </a:cubicBezTo>
                <a:cubicBezTo>
                  <a:pt x="717" y="341"/>
                  <a:pt x="717" y="341"/>
                  <a:pt x="717" y="342"/>
                </a:cubicBezTo>
                <a:cubicBezTo>
                  <a:pt x="718" y="342"/>
                  <a:pt x="719" y="341"/>
                  <a:pt x="719" y="341"/>
                </a:cubicBezTo>
                <a:cubicBezTo>
                  <a:pt x="719" y="342"/>
                  <a:pt x="717" y="342"/>
                  <a:pt x="716" y="342"/>
                </a:cubicBezTo>
                <a:cubicBezTo>
                  <a:pt x="717" y="342"/>
                  <a:pt x="717" y="342"/>
                  <a:pt x="717" y="342"/>
                </a:cubicBezTo>
                <a:cubicBezTo>
                  <a:pt x="716" y="342"/>
                  <a:pt x="716" y="342"/>
                  <a:pt x="715" y="342"/>
                </a:cubicBezTo>
                <a:cubicBezTo>
                  <a:pt x="715" y="342"/>
                  <a:pt x="714" y="342"/>
                  <a:pt x="714" y="341"/>
                </a:cubicBezTo>
                <a:cubicBezTo>
                  <a:pt x="713" y="342"/>
                  <a:pt x="713" y="341"/>
                  <a:pt x="712" y="342"/>
                </a:cubicBezTo>
                <a:cubicBezTo>
                  <a:pt x="712" y="341"/>
                  <a:pt x="713" y="342"/>
                  <a:pt x="713" y="341"/>
                </a:cubicBezTo>
                <a:cubicBezTo>
                  <a:pt x="712" y="341"/>
                  <a:pt x="712" y="341"/>
                  <a:pt x="713" y="340"/>
                </a:cubicBezTo>
                <a:cubicBezTo>
                  <a:pt x="711" y="341"/>
                  <a:pt x="711" y="341"/>
                  <a:pt x="711" y="341"/>
                </a:cubicBezTo>
                <a:cubicBezTo>
                  <a:pt x="711" y="340"/>
                  <a:pt x="711" y="340"/>
                  <a:pt x="711" y="340"/>
                </a:cubicBezTo>
                <a:cubicBezTo>
                  <a:pt x="711" y="341"/>
                  <a:pt x="711" y="341"/>
                  <a:pt x="711" y="341"/>
                </a:cubicBezTo>
                <a:cubicBezTo>
                  <a:pt x="711" y="341"/>
                  <a:pt x="710" y="341"/>
                  <a:pt x="710" y="341"/>
                </a:cubicBezTo>
                <a:cubicBezTo>
                  <a:pt x="710" y="341"/>
                  <a:pt x="710" y="341"/>
                  <a:pt x="710" y="341"/>
                </a:cubicBezTo>
                <a:cubicBezTo>
                  <a:pt x="710" y="341"/>
                  <a:pt x="710" y="340"/>
                  <a:pt x="710" y="340"/>
                </a:cubicBezTo>
                <a:cubicBezTo>
                  <a:pt x="708" y="341"/>
                  <a:pt x="708" y="341"/>
                  <a:pt x="708" y="341"/>
                </a:cubicBezTo>
                <a:cubicBezTo>
                  <a:pt x="709" y="340"/>
                  <a:pt x="707" y="341"/>
                  <a:pt x="707" y="340"/>
                </a:cubicBezTo>
                <a:cubicBezTo>
                  <a:pt x="708" y="340"/>
                  <a:pt x="708" y="340"/>
                  <a:pt x="708" y="340"/>
                </a:cubicBezTo>
                <a:cubicBezTo>
                  <a:pt x="708" y="340"/>
                  <a:pt x="708" y="340"/>
                  <a:pt x="709" y="340"/>
                </a:cubicBezTo>
                <a:cubicBezTo>
                  <a:pt x="709" y="340"/>
                  <a:pt x="709" y="340"/>
                  <a:pt x="709" y="340"/>
                </a:cubicBezTo>
                <a:cubicBezTo>
                  <a:pt x="708" y="340"/>
                  <a:pt x="708" y="340"/>
                  <a:pt x="708" y="340"/>
                </a:cubicBezTo>
                <a:cubicBezTo>
                  <a:pt x="708" y="339"/>
                  <a:pt x="708" y="340"/>
                  <a:pt x="707" y="339"/>
                </a:cubicBezTo>
                <a:cubicBezTo>
                  <a:pt x="708" y="339"/>
                  <a:pt x="709" y="340"/>
                  <a:pt x="710" y="338"/>
                </a:cubicBezTo>
                <a:cubicBezTo>
                  <a:pt x="709" y="338"/>
                  <a:pt x="707" y="339"/>
                  <a:pt x="708" y="337"/>
                </a:cubicBezTo>
                <a:cubicBezTo>
                  <a:pt x="708" y="337"/>
                  <a:pt x="708" y="337"/>
                  <a:pt x="707" y="337"/>
                </a:cubicBezTo>
                <a:cubicBezTo>
                  <a:pt x="707" y="338"/>
                  <a:pt x="707" y="338"/>
                  <a:pt x="707" y="338"/>
                </a:cubicBezTo>
                <a:cubicBezTo>
                  <a:pt x="706" y="337"/>
                  <a:pt x="705" y="337"/>
                  <a:pt x="704" y="336"/>
                </a:cubicBezTo>
                <a:cubicBezTo>
                  <a:pt x="704" y="336"/>
                  <a:pt x="704" y="337"/>
                  <a:pt x="704" y="337"/>
                </a:cubicBezTo>
                <a:cubicBezTo>
                  <a:pt x="704" y="336"/>
                  <a:pt x="703" y="337"/>
                  <a:pt x="703" y="336"/>
                </a:cubicBezTo>
                <a:cubicBezTo>
                  <a:pt x="704" y="336"/>
                  <a:pt x="704" y="336"/>
                  <a:pt x="704" y="336"/>
                </a:cubicBezTo>
                <a:cubicBezTo>
                  <a:pt x="703" y="336"/>
                  <a:pt x="703" y="335"/>
                  <a:pt x="703" y="335"/>
                </a:cubicBezTo>
                <a:cubicBezTo>
                  <a:pt x="702" y="335"/>
                  <a:pt x="703" y="335"/>
                  <a:pt x="703" y="334"/>
                </a:cubicBezTo>
                <a:cubicBezTo>
                  <a:pt x="703" y="335"/>
                  <a:pt x="702" y="335"/>
                  <a:pt x="702" y="335"/>
                </a:cubicBezTo>
                <a:cubicBezTo>
                  <a:pt x="702" y="334"/>
                  <a:pt x="702" y="334"/>
                  <a:pt x="702" y="334"/>
                </a:cubicBezTo>
                <a:cubicBezTo>
                  <a:pt x="702" y="334"/>
                  <a:pt x="702" y="334"/>
                  <a:pt x="702" y="334"/>
                </a:cubicBezTo>
                <a:cubicBezTo>
                  <a:pt x="702" y="334"/>
                  <a:pt x="702" y="333"/>
                  <a:pt x="702" y="333"/>
                </a:cubicBezTo>
                <a:cubicBezTo>
                  <a:pt x="702" y="333"/>
                  <a:pt x="701" y="333"/>
                  <a:pt x="701" y="333"/>
                </a:cubicBezTo>
                <a:cubicBezTo>
                  <a:pt x="701" y="332"/>
                  <a:pt x="701" y="332"/>
                  <a:pt x="701" y="332"/>
                </a:cubicBezTo>
                <a:cubicBezTo>
                  <a:pt x="701" y="332"/>
                  <a:pt x="701" y="332"/>
                  <a:pt x="702" y="332"/>
                </a:cubicBezTo>
                <a:cubicBezTo>
                  <a:pt x="701" y="333"/>
                  <a:pt x="702" y="333"/>
                  <a:pt x="702" y="333"/>
                </a:cubicBezTo>
                <a:cubicBezTo>
                  <a:pt x="702" y="332"/>
                  <a:pt x="701" y="332"/>
                  <a:pt x="701" y="332"/>
                </a:cubicBezTo>
                <a:cubicBezTo>
                  <a:pt x="701" y="332"/>
                  <a:pt x="700" y="332"/>
                  <a:pt x="701" y="331"/>
                </a:cubicBezTo>
                <a:cubicBezTo>
                  <a:pt x="700" y="332"/>
                  <a:pt x="700" y="332"/>
                  <a:pt x="700" y="331"/>
                </a:cubicBezTo>
                <a:cubicBezTo>
                  <a:pt x="701" y="331"/>
                  <a:pt x="701" y="331"/>
                  <a:pt x="701" y="330"/>
                </a:cubicBezTo>
                <a:cubicBezTo>
                  <a:pt x="701" y="330"/>
                  <a:pt x="701" y="331"/>
                  <a:pt x="702" y="331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01" y="330"/>
                  <a:pt x="701" y="330"/>
                  <a:pt x="700" y="330"/>
                </a:cubicBezTo>
                <a:cubicBezTo>
                  <a:pt x="700" y="330"/>
                  <a:pt x="700" y="331"/>
                  <a:pt x="699" y="330"/>
                </a:cubicBezTo>
                <a:cubicBezTo>
                  <a:pt x="700" y="330"/>
                  <a:pt x="700" y="330"/>
                  <a:pt x="700" y="330"/>
                </a:cubicBezTo>
                <a:cubicBezTo>
                  <a:pt x="700" y="330"/>
                  <a:pt x="700" y="329"/>
                  <a:pt x="700" y="329"/>
                </a:cubicBezTo>
                <a:cubicBezTo>
                  <a:pt x="700" y="329"/>
                  <a:pt x="700" y="330"/>
                  <a:pt x="699" y="330"/>
                </a:cubicBezTo>
                <a:cubicBezTo>
                  <a:pt x="700" y="330"/>
                  <a:pt x="700" y="329"/>
                  <a:pt x="700" y="329"/>
                </a:cubicBezTo>
                <a:cubicBezTo>
                  <a:pt x="699" y="329"/>
                  <a:pt x="699" y="330"/>
                  <a:pt x="699" y="330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699" y="329"/>
                  <a:pt x="698" y="330"/>
                  <a:pt x="698" y="330"/>
                </a:cubicBezTo>
                <a:cubicBezTo>
                  <a:pt x="698" y="329"/>
                  <a:pt x="698" y="329"/>
                  <a:pt x="698" y="329"/>
                </a:cubicBezTo>
                <a:cubicBezTo>
                  <a:pt x="698" y="329"/>
                  <a:pt x="699" y="328"/>
                  <a:pt x="698" y="329"/>
                </a:cubicBezTo>
                <a:cubicBezTo>
                  <a:pt x="698" y="329"/>
                  <a:pt x="697" y="329"/>
                  <a:pt x="697" y="329"/>
                </a:cubicBezTo>
                <a:cubicBezTo>
                  <a:pt x="696" y="329"/>
                  <a:pt x="696" y="329"/>
                  <a:pt x="696" y="330"/>
                </a:cubicBezTo>
                <a:cubicBezTo>
                  <a:pt x="696" y="329"/>
                  <a:pt x="696" y="329"/>
                  <a:pt x="696" y="330"/>
                </a:cubicBezTo>
                <a:cubicBezTo>
                  <a:pt x="696" y="329"/>
                  <a:pt x="695" y="329"/>
                  <a:pt x="695" y="329"/>
                </a:cubicBezTo>
                <a:cubicBezTo>
                  <a:pt x="696" y="329"/>
                  <a:pt x="697" y="329"/>
                  <a:pt x="697" y="329"/>
                </a:cubicBezTo>
                <a:cubicBezTo>
                  <a:pt x="697" y="329"/>
                  <a:pt x="697" y="329"/>
                  <a:pt x="697" y="328"/>
                </a:cubicBezTo>
                <a:cubicBezTo>
                  <a:pt x="696" y="328"/>
                  <a:pt x="695" y="328"/>
                  <a:pt x="693" y="328"/>
                </a:cubicBezTo>
                <a:cubicBezTo>
                  <a:pt x="693" y="328"/>
                  <a:pt x="693" y="328"/>
                  <a:pt x="693" y="327"/>
                </a:cubicBezTo>
                <a:cubicBezTo>
                  <a:pt x="694" y="327"/>
                  <a:pt x="695" y="327"/>
                  <a:pt x="696" y="326"/>
                </a:cubicBezTo>
                <a:cubicBezTo>
                  <a:pt x="696" y="326"/>
                  <a:pt x="696" y="326"/>
                  <a:pt x="696" y="326"/>
                </a:cubicBezTo>
                <a:cubicBezTo>
                  <a:pt x="694" y="326"/>
                  <a:pt x="693" y="327"/>
                  <a:pt x="693" y="326"/>
                </a:cubicBezTo>
                <a:cubicBezTo>
                  <a:pt x="692" y="326"/>
                  <a:pt x="691" y="326"/>
                  <a:pt x="691" y="325"/>
                </a:cubicBezTo>
                <a:cubicBezTo>
                  <a:pt x="690" y="325"/>
                  <a:pt x="690" y="325"/>
                  <a:pt x="690" y="325"/>
                </a:cubicBezTo>
                <a:cubicBezTo>
                  <a:pt x="690" y="325"/>
                  <a:pt x="691" y="325"/>
                  <a:pt x="691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5"/>
                  <a:pt x="689" y="324"/>
                  <a:pt x="689" y="324"/>
                </a:cubicBezTo>
                <a:cubicBezTo>
                  <a:pt x="689" y="323"/>
                  <a:pt x="688" y="323"/>
                  <a:pt x="688" y="322"/>
                </a:cubicBezTo>
                <a:cubicBezTo>
                  <a:pt x="688" y="321"/>
                  <a:pt x="688" y="321"/>
                  <a:pt x="688" y="320"/>
                </a:cubicBezTo>
                <a:cubicBezTo>
                  <a:pt x="689" y="319"/>
                  <a:pt x="690" y="319"/>
                  <a:pt x="692" y="319"/>
                </a:cubicBezTo>
                <a:cubicBezTo>
                  <a:pt x="692" y="319"/>
                  <a:pt x="692" y="319"/>
                  <a:pt x="691" y="319"/>
                </a:cubicBezTo>
                <a:cubicBezTo>
                  <a:pt x="692" y="320"/>
                  <a:pt x="692" y="319"/>
                  <a:pt x="693" y="320"/>
                </a:cubicBezTo>
                <a:cubicBezTo>
                  <a:pt x="694" y="318"/>
                  <a:pt x="695" y="320"/>
                  <a:pt x="696" y="320"/>
                </a:cubicBezTo>
                <a:cubicBezTo>
                  <a:pt x="697" y="321"/>
                  <a:pt x="698" y="321"/>
                  <a:pt x="699" y="321"/>
                </a:cubicBezTo>
                <a:cubicBezTo>
                  <a:pt x="699" y="320"/>
                  <a:pt x="698" y="321"/>
                  <a:pt x="699" y="320"/>
                </a:cubicBezTo>
                <a:cubicBezTo>
                  <a:pt x="699" y="320"/>
                  <a:pt x="700" y="321"/>
                  <a:pt x="700" y="320"/>
                </a:cubicBezTo>
                <a:cubicBezTo>
                  <a:pt x="701" y="321"/>
                  <a:pt x="702" y="321"/>
                  <a:pt x="702" y="321"/>
                </a:cubicBezTo>
                <a:cubicBezTo>
                  <a:pt x="703" y="321"/>
                  <a:pt x="702" y="321"/>
                  <a:pt x="702" y="321"/>
                </a:cubicBezTo>
                <a:cubicBezTo>
                  <a:pt x="703" y="321"/>
                  <a:pt x="703" y="321"/>
                  <a:pt x="703" y="321"/>
                </a:cubicBezTo>
                <a:cubicBezTo>
                  <a:pt x="703" y="322"/>
                  <a:pt x="703" y="321"/>
                  <a:pt x="703" y="321"/>
                </a:cubicBezTo>
                <a:cubicBezTo>
                  <a:pt x="703" y="322"/>
                  <a:pt x="704" y="322"/>
                  <a:pt x="704" y="321"/>
                </a:cubicBezTo>
                <a:cubicBezTo>
                  <a:pt x="705" y="322"/>
                  <a:pt x="706" y="322"/>
                  <a:pt x="707" y="323"/>
                </a:cubicBezTo>
                <a:cubicBezTo>
                  <a:pt x="707" y="322"/>
                  <a:pt x="708" y="322"/>
                  <a:pt x="709" y="322"/>
                </a:cubicBezTo>
                <a:cubicBezTo>
                  <a:pt x="709" y="322"/>
                  <a:pt x="709" y="321"/>
                  <a:pt x="710" y="321"/>
                </a:cubicBezTo>
                <a:cubicBezTo>
                  <a:pt x="709" y="321"/>
                  <a:pt x="709" y="321"/>
                  <a:pt x="709" y="321"/>
                </a:cubicBezTo>
                <a:cubicBezTo>
                  <a:pt x="709" y="321"/>
                  <a:pt x="709" y="321"/>
                  <a:pt x="708" y="322"/>
                </a:cubicBezTo>
                <a:cubicBezTo>
                  <a:pt x="708" y="321"/>
                  <a:pt x="708" y="321"/>
                  <a:pt x="707" y="321"/>
                </a:cubicBezTo>
                <a:cubicBezTo>
                  <a:pt x="707" y="321"/>
                  <a:pt x="707" y="321"/>
                  <a:pt x="707" y="320"/>
                </a:cubicBezTo>
                <a:cubicBezTo>
                  <a:pt x="707" y="321"/>
                  <a:pt x="707" y="320"/>
                  <a:pt x="706" y="320"/>
                </a:cubicBezTo>
                <a:cubicBezTo>
                  <a:pt x="706" y="320"/>
                  <a:pt x="706" y="321"/>
                  <a:pt x="706" y="321"/>
                </a:cubicBezTo>
                <a:cubicBezTo>
                  <a:pt x="706" y="320"/>
                  <a:pt x="706" y="320"/>
                  <a:pt x="706" y="320"/>
                </a:cubicBezTo>
                <a:cubicBezTo>
                  <a:pt x="706" y="320"/>
                  <a:pt x="707" y="320"/>
                  <a:pt x="708" y="319"/>
                </a:cubicBezTo>
                <a:cubicBezTo>
                  <a:pt x="707" y="319"/>
                  <a:pt x="706" y="320"/>
                  <a:pt x="706" y="319"/>
                </a:cubicBezTo>
                <a:cubicBezTo>
                  <a:pt x="706" y="319"/>
                  <a:pt x="706" y="319"/>
                  <a:pt x="706" y="318"/>
                </a:cubicBezTo>
                <a:cubicBezTo>
                  <a:pt x="706" y="318"/>
                  <a:pt x="705" y="318"/>
                  <a:pt x="705" y="318"/>
                </a:cubicBezTo>
                <a:cubicBezTo>
                  <a:pt x="705" y="318"/>
                  <a:pt x="706" y="317"/>
                  <a:pt x="706" y="317"/>
                </a:cubicBezTo>
                <a:cubicBezTo>
                  <a:pt x="706" y="317"/>
                  <a:pt x="705" y="317"/>
                  <a:pt x="705" y="316"/>
                </a:cubicBezTo>
                <a:cubicBezTo>
                  <a:pt x="705" y="316"/>
                  <a:pt x="705" y="317"/>
                  <a:pt x="705" y="317"/>
                </a:cubicBezTo>
                <a:cubicBezTo>
                  <a:pt x="704" y="316"/>
                  <a:pt x="704" y="316"/>
                  <a:pt x="704" y="315"/>
                </a:cubicBezTo>
                <a:cubicBezTo>
                  <a:pt x="704" y="315"/>
                  <a:pt x="703" y="315"/>
                  <a:pt x="703" y="314"/>
                </a:cubicBezTo>
                <a:cubicBezTo>
                  <a:pt x="705" y="314"/>
                  <a:pt x="707" y="315"/>
                  <a:pt x="709" y="315"/>
                </a:cubicBezTo>
                <a:cubicBezTo>
                  <a:pt x="709" y="316"/>
                  <a:pt x="710" y="316"/>
                  <a:pt x="711" y="315"/>
                </a:cubicBezTo>
                <a:cubicBezTo>
                  <a:pt x="711" y="316"/>
                  <a:pt x="712" y="316"/>
                  <a:pt x="713" y="316"/>
                </a:cubicBezTo>
                <a:cubicBezTo>
                  <a:pt x="712" y="316"/>
                  <a:pt x="712" y="316"/>
                  <a:pt x="711" y="316"/>
                </a:cubicBezTo>
                <a:cubicBezTo>
                  <a:pt x="712" y="316"/>
                  <a:pt x="714" y="315"/>
                  <a:pt x="714" y="316"/>
                </a:cubicBezTo>
                <a:cubicBezTo>
                  <a:pt x="714" y="315"/>
                  <a:pt x="715" y="316"/>
                  <a:pt x="715" y="316"/>
                </a:cubicBezTo>
                <a:cubicBezTo>
                  <a:pt x="715" y="316"/>
                  <a:pt x="714" y="316"/>
                  <a:pt x="714" y="316"/>
                </a:cubicBezTo>
                <a:cubicBezTo>
                  <a:pt x="714" y="316"/>
                  <a:pt x="715" y="316"/>
                  <a:pt x="716" y="316"/>
                </a:cubicBezTo>
                <a:cubicBezTo>
                  <a:pt x="716" y="316"/>
                  <a:pt x="716" y="316"/>
                  <a:pt x="716" y="316"/>
                </a:cubicBezTo>
                <a:cubicBezTo>
                  <a:pt x="716" y="316"/>
                  <a:pt x="717" y="316"/>
                  <a:pt x="716" y="317"/>
                </a:cubicBezTo>
                <a:cubicBezTo>
                  <a:pt x="717" y="317"/>
                  <a:pt x="717" y="317"/>
                  <a:pt x="717" y="317"/>
                </a:cubicBezTo>
                <a:cubicBezTo>
                  <a:pt x="717" y="316"/>
                  <a:pt x="717" y="316"/>
                  <a:pt x="718" y="316"/>
                </a:cubicBezTo>
                <a:cubicBezTo>
                  <a:pt x="718" y="316"/>
                  <a:pt x="717" y="316"/>
                  <a:pt x="717" y="316"/>
                </a:cubicBezTo>
                <a:cubicBezTo>
                  <a:pt x="717" y="316"/>
                  <a:pt x="717" y="316"/>
                  <a:pt x="717" y="316"/>
                </a:cubicBezTo>
                <a:cubicBezTo>
                  <a:pt x="717" y="316"/>
                  <a:pt x="716" y="316"/>
                  <a:pt x="716" y="316"/>
                </a:cubicBezTo>
                <a:cubicBezTo>
                  <a:pt x="717" y="316"/>
                  <a:pt x="717" y="316"/>
                  <a:pt x="717" y="316"/>
                </a:cubicBezTo>
                <a:cubicBezTo>
                  <a:pt x="717" y="315"/>
                  <a:pt x="717" y="315"/>
                  <a:pt x="717" y="315"/>
                </a:cubicBezTo>
                <a:cubicBezTo>
                  <a:pt x="717" y="315"/>
                  <a:pt x="718" y="315"/>
                  <a:pt x="718" y="314"/>
                </a:cubicBezTo>
                <a:cubicBezTo>
                  <a:pt x="717" y="315"/>
                  <a:pt x="715" y="316"/>
                  <a:pt x="716" y="314"/>
                </a:cubicBezTo>
                <a:cubicBezTo>
                  <a:pt x="715" y="314"/>
                  <a:pt x="715" y="314"/>
                  <a:pt x="715" y="314"/>
                </a:cubicBezTo>
                <a:cubicBezTo>
                  <a:pt x="715" y="315"/>
                  <a:pt x="715" y="315"/>
                  <a:pt x="715" y="315"/>
                </a:cubicBezTo>
                <a:cubicBezTo>
                  <a:pt x="715" y="315"/>
                  <a:pt x="715" y="314"/>
                  <a:pt x="714" y="314"/>
                </a:cubicBezTo>
                <a:cubicBezTo>
                  <a:pt x="712" y="314"/>
                  <a:pt x="709" y="313"/>
                  <a:pt x="707" y="312"/>
                </a:cubicBezTo>
                <a:cubicBezTo>
                  <a:pt x="708" y="312"/>
                  <a:pt x="709" y="312"/>
                  <a:pt x="709" y="312"/>
                </a:cubicBezTo>
                <a:cubicBezTo>
                  <a:pt x="709" y="312"/>
                  <a:pt x="708" y="311"/>
                  <a:pt x="708" y="311"/>
                </a:cubicBezTo>
                <a:cubicBezTo>
                  <a:pt x="708" y="311"/>
                  <a:pt x="708" y="310"/>
                  <a:pt x="708" y="310"/>
                </a:cubicBezTo>
                <a:cubicBezTo>
                  <a:pt x="707" y="311"/>
                  <a:pt x="707" y="310"/>
                  <a:pt x="706" y="310"/>
                </a:cubicBezTo>
                <a:cubicBezTo>
                  <a:pt x="706" y="310"/>
                  <a:pt x="706" y="310"/>
                  <a:pt x="706" y="310"/>
                </a:cubicBezTo>
                <a:cubicBezTo>
                  <a:pt x="706" y="309"/>
                  <a:pt x="706" y="310"/>
                  <a:pt x="707" y="310"/>
                </a:cubicBezTo>
                <a:cubicBezTo>
                  <a:pt x="707" y="309"/>
                  <a:pt x="707" y="309"/>
                  <a:pt x="707" y="309"/>
                </a:cubicBezTo>
                <a:cubicBezTo>
                  <a:pt x="708" y="308"/>
                  <a:pt x="709" y="308"/>
                  <a:pt x="711" y="308"/>
                </a:cubicBezTo>
                <a:cubicBezTo>
                  <a:pt x="711" y="308"/>
                  <a:pt x="713" y="308"/>
                  <a:pt x="714" y="308"/>
                </a:cubicBezTo>
                <a:cubicBezTo>
                  <a:pt x="716" y="307"/>
                  <a:pt x="717" y="308"/>
                  <a:pt x="718" y="308"/>
                </a:cubicBezTo>
                <a:cubicBezTo>
                  <a:pt x="720" y="308"/>
                  <a:pt x="721" y="309"/>
                  <a:pt x="722" y="309"/>
                </a:cubicBezTo>
                <a:cubicBezTo>
                  <a:pt x="722" y="309"/>
                  <a:pt x="722" y="309"/>
                  <a:pt x="722" y="309"/>
                </a:cubicBezTo>
                <a:cubicBezTo>
                  <a:pt x="722" y="309"/>
                  <a:pt x="723" y="310"/>
                  <a:pt x="723" y="309"/>
                </a:cubicBezTo>
                <a:cubicBezTo>
                  <a:pt x="723" y="310"/>
                  <a:pt x="723" y="310"/>
                  <a:pt x="723" y="310"/>
                </a:cubicBezTo>
                <a:cubicBezTo>
                  <a:pt x="725" y="310"/>
                  <a:pt x="726" y="310"/>
                  <a:pt x="728" y="309"/>
                </a:cubicBezTo>
                <a:cubicBezTo>
                  <a:pt x="728" y="310"/>
                  <a:pt x="729" y="310"/>
                  <a:pt x="730" y="309"/>
                </a:cubicBezTo>
                <a:cubicBezTo>
                  <a:pt x="730" y="311"/>
                  <a:pt x="732" y="312"/>
                  <a:pt x="733" y="312"/>
                </a:cubicBezTo>
                <a:cubicBezTo>
                  <a:pt x="733" y="311"/>
                  <a:pt x="732" y="312"/>
                  <a:pt x="732" y="311"/>
                </a:cubicBezTo>
                <a:cubicBezTo>
                  <a:pt x="733" y="311"/>
                  <a:pt x="733" y="311"/>
                  <a:pt x="734" y="311"/>
                </a:cubicBezTo>
                <a:cubicBezTo>
                  <a:pt x="734" y="311"/>
                  <a:pt x="734" y="311"/>
                  <a:pt x="734" y="311"/>
                </a:cubicBezTo>
                <a:cubicBezTo>
                  <a:pt x="734" y="311"/>
                  <a:pt x="734" y="312"/>
                  <a:pt x="735" y="312"/>
                </a:cubicBezTo>
                <a:cubicBezTo>
                  <a:pt x="735" y="311"/>
                  <a:pt x="735" y="311"/>
                  <a:pt x="736" y="311"/>
                </a:cubicBezTo>
                <a:cubicBezTo>
                  <a:pt x="736" y="313"/>
                  <a:pt x="738" y="314"/>
                  <a:pt x="740" y="314"/>
                </a:cubicBezTo>
                <a:cubicBezTo>
                  <a:pt x="740" y="315"/>
                  <a:pt x="741" y="314"/>
                  <a:pt x="741" y="314"/>
                </a:cubicBezTo>
                <a:cubicBezTo>
                  <a:pt x="742" y="313"/>
                  <a:pt x="743" y="314"/>
                  <a:pt x="744" y="313"/>
                </a:cubicBezTo>
                <a:cubicBezTo>
                  <a:pt x="744" y="315"/>
                  <a:pt x="748" y="315"/>
                  <a:pt x="749" y="316"/>
                </a:cubicBezTo>
                <a:cubicBezTo>
                  <a:pt x="750" y="316"/>
                  <a:pt x="751" y="316"/>
                  <a:pt x="752" y="316"/>
                </a:cubicBezTo>
                <a:cubicBezTo>
                  <a:pt x="754" y="316"/>
                  <a:pt x="755" y="317"/>
                  <a:pt x="756" y="318"/>
                </a:cubicBezTo>
                <a:cubicBezTo>
                  <a:pt x="757" y="317"/>
                  <a:pt x="758" y="318"/>
                  <a:pt x="759" y="318"/>
                </a:cubicBezTo>
                <a:cubicBezTo>
                  <a:pt x="759" y="318"/>
                  <a:pt x="759" y="318"/>
                  <a:pt x="759" y="318"/>
                </a:cubicBezTo>
                <a:cubicBezTo>
                  <a:pt x="759" y="318"/>
                  <a:pt x="760" y="318"/>
                  <a:pt x="761" y="318"/>
                </a:cubicBezTo>
                <a:cubicBezTo>
                  <a:pt x="761" y="318"/>
                  <a:pt x="760" y="318"/>
                  <a:pt x="760" y="319"/>
                </a:cubicBezTo>
                <a:cubicBezTo>
                  <a:pt x="762" y="318"/>
                  <a:pt x="763" y="319"/>
                  <a:pt x="764" y="320"/>
                </a:cubicBezTo>
                <a:cubicBezTo>
                  <a:pt x="763" y="320"/>
                  <a:pt x="762" y="320"/>
                  <a:pt x="762" y="319"/>
                </a:cubicBezTo>
                <a:cubicBezTo>
                  <a:pt x="762" y="319"/>
                  <a:pt x="761" y="319"/>
                  <a:pt x="760" y="319"/>
                </a:cubicBezTo>
                <a:cubicBezTo>
                  <a:pt x="760" y="320"/>
                  <a:pt x="761" y="320"/>
                  <a:pt x="761" y="320"/>
                </a:cubicBezTo>
                <a:cubicBezTo>
                  <a:pt x="760" y="320"/>
                  <a:pt x="760" y="319"/>
                  <a:pt x="759" y="320"/>
                </a:cubicBezTo>
                <a:cubicBezTo>
                  <a:pt x="760" y="320"/>
                  <a:pt x="761" y="321"/>
                  <a:pt x="761" y="320"/>
                </a:cubicBezTo>
                <a:cubicBezTo>
                  <a:pt x="762" y="322"/>
                  <a:pt x="764" y="321"/>
                  <a:pt x="765" y="322"/>
                </a:cubicBezTo>
                <a:cubicBezTo>
                  <a:pt x="766" y="322"/>
                  <a:pt x="766" y="323"/>
                  <a:pt x="766" y="322"/>
                </a:cubicBezTo>
                <a:cubicBezTo>
                  <a:pt x="766" y="322"/>
                  <a:pt x="766" y="322"/>
                  <a:pt x="766" y="322"/>
                </a:cubicBezTo>
                <a:cubicBezTo>
                  <a:pt x="766" y="322"/>
                  <a:pt x="766" y="322"/>
                  <a:pt x="766" y="323"/>
                </a:cubicBezTo>
                <a:cubicBezTo>
                  <a:pt x="767" y="322"/>
                  <a:pt x="767" y="323"/>
                  <a:pt x="768" y="323"/>
                </a:cubicBezTo>
                <a:cubicBezTo>
                  <a:pt x="768" y="323"/>
                  <a:pt x="767" y="323"/>
                  <a:pt x="768" y="323"/>
                </a:cubicBezTo>
                <a:cubicBezTo>
                  <a:pt x="768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4"/>
                </a:cubicBezTo>
                <a:cubicBezTo>
                  <a:pt x="769" y="324"/>
                  <a:pt x="769" y="324"/>
                  <a:pt x="770" y="324"/>
                </a:cubicBezTo>
                <a:cubicBezTo>
                  <a:pt x="770" y="324"/>
                  <a:pt x="770" y="323"/>
                  <a:pt x="770" y="324"/>
                </a:cubicBezTo>
                <a:cubicBezTo>
                  <a:pt x="770" y="324"/>
                  <a:pt x="770" y="324"/>
                  <a:pt x="770" y="324"/>
                </a:cubicBezTo>
                <a:cubicBezTo>
                  <a:pt x="771" y="324"/>
                  <a:pt x="772" y="325"/>
                  <a:pt x="773" y="325"/>
                </a:cubicBezTo>
                <a:cubicBezTo>
                  <a:pt x="773" y="325"/>
                  <a:pt x="773" y="325"/>
                  <a:pt x="772" y="325"/>
                </a:cubicBezTo>
                <a:cubicBezTo>
                  <a:pt x="773" y="326"/>
                  <a:pt x="773" y="326"/>
                  <a:pt x="774" y="326"/>
                </a:cubicBezTo>
                <a:cubicBezTo>
                  <a:pt x="774" y="326"/>
                  <a:pt x="774" y="326"/>
                  <a:pt x="774" y="326"/>
                </a:cubicBezTo>
                <a:cubicBezTo>
                  <a:pt x="774" y="326"/>
                  <a:pt x="774" y="326"/>
                  <a:pt x="774" y="326"/>
                </a:cubicBezTo>
                <a:cubicBezTo>
                  <a:pt x="774" y="326"/>
                  <a:pt x="774" y="326"/>
                  <a:pt x="775" y="326"/>
                </a:cubicBezTo>
                <a:cubicBezTo>
                  <a:pt x="775" y="326"/>
                  <a:pt x="775" y="326"/>
                  <a:pt x="775" y="326"/>
                </a:cubicBezTo>
                <a:cubicBezTo>
                  <a:pt x="775" y="326"/>
                  <a:pt x="775" y="326"/>
                  <a:pt x="775" y="326"/>
                </a:cubicBezTo>
                <a:cubicBezTo>
                  <a:pt x="776" y="327"/>
                  <a:pt x="777" y="328"/>
                  <a:pt x="778" y="328"/>
                </a:cubicBezTo>
                <a:cubicBezTo>
                  <a:pt x="778" y="328"/>
                  <a:pt x="778" y="329"/>
                  <a:pt x="778" y="328"/>
                </a:cubicBezTo>
                <a:cubicBezTo>
                  <a:pt x="778" y="328"/>
                  <a:pt x="778" y="328"/>
                  <a:pt x="778" y="329"/>
                </a:cubicBezTo>
                <a:cubicBezTo>
                  <a:pt x="779" y="328"/>
                  <a:pt x="780" y="329"/>
                  <a:pt x="780" y="329"/>
                </a:cubicBezTo>
                <a:cubicBezTo>
                  <a:pt x="780" y="329"/>
                  <a:pt x="780" y="329"/>
                  <a:pt x="780" y="329"/>
                </a:cubicBezTo>
                <a:cubicBezTo>
                  <a:pt x="781" y="330"/>
                  <a:pt x="781" y="331"/>
                  <a:pt x="782" y="331"/>
                </a:cubicBezTo>
                <a:cubicBezTo>
                  <a:pt x="782" y="331"/>
                  <a:pt x="782" y="331"/>
                  <a:pt x="783" y="332"/>
                </a:cubicBezTo>
                <a:cubicBezTo>
                  <a:pt x="783" y="332"/>
                  <a:pt x="784" y="332"/>
                  <a:pt x="784" y="332"/>
                </a:cubicBezTo>
                <a:cubicBezTo>
                  <a:pt x="784" y="332"/>
                  <a:pt x="784" y="332"/>
                  <a:pt x="784" y="332"/>
                </a:cubicBezTo>
                <a:cubicBezTo>
                  <a:pt x="784" y="332"/>
                  <a:pt x="785" y="332"/>
                  <a:pt x="785" y="332"/>
                </a:cubicBezTo>
                <a:cubicBezTo>
                  <a:pt x="785" y="332"/>
                  <a:pt x="785" y="332"/>
                  <a:pt x="785" y="332"/>
                </a:cubicBezTo>
                <a:cubicBezTo>
                  <a:pt x="785" y="333"/>
                  <a:pt x="785" y="332"/>
                  <a:pt x="785" y="332"/>
                </a:cubicBezTo>
                <a:cubicBezTo>
                  <a:pt x="785" y="333"/>
                  <a:pt x="785" y="332"/>
                  <a:pt x="785" y="332"/>
                </a:cubicBezTo>
                <a:cubicBezTo>
                  <a:pt x="785" y="333"/>
                  <a:pt x="786" y="332"/>
                  <a:pt x="786" y="332"/>
                </a:cubicBezTo>
                <a:cubicBezTo>
                  <a:pt x="786" y="332"/>
                  <a:pt x="786" y="332"/>
                  <a:pt x="786" y="332"/>
                </a:cubicBezTo>
                <a:cubicBezTo>
                  <a:pt x="787" y="332"/>
                  <a:pt x="787" y="332"/>
                  <a:pt x="787" y="331"/>
                </a:cubicBezTo>
                <a:cubicBezTo>
                  <a:pt x="787" y="330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8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8"/>
                  <a:pt x="787" y="328"/>
                  <a:pt x="787" y="328"/>
                </a:cubicBezTo>
                <a:cubicBezTo>
                  <a:pt x="787" y="329"/>
                  <a:pt x="787" y="328"/>
                  <a:pt x="787" y="328"/>
                </a:cubicBezTo>
                <a:cubicBezTo>
                  <a:pt x="787" y="328"/>
                  <a:pt x="786" y="329"/>
                  <a:pt x="787" y="327"/>
                </a:cubicBezTo>
                <a:cubicBezTo>
                  <a:pt x="787" y="327"/>
                  <a:pt x="788" y="326"/>
                  <a:pt x="788" y="325"/>
                </a:cubicBezTo>
                <a:cubicBezTo>
                  <a:pt x="787" y="322"/>
                  <a:pt x="786" y="319"/>
                  <a:pt x="785" y="318"/>
                </a:cubicBezTo>
                <a:cubicBezTo>
                  <a:pt x="785" y="319"/>
                  <a:pt x="787" y="321"/>
                  <a:pt x="786" y="321"/>
                </a:cubicBezTo>
                <a:cubicBezTo>
                  <a:pt x="785" y="319"/>
                  <a:pt x="784" y="316"/>
                  <a:pt x="783" y="315"/>
                </a:cubicBezTo>
                <a:cubicBezTo>
                  <a:pt x="782" y="312"/>
                  <a:pt x="781" y="308"/>
                  <a:pt x="780" y="308"/>
                </a:cubicBezTo>
                <a:cubicBezTo>
                  <a:pt x="779" y="306"/>
                  <a:pt x="780" y="308"/>
                  <a:pt x="780" y="307"/>
                </a:cubicBezTo>
                <a:cubicBezTo>
                  <a:pt x="780" y="305"/>
                  <a:pt x="778" y="303"/>
                  <a:pt x="778" y="302"/>
                </a:cubicBezTo>
                <a:cubicBezTo>
                  <a:pt x="778" y="302"/>
                  <a:pt x="779" y="304"/>
                  <a:pt x="779" y="304"/>
                </a:cubicBezTo>
                <a:cubicBezTo>
                  <a:pt x="779" y="302"/>
                  <a:pt x="778" y="299"/>
                  <a:pt x="777" y="300"/>
                </a:cubicBezTo>
                <a:cubicBezTo>
                  <a:pt x="776" y="296"/>
                  <a:pt x="775" y="292"/>
                  <a:pt x="773" y="289"/>
                </a:cubicBezTo>
                <a:cubicBezTo>
                  <a:pt x="772" y="288"/>
                  <a:pt x="770" y="284"/>
                  <a:pt x="768" y="282"/>
                </a:cubicBezTo>
                <a:cubicBezTo>
                  <a:pt x="768" y="282"/>
                  <a:pt x="768" y="283"/>
                  <a:pt x="768" y="284"/>
                </a:cubicBezTo>
                <a:cubicBezTo>
                  <a:pt x="768" y="284"/>
                  <a:pt x="768" y="285"/>
                  <a:pt x="769" y="285"/>
                </a:cubicBezTo>
                <a:cubicBezTo>
                  <a:pt x="769" y="285"/>
                  <a:pt x="769" y="284"/>
                  <a:pt x="770" y="285"/>
                </a:cubicBezTo>
                <a:cubicBezTo>
                  <a:pt x="770" y="287"/>
                  <a:pt x="771" y="289"/>
                  <a:pt x="772" y="291"/>
                </a:cubicBezTo>
                <a:cubicBezTo>
                  <a:pt x="772" y="292"/>
                  <a:pt x="772" y="292"/>
                  <a:pt x="772" y="293"/>
                </a:cubicBezTo>
                <a:cubicBezTo>
                  <a:pt x="773" y="293"/>
                  <a:pt x="772" y="294"/>
                  <a:pt x="773" y="295"/>
                </a:cubicBezTo>
                <a:cubicBezTo>
                  <a:pt x="773" y="295"/>
                  <a:pt x="773" y="294"/>
                  <a:pt x="773" y="295"/>
                </a:cubicBezTo>
                <a:cubicBezTo>
                  <a:pt x="773" y="295"/>
                  <a:pt x="773" y="296"/>
                  <a:pt x="774" y="296"/>
                </a:cubicBezTo>
                <a:cubicBezTo>
                  <a:pt x="773" y="295"/>
                  <a:pt x="771" y="292"/>
                  <a:pt x="771" y="293"/>
                </a:cubicBezTo>
                <a:cubicBezTo>
                  <a:pt x="772" y="296"/>
                  <a:pt x="773" y="297"/>
                  <a:pt x="774" y="300"/>
                </a:cubicBezTo>
                <a:cubicBezTo>
                  <a:pt x="774" y="301"/>
                  <a:pt x="773" y="299"/>
                  <a:pt x="773" y="300"/>
                </a:cubicBezTo>
                <a:cubicBezTo>
                  <a:pt x="774" y="302"/>
                  <a:pt x="775" y="303"/>
                  <a:pt x="775" y="305"/>
                </a:cubicBezTo>
                <a:cubicBezTo>
                  <a:pt x="774" y="304"/>
                  <a:pt x="774" y="304"/>
                  <a:pt x="774" y="304"/>
                </a:cubicBezTo>
                <a:cubicBezTo>
                  <a:pt x="774" y="306"/>
                  <a:pt x="775" y="307"/>
                  <a:pt x="775" y="309"/>
                </a:cubicBezTo>
                <a:cubicBezTo>
                  <a:pt x="775" y="309"/>
                  <a:pt x="775" y="309"/>
                  <a:pt x="776" y="309"/>
                </a:cubicBezTo>
                <a:cubicBezTo>
                  <a:pt x="776" y="311"/>
                  <a:pt x="776" y="313"/>
                  <a:pt x="777" y="315"/>
                </a:cubicBezTo>
                <a:cubicBezTo>
                  <a:pt x="777" y="316"/>
                  <a:pt x="778" y="318"/>
                  <a:pt x="778" y="320"/>
                </a:cubicBezTo>
                <a:cubicBezTo>
                  <a:pt x="774" y="313"/>
                  <a:pt x="772" y="305"/>
                  <a:pt x="768" y="298"/>
                </a:cubicBezTo>
                <a:cubicBezTo>
                  <a:pt x="767" y="295"/>
                  <a:pt x="766" y="293"/>
                  <a:pt x="765" y="291"/>
                </a:cubicBezTo>
                <a:cubicBezTo>
                  <a:pt x="764" y="288"/>
                  <a:pt x="763" y="285"/>
                  <a:pt x="761" y="284"/>
                </a:cubicBezTo>
                <a:cubicBezTo>
                  <a:pt x="762" y="286"/>
                  <a:pt x="764" y="287"/>
                  <a:pt x="764" y="289"/>
                </a:cubicBezTo>
                <a:cubicBezTo>
                  <a:pt x="762" y="287"/>
                  <a:pt x="760" y="284"/>
                  <a:pt x="760" y="281"/>
                </a:cubicBezTo>
                <a:cubicBezTo>
                  <a:pt x="759" y="281"/>
                  <a:pt x="758" y="279"/>
                  <a:pt x="758" y="278"/>
                </a:cubicBezTo>
                <a:cubicBezTo>
                  <a:pt x="758" y="279"/>
                  <a:pt x="760" y="281"/>
                  <a:pt x="760" y="281"/>
                </a:cubicBezTo>
                <a:cubicBezTo>
                  <a:pt x="759" y="278"/>
                  <a:pt x="758" y="278"/>
                  <a:pt x="756" y="275"/>
                </a:cubicBezTo>
                <a:cubicBezTo>
                  <a:pt x="756" y="275"/>
                  <a:pt x="756" y="275"/>
                  <a:pt x="756" y="274"/>
                </a:cubicBezTo>
                <a:cubicBezTo>
                  <a:pt x="756" y="273"/>
                  <a:pt x="754" y="271"/>
                  <a:pt x="755" y="271"/>
                </a:cubicBezTo>
                <a:cubicBezTo>
                  <a:pt x="755" y="271"/>
                  <a:pt x="755" y="271"/>
                  <a:pt x="755" y="270"/>
                </a:cubicBezTo>
                <a:cubicBezTo>
                  <a:pt x="754" y="270"/>
                  <a:pt x="753" y="269"/>
                  <a:pt x="753" y="269"/>
                </a:cubicBezTo>
                <a:cubicBezTo>
                  <a:pt x="753" y="270"/>
                  <a:pt x="753" y="270"/>
                  <a:pt x="754" y="271"/>
                </a:cubicBezTo>
                <a:cubicBezTo>
                  <a:pt x="754" y="271"/>
                  <a:pt x="754" y="271"/>
                  <a:pt x="755" y="272"/>
                </a:cubicBezTo>
                <a:cubicBezTo>
                  <a:pt x="754" y="273"/>
                  <a:pt x="756" y="273"/>
                  <a:pt x="756" y="274"/>
                </a:cubicBezTo>
                <a:cubicBezTo>
                  <a:pt x="755" y="273"/>
                  <a:pt x="755" y="273"/>
                  <a:pt x="754" y="271"/>
                </a:cubicBezTo>
                <a:cubicBezTo>
                  <a:pt x="753" y="271"/>
                  <a:pt x="754" y="273"/>
                  <a:pt x="754" y="273"/>
                </a:cubicBezTo>
                <a:cubicBezTo>
                  <a:pt x="753" y="273"/>
                  <a:pt x="753" y="272"/>
                  <a:pt x="753" y="273"/>
                </a:cubicBezTo>
                <a:cubicBezTo>
                  <a:pt x="754" y="274"/>
                  <a:pt x="757" y="277"/>
                  <a:pt x="756" y="279"/>
                </a:cubicBezTo>
                <a:cubicBezTo>
                  <a:pt x="757" y="280"/>
                  <a:pt x="757" y="280"/>
                  <a:pt x="758" y="281"/>
                </a:cubicBezTo>
                <a:cubicBezTo>
                  <a:pt x="758" y="281"/>
                  <a:pt x="758" y="281"/>
                  <a:pt x="758" y="281"/>
                </a:cubicBezTo>
                <a:cubicBezTo>
                  <a:pt x="758" y="282"/>
                  <a:pt x="759" y="283"/>
                  <a:pt x="759" y="283"/>
                </a:cubicBezTo>
                <a:cubicBezTo>
                  <a:pt x="764" y="292"/>
                  <a:pt x="767" y="302"/>
                  <a:pt x="770" y="309"/>
                </a:cubicBezTo>
                <a:cubicBezTo>
                  <a:pt x="769" y="307"/>
                  <a:pt x="768" y="306"/>
                  <a:pt x="767" y="304"/>
                </a:cubicBezTo>
                <a:cubicBezTo>
                  <a:pt x="768" y="306"/>
                  <a:pt x="768" y="308"/>
                  <a:pt x="769" y="310"/>
                </a:cubicBezTo>
                <a:cubicBezTo>
                  <a:pt x="769" y="311"/>
                  <a:pt x="769" y="312"/>
                  <a:pt x="769" y="313"/>
                </a:cubicBezTo>
                <a:cubicBezTo>
                  <a:pt x="770" y="313"/>
                  <a:pt x="770" y="316"/>
                  <a:pt x="771" y="317"/>
                </a:cubicBezTo>
                <a:cubicBezTo>
                  <a:pt x="771" y="318"/>
                  <a:pt x="772" y="319"/>
                  <a:pt x="772" y="320"/>
                </a:cubicBezTo>
                <a:cubicBezTo>
                  <a:pt x="772" y="320"/>
                  <a:pt x="772" y="319"/>
                  <a:pt x="771" y="318"/>
                </a:cubicBezTo>
                <a:cubicBezTo>
                  <a:pt x="771" y="319"/>
                  <a:pt x="771" y="319"/>
                  <a:pt x="771" y="320"/>
                </a:cubicBezTo>
                <a:cubicBezTo>
                  <a:pt x="769" y="317"/>
                  <a:pt x="767" y="313"/>
                  <a:pt x="764" y="309"/>
                </a:cubicBezTo>
                <a:cubicBezTo>
                  <a:pt x="763" y="307"/>
                  <a:pt x="760" y="301"/>
                  <a:pt x="759" y="298"/>
                </a:cubicBezTo>
                <a:cubicBezTo>
                  <a:pt x="756" y="295"/>
                  <a:pt x="754" y="288"/>
                  <a:pt x="751" y="284"/>
                </a:cubicBezTo>
                <a:cubicBezTo>
                  <a:pt x="749" y="281"/>
                  <a:pt x="747" y="277"/>
                  <a:pt x="745" y="272"/>
                </a:cubicBezTo>
                <a:cubicBezTo>
                  <a:pt x="746" y="273"/>
                  <a:pt x="746" y="272"/>
                  <a:pt x="746" y="272"/>
                </a:cubicBezTo>
                <a:cubicBezTo>
                  <a:pt x="745" y="271"/>
                  <a:pt x="744" y="268"/>
                  <a:pt x="743" y="269"/>
                </a:cubicBezTo>
                <a:cubicBezTo>
                  <a:pt x="743" y="267"/>
                  <a:pt x="743" y="267"/>
                  <a:pt x="743" y="267"/>
                </a:cubicBezTo>
                <a:cubicBezTo>
                  <a:pt x="740" y="262"/>
                  <a:pt x="737" y="257"/>
                  <a:pt x="734" y="254"/>
                </a:cubicBezTo>
                <a:cubicBezTo>
                  <a:pt x="733" y="252"/>
                  <a:pt x="733" y="251"/>
                  <a:pt x="731" y="250"/>
                </a:cubicBezTo>
                <a:cubicBezTo>
                  <a:pt x="730" y="245"/>
                  <a:pt x="727" y="239"/>
                  <a:pt x="725" y="235"/>
                </a:cubicBezTo>
                <a:cubicBezTo>
                  <a:pt x="725" y="236"/>
                  <a:pt x="725" y="237"/>
                  <a:pt x="725" y="237"/>
                </a:cubicBezTo>
                <a:cubicBezTo>
                  <a:pt x="725" y="237"/>
                  <a:pt x="724" y="236"/>
                  <a:pt x="723" y="236"/>
                </a:cubicBezTo>
                <a:cubicBezTo>
                  <a:pt x="723" y="235"/>
                  <a:pt x="723" y="234"/>
                  <a:pt x="722" y="233"/>
                </a:cubicBezTo>
                <a:cubicBezTo>
                  <a:pt x="722" y="232"/>
                  <a:pt x="721" y="231"/>
                  <a:pt x="721" y="230"/>
                </a:cubicBezTo>
                <a:cubicBezTo>
                  <a:pt x="721" y="231"/>
                  <a:pt x="720" y="230"/>
                  <a:pt x="719" y="229"/>
                </a:cubicBezTo>
                <a:cubicBezTo>
                  <a:pt x="717" y="223"/>
                  <a:pt x="714" y="217"/>
                  <a:pt x="709" y="212"/>
                </a:cubicBezTo>
                <a:cubicBezTo>
                  <a:pt x="709" y="210"/>
                  <a:pt x="707" y="209"/>
                  <a:pt x="706" y="207"/>
                </a:cubicBezTo>
                <a:cubicBezTo>
                  <a:pt x="705" y="208"/>
                  <a:pt x="702" y="202"/>
                  <a:pt x="702" y="205"/>
                </a:cubicBezTo>
                <a:cubicBezTo>
                  <a:pt x="699" y="197"/>
                  <a:pt x="691" y="189"/>
                  <a:pt x="688" y="184"/>
                </a:cubicBezTo>
                <a:cubicBezTo>
                  <a:pt x="686" y="183"/>
                  <a:pt x="683" y="179"/>
                  <a:pt x="681" y="177"/>
                </a:cubicBezTo>
                <a:cubicBezTo>
                  <a:pt x="678" y="174"/>
                  <a:pt x="675" y="170"/>
                  <a:pt x="672" y="166"/>
                </a:cubicBezTo>
                <a:cubicBezTo>
                  <a:pt x="669" y="163"/>
                  <a:pt x="667" y="161"/>
                  <a:pt x="664" y="159"/>
                </a:cubicBezTo>
                <a:cubicBezTo>
                  <a:pt x="664" y="158"/>
                  <a:pt x="665" y="158"/>
                  <a:pt x="664" y="158"/>
                </a:cubicBezTo>
                <a:cubicBezTo>
                  <a:pt x="663" y="158"/>
                  <a:pt x="660" y="155"/>
                  <a:pt x="659" y="154"/>
                </a:cubicBezTo>
                <a:cubicBezTo>
                  <a:pt x="659" y="154"/>
                  <a:pt x="660" y="154"/>
                  <a:pt x="660" y="154"/>
                </a:cubicBezTo>
                <a:cubicBezTo>
                  <a:pt x="657" y="152"/>
                  <a:pt x="653" y="148"/>
                  <a:pt x="651" y="145"/>
                </a:cubicBezTo>
                <a:cubicBezTo>
                  <a:pt x="652" y="145"/>
                  <a:pt x="656" y="148"/>
                  <a:pt x="655" y="149"/>
                </a:cubicBezTo>
                <a:cubicBezTo>
                  <a:pt x="656" y="150"/>
                  <a:pt x="658" y="151"/>
                  <a:pt x="659" y="152"/>
                </a:cubicBezTo>
                <a:cubicBezTo>
                  <a:pt x="659" y="152"/>
                  <a:pt x="659" y="151"/>
                  <a:pt x="658" y="151"/>
                </a:cubicBezTo>
                <a:cubicBezTo>
                  <a:pt x="660" y="151"/>
                  <a:pt x="661" y="154"/>
                  <a:pt x="661" y="153"/>
                </a:cubicBezTo>
                <a:cubicBezTo>
                  <a:pt x="660" y="152"/>
                  <a:pt x="658" y="149"/>
                  <a:pt x="656" y="149"/>
                </a:cubicBezTo>
                <a:cubicBezTo>
                  <a:pt x="654" y="145"/>
                  <a:pt x="648" y="142"/>
                  <a:pt x="645" y="137"/>
                </a:cubicBezTo>
                <a:cubicBezTo>
                  <a:pt x="644" y="137"/>
                  <a:pt x="643" y="135"/>
                  <a:pt x="643" y="136"/>
                </a:cubicBezTo>
                <a:cubicBezTo>
                  <a:pt x="643" y="135"/>
                  <a:pt x="642" y="135"/>
                  <a:pt x="642" y="135"/>
                </a:cubicBezTo>
                <a:cubicBezTo>
                  <a:pt x="642" y="135"/>
                  <a:pt x="643" y="135"/>
                  <a:pt x="643" y="135"/>
                </a:cubicBezTo>
                <a:cubicBezTo>
                  <a:pt x="641" y="134"/>
                  <a:pt x="640" y="132"/>
                  <a:pt x="638" y="131"/>
                </a:cubicBezTo>
                <a:cubicBezTo>
                  <a:pt x="638" y="131"/>
                  <a:pt x="639" y="132"/>
                  <a:pt x="638" y="132"/>
                </a:cubicBezTo>
                <a:cubicBezTo>
                  <a:pt x="637" y="130"/>
                  <a:pt x="637" y="130"/>
                  <a:pt x="636" y="129"/>
                </a:cubicBezTo>
                <a:cubicBezTo>
                  <a:pt x="637" y="130"/>
                  <a:pt x="636" y="129"/>
                  <a:pt x="636" y="128"/>
                </a:cubicBezTo>
                <a:cubicBezTo>
                  <a:pt x="634" y="127"/>
                  <a:pt x="633" y="126"/>
                  <a:pt x="631" y="125"/>
                </a:cubicBezTo>
                <a:cubicBezTo>
                  <a:pt x="632" y="126"/>
                  <a:pt x="630" y="126"/>
                  <a:pt x="631" y="126"/>
                </a:cubicBezTo>
                <a:cubicBezTo>
                  <a:pt x="630" y="124"/>
                  <a:pt x="630" y="124"/>
                  <a:pt x="630" y="124"/>
                </a:cubicBezTo>
                <a:cubicBezTo>
                  <a:pt x="627" y="122"/>
                  <a:pt x="624" y="119"/>
                  <a:pt x="621" y="117"/>
                </a:cubicBezTo>
                <a:cubicBezTo>
                  <a:pt x="622" y="118"/>
                  <a:pt x="623" y="119"/>
                  <a:pt x="623" y="118"/>
                </a:cubicBezTo>
                <a:cubicBezTo>
                  <a:pt x="622" y="117"/>
                  <a:pt x="620" y="116"/>
                  <a:pt x="619" y="115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18" y="115"/>
                  <a:pt x="618" y="114"/>
                  <a:pt x="617" y="113"/>
                </a:cubicBezTo>
                <a:cubicBezTo>
                  <a:pt x="617" y="113"/>
                  <a:pt x="617" y="114"/>
                  <a:pt x="617" y="114"/>
                </a:cubicBezTo>
                <a:cubicBezTo>
                  <a:pt x="616" y="112"/>
                  <a:pt x="615" y="113"/>
                  <a:pt x="614" y="112"/>
                </a:cubicBezTo>
                <a:cubicBezTo>
                  <a:pt x="615" y="112"/>
                  <a:pt x="615" y="112"/>
                  <a:pt x="614" y="112"/>
                </a:cubicBezTo>
                <a:cubicBezTo>
                  <a:pt x="611" y="109"/>
                  <a:pt x="609" y="107"/>
                  <a:pt x="606" y="105"/>
                </a:cubicBezTo>
                <a:cubicBezTo>
                  <a:pt x="605" y="105"/>
                  <a:pt x="605" y="103"/>
                  <a:pt x="604" y="104"/>
                </a:cubicBezTo>
                <a:cubicBezTo>
                  <a:pt x="603" y="103"/>
                  <a:pt x="604" y="103"/>
                  <a:pt x="603" y="103"/>
                </a:cubicBezTo>
                <a:cubicBezTo>
                  <a:pt x="602" y="102"/>
                  <a:pt x="599" y="101"/>
                  <a:pt x="598" y="99"/>
                </a:cubicBezTo>
                <a:cubicBezTo>
                  <a:pt x="597" y="99"/>
                  <a:pt x="597" y="99"/>
                  <a:pt x="597" y="99"/>
                </a:cubicBezTo>
                <a:cubicBezTo>
                  <a:pt x="588" y="91"/>
                  <a:pt x="578" y="86"/>
                  <a:pt x="568" y="80"/>
                </a:cubicBezTo>
                <a:cubicBezTo>
                  <a:pt x="566" y="79"/>
                  <a:pt x="564" y="78"/>
                  <a:pt x="562" y="77"/>
                </a:cubicBezTo>
                <a:cubicBezTo>
                  <a:pt x="560" y="76"/>
                  <a:pt x="560" y="76"/>
                  <a:pt x="560" y="76"/>
                </a:cubicBezTo>
                <a:cubicBezTo>
                  <a:pt x="559" y="75"/>
                  <a:pt x="556" y="74"/>
                  <a:pt x="555" y="74"/>
                </a:cubicBezTo>
                <a:cubicBezTo>
                  <a:pt x="556" y="73"/>
                  <a:pt x="554" y="73"/>
                  <a:pt x="553" y="73"/>
                </a:cubicBezTo>
                <a:cubicBezTo>
                  <a:pt x="547" y="69"/>
                  <a:pt x="541" y="68"/>
                  <a:pt x="535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487" y="46"/>
                  <a:pt x="438" y="42"/>
                  <a:pt x="388" y="46"/>
                </a:cubicBezTo>
                <a:cubicBezTo>
                  <a:pt x="388" y="47"/>
                  <a:pt x="387" y="47"/>
                  <a:pt x="386" y="47"/>
                </a:cubicBezTo>
                <a:cubicBezTo>
                  <a:pt x="387" y="47"/>
                  <a:pt x="387" y="47"/>
                  <a:pt x="387" y="46"/>
                </a:cubicBezTo>
                <a:cubicBezTo>
                  <a:pt x="385" y="46"/>
                  <a:pt x="386" y="47"/>
                  <a:pt x="385" y="47"/>
                </a:cubicBezTo>
                <a:cubicBezTo>
                  <a:pt x="383" y="47"/>
                  <a:pt x="383" y="47"/>
                  <a:pt x="383" y="47"/>
                </a:cubicBezTo>
                <a:cubicBezTo>
                  <a:pt x="377" y="48"/>
                  <a:pt x="372" y="49"/>
                  <a:pt x="365" y="50"/>
                </a:cubicBezTo>
                <a:cubicBezTo>
                  <a:pt x="365" y="50"/>
                  <a:pt x="365" y="50"/>
                  <a:pt x="365" y="50"/>
                </a:cubicBezTo>
                <a:cubicBezTo>
                  <a:pt x="364" y="50"/>
                  <a:pt x="364" y="50"/>
                  <a:pt x="364" y="50"/>
                </a:cubicBezTo>
                <a:cubicBezTo>
                  <a:pt x="351" y="52"/>
                  <a:pt x="339" y="56"/>
                  <a:pt x="327" y="59"/>
                </a:cubicBezTo>
                <a:cubicBezTo>
                  <a:pt x="321" y="61"/>
                  <a:pt x="316" y="63"/>
                  <a:pt x="310" y="64"/>
                </a:cubicBezTo>
                <a:cubicBezTo>
                  <a:pt x="308" y="66"/>
                  <a:pt x="306" y="65"/>
                  <a:pt x="304" y="67"/>
                </a:cubicBezTo>
                <a:cubicBezTo>
                  <a:pt x="301" y="67"/>
                  <a:pt x="298" y="70"/>
                  <a:pt x="294" y="70"/>
                </a:cubicBezTo>
                <a:cubicBezTo>
                  <a:pt x="287" y="74"/>
                  <a:pt x="280" y="76"/>
                  <a:pt x="273" y="80"/>
                </a:cubicBezTo>
                <a:cubicBezTo>
                  <a:pt x="271" y="80"/>
                  <a:pt x="271" y="80"/>
                  <a:pt x="271" y="80"/>
                </a:cubicBezTo>
                <a:cubicBezTo>
                  <a:pt x="266" y="83"/>
                  <a:pt x="259" y="86"/>
                  <a:pt x="254" y="89"/>
                </a:cubicBezTo>
                <a:cubicBezTo>
                  <a:pt x="252" y="89"/>
                  <a:pt x="250" y="91"/>
                  <a:pt x="249" y="91"/>
                </a:cubicBezTo>
                <a:cubicBezTo>
                  <a:pt x="248" y="92"/>
                  <a:pt x="248" y="92"/>
                  <a:pt x="248" y="92"/>
                </a:cubicBezTo>
                <a:cubicBezTo>
                  <a:pt x="246" y="93"/>
                  <a:pt x="244" y="94"/>
                  <a:pt x="242" y="95"/>
                </a:cubicBezTo>
                <a:cubicBezTo>
                  <a:pt x="238" y="98"/>
                  <a:pt x="231" y="101"/>
                  <a:pt x="230" y="102"/>
                </a:cubicBezTo>
                <a:cubicBezTo>
                  <a:pt x="220" y="108"/>
                  <a:pt x="211" y="114"/>
                  <a:pt x="202" y="120"/>
                </a:cubicBezTo>
                <a:cubicBezTo>
                  <a:pt x="202" y="121"/>
                  <a:pt x="202" y="121"/>
                  <a:pt x="202" y="121"/>
                </a:cubicBezTo>
                <a:cubicBezTo>
                  <a:pt x="197" y="124"/>
                  <a:pt x="191" y="128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83" y="135"/>
                  <a:pt x="181" y="136"/>
                  <a:pt x="179" y="137"/>
                </a:cubicBezTo>
                <a:cubicBezTo>
                  <a:pt x="179" y="137"/>
                  <a:pt x="180" y="137"/>
                  <a:pt x="179" y="137"/>
                </a:cubicBezTo>
                <a:cubicBezTo>
                  <a:pt x="178" y="138"/>
                  <a:pt x="177" y="139"/>
                  <a:pt x="176" y="140"/>
                </a:cubicBezTo>
                <a:cubicBezTo>
                  <a:pt x="171" y="144"/>
                  <a:pt x="166" y="148"/>
                  <a:pt x="162" y="151"/>
                </a:cubicBezTo>
                <a:cubicBezTo>
                  <a:pt x="163" y="151"/>
                  <a:pt x="162" y="151"/>
                  <a:pt x="162" y="152"/>
                </a:cubicBezTo>
                <a:cubicBezTo>
                  <a:pt x="156" y="156"/>
                  <a:pt x="151" y="161"/>
                  <a:pt x="146" y="166"/>
                </a:cubicBezTo>
                <a:cubicBezTo>
                  <a:pt x="145" y="167"/>
                  <a:pt x="145" y="166"/>
                  <a:pt x="144" y="167"/>
                </a:cubicBezTo>
                <a:cubicBezTo>
                  <a:pt x="144" y="168"/>
                  <a:pt x="142" y="169"/>
                  <a:pt x="142" y="170"/>
                </a:cubicBezTo>
                <a:cubicBezTo>
                  <a:pt x="140" y="171"/>
                  <a:pt x="139" y="173"/>
                  <a:pt x="137" y="174"/>
                </a:cubicBezTo>
                <a:cubicBezTo>
                  <a:pt x="135" y="176"/>
                  <a:pt x="131" y="180"/>
                  <a:pt x="128" y="183"/>
                </a:cubicBezTo>
                <a:cubicBezTo>
                  <a:pt x="128" y="182"/>
                  <a:pt x="124" y="187"/>
                  <a:pt x="122" y="189"/>
                </a:cubicBezTo>
                <a:cubicBezTo>
                  <a:pt x="122" y="190"/>
                  <a:pt x="123" y="189"/>
                  <a:pt x="122" y="190"/>
                </a:cubicBezTo>
                <a:cubicBezTo>
                  <a:pt x="122" y="190"/>
                  <a:pt x="120" y="191"/>
                  <a:pt x="120" y="192"/>
                </a:cubicBezTo>
                <a:cubicBezTo>
                  <a:pt x="117" y="194"/>
                  <a:pt x="115" y="197"/>
                  <a:pt x="113" y="200"/>
                </a:cubicBezTo>
                <a:cubicBezTo>
                  <a:pt x="111" y="201"/>
                  <a:pt x="113" y="198"/>
                  <a:pt x="112" y="199"/>
                </a:cubicBezTo>
                <a:cubicBezTo>
                  <a:pt x="110" y="202"/>
                  <a:pt x="108" y="205"/>
                  <a:pt x="106" y="208"/>
                </a:cubicBezTo>
                <a:cubicBezTo>
                  <a:pt x="105" y="207"/>
                  <a:pt x="106" y="206"/>
                  <a:pt x="107" y="205"/>
                </a:cubicBezTo>
                <a:cubicBezTo>
                  <a:pt x="106" y="206"/>
                  <a:pt x="107" y="205"/>
                  <a:pt x="106" y="206"/>
                </a:cubicBezTo>
                <a:cubicBezTo>
                  <a:pt x="105" y="207"/>
                  <a:pt x="104" y="209"/>
                  <a:pt x="102" y="210"/>
                </a:cubicBezTo>
                <a:cubicBezTo>
                  <a:pt x="103" y="210"/>
                  <a:pt x="104" y="208"/>
                  <a:pt x="104" y="208"/>
                </a:cubicBezTo>
                <a:cubicBezTo>
                  <a:pt x="102" y="210"/>
                  <a:pt x="101" y="211"/>
                  <a:pt x="100" y="213"/>
                </a:cubicBezTo>
                <a:cubicBezTo>
                  <a:pt x="99" y="214"/>
                  <a:pt x="100" y="213"/>
                  <a:pt x="99" y="213"/>
                </a:cubicBezTo>
                <a:cubicBezTo>
                  <a:pt x="98" y="215"/>
                  <a:pt x="97" y="216"/>
                  <a:pt x="97" y="217"/>
                </a:cubicBezTo>
                <a:cubicBezTo>
                  <a:pt x="94" y="219"/>
                  <a:pt x="93" y="221"/>
                  <a:pt x="92" y="223"/>
                </a:cubicBezTo>
                <a:cubicBezTo>
                  <a:pt x="91" y="224"/>
                  <a:pt x="93" y="222"/>
                  <a:pt x="92" y="223"/>
                </a:cubicBezTo>
                <a:cubicBezTo>
                  <a:pt x="91" y="225"/>
                  <a:pt x="92" y="223"/>
                  <a:pt x="91" y="224"/>
                </a:cubicBezTo>
                <a:cubicBezTo>
                  <a:pt x="91" y="224"/>
                  <a:pt x="91" y="226"/>
                  <a:pt x="90" y="227"/>
                </a:cubicBezTo>
                <a:cubicBezTo>
                  <a:pt x="90" y="226"/>
                  <a:pt x="90" y="225"/>
                  <a:pt x="90" y="225"/>
                </a:cubicBezTo>
                <a:cubicBezTo>
                  <a:pt x="87" y="228"/>
                  <a:pt x="85" y="231"/>
                  <a:pt x="83" y="234"/>
                </a:cubicBezTo>
                <a:cubicBezTo>
                  <a:pt x="83" y="234"/>
                  <a:pt x="83" y="234"/>
                  <a:pt x="83" y="234"/>
                </a:cubicBezTo>
                <a:cubicBezTo>
                  <a:pt x="81" y="236"/>
                  <a:pt x="77" y="240"/>
                  <a:pt x="78" y="241"/>
                </a:cubicBezTo>
                <a:cubicBezTo>
                  <a:pt x="77" y="241"/>
                  <a:pt x="77" y="242"/>
                  <a:pt x="77" y="242"/>
                </a:cubicBezTo>
                <a:cubicBezTo>
                  <a:pt x="77" y="242"/>
                  <a:pt x="77" y="241"/>
                  <a:pt x="76" y="242"/>
                </a:cubicBezTo>
                <a:cubicBezTo>
                  <a:pt x="76" y="243"/>
                  <a:pt x="75" y="243"/>
                  <a:pt x="75" y="244"/>
                </a:cubicBezTo>
                <a:cubicBezTo>
                  <a:pt x="77" y="243"/>
                  <a:pt x="77" y="243"/>
                  <a:pt x="77" y="243"/>
                </a:cubicBezTo>
                <a:cubicBezTo>
                  <a:pt x="76" y="245"/>
                  <a:pt x="75" y="244"/>
                  <a:pt x="74" y="246"/>
                </a:cubicBezTo>
                <a:cubicBezTo>
                  <a:pt x="73" y="246"/>
                  <a:pt x="73" y="247"/>
                  <a:pt x="72" y="248"/>
                </a:cubicBezTo>
                <a:cubicBezTo>
                  <a:pt x="72" y="248"/>
                  <a:pt x="73" y="246"/>
                  <a:pt x="72" y="247"/>
                </a:cubicBezTo>
                <a:cubicBezTo>
                  <a:pt x="71" y="249"/>
                  <a:pt x="69" y="251"/>
                  <a:pt x="68" y="254"/>
                </a:cubicBezTo>
                <a:cubicBezTo>
                  <a:pt x="68" y="253"/>
                  <a:pt x="68" y="253"/>
                  <a:pt x="68" y="253"/>
                </a:cubicBezTo>
                <a:cubicBezTo>
                  <a:pt x="67" y="254"/>
                  <a:pt x="67" y="254"/>
                  <a:pt x="66" y="255"/>
                </a:cubicBezTo>
                <a:cubicBezTo>
                  <a:pt x="66" y="255"/>
                  <a:pt x="67" y="255"/>
                  <a:pt x="67" y="256"/>
                </a:cubicBezTo>
                <a:cubicBezTo>
                  <a:pt x="66" y="256"/>
                  <a:pt x="65" y="257"/>
                  <a:pt x="64" y="258"/>
                </a:cubicBezTo>
                <a:cubicBezTo>
                  <a:pt x="65" y="258"/>
                  <a:pt x="65" y="259"/>
                  <a:pt x="64" y="259"/>
                </a:cubicBezTo>
                <a:cubicBezTo>
                  <a:pt x="64" y="258"/>
                  <a:pt x="63" y="261"/>
                  <a:pt x="62" y="262"/>
                </a:cubicBezTo>
                <a:cubicBezTo>
                  <a:pt x="62" y="262"/>
                  <a:pt x="62" y="260"/>
                  <a:pt x="62" y="260"/>
                </a:cubicBezTo>
                <a:cubicBezTo>
                  <a:pt x="62" y="262"/>
                  <a:pt x="61" y="263"/>
                  <a:pt x="60" y="264"/>
                </a:cubicBezTo>
                <a:cubicBezTo>
                  <a:pt x="61" y="263"/>
                  <a:pt x="59" y="266"/>
                  <a:pt x="59" y="267"/>
                </a:cubicBezTo>
                <a:cubicBezTo>
                  <a:pt x="59" y="266"/>
                  <a:pt x="60" y="265"/>
                  <a:pt x="59" y="265"/>
                </a:cubicBezTo>
                <a:cubicBezTo>
                  <a:pt x="58" y="266"/>
                  <a:pt x="58" y="267"/>
                  <a:pt x="58" y="267"/>
                </a:cubicBezTo>
                <a:cubicBezTo>
                  <a:pt x="58" y="265"/>
                  <a:pt x="55" y="271"/>
                  <a:pt x="53" y="273"/>
                </a:cubicBezTo>
                <a:cubicBezTo>
                  <a:pt x="54" y="272"/>
                  <a:pt x="54" y="272"/>
                  <a:pt x="54" y="273"/>
                </a:cubicBezTo>
                <a:cubicBezTo>
                  <a:pt x="53" y="274"/>
                  <a:pt x="53" y="273"/>
                  <a:pt x="53" y="274"/>
                </a:cubicBezTo>
                <a:cubicBezTo>
                  <a:pt x="51" y="275"/>
                  <a:pt x="51" y="275"/>
                  <a:pt x="51" y="275"/>
                </a:cubicBezTo>
                <a:cubicBezTo>
                  <a:pt x="52" y="274"/>
                  <a:pt x="51" y="275"/>
                  <a:pt x="51" y="274"/>
                </a:cubicBezTo>
                <a:cubicBezTo>
                  <a:pt x="52" y="273"/>
                  <a:pt x="53" y="273"/>
                  <a:pt x="53" y="270"/>
                </a:cubicBezTo>
                <a:cubicBezTo>
                  <a:pt x="55" y="270"/>
                  <a:pt x="54" y="269"/>
                  <a:pt x="56" y="268"/>
                </a:cubicBezTo>
                <a:cubicBezTo>
                  <a:pt x="56" y="268"/>
                  <a:pt x="56" y="266"/>
                  <a:pt x="57" y="266"/>
                </a:cubicBezTo>
                <a:cubicBezTo>
                  <a:pt x="57" y="266"/>
                  <a:pt x="57" y="267"/>
                  <a:pt x="57" y="267"/>
                </a:cubicBezTo>
                <a:cubicBezTo>
                  <a:pt x="57" y="266"/>
                  <a:pt x="58" y="267"/>
                  <a:pt x="58" y="265"/>
                </a:cubicBezTo>
                <a:cubicBezTo>
                  <a:pt x="58" y="265"/>
                  <a:pt x="57" y="265"/>
                  <a:pt x="58" y="264"/>
                </a:cubicBezTo>
                <a:cubicBezTo>
                  <a:pt x="59" y="263"/>
                  <a:pt x="57" y="266"/>
                  <a:pt x="59" y="264"/>
                </a:cubicBezTo>
                <a:cubicBezTo>
                  <a:pt x="59" y="262"/>
                  <a:pt x="61" y="262"/>
                  <a:pt x="62" y="260"/>
                </a:cubicBezTo>
                <a:cubicBezTo>
                  <a:pt x="61" y="260"/>
                  <a:pt x="60" y="261"/>
                  <a:pt x="60" y="260"/>
                </a:cubicBezTo>
                <a:cubicBezTo>
                  <a:pt x="61" y="259"/>
                  <a:pt x="61" y="259"/>
                  <a:pt x="62" y="259"/>
                </a:cubicBezTo>
                <a:cubicBezTo>
                  <a:pt x="63" y="256"/>
                  <a:pt x="65" y="254"/>
                  <a:pt x="67" y="251"/>
                </a:cubicBezTo>
                <a:cubicBezTo>
                  <a:pt x="67" y="251"/>
                  <a:pt x="67" y="251"/>
                  <a:pt x="67" y="251"/>
                </a:cubicBezTo>
                <a:cubicBezTo>
                  <a:pt x="66" y="251"/>
                  <a:pt x="66" y="252"/>
                  <a:pt x="66" y="252"/>
                </a:cubicBezTo>
                <a:cubicBezTo>
                  <a:pt x="66" y="250"/>
                  <a:pt x="67" y="251"/>
                  <a:pt x="68" y="250"/>
                </a:cubicBezTo>
                <a:cubicBezTo>
                  <a:pt x="68" y="249"/>
                  <a:pt x="68" y="249"/>
                  <a:pt x="69" y="248"/>
                </a:cubicBezTo>
                <a:cubicBezTo>
                  <a:pt x="68" y="250"/>
                  <a:pt x="69" y="248"/>
                  <a:pt x="70" y="248"/>
                </a:cubicBezTo>
                <a:cubicBezTo>
                  <a:pt x="71" y="245"/>
                  <a:pt x="75" y="240"/>
                  <a:pt x="75" y="239"/>
                </a:cubicBezTo>
                <a:cubicBezTo>
                  <a:pt x="76" y="238"/>
                  <a:pt x="76" y="239"/>
                  <a:pt x="76" y="238"/>
                </a:cubicBezTo>
                <a:cubicBezTo>
                  <a:pt x="78" y="237"/>
                  <a:pt x="79" y="235"/>
                  <a:pt x="80" y="233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81" y="233"/>
                  <a:pt x="81" y="233"/>
                  <a:pt x="81" y="232"/>
                </a:cubicBezTo>
                <a:cubicBezTo>
                  <a:pt x="81" y="232"/>
                  <a:pt x="80" y="232"/>
                  <a:pt x="80" y="232"/>
                </a:cubicBezTo>
                <a:cubicBezTo>
                  <a:pt x="81" y="231"/>
                  <a:pt x="81" y="230"/>
                  <a:pt x="82" y="230"/>
                </a:cubicBezTo>
                <a:cubicBezTo>
                  <a:pt x="82" y="231"/>
                  <a:pt x="82" y="231"/>
                  <a:pt x="83" y="231"/>
                </a:cubicBezTo>
                <a:cubicBezTo>
                  <a:pt x="84" y="228"/>
                  <a:pt x="87" y="226"/>
                  <a:pt x="87" y="224"/>
                </a:cubicBezTo>
                <a:cubicBezTo>
                  <a:pt x="88" y="223"/>
                  <a:pt x="88" y="223"/>
                  <a:pt x="88" y="223"/>
                </a:cubicBezTo>
                <a:cubicBezTo>
                  <a:pt x="88" y="223"/>
                  <a:pt x="90" y="221"/>
                  <a:pt x="89" y="222"/>
                </a:cubicBezTo>
                <a:cubicBezTo>
                  <a:pt x="89" y="222"/>
                  <a:pt x="88" y="223"/>
                  <a:pt x="88" y="222"/>
                </a:cubicBezTo>
                <a:cubicBezTo>
                  <a:pt x="90" y="221"/>
                  <a:pt x="91" y="219"/>
                  <a:pt x="92" y="218"/>
                </a:cubicBezTo>
                <a:cubicBezTo>
                  <a:pt x="92" y="218"/>
                  <a:pt x="92" y="218"/>
                  <a:pt x="92" y="218"/>
                </a:cubicBezTo>
                <a:cubicBezTo>
                  <a:pt x="92" y="218"/>
                  <a:pt x="91" y="218"/>
                  <a:pt x="91" y="219"/>
                </a:cubicBezTo>
                <a:cubicBezTo>
                  <a:pt x="93" y="215"/>
                  <a:pt x="97" y="213"/>
                  <a:pt x="99" y="209"/>
                </a:cubicBezTo>
                <a:cubicBezTo>
                  <a:pt x="100" y="208"/>
                  <a:pt x="98" y="209"/>
                  <a:pt x="99" y="209"/>
                </a:cubicBezTo>
                <a:cubicBezTo>
                  <a:pt x="101" y="207"/>
                  <a:pt x="103" y="205"/>
                  <a:pt x="104" y="203"/>
                </a:cubicBezTo>
                <a:cubicBezTo>
                  <a:pt x="106" y="200"/>
                  <a:pt x="110" y="198"/>
                  <a:pt x="110" y="196"/>
                </a:cubicBezTo>
                <a:cubicBezTo>
                  <a:pt x="111" y="196"/>
                  <a:pt x="112" y="193"/>
                  <a:pt x="114" y="193"/>
                </a:cubicBezTo>
                <a:cubicBezTo>
                  <a:pt x="114" y="191"/>
                  <a:pt x="115" y="191"/>
                  <a:pt x="116" y="189"/>
                </a:cubicBezTo>
                <a:cubicBezTo>
                  <a:pt x="117" y="190"/>
                  <a:pt x="120" y="186"/>
                  <a:pt x="120" y="185"/>
                </a:cubicBezTo>
                <a:cubicBezTo>
                  <a:pt x="122" y="184"/>
                  <a:pt x="121" y="185"/>
                  <a:pt x="121" y="185"/>
                </a:cubicBezTo>
                <a:cubicBezTo>
                  <a:pt x="122" y="184"/>
                  <a:pt x="123" y="184"/>
                  <a:pt x="123" y="183"/>
                </a:cubicBezTo>
                <a:cubicBezTo>
                  <a:pt x="123" y="183"/>
                  <a:pt x="123" y="182"/>
                  <a:pt x="124" y="181"/>
                </a:cubicBezTo>
                <a:cubicBezTo>
                  <a:pt x="124" y="181"/>
                  <a:pt x="123" y="183"/>
                  <a:pt x="124" y="182"/>
                </a:cubicBezTo>
                <a:cubicBezTo>
                  <a:pt x="125" y="182"/>
                  <a:pt x="125" y="180"/>
                  <a:pt x="126" y="179"/>
                </a:cubicBezTo>
                <a:cubicBezTo>
                  <a:pt x="126" y="180"/>
                  <a:pt x="127" y="179"/>
                  <a:pt x="128" y="179"/>
                </a:cubicBezTo>
                <a:cubicBezTo>
                  <a:pt x="128" y="177"/>
                  <a:pt x="130" y="176"/>
                  <a:pt x="130" y="174"/>
                </a:cubicBezTo>
                <a:cubicBezTo>
                  <a:pt x="130" y="175"/>
                  <a:pt x="129" y="175"/>
                  <a:pt x="129" y="174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130" y="173"/>
                  <a:pt x="129" y="174"/>
                  <a:pt x="129" y="174"/>
                </a:cubicBezTo>
                <a:cubicBezTo>
                  <a:pt x="132" y="172"/>
                  <a:pt x="131" y="172"/>
                  <a:pt x="134" y="170"/>
                </a:cubicBezTo>
                <a:cubicBezTo>
                  <a:pt x="133" y="171"/>
                  <a:pt x="131" y="173"/>
                  <a:pt x="133" y="172"/>
                </a:cubicBezTo>
                <a:cubicBezTo>
                  <a:pt x="133" y="173"/>
                  <a:pt x="131" y="174"/>
                  <a:pt x="131" y="174"/>
                </a:cubicBezTo>
                <a:cubicBezTo>
                  <a:pt x="132" y="173"/>
                  <a:pt x="132" y="172"/>
                  <a:pt x="134" y="172"/>
                </a:cubicBezTo>
                <a:cubicBezTo>
                  <a:pt x="134" y="171"/>
                  <a:pt x="135" y="171"/>
                  <a:pt x="136" y="169"/>
                </a:cubicBezTo>
                <a:cubicBezTo>
                  <a:pt x="135" y="170"/>
                  <a:pt x="135" y="170"/>
                  <a:pt x="134" y="171"/>
                </a:cubicBezTo>
                <a:cubicBezTo>
                  <a:pt x="135" y="170"/>
                  <a:pt x="134" y="170"/>
                  <a:pt x="134" y="170"/>
                </a:cubicBezTo>
                <a:cubicBezTo>
                  <a:pt x="134" y="169"/>
                  <a:pt x="135" y="168"/>
                  <a:pt x="136" y="168"/>
                </a:cubicBezTo>
                <a:cubicBezTo>
                  <a:pt x="135" y="168"/>
                  <a:pt x="135" y="169"/>
                  <a:pt x="135" y="169"/>
                </a:cubicBezTo>
                <a:cubicBezTo>
                  <a:pt x="136" y="169"/>
                  <a:pt x="136" y="169"/>
                  <a:pt x="136" y="168"/>
                </a:cubicBezTo>
                <a:cubicBezTo>
                  <a:pt x="137" y="167"/>
                  <a:pt x="136" y="168"/>
                  <a:pt x="136" y="167"/>
                </a:cubicBezTo>
                <a:cubicBezTo>
                  <a:pt x="139" y="165"/>
                  <a:pt x="142" y="161"/>
                  <a:pt x="144" y="161"/>
                </a:cubicBezTo>
                <a:cubicBezTo>
                  <a:pt x="144" y="161"/>
                  <a:pt x="146" y="159"/>
                  <a:pt x="145" y="159"/>
                </a:cubicBezTo>
                <a:cubicBezTo>
                  <a:pt x="145" y="159"/>
                  <a:pt x="143" y="161"/>
                  <a:pt x="143" y="160"/>
                </a:cubicBezTo>
                <a:cubicBezTo>
                  <a:pt x="145" y="159"/>
                  <a:pt x="148" y="155"/>
                  <a:pt x="148" y="157"/>
                </a:cubicBezTo>
                <a:cubicBezTo>
                  <a:pt x="149" y="157"/>
                  <a:pt x="149" y="157"/>
                  <a:pt x="149" y="156"/>
                </a:cubicBezTo>
                <a:cubicBezTo>
                  <a:pt x="150" y="155"/>
                  <a:pt x="149" y="156"/>
                  <a:pt x="149" y="155"/>
                </a:cubicBezTo>
                <a:cubicBezTo>
                  <a:pt x="153" y="152"/>
                  <a:pt x="159" y="147"/>
                  <a:pt x="161" y="144"/>
                </a:cubicBezTo>
                <a:cubicBezTo>
                  <a:pt x="166" y="141"/>
                  <a:pt x="170" y="137"/>
                  <a:pt x="175" y="134"/>
                </a:cubicBezTo>
                <a:cubicBezTo>
                  <a:pt x="175" y="134"/>
                  <a:pt x="174" y="134"/>
                  <a:pt x="174" y="134"/>
                </a:cubicBezTo>
                <a:cubicBezTo>
                  <a:pt x="178" y="132"/>
                  <a:pt x="183" y="127"/>
                  <a:pt x="187" y="124"/>
                </a:cubicBezTo>
                <a:cubicBezTo>
                  <a:pt x="188" y="124"/>
                  <a:pt x="187" y="124"/>
                  <a:pt x="187" y="123"/>
                </a:cubicBezTo>
                <a:cubicBezTo>
                  <a:pt x="191" y="122"/>
                  <a:pt x="193" y="119"/>
                  <a:pt x="196" y="117"/>
                </a:cubicBezTo>
                <a:cubicBezTo>
                  <a:pt x="196" y="117"/>
                  <a:pt x="196" y="117"/>
                  <a:pt x="196" y="117"/>
                </a:cubicBezTo>
                <a:cubicBezTo>
                  <a:pt x="198" y="116"/>
                  <a:pt x="200" y="115"/>
                  <a:pt x="201" y="114"/>
                </a:cubicBezTo>
                <a:cubicBezTo>
                  <a:pt x="204" y="112"/>
                  <a:pt x="207" y="109"/>
                  <a:pt x="211" y="108"/>
                </a:cubicBezTo>
                <a:cubicBezTo>
                  <a:pt x="210" y="107"/>
                  <a:pt x="213" y="106"/>
                  <a:pt x="213" y="107"/>
                </a:cubicBezTo>
                <a:cubicBezTo>
                  <a:pt x="212" y="107"/>
                  <a:pt x="210" y="108"/>
                  <a:pt x="211" y="108"/>
                </a:cubicBezTo>
                <a:cubicBezTo>
                  <a:pt x="212" y="107"/>
                  <a:pt x="212" y="108"/>
                  <a:pt x="213" y="108"/>
                </a:cubicBezTo>
                <a:cubicBezTo>
                  <a:pt x="215" y="106"/>
                  <a:pt x="214" y="106"/>
                  <a:pt x="214" y="106"/>
                </a:cubicBezTo>
                <a:cubicBezTo>
                  <a:pt x="216" y="104"/>
                  <a:pt x="219" y="102"/>
                  <a:pt x="221" y="101"/>
                </a:cubicBezTo>
                <a:cubicBezTo>
                  <a:pt x="222" y="100"/>
                  <a:pt x="222" y="101"/>
                  <a:pt x="222" y="101"/>
                </a:cubicBezTo>
                <a:cubicBezTo>
                  <a:pt x="228" y="96"/>
                  <a:pt x="237" y="92"/>
                  <a:pt x="242" y="88"/>
                </a:cubicBezTo>
                <a:cubicBezTo>
                  <a:pt x="244" y="88"/>
                  <a:pt x="244" y="88"/>
                  <a:pt x="245" y="87"/>
                </a:cubicBezTo>
                <a:cubicBezTo>
                  <a:pt x="245" y="87"/>
                  <a:pt x="245" y="87"/>
                  <a:pt x="245" y="87"/>
                </a:cubicBezTo>
                <a:cubicBezTo>
                  <a:pt x="256" y="81"/>
                  <a:pt x="266" y="76"/>
                  <a:pt x="277" y="71"/>
                </a:cubicBezTo>
                <a:cubicBezTo>
                  <a:pt x="277" y="71"/>
                  <a:pt x="280" y="70"/>
                  <a:pt x="282" y="69"/>
                </a:cubicBezTo>
                <a:cubicBezTo>
                  <a:pt x="284" y="68"/>
                  <a:pt x="285" y="68"/>
                  <a:pt x="287" y="67"/>
                </a:cubicBezTo>
                <a:cubicBezTo>
                  <a:pt x="288" y="66"/>
                  <a:pt x="296" y="63"/>
                  <a:pt x="299" y="62"/>
                </a:cubicBezTo>
                <a:cubicBezTo>
                  <a:pt x="299" y="62"/>
                  <a:pt x="299" y="62"/>
                  <a:pt x="300" y="62"/>
                </a:cubicBezTo>
                <a:cubicBezTo>
                  <a:pt x="302" y="60"/>
                  <a:pt x="306" y="60"/>
                  <a:pt x="307" y="59"/>
                </a:cubicBezTo>
                <a:cubicBezTo>
                  <a:pt x="307" y="59"/>
                  <a:pt x="308" y="59"/>
                  <a:pt x="308" y="59"/>
                </a:cubicBezTo>
                <a:cubicBezTo>
                  <a:pt x="309" y="59"/>
                  <a:pt x="309" y="59"/>
                  <a:pt x="309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3" y="57"/>
                  <a:pt x="315" y="57"/>
                  <a:pt x="317" y="56"/>
                </a:cubicBezTo>
                <a:cubicBezTo>
                  <a:pt x="317" y="56"/>
                  <a:pt x="317" y="56"/>
                  <a:pt x="317" y="56"/>
                </a:cubicBezTo>
                <a:cubicBezTo>
                  <a:pt x="319" y="55"/>
                  <a:pt x="321" y="55"/>
                  <a:pt x="322" y="54"/>
                </a:cubicBezTo>
                <a:cubicBezTo>
                  <a:pt x="321" y="55"/>
                  <a:pt x="323" y="55"/>
                  <a:pt x="323" y="54"/>
                </a:cubicBezTo>
                <a:cubicBezTo>
                  <a:pt x="325" y="54"/>
                  <a:pt x="322" y="54"/>
                  <a:pt x="324" y="54"/>
                </a:cubicBezTo>
                <a:cubicBezTo>
                  <a:pt x="326" y="54"/>
                  <a:pt x="329" y="53"/>
                  <a:pt x="331" y="52"/>
                </a:cubicBezTo>
                <a:cubicBezTo>
                  <a:pt x="332" y="52"/>
                  <a:pt x="334" y="51"/>
                  <a:pt x="337" y="50"/>
                </a:cubicBezTo>
                <a:cubicBezTo>
                  <a:pt x="339" y="50"/>
                  <a:pt x="342" y="49"/>
                  <a:pt x="343" y="49"/>
                </a:cubicBezTo>
                <a:cubicBezTo>
                  <a:pt x="350" y="48"/>
                  <a:pt x="356" y="45"/>
                  <a:pt x="363" y="45"/>
                </a:cubicBezTo>
                <a:cubicBezTo>
                  <a:pt x="362" y="45"/>
                  <a:pt x="362" y="45"/>
                  <a:pt x="362" y="44"/>
                </a:cubicBezTo>
                <a:cubicBezTo>
                  <a:pt x="363" y="44"/>
                  <a:pt x="362" y="45"/>
                  <a:pt x="363" y="45"/>
                </a:cubicBezTo>
                <a:cubicBezTo>
                  <a:pt x="367" y="43"/>
                  <a:pt x="374" y="43"/>
                  <a:pt x="380" y="42"/>
                </a:cubicBezTo>
                <a:cubicBezTo>
                  <a:pt x="380" y="42"/>
                  <a:pt x="380" y="42"/>
                  <a:pt x="380" y="42"/>
                </a:cubicBezTo>
                <a:cubicBezTo>
                  <a:pt x="384" y="41"/>
                  <a:pt x="387" y="41"/>
                  <a:pt x="391" y="41"/>
                </a:cubicBezTo>
                <a:cubicBezTo>
                  <a:pt x="395" y="40"/>
                  <a:pt x="400" y="39"/>
                  <a:pt x="404" y="40"/>
                </a:cubicBezTo>
                <a:cubicBezTo>
                  <a:pt x="405" y="40"/>
                  <a:pt x="404" y="39"/>
                  <a:pt x="404" y="39"/>
                </a:cubicBezTo>
                <a:cubicBezTo>
                  <a:pt x="406" y="40"/>
                  <a:pt x="407" y="39"/>
                  <a:pt x="408" y="39"/>
                </a:cubicBezTo>
                <a:cubicBezTo>
                  <a:pt x="408" y="39"/>
                  <a:pt x="407" y="39"/>
                  <a:pt x="407" y="39"/>
                </a:cubicBezTo>
                <a:cubicBezTo>
                  <a:pt x="408" y="39"/>
                  <a:pt x="409" y="39"/>
                  <a:pt x="409" y="39"/>
                </a:cubicBezTo>
                <a:cubicBezTo>
                  <a:pt x="417" y="39"/>
                  <a:pt x="425" y="38"/>
                  <a:pt x="433" y="39"/>
                </a:cubicBezTo>
                <a:cubicBezTo>
                  <a:pt x="434" y="39"/>
                  <a:pt x="434" y="39"/>
                  <a:pt x="434" y="38"/>
                </a:cubicBezTo>
                <a:cubicBezTo>
                  <a:pt x="381" y="36"/>
                  <a:pt x="328" y="48"/>
                  <a:pt x="279" y="69"/>
                </a:cubicBezTo>
                <a:cubicBezTo>
                  <a:pt x="230" y="90"/>
                  <a:pt x="185" y="121"/>
                  <a:pt x="145" y="157"/>
                </a:cubicBezTo>
                <a:cubicBezTo>
                  <a:pt x="142" y="160"/>
                  <a:pt x="138" y="164"/>
                  <a:pt x="136" y="165"/>
                </a:cubicBezTo>
                <a:cubicBezTo>
                  <a:pt x="134" y="167"/>
                  <a:pt x="133" y="169"/>
                  <a:pt x="131" y="170"/>
                </a:cubicBezTo>
                <a:cubicBezTo>
                  <a:pt x="131" y="171"/>
                  <a:pt x="130" y="171"/>
                  <a:pt x="130" y="171"/>
                </a:cubicBezTo>
                <a:cubicBezTo>
                  <a:pt x="130" y="172"/>
                  <a:pt x="127" y="174"/>
                  <a:pt x="126" y="175"/>
                </a:cubicBezTo>
                <a:cubicBezTo>
                  <a:pt x="124" y="176"/>
                  <a:pt x="123" y="179"/>
                  <a:pt x="122" y="180"/>
                </a:cubicBezTo>
                <a:cubicBezTo>
                  <a:pt x="122" y="179"/>
                  <a:pt x="123" y="178"/>
                  <a:pt x="124" y="177"/>
                </a:cubicBezTo>
                <a:cubicBezTo>
                  <a:pt x="121" y="178"/>
                  <a:pt x="119" y="183"/>
                  <a:pt x="116" y="185"/>
                </a:cubicBezTo>
                <a:cubicBezTo>
                  <a:pt x="114" y="188"/>
                  <a:pt x="109" y="192"/>
                  <a:pt x="109" y="194"/>
                </a:cubicBezTo>
                <a:cubicBezTo>
                  <a:pt x="108" y="194"/>
                  <a:pt x="108" y="195"/>
                  <a:pt x="107" y="195"/>
                </a:cubicBezTo>
                <a:cubicBezTo>
                  <a:pt x="107" y="196"/>
                  <a:pt x="105" y="199"/>
                  <a:pt x="104" y="198"/>
                </a:cubicBezTo>
                <a:cubicBezTo>
                  <a:pt x="102" y="200"/>
                  <a:pt x="101" y="203"/>
                  <a:pt x="98" y="205"/>
                </a:cubicBezTo>
                <a:cubicBezTo>
                  <a:pt x="98" y="205"/>
                  <a:pt x="99" y="203"/>
                  <a:pt x="98" y="204"/>
                </a:cubicBezTo>
                <a:cubicBezTo>
                  <a:pt x="98" y="204"/>
                  <a:pt x="97" y="206"/>
                  <a:pt x="98" y="205"/>
                </a:cubicBezTo>
                <a:cubicBezTo>
                  <a:pt x="96" y="208"/>
                  <a:pt x="93" y="210"/>
                  <a:pt x="91" y="213"/>
                </a:cubicBezTo>
                <a:cubicBezTo>
                  <a:pt x="91" y="213"/>
                  <a:pt x="90" y="215"/>
                  <a:pt x="90" y="215"/>
                </a:cubicBezTo>
                <a:cubicBezTo>
                  <a:pt x="90" y="216"/>
                  <a:pt x="90" y="215"/>
                  <a:pt x="90" y="215"/>
                </a:cubicBezTo>
                <a:cubicBezTo>
                  <a:pt x="89" y="217"/>
                  <a:pt x="87" y="218"/>
                  <a:pt x="87" y="219"/>
                </a:cubicBezTo>
                <a:cubicBezTo>
                  <a:pt x="86" y="220"/>
                  <a:pt x="85" y="221"/>
                  <a:pt x="85" y="222"/>
                </a:cubicBezTo>
                <a:cubicBezTo>
                  <a:pt x="82" y="223"/>
                  <a:pt x="79" y="229"/>
                  <a:pt x="76" y="232"/>
                </a:cubicBezTo>
                <a:cubicBezTo>
                  <a:pt x="74" y="236"/>
                  <a:pt x="70" y="238"/>
                  <a:pt x="68" y="243"/>
                </a:cubicBezTo>
                <a:cubicBezTo>
                  <a:pt x="67" y="243"/>
                  <a:pt x="68" y="244"/>
                  <a:pt x="67" y="244"/>
                </a:cubicBezTo>
                <a:cubicBezTo>
                  <a:pt x="68" y="242"/>
                  <a:pt x="70" y="239"/>
                  <a:pt x="72" y="236"/>
                </a:cubicBezTo>
                <a:cubicBezTo>
                  <a:pt x="72" y="236"/>
                  <a:pt x="72" y="236"/>
                  <a:pt x="71" y="236"/>
                </a:cubicBezTo>
                <a:cubicBezTo>
                  <a:pt x="71" y="236"/>
                  <a:pt x="70" y="237"/>
                  <a:pt x="70" y="238"/>
                </a:cubicBezTo>
                <a:cubicBezTo>
                  <a:pt x="69" y="239"/>
                  <a:pt x="71" y="236"/>
                  <a:pt x="69" y="238"/>
                </a:cubicBezTo>
                <a:cubicBezTo>
                  <a:pt x="69" y="238"/>
                  <a:pt x="67" y="241"/>
                  <a:pt x="68" y="241"/>
                </a:cubicBezTo>
                <a:cubicBezTo>
                  <a:pt x="67" y="242"/>
                  <a:pt x="67" y="243"/>
                  <a:pt x="66" y="244"/>
                </a:cubicBezTo>
                <a:cubicBezTo>
                  <a:pt x="67" y="243"/>
                  <a:pt x="66" y="244"/>
                  <a:pt x="66" y="245"/>
                </a:cubicBezTo>
                <a:cubicBezTo>
                  <a:pt x="64" y="246"/>
                  <a:pt x="64" y="248"/>
                  <a:pt x="63" y="249"/>
                </a:cubicBezTo>
                <a:cubicBezTo>
                  <a:pt x="63" y="250"/>
                  <a:pt x="63" y="249"/>
                  <a:pt x="63" y="249"/>
                </a:cubicBezTo>
                <a:cubicBezTo>
                  <a:pt x="62" y="251"/>
                  <a:pt x="59" y="254"/>
                  <a:pt x="59" y="255"/>
                </a:cubicBezTo>
                <a:cubicBezTo>
                  <a:pt x="60" y="253"/>
                  <a:pt x="60" y="252"/>
                  <a:pt x="61" y="250"/>
                </a:cubicBezTo>
                <a:cubicBezTo>
                  <a:pt x="60" y="251"/>
                  <a:pt x="61" y="250"/>
                  <a:pt x="59" y="251"/>
                </a:cubicBezTo>
                <a:cubicBezTo>
                  <a:pt x="60" y="251"/>
                  <a:pt x="59" y="252"/>
                  <a:pt x="59" y="253"/>
                </a:cubicBezTo>
                <a:cubicBezTo>
                  <a:pt x="59" y="252"/>
                  <a:pt x="54" y="258"/>
                  <a:pt x="54" y="260"/>
                </a:cubicBezTo>
                <a:cubicBezTo>
                  <a:pt x="53" y="261"/>
                  <a:pt x="54" y="259"/>
                  <a:pt x="53" y="260"/>
                </a:cubicBezTo>
                <a:cubicBezTo>
                  <a:pt x="53" y="260"/>
                  <a:pt x="53" y="260"/>
                  <a:pt x="52" y="261"/>
                </a:cubicBezTo>
                <a:cubicBezTo>
                  <a:pt x="53" y="261"/>
                  <a:pt x="52" y="262"/>
                  <a:pt x="54" y="261"/>
                </a:cubicBezTo>
                <a:cubicBezTo>
                  <a:pt x="53" y="262"/>
                  <a:pt x="52" y="263"/>
                  <a:pt x="52" y="264"/>
                </a:cubicBezTo>
                <a:cubicBezTo>
                  <a:pt x="52" y="264"/>
                  <a:pt x="53" y="262"/>
                  <a:pt x="53" y="262"/>
                </a:cubicBezTo>
                <a:cubicBezTo>
                  <a:pt x="52" y="263"/>
                  <a:pt x="52" y="265"/>
                  <a:pt x="51" y="265"/>
                </a:cubicBezTo>
                <a:cubicBezTo>
                  <a:pt x="51" y="264"/>
                  <a:pt x="52" y="263"/>
                  <a:pt x="52" y="263"/>
                </a:cubicBezTo>
                <a:cubicBezTo>
                  <a:pt x="51" y="264"/>
                  <a:pt x="50" y="265"/>
                  <a:pt x="50" y="266"/>
                </a:cubicBezTo>
                <a:cubicBezTo>
                  <a:pt x="50" y="265"/>
                  <a:pt x="49" y="266"/>
                  <a:pt x="49" y="265"/>
                </a:cubicBezTo>
                <a:cubicBezTo>
                  <a:pt x="49" y="265"/>
                  <a:pt x="50" y="262"/>
                  <a:pt x="49" y="263"/>
                </a:cubicBezTo>
                <a:cubicBezTo>
                  <a:pt x="49" y="264"/>
                  <a:pt x="49" y="265"/>
                  <a:pt x="48" y="265"/>
                </a:cubicBezTo>
                <a:cubicBezTo>
                  <a:pt x="49" y="264"/>
                  <a:pt x="47" y="267"/>
                  <a:pt x="47" y="265"/>
                </a:cubicBezTo>
                <a:cubicBezTo>
                  <a:pt x="47" y="266"/>
                  <a:pt x="46" y="269"/>
                  <a:pt x="47" y="267"/>
                </a:cubicBezTo>
                <a:cubicBezTo>
                  <a:pt x="47" y="266"/>
                  <a:pt x="48" y="267"/>
                  <a:pt x="48" y="267"/>
                </a:cubicBezTo>
                <a:cubicBezTo>
                  <a:pt x="48" y="266"/>
                  <a:pt x="48" y="266"/>
                  <a:pt x="49" y="266"/>
                </a:cubicBezTo>
                <a:cubicBezTo>
                  <a:pt x="48" y="266"/>
                  <a:pt x="49" y="266"/>
                  <a:pt x="49" y="267"/>
                </a:cubicBezTo>
                <a:cubicBezTo>
                  <a:pt x="48" y="268"/>
                  <a:pt x="48" y="267"/>
                  <a:pt x="47" y="268"/>
                </a:cubicBezTo>
                <a:cubicBezTo>
                  <a:pt x="47" y="268"/>
                  <a:pt x="46" y="269"/>
                  <a:pt x="46" y="270"/>
                </a:cubicBezTo>
                <a:cubicBezTo>
                  <a:pt x="47" y="269"/>
                  <a:pt x="47" y="268"/>
                  <a:pt x="47" y="269"/>
                </a:cubicBezTo>
                <a:cubicBezTo>
                  <a:pt x="46" y="270"/>
                  <a:pt x="45" y="273"/>
                  <a:pt x="43" y="274"/>
                </a:cubicBezTo>
                <a:cubicBezTo>
                  <a:pt x="45" y="272"/>
                  <a:pt x="45" y="271"/>
                  <a:pt x="46" y="268"/>
                </a:cubicBezTo>
                <a:cubicBezTo>
                  <a:pt x="46" y="268"/>
                  <a:pt x="46" y="268"/>
                  <a:pt x="46" y="268"/>
                </a:cubicBezTo>
                <a:cubicBezTo>
                  <a:pt x="44" y="271"/>
                  <a:pt x="43" y="273"/>
                  <a:pt x="42" y="276"/>
                </a:cubicBezTo>
                <a:cubicBezTo>
                  <a:pt x="41" y="276"/>
                  <a:pt x="41" y="276"/>
                  <a:pt x="41" y="275"/>
                </a:cubicBezTo>
                <a:cubicBezTo>
                  <a:pt x="41" y="276"/>
                  <a:pt x="41" y="276"/>
                  <a:pt x="41" y="276"/>
                </a:cubicBezTo>
                <a:cubicBezTo>
                  <a:pt x="41" y="277"/>
                  <a:pt x="41" y="276"/>
                  <a:pt x="41" y="277"/>
                </a:cubicBezTo>
                <a:cubicBezTo>
                  <a:pt x="41" y="278"/>
                  <a:pt x="40" y="280"/>
                  <a:pt x="39" y="280"/>
                </a:cubicBezTo>
                <a:cubicBezTo>
                  <a:pt x="38" y="281"/>
                  <a:pt x="37" y="285"/>
                  <a:pt x="36" y="286"/>
                </a:cubicBezTo>
                <a:cubicBezTo>
                  <a:pt x="36" y="285"/>
                  <a:pt x="37" y="283"/>
                  <a:pt x="38" y="280"/>
                </a:cubicBezTo>
                <a:cubicBezTo>
                  <a:pt x="37" y="282"/>
                  <a:pt x="36" y="285"/>
                  <a:pt x="35" y="286"/>
                </a:cubicBezTo>
                <a:cubicBezTo>
                  <a:pt x="36" y="285"/>
                  <a:pt x="35" y="287"/>
                  <a:pt x="35" y="287"/>
                </a:cubicBezTo>
                <a:cubicBezTo>
                  <a:pt x="35" y="287"/>
                  <a:pt x="35" y="288"/>
                  <a:pt x="35" y="288"/>
                </a:cubicBezTo>
                <a:cubicBezTo>
                  <a:pt x="35" y="287"/>
                  <a:pt x="35" y="286"/>
                  <a:pt x="34" y="287"/>
                </a:cubicBezTo>
                <a:cubicBezTo>
                  <a:pt x="34" y="289"/>
                  <a:pt x="33" y="289"/>
                  <a:pt x="32" y="290"/>
                </a:cubicBezTo>
                <a:cubicBezTo>
                  <a:pt x="31" y="294"/>
                  <a:pt x="29" y="295"/>
                  <a:pt x="28" y="298"/>
                </a:cubicBezTo>
                <a:cubicBezTo>
                  <a:pt x="27" y="298"/>
                  <a:pt x="29" y="295"/>
                  <a:pt x="29" y="294"/>
                </a:cubicBezTo>
                <a:cubicBezTo>
                  <a:pt x="27" y="296"/>
                  <a:pt x="27" y="299"/>
                  <a:pt x="25" y="300"/>
                </a:cubicBezTo>
                <a:cubicBezTo>
                  <a:pt x="24" y="302"/>
                  <a:pt x="23" y="304"/>
                  <a:pt x="22" y="306"/>
                </a:cubicBezTo>
                <a:cubicBezTo>
                  <a:pt x="22" y="307"/>
                  <a:pt x="22" y="306"/>
                  <a:pt x="22" y="308"/>
                </a:cubicBezTo>
                <a:cubicBezTo>
                  <a:pt x="22" y="308"/>
                  <a:pt x="21" y="308"/>
                  <a:pt x="21" y="309"/>
                </a:cubicBezTo>
                <a:cubicBezTo>
                  <a:pt x="22" y="308"/>
                  <a:pt x="22" y="308"/>
                  <a:pt x="22" y="309"/>
                </a:cubicBezTo>
                <a:cubicBezTo>
                  <a:pt x="20" y="310"/>
                  <a:pt x="21" y="308"/>
                  <a:pt x="22" y="307"/>
                </a:cubicBezTo>
                <a:cubicBezTo>
                  <a:pt x="21" y="309"/>
                  <a:pt x="22" y="306"/>
                  <a:pt x="21" y="307"/>
                </a:cubicBezTo>
                <a:cubicBezTo>
                  <a:pt x="21" y="308"/>
                  <a:pt x="20" y="310"/>
                  <a:pt x="20" y="309"/>
                </a:cubicBezTo>
                <a:cubicBezTo>
                  <a:pt x="20" y="308"/>
                  <a:pt x="20" y="307"/>
                  <a:pt x="21" y="306"/>
                </a:cubicBezTo>
                <a:cubicBezTo>
                  <a:pt x="21" y="306"/>
                  <a:pt x="21" y="306"/>
                  <a:pt x="21" y="306"/>
                </a:cubicBezTo>
                <a:cubicBezTo>
                  <a:pt x="20" y="306"/>
                  <a:pt x="20" y="308"/>
                  <a:pt x="19" y="308"/>
                </a:cubicBezTo>
                <a:cubicBezTo>
                  <a:pt x="20" y="306"/>
                  <a:pt x="22" y="304"/>
                  <a:pt x="22" y="302"/>
                </a:cubicBezTo>
                <a:cubicBezTo>
                  <a:pt x="22" y="301"/>
                  <a:pt x="22" y="303"/>
                  <a:pt x="22" y="302"/>
                </a:cubicBezTo>
                <a:cubicBezTo>
                  <a:pt x="22" y="301"/>
                  <a:pt x="22" y="300"/>
                  <a:pt x="23" y="300"/>
                </a:cubicBezTo>
                <a:cubicBezTo>
                  <a:pt x="23" y="300"/>
                  <a:pt x="23" y="301"/>
                  <a:pt x="23" y="301"/>
                </a:cubicBezTo>
                <a:cubicBezTo>
                  <a:pt x="24" y="300"/>
                  <a:pt x="25" y="297"/>
                  <a:pt x="24" y="297"/>
                </a:cubicBezTo>
                <a:cubicBezTo>
                  <a:pt x="25" y="297"/>
                  <a:pt x="25" y="296"/>
                  <a:pt x="26" y="295"/>
                </a:cubicBezTo>
                <a:cubicBezTo>
                  <a:pt x="26" y="297"/>
                  <a:pt x="25" y="297"/>
                  <a:pt x="25" y="299"/>
                </a:cubicBezTo>
                <a:cubicBezTo>
                  <a:pt x="26" y="297"/>
                  <a:pt x="26" y="296"/>
                  <a:pt x="27" y="295"/>
                </a:cubicBezTo>
                <a:cubicBezTo>
                  <a:pt x="28" y="295"/>
                  <a:pt x="28" y="294"/>
                  <a:pt x="28" y="294"/>
                </a:cubicBezTo>
                <a:cubicBezTo>
                  <a:pt x="28" y="294"/>
                  <a:pt x="28" y="294"/>
                  <a:pt x="27" y="295"/>
                </a:cubicBezTo>
                <a:cubicBezTo>
                  <a:pt x="27" y="294"/>
                  <a:pt x="27" y="294"/>
                  <a:pt x="27" y="294"/>
                </a:cubicBezTo>
                <a:cubicBezTo>
                  <a:pt x="27" y="293"/>
                  <a:pt x="28" y="292"/>
                  <a:pt x="28" y="291"/>
                </a:cubicBezTo>
                <a:cubicBezTo>
                  <a:pt x="27" y="291"/>
                  <a:pt x="26" y="294"/>
                  <a:pt x="27" y="292"/>
                </a:cubicBezTo>
                <a:cubicBezTo>
                  <a:pt x="28" y="291"/>
                  <a:pt x="29" y="288"/>
                  <a:pt x="30" y="287"/>
                </a:cubicBezTo>
                <a:cubicBezTo>
                  <a:pt x="29" y="288"/>
                  <a:pt x="29" y="289"/>
                  <a:pt x="29" y="290"/>
                </a:cubicBezTo>
                <a:cubicBezTo>
                  <a:pt x="31" y="288"/>
                  <a:pt x="32" y="284"/>
                  <a:pt x="33" y="284"/>
                </a:cubicBezTo>
                <a:cubicBezTo>
                  <a:pt x="33" y="283"/>
                  <a:pt x="33" y="283"/>
                  <a:pt x="32" y="284"/>
                </a:cubicBezTo>
                <a:cubicBezTo>
                  <a:pt x="33" y="282"/>
                  <a:pt x="33" y="281"/>
                  <a:pt x="34" y="280"/>
                </a:cubicBezTo>
                <a:cubicBezTo>
                  <a:pt x="36" y="279"/>
                  <a:pt x="37" y="276"/>
                  <a:pt x="39" y="272"/>
                </a:cubicBezTo>
                <a:cubicBezTo>
                  <a:pt x="39" y="273"/>
                  <a:pt x="38" y="274"/>
                  <a:pt x="38" y="274"/>
                </a:cubicBezTo>
                <a:cubicBezTo>
                  <a:pt x="39" y="273"/>
                  <a:pt x="39" y="272"/>
                  <a:pt x="40" y="271"/>
                </a:cubicBezTo>
                <a:cubicBezTo>
                  <a:pt x="40" y="271"/>
                  <a:pt x="40" y="272"/>
                  <a:pt x="41" y="271"/>
                </a:cubicBezTo>
                <a:cubicBezTo>
                  <a:pt x="41" y="270"/>
                  <a:pt x="41" y="270"/>
                  <a:pt x="41" y="270"/>
                </a:cubicBezTo>
                <a:cubicBezTo>
                  <a:pt x="43" y="268"/>
                  <a:pt x="43" y="265"/>
                  <a:pt x="44" y="264"/>
                </a:cubicBezTo>
                <a:cubicBezTo>
                  <a:pt x="46" y="263"/>
                  <a:pt x="47" y="259"/>
                  <a:pt x="47" y="259"/>
                </a:cubicBezTo>
                <a:cubicBezTo>
                  <a:pt x="46" y="259"/>
                  <a:pt x="46" y="261"/>
                  <a:pt x="45" y="261"/>
                </a:cubicBezTo>
                <a:cubicBezTo>
                  <a:pt x="46" y="260"/>
                  <a:pt x="45" y="261"/>
                  <a:pt x="45" y="260"/>
                </a:cubicBezTo>
                <a:cubicBezTo>
                  <a:pt x="48" y="258"/>
                  <a:pt x="48" y="258"/>
                  <a:pt x="48" y="258"/>
                </a:cubicBezTo>
                <a:cubicBezTo>
                  <a:pt x="47" y="259"/>
                  <a:pt x="47" y="259"/>
                  <a:pt x="47" y="261"/>
                </a:cubicBezTo>
                <a:cubicBezTo>
                  <a:pt x="49" y="258"/>
                  <a:pt x="50" y="255"/>
                  <a:pt x="51" y="254"/>
                </a:cubicBezTo>
                <a:cubicBezTo>
                  <a:pt x="51" y="254"/>
                  <a:pt x="52" y="253"/>
                  <a:pt x="52" y="252"/>
                </a:cubicBezTo>
                <a:cubicBezTo>
                  <a:pt x="52" y="251"/>
                  <a:pt x="54" y="250"/>
                  <a:pt x="55" y="249"/>
                </a:cubicBezTo>
                <a:cubicBezTo>
                  <a:pt x="54" y="248"/>
                  <a:pt x="55" y="247"/>
                  <a:pt x="55" y="246"/>
                </a:cubicBezTo>
                <a:cubicBezTo>
                  <a:pt x="56" y="246"/>
                  <a:pt x="56" y="247"/>
                  <a:pt x="56" y="247"/>
                </a:cubicBezTo>
                <a:cubicBezTo>
                  <a:pt x="57" y="244"/>
                  <a:pt x="58" y="245"/>
                  <a:pt x="59" y="243"/>
                </a:cubicBezTo>
                <a:cubicBezTo>
                  <a:pt x="58" y="244"/>
                  <a:pt x="58" y="243"/>
                  <a:pt x="58" y="243"/>
                </a:cubicBezTo>
                <a:cubicBezTo>
                  <a:pt x="59" y="241"/>
                  <a:pt x="61" y="238"/>
                  <a:pt x="60" y="240"/>
                </a:cubicBezTo>
                <a:cubicBezTo>
                  <a:pt x="61" y="239"/>
                  <a:pt x="63" y="236"/>
                  <a:pt x="65" y="234"/>
                </a:cubicBezTo>
                <a:cubicBezTo>
                  <a:pt x="65" y="232"/>
                  <a:pt x="65" y="232"/>
                  <a:pt x="65" y="232"/>
                </a:cubicBezTo>
                <a:cubicBezTo>
                  <a:pt x="66" y="231"/>
                  <a:pt x="65" y="234"/>
                  <a:pt x="66" y="233"/>
                </a:cubicBezTo>
                <a:cubicBezTo>
                  <a:pt x="67" y="231"/>
                  <a:pt x="67" y="229"/>
                  <a:pt x="69" y="227"/>
                </a:cubicBezTo>
                <a:cubicBezTo>
                  <a:pt x="68" y="227"/>
                  <a:pt x="68" y="228"/>
                  <a:pt x="68" y="229"/>
                </a:cubicBezTo>
                <a:cubicBezTo>
                  <a:pt x="69" y="227"/>
                  <a:pt x="70" y="224"/>
                  <a:pt x="71" y="224"/>
                </a:cubicBezTo>
                <a:cubicBezTo>
                  <a:pt x="71" y="224"/>
                  <a:pt x="69" y="226"/>
                  <a:pt x="70" y="226"/>
                </a:cubicBezTo>
                <a:cubicBezTo>
                  <a:pt x="71" y="225"/>
                  <a:pt x="72" y="224"/>
                  <a:pt x="73" y="222"/>
                </a:cubicBezTo>
                <a:cubicBezTo>
                  <a:pt x="72" y="223"/>
                  <a:pt x="71" y="224"/>
                  <a:pt x="71" y="223"/>
                </a:cubicBezTo>
                <a:cubicBezTo>
                  <a:pt x="72" y="222"/>
                  <a:pt x="73" y="221"/>
                  <a:pt x="73" y="222"/>
                </a:cubicBezTo>
                <a:cubicBezTo>
                  <a:pt x="73" y="221"/>
                  <a:pt x="74" y="220"/>
                  <a:pt x="74" y="219"/>
                </a:cubicBezTo>
                <a:cubicBezTo>
                  <a:pt x="74" y="219"/>
                  <a:pt x="73" y="220"/>
                  <a:pt x="72" y="220"/>
                </a:cubicBezTo>
                <a:cubicBezTo>
                  <a:pt x="72" y="221"/>
                  <a:pt x="72" y="221"/>
                  <a:pt x="71" y="222"/>
                </a:cubicBezTo>
                <a:cubicBezTo>
                  <a:pt x="69" y="223"/>
                  <a:pt x="67" y="228"/>
                  <a:pt x="64" y="231"/>
                </a:cubicBezTo>
                <a:cubicBezTo>
                  <a:pt x="64" y="232"/>
                  <a:pt x="62" y="233"/>
                  <a:pt x="61" y="236"/>
                </a:cubicBezTo>
                <a:cubicBezTo>
                  <a:pt x="59" y="238"/>
                  <a:pt x="57" y="241"/>
                  <a:pt x="55" y="244"/>
                </a:cubicBezTo>
                <a:cubicBezTo>
                  <a:pt x="55" y="244"/>
                  <a:pt x="54" y="244"/>
                  <a:pt x="54" y="244"/>
                </a:cubicBezTo>
                <a:cubicBezTo>
                  <a:pt x="54" y="245"/>
                  <a:pt x="53" y="245"/>
                  <a:pt x="53" y="246"/>
                </a:cubicBezTo>
                <a:cubicBezTo>
                  <a:pt x="52" y="247"/>
                  <a:pt x="52" y="246"/>
                  <a:pt x="51" y="246"/>
                </a:cubicBezTo>
                <a:cubicBezTo>
                  <a:pt x="51" y="247"/>
                  <a:pt x="50" y="248"/>
                  <a:pt x="51" y="249"/>
                </a:cubicBezTo>
                <a:cubicBezTo>
                  <a:pt x="50" y="250"/>
                  <a:pt x="49" y="251"/>
                  <a:pt x="48" y="251"/>
                </a:cubicBezTo>
                <a:cubicBezTo>
                  <a:pt x="48" y="252"/>
                  <a:pt x="48" y="252"/>
                  <a:pt x="48" y="253"/>
                </a:cubicBezTo>
                <a:cubicBezTo>
                  <a:pt x="47" y="252"/>
                  <a:pt x="49" y="250"/>
                  <a:pt x="48" y="251"/>
                </a:cubicBezTo>
                <a:cubicBezTo>
                  <a:pt x="47" y="252"/>
                  <a:pt x="46" y="254"/>
                  <a:pt x="46" y="253"/>
                </a:cubicBezTo>
                <a:cubicBezTo>
                  <a:pt x="45" y="254"/>
                  <a:pt x="45" y="255"/>
                  <a:pt x="45" y="256"/>
                </a:cubicBezTo>
                <a:cubicBezTo>
                  <a:pt x="45" y="255"/>
                  <a:pt x="45" y="256"/>
                  <a:pt x="45" y="257"/>
                </a:cubicBezTo>
                <a:cubicBezTo>
                  <a:pt x="44" y="258"/>
                  <a:pt x="45" y="256"/>
                  <a:pt x="44" y="257"/>
                </a:cubicBezTo>
                <a:cubicBezTo>
                  <a:pt x="43" y="259"/>
                  <a:pt x="42" y="259"/>
                  <a:pt x="41" y="261"/>
                </a:cubicBezTo>
                <a:cubicBezTo>
                  <a:pt x="42" y="260"/>
                  <a:pt x="42" y="259"/>
                  <a:pt x="41" y="259"/>
                </a:cubicBezTo>
                <a:cubicBezTo>
                  <a:pt x="42" y="259"/>
                  <a:pt x="42" y="258"/>
                  <a:pt x="42" y="257"/>
                </a:cubicBezTo>
                <a:cubicBezTo>
                  <a:pt x="43" y="257"/>
                  <a:pt x="43" y="256"/>
                  <a:pt x="44" y="254"/>
                </a:cubicBezTo>
                <a:cubicBezTo>
                  <a:pt x="44" y="255"/>
                  <a:pt x="43" y="257"/>
                  <a:pt x="43" y="256"/>
                </a:cubicBezTo>
                <a:cubicBezTo>
                  <a:pt x="44" y="255"/>
                  <a:pt x="46" y="254"/>
                  <a:pt x="45" y="253"/>
                </a:cubicBezTo>
                <a:cubicBezTo>
                  <a:pt x="47" y="251"/>
                  <a:pt x="48" y="250"/>
                  <a:pt x="50" y="248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47"/>
                  <a:pt x="50" y="246"/>
                  <a:pt x="50" y="246"/>
                </a:cubicBezTo>
                <a:cubicBezTo>
                  <a:pt x="51" y="244"/>
                  <a:pt x="50" y="247"/>
                  <a:pt x="51" y="246"/>
                </a:cubicBezTo>
                <a:cubicBezTo>
                  <a:pt x="52" y="245"/>
                  <a:pt x="52" y="244"/>
                  <a:pt x="52" y="244"/>
                </a:cubicBezTo>
                <a:cubicBezTo>
                  <a:pt x="53" y="243"/>
                  <a:pt x="52" y="244"/>
                  <a:pt x="53" y="243"/>
                </a:cubicBezTo>
                <a:cubicBezTo>
                  <a:pt x="54" y="241"/>
                  <a:pt x="54" y="240"/>
                  <a:pt x="56" y="239"/>
                </a:cubicBezTo>
                <a:cubicBezTo>
                  <a:pt x="56" y="238"/>
                  <a:pt x="56" y="239"/>
                  <a:pt x="56" y="238"/>
                </a:cubicBezTo>
                <a:cubicBezTo>
                  <a:pt x="57" y="237"/>
                  <a:pt x="58" y="236"/>
                  <a:pt x="57" y="237"/>
                </a:cubicBezTo>
                <a:cubicBezTo>
                  <a:pt x="57" y="236"/>
                  <a:pt x="58" y="235"/>
                  <a:pt x="59" y="235"/>
                </a:cubicBezTo>
                <a:cubicBezTo>
                  <a:pt x="60" y="231"/>
                  <a:pt x="63" y="229"/>
                  <a:pt x="64" y="227"/>
                </a:cubicBezTo>
                <a:cubicBezTo>
                  <a:pt x="65" y="226"/>
                  <a:pt x="66" y="224"/>
                  <a:pt x="65" y="224"/>
                </a:cubicBezTo>
                <a:cubicBezTo>
                  <a:pt x="64" y="225"/>
                  <a:pt x="65" y="225"/>
                  <a:pt x="64" y="226"/>
                </a:cubicBezTo>
                <a:cubicBezTo>
                  <a:pt x="63" y="227"/>
                  <a:pt x="64" y="225"/>
                  <a:pt x="63" y="226"/>
                </a:cubicBezTo>
                <a:cubicBezTo>
                  <a:pt x="60" y="230"/>
                  <a:pt x="57" y="234"/>
                  <a:pt x="54" y="238"/>
                </a:cubicBezTo>
                <a:cubicBezTo>
                  <a:pt x="54" y="237"/>
                  <a:pt x="55" y="237"/>
                  <a:pt x="55" y="236"/>
                </a:cubicBezTo>
                <a:cubicBezTo>
                  <a:pt x="55" y="235"/>
                  <a:pt x="54" y="236"/>
                  <a:pt x="55" y="235"/>
                </a:cubicBezTo>
                <a:cubicBezTo>
                  <a:pt x="55" y="235"/>
                  <a:pt x="55" y="235"/>
                  <a:pt x="55" y="235"/>
                </a:cubicBezTo>
                <a:cubicBezTo>
                  <a:pt x="56" y="233"/>
                  <a:pt x="56" y="233"/>
                  <a:pt x="57" y="231"/>
                </a:cubicBezTo>
                <a:cubicBezTo>
                  <a:pt x="56" y="233"/>
                  <a:pt x="57" y="232"/>
                  <a:pt x="57" y="233"/>
                </a:cubicBezTo>
                <a:cubicBezTo>
                  <a:pt x="57" y="233"/>
                  <a:pt x="56" y="234"/>
                  <a:pt x="56" y="234"/>
                </a:cubicBezTo>
                <a:cubicBezTo>
                  <a:pt x="56" y="234"/>
                  <a:pt x="56" y="235"/>
                  <a:pt x="56" y="235"/>
                </a:cubicBezTo>
                <a:cubicBezTo>
                  <a:pt x="56" y="234"/>
                  <a:pt x="57" y="233"/>
                  <a:pt x="58" y="232"/>
                </a:cubicBezTo>
                <a:cubicBezTo>
                  <a:pt x="57" y="232"/>
                  <a:pt x="58" y="230"/>
                  <a:pt x="58" y="230"/>
                </a:cubicBezTo>
                <a:cubicBezTo>
                  <a:pt x="60" y="228"/>
                  <a:pt x="64" y="221"/>
                  <a:pt x="66" y="220"/>
                </a:cubicBezTo>
                <a:cubicBezTo>
                  <a:pt x="66" y="219"/>
                  <a:pt x="65" y="220"/>
                  <a:pt x="66" y="219"/>
                </a:cubicBezTo>
                <a:cubicBezTo>
                  <a:pt x="67" y="218"/>
                  <a:pt x="68" y="218"/>
                  <a:pt x="69" y="216"/>
                </a:cubicBezTo>
                <a:cubicBezTo>
                  <a:pt x="68" y="217"/>
                  <a:pt x="69" y="217"/>
                  <a:pt x="68" y="218"/>
                </a:cubicBezTo>
                <a:cubicBezTo>
                  <a:pt x="68" y="218"/>
                  <a:pt x="68" y="218"/>
                  <a:pt x="67" y="218"/>
                </a:cubicBezTo>
                <a:cubicBezTo>
                  <a:pt x="67" y="219"/>
                  <a:pt x="66" y="220"/>
                  <a:pt x="67" y="220"/>
                </a:cubicBezTo>
                <a:cubicBezTo>
                  <a:pt x="67" y="219"/>
                  <a:pt x="70" y="216"/>
                  <a:pt x="70" y="215"/>
                </a:cubicBezTo>
                <a:cubicBezTo>
                  <a:pt x="71" y="214"/>
                  <a:pt x="71" y="213"/>
                  <a:pt x="72" y="212"/>
                </a:cubicBezTo>
                <a:cubicBezTo>
                  <a:pt x="72" y="213"/>
                  <a:pt x="71" y="214"/>
                  <a:pt x="71" y="214"/>
                </a:cubicBezTo>
                <a:cubicBezTo>
                  <a:pt x="72" y="213"/>
                  <a:pt x="72" y="212"/>
                  <a:pt x="73" y="211"/>
                </a:cubicBezTo>
                <a:cubicBezTo>
                  <a:pt x="72" y="211"/>
                  <a:pt x="76" y="207"/>
                  <a:pt x="76" y="206"/>
                </a:cubicBezTo>
                <a:cubicBezTo>
                  <a:pt x="76" y="206"/>
                  <a:pt x="76" y="207"/>
                  <a:pt x="76" y="207"/>
                </a:cubicBezTo>
                <a:cubicBezTo>
                  <a:pt x="77" y="206"/>
                  <a:pt x="78" y="205"/>
                  <a:pt x="77" y="205"/>
                </a:cubicBezTo>
                <a:cubicBezTo>
                  <a:pt x="79" y="204"/>
                  <a:pt x="78" y="203"/>
                  <a:pt x="79" y="203"/>
                </a:cubicBezTo>
                <a:cubicBezTo>
                  <a:pt x="80" y="202"/>
                  <a:pt x="81" y="201"/>
                  <a:pt x="80" y="201"/>
                </a:cubicBezTo>
                <a:cubicBezTo>
                  <a:pt x="81" y="199"/>
                  <a:pt x="81" y="201"/>
                  <a:pt x="82" y="200"/>
                </a:cubicBezTo>
                <a:cubicBezTo>
                  <a:pt x="81" y="199"/>
                  <a:pt x="82" y="199"/>
                  <a:pt x="83" y="197"/>
                </a:cubicBezTo>
                <a:cubicBezTo>
                  <a:pt x="84" y="197"/>
                  <a:pt x="83" y="198"/>
                  <a:pt x="83" y="198"/>
                </a:cubicBezTo>
                <a:cubicBezTo>
                  <a:pt x="84" y="197"/>
                  <a:pt x="84" y="197"/>
                  <a:pt x="84" y="197"/>
                </a:cubicBezTo>
                <a:cubicBezTo>
                  <a:pt x="84" y="197"/>
                  <a:pt x="84" y="196"/>
                  <a:pt x="85" y="196"/>
                </a:cubicBezTo>
                <a:cubicBezTo>
                  <a:pt x="86" y="196"/>
                  <a:pt x="83" y="197"/>
                  <a:pt x="84" y="197"/>
                </a:cubicBezTo>
                <a:cubicBezTo>
                  <a:pt x="86" y="196"/>
                  <a:pt x="87" y="194"/>
                  <a:pt x="86" y="194"/>
                </a:cubicBezTo>
                <a:cubicBezTo>
                  <a:pt x="87" y="194"/>
                  <a:pt x="89" y="193"/>
                  <a:pt x="88" y="192"/>
                </a:cubicBezTo>
                <a:cubicBezTo>
                  <a:pt x="89" y="191"/>
                  <a:pt x="89" y="192"/>
                  <a:pt x="89" y="191"/>
                </a:cubicBezTo>
                <a:cubicBezTo>
                  <a:pt x="92" y="188"/>
                  <a:pt x="93" y="187"/>
                  <a:pt x="96" y="183"/>
                </a:cubicBezTo>
                <a:cubicBezTo>
                  <a:pt x="97" y="182"/>
                  <a:pt x="96" y="183"/>
                  <a:pt x="97" y="183"/>
                </a:cubicBezTo>
                <a:cubicBezTo>
                  <a:pt x="98" y="181"/>
                  <a:pt x="99" y="179"/>
                  <a:pt x="100" y="179"/>
                </a:cubicBezTo>
                <a:cubicBezTo>
                  <a:pt x="100" y="178"/>
                  <a:pt x="102" y="177"/>
                  <a:pt x="102" y="177"/>
                </a:cubicBezTo>
                <a:cubicBezTo>
                  <a:pt x="102" y="177"/>
                  <a:pt x="102" y="177"/>
                  <a:pt x="102" y="176"/>
                </a:cubicBezTo>
                <a:cubicBezTo>
                  <a:pt x="103" y="176"/>
                  <a:pt x="106" y="171"/>
                  <a:pt x="106" y="172"/>
                </a:cubicBezTo>
                <a:cubicBezTo>
                  <a:pt x="107" y="170"/>
                  <a:pt x="109" y="168"/>
                  <a:pt x="109" y="167"/>
                </a:cubicBezTo>
                <a:cubicBezTo>
                  <a:pt x="111" y="166"/>
                  <a:pt x="115" y="160"/>
                  <a:pt x="115" y="163"/>
                </a:cubicBezTo>
                <a:cubicBezTo>
                  <a:pt x="116" y="162"/>
                  <a:pt x="115" y="161"/>
                  <a:pt x="117" y="160"/>
                </a:cubicBezTo>
                <a:cubicBezTo>
                  <a:pt x="118" y="160"/>
                  <a:pt x="115" y="162"/>
                  <a:pt x="116" y="162"/>
                </a:cubicBezTo>
                <a:cubicBezTo>
                  <a:pt x="117" y="161"/>
                  <a:pt x="119" y="159"/>
                  <a:pt x="119" y="158"/>
                </a:cubicBezTo>
                <a:cubicBezTo>
                  <a:pt x="118" y="159"/>
                  <a:pt x="117" y="160"/>
                  <a:pt x="117" y="160"/>
                </a:cubicBezTo>
                <a:cubicBezTo>
                  <a:pt x="118" y="158"/>
                  <a:pt x="121" y="156"/>
                  <a:pt x="122" y="155"/>
                </a:cubicBezTo>
                <a:cubicBezTo>
                  <a:pt x="123" y="154"/>
                  <a:pt x="121" y="156"/>
                  <a:pt x="122" y="154"/>
                </a:cubicBezTo>
                <a:cubicBezTo>
                  <a:pt x="123" y="154"/>
                  <a:pt x="123" y="153"/>
                  <a:pt x="124" y="152"/>
                </a:cubicBezTo>
                <a:cubicBezTo>
                  <a:pt x="123" y="153"/>
                  <a:pt x="123" y="153"/>
                  <a:pt x="122" y="153"/>
                </a:cubicBezTo>
                <a:cubicBezTo>
                  <a:pt x="122" y="154"/>
                  <a:pt x="121" y="155"/>
                  <a:pt x="120" y="156"/>
                </a:cubicBezTo>
                <a:cubicBezTo>
                  <a:pt x="120" y="154"/>
                  <a:pt x="121" y="154"/>
                  <a:pt x="122" y="153"/>
                </a:cubicBezTo>
                <a:cubicBezTo>
                  <a:pt x="124" y="152"/>
                  <a:pt x="124" y="153"/>
                  <a:pt x="125" y="151"/>
                </a:cubicBezTo>
                <a:cubicBezTo>
                  <a:pt x="126" y="150"/>
                  <a:pt x="125" y="151"/>
                  <a:pt x="125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6" y="150"/>
                  <a:pt x="125" y="151"/>
                  <a:pt x="126" y="151"/>
                </a:cubicBezTo>
                <a:cubicBezTo>
                  <a:pt x="127" y="149"/>
                  <a:pt x="127" y="151"/>
                  <a:pt x="127" y="151"/>
                </a:cubicBezTo>
                <a:cubicBezTo>
                  <a:pt x="128" y="150"/>
                  <a:pt x="128" y="149"/>
                  <a:pt x="129" y="148"/>
                </a:cubicBezTo>
                <a:cubicBezTo>
                  <a:pt x="131" y="147"/>
                  <a:pt x="134" y="144"/>
                  <a:pt x="133" y="143"/>
                </a:cubicBezTo>
                <a:cubicBezTo>
                  <a:pt x="134" y="143"/>
                  <a:pt x="133" y="145"/>
                  <a:pt x="134" y="144"/>
                </a:cubicBezTo>
                <a:cubicBezTo>
                  <a:pt x="134" y="144"/>
                  <a:pt x="135" y="143"/>
                  <a:pt x="135" y="142"/>
                </a:cubicBezTo>
                <a:cubicBezTo>
                  <a:pt x="136" y="141"/>
                  <a:pt x="137" y="140"/>
                  <a:pt x="138" y="139"/>
                </a:cubicBezTo>
                <a:cubicBezTo>
                  <a:pt x="139" y="138"/>
                  <a:pt x="137" y="141"/>
                  <a:pt x="139" y="140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41" y="138"/>
                  <a:pt x="142" y="136"/>
                  <a:pt x="143" y="136"/>
                </a:cubicBezTo>
                <a:cubicBezTo>
                  <a:pt x="143" y="135"/>
                  <a:pt x="143" y="135"/>
                  <a:pt x="144" y="135"/>
                </a:cubicBezTo>
                <a:cubicBezTo>
                  <a:pt x="145" y="134"/>
                  <a:pt x="148" y="132"/>
                  <a:pt x="148" y="130"/>
                </a:cubicBezTo>
                <a:cubicBezTo>
                  <a:pt x="148" y="130"/>
                  <a:pt x="151" y="128"/>
                  <a:pt x="150" y="128"/>
                </a:cubicBezTo>
                <a:cubicBezTo>
                  <a:pt x="152" y="128"/>
                  <a:pt x="153" y="125"/>
                  <a:pt x="155" y="125"/>
                </a:cubicBezTo>
                <a:cubicBezTo>
                  <a:pt x="155" y="124"/>
                  <a:pt x="155" y="124"/>
                  <a:pt x="156" y="124"/>
                </a:cubicBezTo>
                <a:cubicBezTo>
                  <a:pt x="155" y="124"/>
                  <a:pt x="155" y="124"/>
                  <a:pt x="155" y="124"/>
                </a:cubicBezTo>
                <a:cubicBezTo>
                  <a:pt x="156" y="123"/>
                  <a:pt x="156" y="122"/>
                  <a:pt x="158" y="121"/>
                </a:cubicBezTo>
                <a:cubicBezTo>
                  <a:pt x="157" y="122"/>
                  <a:pt x="155" y="123"/>
                  <a:pt x="156" y="123"/>
                </a:cubicBezTo>
                <a:cubicBezTo>
                  <a:pt x="158" y="121"/>
                  <a:pt x="161" y="121"/>
                  <a:pt x="163" y="119"/>
                </a:cubicBezTo>
                <a:cubicBezTo>
                  <a:pt x="163" y="118"/>
                  <a:pt x="164" y="117"/>
                  <a:pt x="163" y="117"/>
                </a:cubicBezTo>
                <a:cubicBezTo>
                  <a:pt x="161" y="118"/>
                  <a:pt x="163" y="119"/>
                  <a:pt x="161" y="120"/>
                </a:cubicBezTo>
                <a:cubicBezTo>
                  <a:pt x="162" y="118"/>
                  <a:pt x="160" y="119"/>
                  <a:pt x="161" y="118"/>
                </a:cubicBezTo>
                <a:cubicBezTo>
                  <a:pt x="161" y="118"/>
                  <a:pt x="163" y="117"/>
                  <a:pt x="164" y="116"/>
                </a:cubicBezTo>
                <a:cubicBezTo>
                  <a:pt x="164" y="117"/>
                  <a:pt x="163" y="118"/>
                  <a:pt x="165" y="117"/>
                </a:cubicBezTo>
                <a:cubicBezTo>
                  <a:pt x="165" y="116"/>
                  <a:pt x="164" y="116"/>
                  <a:pt x="166" y="116"/>
                </a:cubicBezTo>
                <a:cubicBezTo>
                  <a:pt x="166" y="116"/>
                  <a:pt x="165" y="116"/>
                  <a:pt x="166" y="116"/>
                </a:cubicBezTo>
                <a:cubicBezTo>
                  <a:pt x="167" y="115"/>
                  <a:pt x="168" y="114"/>
                  <a:pt x="169" y="113"/>
                </a:cubicBezTo>
                <a:cubicBezTo>
                  <a:pt x="170" y="113"/>
                  <a:pt x="173" y="110"/>
                  <a:pt x="175" y="109"/>
                </a:cubicBezTo>
                <a:cubicBezTo>
                  <a:pt x="175" y="109"/>
                  <a:pt x="175" y="108"/>
                  <a:pt x="175" y="108"/>
                </a:cubicBezTo>
                <a:cubicBezTo>
                  <a:pt x="176" y="108"/>
                  <a:pt x="177" y="108"/>
                  <a:pt x="177" y="107"/>
                </a:cubicBezTo>
                <a:cubicBezTo>
                  <a:pt x="179" y="107"/>
                  <a:pt x="180" y="105"/>
                  <a:pt x="181" y="104"/>
                </a:cubicBezTo>
                <a:cubicBezTo>
                  <a:pt x="181" y="104"/>
                  <a:pt x="183" y="103"/>
                  <a:pt x="183" y="103"/>
                </a:cubicBezTo>
                <a:cubicBezTo>
                  <a:pt x="182" y="104"/>
                  <a:pt x="181" y="105"/>
                  <a:pt x="181" y="105"/>
                </a:cubicBezTo>
                <a:cubicBezTo>
                  <a:pt x="182" y="106"/>
                  <a:pt x="184" y="104"/>
                  <a:pt x="186" y="102"/>
                </a:cubicBezTo>
                <a:cubicBezTo>
                  <a:pt x="185" y="103"/>
                  <a:pt x="184" y="103"/>
                  <a:pt x="183" y="104"/>
                </a:cubicBezTo>
                <a:cubicBezTo>
                  <a:pt x="185" y="101"/>
                  <a:pt x="188" y="100"/>
                  <a:pt x="190" y="98"/>
                </a:cubicBezTo>
                <a:cubicBezTo>
                  <a:pt x="190" y="97"/>
                  <a:pt x="190" y="97"/>
                  <a:pt x="189" y="98"/>
                </a:cubicBezTo>
                <a:cubicBezTo>
                  <a:pt x="191" y="96"/>
                  <a:pt x="191" y="96"/>
                  <a:pt x="191" y="96"/>
                </a:cubicBezTo>
                <a:cubicBezTo>
                  <a:pt x="192" y="96"/>
                  <a:pt x="191" y="97"/>
                  <a:pt x="192" y="96"/>
                </a:cubicBezTo>
                <a:cubicBezTo>
                  <a:pt x="194" y="95"/>
                  <a:pt x="194" y="95"/>
                  <a:pt x="195" y="94"/>
                </a:cubicBezTo>
                <a:cubicBezTo>
                  <a:pt x="196" y="93"/>
                  <a:pt x="193" y="94"/>
                  <a:pt x="193" y="95"/>
                </a:cubicBezTo>
                <a:cubicBezTo>
                  <a:pt x="193" y="94"/>
                  <a:pt x="195" y="94"/>
                  <a:pt x="195" y="93"/>
                </a:cubicBezTo>
                <a:cubicBezTo>
                  <a:pt x="197" y="92"/>
                  <a:pt x="195" y="94"/>
                  <a:pt x="197" y="93"/>
                </a:cubicBezTo>
                <a:cubicBezTo>
                  <a:pt x="198" y="92"/>
                  <a:pt x="203" y="90"/>
                  <a:pt x="202" y="89"/>
                </a:cubicBezTo>
                <a:cubicBezTo>
                  <a:pt x="201" y="90"/>
                  <a:pt x="199" y="91"/>
                  <a:pt x="198" y="92"/>
                </a:cubicBezTo>
                <a:cubicBezTo>
                  <a:pt x="198" y="91"/>
                  <a:pt x="200" y="90"/>
                  <a:pt x="199" y="90"/>
                </a:cubicBezTo>
                <a:cubicBezTo>
                  <a:pt x="201" y="89"/>
                  <a:pt x="205" y="86"/>
                  <a:pt x="206" y="86"/>
                </a:cubicBezTo>
                <a:cubicBezTo>
                  <a:pt x="206" y="86"/>
                  <a:pt x="205" y="86"/>
                  <a:pt x="205" y="87"/>
                </a:cubicBezTo>
                <a:cubicBezTo>
                  <a:pt x="206" y="86"/>
                  <a:pt x="207" y="85"/>
                  <a:pt x="206" y="87"/>
                </a:cubicBezTo>
                <a:cubicBezTo>
                  <a:pt x="205" y="88"/>
                  <a:pt x="206" y="86"/>
                  <a:pt x="205" y="87"/>
                </a:cubicBezTo>
                <a:cubicBezTo>
                  <a:pt x="203" y="89"/>
                  <a:pt x="205" y="87"/>
                  <a:pt x="205" y="88"/>
                </a:cubicBezTo>
                <a:cubicBezTo>
                  <a:pt x="203" y="89"/>
                  <a:pt x="204" y="89"/>
                  <a:pt x="202" y="90"/>
                </a:cubicBezTo>
                <a:cubicBezTo>
                  <a:pt x="203" y="90"/>
                  <a:pt x="204" y="89"/>
                  <a:pt x="205" y="89"/>
                </a:cubicBezTo>
                <a:cubicBezTo>
                  <a:pt x="205" y="88"/>
                  <a:pt x="206" y="87"/>
                  <a:pt x="207" y="87"/>
                </a:cubicBezTo>
                <a:cubicBezTo>
                  <a:pt x="207" y="87"/>
                  <a:pt x="206" y="88"/>
                  <a:pt x="207" y="88"/>
                </a:cubicBezTo>
                <a:cubicBezTo>
                  <a:pt x="208" y="87"/>
                  <a:pt x="209" y="86"/>
                  <a:pt x="208" y="86"/>
                </a:cubicBezTo>
                <a:cubicBezTo>
                  <a:pt x="207" y="87"/>
                  <a:pt x="207" y="86"/>
                  <a:pt x="206" y="87"/>
                </a:cubicBezTo>
                <a:cubicBezTo>
                  <a:pt x="207" y="86"/>
                  <a:pt x="208" y="86"/>
                  <a:pt x="209" y="85"/>
                </a:cubicBezTo>
                <a:cubicBezTo>
                  <a:pt x="209" y="84"/>
                  <a:pt x="210" y="84"/>
                  <a:pt x="210" y="84"/>
                </a:cubicBezTo>
                <a:cubicBezTo>
                  <a:pt x="209" y="85"/>
                  <a:pt x="208" y="85"/>
                  <a:pt x="207" y="85"/>
                </a:cubicBezTo>
                <a:cubicBezTo>
                  <a:pt x="207" y="84"/>
                  <a:pt x="208" y="85"/>
                  <a:pt x="209" y="84"/>
                </a:cubicBezTo>
                <a:cubicBezTo>
                  <a:pt x="207" y="84"/>
                  <a:pt x="206" y="85"/>
                  <a:pt x="205" y="86"/>
                </a:cubicBezTo>
                <a:cubicBezTo>
                  <a:pt x="205" y="86"/>
                  <a:pt x="205" y="85"/>
                  <a:pt x="205" y="85"/>
                </a:cubicBezTo>
                <a:cubicBezTo>
                  <a:pt x="204" y="86"/>
                  <a:pt x="203" y="87"/>
                  <a:pt x="204" y="87"/>
                </a:cubicBezTo>
                <a:cubicBezTo>
                  <a:pt x="202" y="88"/>
                  <a:pt x="201" y="88"/>
                  <a:pt x="200" y="89"/>
                </a:cubicBezTo>
                <a:cubicBezTo>
                  <a:pt x="201" y="89"/>
                  <a:pt x="199" y="90"/>
                  <a:pt x="199" y="90"/>
                </a:cubicBezTo>
                <a:cubicBezTo>
                  <a:pt x="198" y="90"/>
                  <a:pt x="198" y="90"/>
                  <a:pt x="198" y="90"/>
                </a:cubicBezTo>
                <a:cubicBezTo>
                  <a:pt x="198" y="90"/>
                  <a:pt x="197" y="91"/>
                  <a:pt x="197" y="92"/>
                </a:cubicBezTo>
                <a:cubicBezTo>
                  <a:pt x="195" y="92"/>
                  <a:pt x="194" y="93"/>
                  <a:pt x="193" y="94"/>
                </a:cubicBezTo>
                <a:cubicBezTo>
                  <a:pt x="193" y="94"/>
                  <a:pt x="192" y="94"/>
                  <a:pt x="192" y="94"/>
                </a:cubicBezTo>
                <a:cubicBezTo>
                  <a:pt x="190" y="96"/>
                  <a:pt x="186" y="97"/>
                  <a:pt x="185" y="99"/>
                </a:cubicBezTo>
                <a:cubicBezTo>
                  <a:pt x="184" y="99"/>
                  <a:pt x="183" y="100"/>
                  <a:pt x="183" y="101"/>
                </a:cubicBezTo>
                <a:cubicBezTo>
                  <a:pt x="182" y="102"/>
                  <a:pt x="182" y="101"/>
                  <a:pt x="181" y="101"/>
                </a:cubicBezTo>
                <a:cubicBezTo>
                  <a:pt x="181" y="103"/>
                  <a:pt x="177" y="104"/>
                  <a:pt x="175" y="105"/>
                </a:cubicBezTo>
                <a:cubicBezTo>
                  <a:pt x="175" y="106"/>
                  <a:pt x="175" y="106"/>
                  <a:pt x="175" y="106"/>
                </a:cubicBezTo>
                <a:cubicBezTo>
                  <a:pt x="174" y="107"/>
                  <a:pt x="174" y="107"/>
                  <a:pt x="172" y="109"/>
                </a:cubicBezTo>
                <a:cubicBezTo>
                  <a:pt x="172" y="108"/>
                  <a:pt x="173" y="107"/>
                  <a:pt x="172" y="107"/>
                </a:cubicBezTo>
                <a:cubicBezTo>
                  <a:pt x="171" y="110"/>
                  <a:pt x="166" y="113"/>
                  <a:pt x="164" y="115"/>
                </a:cubicBezTo>
                <a:cubicBezTo>
                  <a:pt x="164" y="115"/>
                  <a:pt x="164" y="115"/>
                  <a:pt x="164" y="116"/>
                </a:cubicBezTo>
                <a:cubicBezTo>
                  <a:pt x="163" y="116"/>
                  <a:pt x="162" y="117"/>
                  <a:pt x="161" y="118"/>
                </a:cubicBezTo>
                <a:cubicBezTo>
                  <a:pt x="161" y="117"/>
                  <a:pt x="162" y="116"/>
                  <a:pt x="161" y="116"/>
                </a:cubicBezTo>
                <a:cubicBezTo>
                  <a:pt x="156" y="120"/>
                  <a:pt x="151" y="126"/>
                  <a:pt x="147" y="128"/>
                </a:cubicBezTo>
                <a:cubicBezTo>
                  <a:pt x="147" y="128"/>
                  <a:pt x="148" y="127"/>
                  <a:pt x="148" y="126"/>
                </a:cubicBezTo>
                <a:cubicBezTo>
                  <a:pt x="147" y="127"/>
                  <a:pt x="148" y="126"/>
                  <a:pt x="147" y="127"/>
                </a:cubicBezTo>
                <a:cubicBezTo>
                  <a:pt x="146" y="129"/>
                  <a:pt x="145" y="128"/>
                  <a:pt x="144" y="129"/>
                </a:cubicBezTo>
                <a:cubicBezTo>
                  <a:pt x="143" y="130"/>
                  <a:pt x="144" y="130"/>
                  <a:pt x="143" y="131"/>
                </a:cubicBezTo>
                <a:cubicBezTo>
                  <a:pt x="142" y="131"/>
                  <a:pt x="142" y="131"/>
                  <a:pt x="141" y="132"/>
                </a:cubicBezTo>
                <a:cubicBezTo>
                  <a:pt x="140" y="133"/>
                  <a:pt x="141" y="132"/>
                  <a:pt x="141" y="133"/>
                </a:cubicBezTo>
                <a:cubicBezTo>
                  <a:pt x="140" y="133"/>
                  <a:pt x="138" y="136"/>
                  <a:pt x="138" y="135"/>
                </a:cubicBezTo>
                <a:cubicBezTo>
                  <a:pt x="138" y="135"/>
                  <a:pt x="139" y="134"/>
                  <a:pt x="139" y="134"/>
                </a:cubicBezTo>
                <a:cubicBezTo>
                  <a:pt x="137" y="135"/>
                  <a:pt x="139" y="134"/>
                  <a:pt x="137" y="134"/>
                </a:cubicBezTo>
                <a:cubicBezTo>
                  <a:pt x="136" y="135"/>
                  <a:pt x="137" y="135"/>
                  <a:pt x="137" y="135"/>
                </a:cubicBezTo>
                <a:cubicBezTo>
                  <a:pt x="136" y="137"/>
                  <a:pt x="133" y="139"/>
                  <a:pt x="131" y="140"/>
                </a:cubicBezTo>
                <a:cubicBezTo>
                  <a:pt x="131" y="141"/>
                  <a:pt x="130" y="142"/>
                  <a:pt x="130" y="143"/>
                </a:cubicBezTo>
                <a:cubicBezTo>
                  <a:pt x="128" y="144"/>
                  <a:pt x="130" y="142"/>
                  <a:pt x="129" y="143"/>
                </a:cubicBezTo>
                <a:cubicBezTo>
                  <a:pt x="128" y="144"/>
                  <a:pt x="127" y="145"/>
                  <a:pt x="126" y="146"/>
                </a:cubicBezTo>
                <a:cubicBezTo>
                  <a:pt x="127" y="146"/>
                  <a:pt x="127" y="145"/>
                  <a:pt x="127" y="146"/>
                </a:cubicBezTo>
                <a:cubicBezTo>
                  <a:pt x="126" y="146"/>
                  <a:pt x="126" y="148"/>
                  <a:pt x="126" y="147"/>
                </a:cubicBezTo>
                <a:cubicBezTo>
                  <a:pt x="125" y="148"/>
                  <a:pt x="125" y="149"/>
                  <a:pt x="124" y="150"/>
                </a:cubicBezTo>
                <a:cubicBezTo>
                  <a:pt x="124" y="149"/>
                  <a:pt x="125" y="149"/>
                  <a:pt x="125" y="148"/>
                </a:cubicBezTo>
                <a:cubicBezTo>
                  <a:pt x="124" y="149"/>
                  <a:pt x="125" y="148"/>
                  <a:pt x="125" y="147"/>
                </a:cubicBezTo>
                <a:cubicBezTo>
                  <a:pt x="124" y="148"/>
                  <a:pt x="123" y="149"/>
                  <a:pt x="122" y="149"/>
                </a:cubicBezTo>
                <a:cubicBezTo>
                  <a:pt x="123" y="149"/>
                  <a:pt x="124" y="147"/>
                  <a:pt x="123" y="148"/>
                </a:cubicBezTo>
                <a:cubicBezTo>
                  <a:pt x="121" y="149"/>
                  <a:pt x="120" y="152"/>
                  <a:pt x="119" y="153"/>
                </a:cubicBezTo>
                <a:cubicBezTo>
                  <a:pt x="119" y="152"/>
                  <a:pt x="120" y="151"/>
                  <a:pt x="119" y="152"/>
                </a:cubicBezTo>
                <a:cubicBezTo>
                  <a:pt x="118" y="153"/>
                  <a:pt x="117" y="156"/>
                  <a:pt x="115" y="156"/>
                </a:cubicBezTo>
                <a:cubicBezTo>
                  <a:pt x="116" y="156"/>
                  <a:pt x="117" y="155"/>
                  <a:pt x="116" y="155"/>
                </a:cubicBezTo>
                <a:cubicBezTo>
                  <a:pt x="115" y="156"/>
                  <a:pt x="114" y="157"/>
                  <a:pt x="113" y="159"/>
                </a:cubicBezTo>
                <a:cubicBezTo>
                  <a:pt x="112" y="159"/>
                  <a:pt x="112" y="159"/>
                  <a:pt x="111" y="159"/>
                </a:cubicBezTo>
                <a:cubicBezTo>
                  <a:pt x="111" y="160"/>
                  <a:pt x="111" y="160"/>
                  <a:pt x="110" y="161"/>
                </a:cubicBezTo>
                <a:cubicBezTo>
                  <a:pt x="110" y="161"/>
                  <a:pt x="110" y="162"/>
                  <a:pt x="109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6" y="164"/>
                  <a:pt x="105" y="167"/>
                  <a:pt x="103" y="169"/>
                </a:cubicBezTo>
                <a:cubicBezTo>
                  <a:pt x="103" y="169"/>
                  <a:pt x="103" y="168"/>
                  <a:pt x="102" y="168"/>
                </a:cubicBezTo>
                <a:cubicBezTo>
                  <a:pt x="102" y="169"/>
                  <a:pt x="101" y="170"/>
                  <a:pt x="100" y="171"/>
                </a:cubicBezTo>
                <a:cubicBezTo>
                  <a:pt x="101" y="170"/>
                  <a:pt x="102" y="168"/>
                  <a:pt x="102" y="169"/>
                </a:cubicBezTo>
                <a:cubicBezTo>
                  <a:pt x="101" y="171"/>
                  <a:pt x="100" y="171"/>
                  <a:pt x="98" y="172"/>
                </a:cubicBezTo>
                <a:cubicBezTo>
                  <a:pt x="97" y="174"/>
                  <a:pt x="99" y="172"/>
                  <a:pt x="99" y="173"/>
                </a:cubicBezTo>
                <a:cubicBezTo>
                  <a:pt x="96" y="175"/>
                  <a:pt x="94" y="179"/>
                  <a:pt x="92" y="181"/>
                </a:cubicBezTo>
                <a:cubicBezTo>
                  <a:pt x="92" y="180"/>
                  <a:pt x="93" y="180"/>
                  <a:pt x="93" y="179"/>
                </a:cubicBezTo>
                <a:cubicBezTo>
                  <a:pt x="92" y="180"/>
                  <a:pt x="93" y="179"/>
                  <a:pt x="92" y="180"/>
                </a:cubicBezTo>
                <a:cubicBezTo>
                  <a:pt x="90" y="183"/>
                  <a:pt x="87" y="186"/>
                  <a:pt x="84" y="189"/>
                </a:cubicBezTo>
                <a:cubicBezTo>
                  <a:pt x="85" y="188"/>
                  <a:pt x="85" y="188"/>
                  <a:pt x="84" y="188"/>
                </a:cubicBezTo>
                <a:cubicBezTo>
                  <a:pt x="83" y="190"/>
                  <a:pt x="83" y="191"/>
                  <a:pt x="82" y="192"/>
                </a:cubicBezTo>
                <a:cubicBezTo>
                  <a:pt x="82" y="191"/>
                  <a:pt x="82" y="191"/>
                  <a:pt x="82" y="191"/>
                </a:cubicBezTo>
                <a:cubicBezTo>
                  <a:pt x="80" y="194"/>
                  <a:pt x="78" y="196"/>
                  <a:pt x="76" y="199"/>
                </a:cubicBezTo>
                <a:cubicBezTo>
                  <a:pt x="76" y="198"/>
                  <a:pt x="76" y="198"/>
                  <a:pt x="76" y="198"/>
                </a:cubicBezTo>
                <a:cubicBezTo>
                  <a:pt x="73" y="202"/>
                  <a:pt x="73" y="202"/>
                  <a:pt x="71" y="205"/>
                </a:cubicBezTo>
                <a:cubicBezTo>
                  <a:pt x="71" y="204"/>
                  <a:pt x="71" y="203"/>
                  <a:pt x="70" y="204"/>
                </a:cubicBezTo>
                <a:cubicBezTo>
                  <a:pt x="70" y="205"/>
                  <a:pt x="69" y="204"/>
                  <a:pt x="69" y="206"/>
                </a:cubicBezTo>
                <a:cubicBezTo>
                  <a:pt x="68" y="207"/>
                  <a:pt x="68" y="207"/>
                  <a:pt x="68" y="207"/>
                </a:cubicBezTo>
                <a:cubicBezTo>
                  <a:pt x="68" y="208"/>
                  <a:pt x="67" y="208"/>
                  <a:pt x="67" y="209"/>
                </a:cubicBezTo>
                <a:cubicBezTo>
                  <a:pt x="67" y="209"/>
                  <a:pt x="68" y="208"/>
                  <a:pt x="68" y="209"/>
                </a:cubicBezTo>
                <a:cubicBezTo>
                  <a:pt x="66" y="211"/>
                  <a:pt x="67" y="210"/>
                  <a:pt x="65" y="212"/>
                </a:cubicBezTo>
                <a:cubicBezTo>
                  <a:pt x="65" y="212"/>
                  <a:pt x="66" y="210"/>
                  <a:pt x="66" y="212"/>
                </a:cubicBezTo>
                <a:cubicBezTo>
                  <a:pt x="63" y="213"/>
                  <a:pt x="60" y="218"/>
                  <a:pt x="61" y="216"/>
                </a:cubicBezTo>
                <a:cubicBezTo>
                  <a:pt x="59" y="217"/>
                  <a:pt x="59" y="219"/>
                  <a:pt x="58" y="220"/>
                </a:cubicBezTo>
                <a:cubicBezTo>
                  <a:pt x="58" y="220"/>
                  <a:pt x="58" y="219"/>
                  <a:pt x="58" y="219"/>
                </a:cubicBezTo>
                <a:cubicBezTo>
                  <a:pt x="57" y="221"/>
                  <a:pt x="56" y="220"/>
                  <a:pt x="55" y="222"/>
                </a:cubicBezTo>
                <a:cubicBezTo>
                  <a:pt x="55" y="223"/>
                  <a:pt x="56" y="222"/>
                  <a:pt x="56" y="223"/>
                </a:cubicBezTo>
                <a:cubicBezTo>
                  <a:pt x="55" y="223"/>
                  <a:pt x="53" y="226"/>
                  <a:pt x="53" y="227"/>
                </a:cubicBezTo>
                <a:cubicBezTo>
                  <a:pt x="47" y="235"/>
                  <a:pt x="41" y="244"/>
                  <a:pt x="35" y="252"/>
                </a:cubicBezTo>
                <a:cubicBezTo>
                  <a:pt x="35" y="251"/>
                  <a:pt x="36" y="250"/>
                  <a:pt x="36" y="249"/>
                </a:cubicBezTo>
                <a:cubicBezTo>
                  <a:pt x="36" y="249"/>
                  <a:pt x="37" y="248"/>
                  <a:pt x="36" y="248"/>
                </a:cubicBezTo>
                <a:cubicBezTo>
                  <a:pt x="36" y="249"/>
                  <a:pt x="36" y="249"/>
                  <a:pt x="36" y="250"/>
                </a:cubicBezTo>
                <a:cubicBezTo>
                  <a:pt x="35" y="250"/>
                  <a:pt x="36" y="250"/>
                  <a:pt x="35" y="251"/>
                </a:cubicBezTo>
                <a:cubicBezTo>
                  <a:pt x="34" y="252"/>
                  <a:pt x="35" y="251"/>
                  <a:pt x="34" y="251"/>
                </a:cubicBezTo>
                <a:cubicBezTo>
                  <a:pt x="34" y="251"/>
                  <a:pt x="34" y="252"/>
                  <a:pt x="33" y="253"/>
                </a:cubicBezTo>
                <a:cubicBezTo>
                  <a:pt x="33" y="253"/>
                  <a:pt x="33" y="253"/>
                  <a:pt x="33" y="253"/>
                </a:cubicBezTo>
                <a:cubicBezTo>
                  <a:pt x="35" y="252"/>
                  <a:pt x="35" y="252"/>
                  <a:pt x="36" y="252"/>
                </a:cubicBezTo>
                <a:cubicBezTo>
                  <a:pt x="35" y="253"/>
                  <a:pt x="35" y="254"/>
                  <a:pt x="34" y="254"/>
                </a:cubicBezTo>
                <a:cubicBezTo>
                  <a:pt x="34" y="254"/>
                  <a:pt x="35" y="252"/>
                  <a:pt x="34" y="253"/>
                </a:cubicBezTo>
                <a:cubicBezTo>
                  <a:pt x="33" y="256"/>
                  <a:pt x="30" y="257"/>
                  <a:pt x="30" y="260"/>
                </a:cubicBezTo>
                <a:cubicBezTo>
                  <a:pt x="29" y="260"/>
                  <a:pt x="29" y="260"/>
                  <a:pt x="29" y="261"/>
                </a:cubicBezTo>
                <a:cubicBezTo>
                  <a:pt x="28" y="261"/>
                  <a:pt x="28" y="262"/>
                  <a:pt x="27" y="263"/>
                </a:cubicBezTo>
                <a:cubicBezTo>
                  <a:pt x="28" y="262"/>
                  <a:pt x="28" y="261"/>
                  <a:pt x="29" y="259"/>
                </a:cubicBezTo>
                <a:cubicBezTo>
                  <a:pt x="27" y="261"/>
                  <a:pt x="26" y="263"/>
                  <a:pt x="25" y="265"/>
                </a:cubicBezTo>
                <a:cubicBezTo>
                  <a:pt x="25" y="264"/>
                  <a:pt x="24" y="267"/>
                  <a:pt x="23" y="267"/>
                </a:cubicBezTo>
                <a:cubicBezTo>
                  <a:pt x="23" y="267"/>
                  <a:pt x="24" y="264"/>
                  <a:pt x="23" y="265"/>
                </a:cubicBezTo>
                <a:cubicBezTo>
                  <a:pt x="23" y="266"/>
                  <a:pt x="22" y="267"/>
                  <a:pt x="21" y="269"/>
                </a:cubicBezTo>
                <a:cubicBezTo>
                  <a:pt x="21" y="270"/>
                  <a:pt x="21" y="270"/>
                  <a:pt x="21" y="271"/>
                </a:cubicBezTo>
                <a:cubicBezTo>
                  <a:pt x="20" y="271"/>
                  <a:pt x="20" y="271"/>
                  <a:pt x="19" y="272"/>
                </a:cubicBezTo>
                <a:cubicBezTo>
                  <a:pt x="19" y="271"/>
                  <a:pt x="19" y="272"/>
                  <a:pt x="19" y="271"/>
                </a:cubicBezTo>
                <a:cubicBezTo>
                  <a:pt x="19" y="270"/>
                  <a:pt x="20" y="269"/>
                  <a:pt x="20" y="268"/>
                </a:cubicBezTo>
                <a:cubicBezTo>
                  <a:pt x="22" y="266"/>
                  <a:pt x="23" y="263"/>
                  <a:pt x="26" y="260"/>
                </a:cubicBezTo>
                <a:cubicBezTo>
                  <a:pt x="26" y="258"/>
                  <a:pt x="28" y="257"/>
                  <a:pt x="29" y="255"/>
                </a:cubicBezTo>
                <a:cubicBezTo>
                  <a:pt x="28" y="255"/>
                  <a:pt x="28" y="255"/>
                  <a:pt x="28" y="255"/>
                </a:cubicBezTo>
                <a:cubicBezTo>
                  <a:pt x="29" y="254"/>
                  <a:pt x="29" y="253"/>
                  <a:pt x="30" y="253"/>
                </a:cubicBezTo>
                <a:cubicBezTo>
                  <a:pt x="30" y="253"/>
                  <a:pt x="30" y="254"/>
                  <a:pt x="31" y="253"/>
                </a:cubicBezTo>
                <a:cubicBezTo>
                  <a:pt x="31" y="253"/>
                  <a:pt x="31" y="253"/>
                  <a:pt x="31" y="252"/>
                </a:cubicBezTo>
                <a:cubicBezTo>
                  <a:pt x="32" y="250"/>
                  <a:pt x="31" y="252"/>
                  <a:pt x="31" y="250"/>
                </a:cubicBezTo>
                <a:cubicBezTo>
                  <a:pt x="32" y="249"/>
                  <a:pt x="32" y="249"/>
                  <a:pt x="33" y="247"/>
                </a:cubicBezTo>
                <a:cubicBezTo>
                  <a:pt x="33" y="247"/>
                  <a:pt x="33" y="247"/>
                  <a:pt x="34" y="247"/>
                </a:cubicBezTo>
                <a:cubicBezTo>
                  <a:pt x="34" y="246"/>
                  <a:pt x="34" y="245"/>
                  <a:pt x="35" y="244"/>
                </a:cubicBezTo>
                <a:cubicBezTo>
                  <a:pt x="36" y="245"/>
                  <a:pt x="34" y="247"/>
                  <a:pt x="33" y="249"/>
                </a:cubicBezTo>
                <a:cubicBezTo>
                  <a:pt x="33" y="248"/>
                  <a:pt x="33" y="250"/>
                  <a:pt x="34" y="249"/>
                </a:cubicBezTo>
                <a:cubicBezTo>
                  <a:pt x="34" y="247"/>
                  <a:pt x="35" y="246"/>
                  <a:pt x="36" y="245"/>
                </a:cubicBezTo>
                <a:cubicBezTo>
                  <a:pt x="37" y="243"/>
                  <a:pt x="37" y="244"/>
                  <a:pt x="37" y="243"/>
                </a:cubicBezTo>
                <a:cubicBezTo>
                  <a:pt x="38" y="242"/>
                  <a:pt x="38" y="243"/>
                  <a:pt x="38" y="242"/>
                </a:cubicBezTo>
                <a:cubicBezTo>
                  <a:pt x="39" y="241"/>
                  <a:pt x="39" y="240"/>
                  <a:pt x="39" y="240"/>
                </a:cubicBezTo>
                <a:cubicBezTo>
                  <a:pt x="40" y="239"/>
                  <a:pt x="40" y="240"/>
                  <a:pt x="41" y="238"/>
                </a:cubicBezTo>
                <a:cubicBezTo>
                  <a:pt x="40" y="239"/>
                  <a:pt x="40" y="239"/>
                  <a:pt x="40" y="237"/>
                </a:cubicBezTo>
                <a:cubicBezTo>
                  <a:pt x="41" y="237"/>
                  <a:pt x="41" y="236"/>
                  <a:pt x="43" y="236"/>
                </a:cubicBezTo>
                <a:cubicBezTo>
                  <a:pt x="43" y="234"/>
                  <a:pt x="43" y="235"/>
                  <a:pt x="44" y="233"/>
                </a:cubicBezTo>
                <a:cubicBezTo>
                  <a:pt x="43" y="234"/>
                  <a:pt x="42" y="236"/>
                  <a:pt x="41" y="236"/>
                </a:cubicBezTo>
                <a:cubicBezTo>
                  <a:pt x="42" y="234"/>
                  <a:pt x="44" y="232"/>
                  <a:pt x="45" y="231"/>
                </a:cubicBezTo>
                <a:cubicBezTo>
                  <a:pt x="44" y="230"/>
                  <a:pt x="48" y="227"/>
                  <a:pt x="49" y="225"/>
                </a:cubicBezTo>
                <a:cubicBezTo>
                  <a:pt x="47" y="226"/>
                  <a:pt x="44" y="230"/>
                  <a:pt x="44" y="228"/>
                </a:cubicBezTo>
                <a:cubicBezTo>
                  <a:pt x="44" y="229"/>
                  <a:pt x="43" y="230"/>
                  <a:pt x="43" y="230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42" y="232"/>
                  <a:pt x="43" y="232"/>
                  <a:pt x="42" y="234"/>
                </a:cubicBezTo>
                <a:cubicBezTo>
                  <a:pt x="42" y="233"/>
                  <a:pt x="42" y="232"/>
                  <a:pt x="42" y="233"/>
                </a:cubicBezTo>
                <a:cubicBezTo>
                  <a:pt x="41" y="233"/>
                  <a:pt x="41" y="234"/>
                  <a:pt x="41" y="234"/>
                </a:cubicBezTo>
                <a:cubicBezTo>
                  <a:pt x="40" y="236"/>
                  <a:pt x="40" y="236"/>
                  <a:pt x="40" y="236"/>
                </a:cubicBezTo>
                <a:cubicBezTo>
                  <a:pt x="40" y="236"/>
                  <a:pt x="39" y="237"/>
                  <a:pt x="38" y="238"/>
                </a:cubicBezTo>
                <a:cubicBezTo>
                  <a:pt x="38" y="236"/>
                  <a:pt x="39" y="236"/>
                  <a:pt x="40" y="235"/>
                </a:cubicBezTo>
                <a:cubicBezTo>
                  <a:pt x="39" y="235"/>
                  <a:pt x="39" y="236"/>
                  <a:pt x="38" y="236"/>
                </a:cubicBezTo>
                <a:cubicBezTo>
                  <a:pt x="38" y="238"/>
                  <a:pt x="38" y="238"/>
                  <a:pt x="38" y="238"/>
                </a:cubicBezTo>
                <a:cubicBezTo>
                  <a:pt x="38" y="238"/>
                  <a:pt x="38" y="238"/>
                  <a:pt x="38" y="238"/>
                </a:cubicBezTo>
                <a:cubicBezTo>
                  <a:pt x="37" y="240"/>
                  <a:pt x="36" y="242"/>
                  <a:pt x="34" y="243"/>
                </a:cubicBezTo>
                <a:cubicBezTo>
                  <a:pt x="34" y="247"/>
                  <a:pt x="29" y="251"/>
                  <a:pt x="28" y="254"/>
                </a:cubicBezTo>
                <a:cubicBezTo>
                  <a:pt x="28" y="253"/>
                  <a:pt x="28" y="253"/>
                  <a:pt x="28" y="252"/>
                </a:cubicBezTo>
                <a:cubicBezTo>
                  <a:pt x="29" y="251"/>
                  <a:pt x="32" y="249"/>
                  <a:pt x="32" y="247"/>
                </a:cubicBezTo>
                <a:cubicBezTo>
                  <a:pt x="33" y="246"/>
                  <a:pt x="33" y="245"/>
                  <a:pt x="34" y="244"/>
                </a:cubicBezTo>
                <a:cubicBezTo>
                  <a:pt x="33" y="244"/>
                  <a:pt x="33" y="246"/>
                  <a:pt x="32" y="245"/>
                </a:cubicBezTo>
                <a:cubicBezTo>
                  <a:pt x="32" y="247"/>
                  <a:pt x="30" y="248"/>
                  <a:pt x="31" y="249"/>
                </a:cubicBezTo>
                <a:cubicBezTo>
                  <a:pt x="29" y="250"/>
                  <a:pt x="28" y="252"/>
                  <a:pt x="27" y="253"/>
                </a:cubicBezTo>
                <a:cubicBezTo>
                  <a:pt x="27" y="252"/>
                  <a:pt x="28" y="251"/>
                  <a:pt x="27" y="252"/>
                </a:cubicBezTo>
                <a:cubicBezTo>
                  <a:pt x="27" y="253"/>
                  <a:pt x="26" y="253"/>
                  <a:pt x="26" y="253"/>
                </a:cubicBezTo>
                <a:cubicBezTo>
                  <a:pt x="27" y="253"/>
                  <a:pt x="25" y="254"/>
                  <a:pt x="25" y="255"/>
                </a:cubicBezTo>
                <a:cubicBezTo>
                  <a:pt x="26" y="254"/>
                  <a:pt x="26" y="254"/>
                  <a:pt x="26" y="255"/>
                </a:cubicBezTo>
                <a:cubicBezTo>
                  <a:pt x="25" y="256"/>
                  <a:pt x="25" y="257"/>
                  <a:pt x="23" y="258"/>
                </a:cubicBezTo>
                <a:cubicBezTo>
                  <a:pt x="23" y="258"/>
                  <a:pt x="24" y="257"/>
                  <a:pt x="23" y="257"/>
                </a:cubicBezTo>
                <a:cubicBezTo>
                  <a:pt x="22" y="258"/>
                  <a:pt x="23" y="259"/>
                  <a:pt x="22" y="260"/>
                </a:cubicBezTo>
                <a:cubicBezTo>
                  <a:pt x="21" y="261"/>
                  <a:pt x="20" y="263"/>
                  <a:pt x="19" y="263"/>
                </a:cubicBezTo>
                <a:cubicBezTo>
                  <a:pt x="18" y="265"/>
                  <a:pt x="17" y="266"/>
                  <a:pt x="16" y="267"/>
                </a:cubicBezTo>
                <a:cubicBezTo>
                  <a:pt x="17" y="266"/>
                  <a:pt x="16" y="266"/>
                  <a:pt x="16" y="266"/>
                </a:cubicBezTo>
                <a:cubicBezTo>
                  <a:pt x="16" y="267"/>
                  <a:pt x="14" y="268"/>
                  <a:pt x="15" y="268"/>
                </a:cubicBezTo>
                <a:cubicBezTo>
                  <a:pt x="14" y="270"/>
                  <a:pt x="14" y="268"/>
                  <a:pt x="14" y="269"/>
                </a:cubicBezTo>
                <a:cubicBezTo>
                  <a:pt x="13" y="269"/>
                  <a:pt x="13" y="270"/>
                  <a:pt x="12" y="270"/>
                </a:cubicBezTo>
                <a:cubicBezTo>
                  <a:pt x="13" y="271"/>
                  <a:pt x="13" y="270"/>
                  <a:pt x="14" y="269"/>
                </a:cubicBezTo>
                <a:cubicBezTo>
                  <a:pt x="14" y="270"/>
                  <a:pt x="13" y="270"/>
                  <a:pt x="13" y="271"/>
                </a:cubicBezTo>
                <a:cubicBezTo>
                  <a:pt x="13" y="272"/>
                  <a:pt x="12" y="272"/>
                  <a:pt x="12" y="273"/>
                </a:cubicBezTo>
                <a:cubicBezTo>
                  <a:pt x="12" y="273"/>
                  <a:pt x="10" y="275"/>
                  <a:pt x="11" y="274"/>
                </a:cubicBezTo>
                <a:cubicBezTo>
                  <a:pt x="11" y="273"/>
                  <a:pt x="12" y="273"/>
                  <a:pt x="12" y="271"/>
                </a:cubicBezTo>
                <a:cubicBezTo>
                  <a:pt x="11" y="273"/>
                  <a:pt x="11" y="272"/>
                  <a:pt x="10" y="272"/>
                </a:cubicBezTo>
                <a:cubicBezTo>
                  <a:pt x="10" y="274"/>
                  <a:pt x="9" y="274"/>
                  <a:pt x="8" y="276"/>
                </a:cubicBezTo>
                <a:cubicBezTo>
                  <a:pt x="8" y="275"/>
                  <a:pt x="9" y="274"/>
                  <a:pt x="9" y="273"/>
                </a:cubicBezTo>
                <a:cubicBezTo>
                  <a:pt x="10" y="273"/>
                  <a:pt x="10" y="272"/>
                  <a:pt x="11" y="270"/>
                </a:cubicBezTo>
                <a:cubicBezTo>
                  <a:pt x="11" y="271"/>
                  <a:pt x="11" y="270"/>
                  <a:pt x="11" y="270"/>
                </a:cubicBezTo>
                <a:cubicBezTo>
                  <a:pt x="12" y="270"/>
                  <a:pt x="13" y="266"/>
                  <a:pt x="14" y="265"/>
                </a:cubicBezTo>
                <a:cubicBezTo>
                  <a:pt x="14" y="264"/>
                  <a:pt x="14" y="265"/>
                  <a:pt x="15" y="264"/>
                </a:cubicBezTo>
                <a:cubicBezTo>
                  <a:pt x="15" y="262"/>
                  <a:pt x="17" y="260"/>
                  <a:pt x="17" y="260"/>
                </a:cubicBezTo>
                <a:cubicBezTo>
                  <a:pt x="17" y="261"/>
                  <a:pt x="16" y="261"/>
                  <a:pt x="16" y="262"/>
                </a:cubicBezTo>
                <a:cubicBezTo>
                  <a:pt x="16" y="262"/>
                  <a:pt x="15" y="265"/>
                  <a:pt x="16" y="264"/>
                </a:cubicBezTo>
                <a:cubicBezTo>
                  <a:pt x="17" y="263"/>
                  <a:pt x="16" y="264"/>
                  <a:pt x="17" y="262"/>
                </a:cubicBezTo>
                <a:cubicBezTo>
                  <a:pt x="17" y="262"/>
                  <a:pt x="18" y="260"/>
                  <a:pt x="18" y="260"/>
                </a:cubicBezTo>
                <a:cubicBezTo>
                  <a:pt x="19" y="259"/>
                  <a:pt x="18" y="261"/>
                  <a:pt x="19" y="260"/>
                </a:cubicBezTo>
                <a:cubicBezTo>
                  <a:pt x="19" y="259"/>
                  <a:pt x="20" y="257"/>
                  <a:pt x="20" y="256"/>
                </a:cubicBezTo>
                <a:cubicBezTo>
                  <a:pt x="20" y="256"/>
                  <a:pt x="20" y="256"/>
                  <a:pt x="20" y="255"/>
                </a:cubicBezTo>
                <a:cubicBezTo>
                  <a:pt x="21" y="253"/>
                  <a:pt x="22" y="251"/>
                  <a:pt x="23" y="250"/>
                </a:cubicBezTo>
                <a:cubicBezTo>
                  <a:pt x="24" y="250"/>
                  <a:pt x="22" y="252"/>
                  <a:pt x="23" y="251"/>
                </a:cubicBezTo>
                <a:cubicBezTo>
                  <a:pt x="24" y="250"/>
                  <a:pt x="24" y="250"/>
                  <a:pt x="25" y="248"/>
                </a:cubicBezTo>
                <a:cubicBezTo>
                  <a:pt x="26" y="248"/>
                  <a:pt x="28" y="246"/>
                  <a:pt x="28" y="244"/>
                </a:cubicBezTo>
                <a:cubicBezTo>
                  <a:pt x="29" y="243"/>
                  <a:pt x="29" y="245"/>
                  <a:pt x="30" y="244"/>
                </a:cubicBezTo>
                <a:cubicBezTo>
                  <a:pt x="29" y="243"/>
                  <a:pt x="31" y="242"/>
                  <a:pt x="31" y="241"/>
                </a:cubicBezTo>
                <a:cubicBezTo>
                  <a:pt x="31" y="241"/>
                  <a:pt x="31" y="240"/>
                  <a:pt x="32" y="239"/>
                </a:cubicBezTo>
                <a:cubicBezTo>
                  <a:pt x="32" y="240"/>
                  <a:pt x="32" y="241"/>
                  <a:pt x="32" y="240"/>
                </a:cubicBezTo>
                <a:cubicBezTo>
                  <a:pt x="32" y="239"/>
                  <a:pt x="33" y="239"/>
                  <a:pt x="33" y="238"/>
                </a:cubicBezTo>
                <a:cubicBezTo>
                  <a:pt x="34" y="238"/>
                  <a:pt x="33" y="239"/>
                  <a:pt x="34" y="238"/>
                </a:cubicBezTo>
                <a:cubicBezTo>
                  <a:pt x="34" y="237"/>
                  <a:pt x="35" y="236"/>
                  <a:pt x="36" y="235"/>
                </a:cubicBezTo>
                <a:cubicBezTo>
                  <a:pt x="35" y="236"/>
                  <a:pt x="34" y="236"/>
                  <a:pt x="33" y="237"/>
                </a:cubicBezTo>
                <a:cubicBezTo>
                  <a:pt x="34" y="235"/>
                  <a:pt x="36" y="234"/>
                  <a:pt x="37" y="232"/>
                </a:cubicBezTo>
                <a:cubicBezTo>
                  <a:pt x="36" y="234"/>
                  <a:pt x="34" y="236"/>
                  <a:pt x="32" y="238"/>
                </a:cubicBezTo>
                <a:cubicBezTo>
                  <a:pt x="33" y="238"/>
                  <a:pt x="33" y="237"/>
                  <a:pt x="33" y="238"/>
                </a:cubicBezTo>
                <a:cubicBezTo>
                  <a:pt x="32" y="239"/>
                  <a:pt x="32" y="238"/>
                  <a:pt x="31" y="239"/>
                </a:cubicBezTo>
                <a:cubicBezTo>
                  <a:pt x="31" y="239"/>
                  <a:pt x="31" y="238"/>
                  <a:pt x="31" y="238"/>
                </a:cubicBezTo>
                <a:cubicBezTo>
                  <a:pt x="33" y="236"/>
                  <a:pt x="36" y="234"/>
                  <a:pt x="36" y="231"/>
                </a:cubicBezTo>
                <a:cubicBezTo>
                  <a:pt x="36" y="232"/>
                  <a:pt x="37" y="231"/>
                  <a:pt x="37" y="230"/>
                </a:cubicBezTo>
                <a:cubicBezTo>
                  <a:pt x="38" y="229"/>
                  <a:pt x="37" y="231"/>
                  <a:pt x="38" y="231"/>
                </a:cubicBezTo>
                <a:cubicBezTo>
                  <a:pt x="38" y="230"/>
                  <a:pt x="39" y="229"/>
                  <a:pt x="39" y="228"/>
                </a:cubicBezTo>
                <a:cubicBezTo>
                  <a:pt x="39" y="229"/>
                  <a:pt x="38" y="231"/>
                  <a:pt x="38" y="229"/>
                </a:cubicBezTo>
                <a:cubicBezTo>
                  <a:pt x="38" y="228"/>
                  <a:pt x="39" y="228"/>
                  <a:pt x="39" y="227"/>
                </a:cubicBezTo>
                <a:cubicBezTo>
                  <a:pt x="39" y="226"/>
                  <a:pt x="39" y="227"/>
                  <a:pt x="40" y="225"/>
                </a:cubicBezTo>
                <a:cubicBezTo>
                  <a:pt x="39" y="226"/>
                  <a:pt x="39" y="225"/>
                  <a:pt x="39" y="225"/>
                </a:cubicBezTo>
                <a:cubicBezTo>
                  <a:pt x="41" y="224"/>
                  <a:pt x="40" y="223"/>
                  <a:pt x="40" y="222"/>
                </a:cubicBezTo>
                <a:cubicBezTo>
                  <a:pt x="41" y="222"/>
                  <a:pt x="40" y="224"/>
                  <a:pt x="41" y="223"/>
                </a:cubicBezTo>
                <a:cubicBezTo>
                  <a:pt x="42" y="222"/>
                  <a:pt x="43" y="221"/>
                  <a:pt x="44" y="219"/>
                </a:cubicBezTo>
                <a:cubicBezTo>
                  <a:pt x="43" y="220"/>
                  <a:pt x="43" y="221"/>
                  <a:pt x="44" y="221"/>
                </a:cubicBezTo>
                <a:cubicBezTo>
                  <a:pt x="44" y="219"/>
                  <a:pt x="44" y="220"/>
                  <a:pt x="45" y="219"/>
                </a:cubicBezTo>
                <a:cubicBezTo>
                  <a:pt x="45" y="219"/>
                  <a:pt x="46" y="218"/>
                  <a:pt x="47" y="217"/>
                </a:cubicBezTo>
                <a:cubicBezTo>
                  <a:pt x="48" y="216"/>
                  <a:pt x="48" y="215"/>
                  <a:pt x="48" y="214"/>
                </a:cubicBezTo>
                <a:cubicBezTo>
                  <a:pt x="49" y="213"/>
                  <a:pt x="49" y="214"/>
                  <a:pt x="50" y="214"/>
                </a:cubicBezTo>
                <a:cubicBezTo>
                  <a:pt x="50" y="213"/>
                  <a:pt x="52" y="211"/>
                  <a:pt x="51" y="210"/>
                </a:cubicBezTo>
                <a:cubicBezTo>
                  <a:pt x="52" y="210"/>
                  <a:pt x="53" y="210"/>
                  <a:pt x="53" y="209"/>
                </a:cubicBezTo>
                <a:cubicBezTo>
                  <a:pt x="52" y="208"/>
                  <a:pt x="49" y="213"/>
                  <a:pt x="48" y="213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0" y="209"/>
                  <a:pt x="51" y="207"/>
                  <a:pt x="51" y="206"/>
                </a:cubicBezTo>
                <a:cubicBezTo>
                  <a:pt x="52" y="205"/>
                  <a:pt x="54" y="202"/>
                  <a:pt x="56" y="199"/>
                </a:cubicBezTo>
                <a:cubicBezTo>
                  <a:pt x="55" y="201"/>
                  <a:pt x="55" y="201"/>
                  <a:pt x="54" y="203"/>
                </a:cubicBezTo>
                <a:cubicBezTo>
                  <a:pt x="57" y="201"/>
                  <a:pt x="59" y="199"/>
                  <a:pt x="60" y="196"/>
                </a:cubicBezTo>
                <a:cubicBezTo>
                  <a:pt x="63" y="194"/>
                  <a:pt x="64" y="191"/>
                  <a:pt x="67" y="190"/>
                </a:cubicBezTo>
                <a:cubicBezTo>
                  <a:pt x="67" y="189"/>
                  <a:pt x="68" y="189"/>
                  <a:pt x="68" y="188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1" y="184"/>
                  <a:pt x="75" y="181"/>
                  <a:pt x="77" y="179"/>
                </a:cubicBezTo>
                <a:cubicBezTo>
                  <a:pt x="77" y="179"/>
                  <a:pt x="76" y="180"/>
                  <a:pt x="76" y="179"/>
                </a:cubicBezTo>
                <a:cubicBezTo>
                  <a:pt x="77" y="179"/>
                  <a:pt x="77" y="177"/>
                  <a:pt x="77" y="178"/>
                </a:cubicBezTo>
                <a:cubicBezTo>
                  <a:pt x="77" y="178"/>
                  <a:pt x="77" y="179"/>
                  <a:pt x="78" y="178"/>
                </a:cubicBezTo>
                <a:cubicBezTo>
                  <a:pt x="78" y="177"/>
                  <a:pt x="81" y="175"/>
                  <a:pt x="82" y="174"/>
                </a:cubicBezTo>
                <a:cubicBezTo>
                  <a:pt x="81" y="175"/>
                  <a:pt x="80" y="176"/>
                  <a:pt x="81" y="176"/>
                </a:cubicBezTo>
                <a:cubicBezTo>
                  <a:pt x="82" y="175"/>
                  <a:pt x="83" y="174"/>
                  <a:pt x="84" y="173"/>
                </a:cubicBezTo>
                <a:cubicBezTo>
                  <a:pt x="84" y="172"/>
                  <a:pt x="83" y="172"/>
                  <a:pt x="83" y="171"/>
                </a:cubicBezTo>
                <a:cubicBezTo>
                  <a:pt x="84" y="172"/>
                  <a:pt x="86" y="172"/>
                  <a:pt x="88" y="168"/>
                </a:cubicBezTo>
                <a:cubicBezTo>
                  <a:pt x="87" y="169"/>
                  <a:pt x="87" y="168"/>
                  <a:pt x="87" y="169"/>
                </a:cubicBezTo>
                <a:cubicBezTo>
                  <a:pt x="88" y="167"/>
                  <a:pt x="89" y="166"/>
                  <a:pt x="91" y="163"/>
                </a:cubicBezTo>
                <a:cubicBezTo>
                  <a:pt x="93" y="163"/>
                  <a:pt x="94" y="159"/>
                  <a:pt x="97" y="158"/>
                </a:cubicBezTo>
                <a:cubicBezTo>
                  <a:pt x="97" y="157"/>
                  <a:pt x="98" y="157"/>
                  <a:pt x="98" y="156"/>
                </a:cubicBezTo>
                <a:cubicBezTo>
                  <a:pt x="98" y="156"/>
                  <a:pt x="98" y="156"/>
                  <a:pt x="98" y="156"/>
                </a:cubicBezTo>
                <a:cubicBezTo>
                  <a:pt x="100" y="155"/>
                  <a:pt x="100" y="153"/>
                  <a:pt x="103" y="151"/>
                </a:cubicBezTo>
                <a:cubicBezTo>
                  <a:pt x="102" y="152"/>
                  <a:pt x="100" y="154"/>
                  <a:pt x="100" y="155"/>
                </a:cubicBezTo>
                <a:cubicBezTo>
                  <a:pt x="102" y="153"/>
                  <a:pt x="107" y="148"/>
                  <a:pt x="106" y="150"/>
                </a:cubicBezTo>
                <a:cubicBezTo>
                  <a:pt x="108" y="148"/>
                  <a:pt x="110" y="145"/>
                  <a:pt x="112" y="143"/>
                </a:cubicBezTo>
                <a:cubicBezTo>
                  <a:pt x="114" y="142"/>
                  <a:pt x="114" y="143"/>
                  <a:pt x="115" y="142"/>
                </a:cubicBezTo>
                <a:cubicBezTo>
                  <a:pt x="115" y="142"/>
                  <a:pt x="114" y="143"/>
                  <a:pt x="114" y="143"/>
                </a:cubicBezTo>
                <a:cubicBezTo>
                  <a:pt x="115" y="143"/>
                  <a:pt x="115" y="143"/>
                  <a:pt x="115" y="142"/>
                </a:cubicBezTo>
                <a:cubicBezTo>
                  <a:pt x="116" y="142"/>
                  <a:pt x="115" y="142"/>
                  <a:pt x="116" y="140"/>
                </a:cubicBezTo>
                <a:cubicBezTo>
                  <a:pt x="117" y="140"/>
                  <a:pt x="116" y="142"/>
                  <a:pt x="116" y="142"/>
                </a:cubicBezTo>
                <a:cubicBezTo>
                  <a:pt x="118" y="141"/>
                  <a:pt x="117" y="140"/>
                  <a:pt x="119" y="139"/>
                </a:cubicBezTo>
                <a:cubicBezTo>
                  <a:pt x="118" y="140"/>
                  <a:pt x="118" y="140"/>
                  <a:pt x="119" y="139"/>
                </a:cubicBezTo>
                <a:cubicBezTo>
                  <a:pt x="120" y="138"/>
                  <a:pt x="119" y="138"/>
                  <a:pt x="120" y="138"/>
                </a:cubicBezTo>
                <a:cubicBezTo>
                  <a:pt x="121" y="137"/>
                  <a:pt x="121" y="136"/>
                  <a:pt x="121" y="136"/>
                </a:cubicBezTo>
                <a:cubicBezTo>
                  <a:pt x="122" y="136"/>
                  <a:pt x="120" y="138"/>
                  <a:pt x="121" y="137"/>
                </a:cubicBezTo>
                <a:cubicBezTo>
                  <a:pt x="122" y="137"/>
                  <a:pt x="122" y="135"/>
                  <a:pt x="123" y="134"/>
                </a:cubicBezTo>
                <a:cubicBezTo>
                  <a:pt x="122" y="135"/>
                  <a:pt x="121" y="136"/>
                  <a:pt x="121" y="135"/>
                </a:cubicBezTo>
                <a:cubicBezTo>
                  <a:pt x="123" y="133"/>
                  <a:pt x="125" y="132"/>
                  <a:pt x="127" y="130"/>
                </a:cubicBezTo>
                <a:cubicBezTo>
                  <a:pt x="127" y="130"/>
                  <a:pt x="126" y="130"/>
                  <a:pt x="127" y="130"/>
                </a:cubicBezTo>
                <a:cubicBezTo>
                  <a:pt x="128" y="129"/>
                  <a:pt x="126" y="131"/>
                  <a:pt x="128" y="130"/>
                </a:cubicBezTo>
                <a:cubicBezTo>
                  <a:pt x="128" y="129"/>
                  <a:pt x="130" y="129"/>
                  <a:pt x="131" y="128"/>
                </a:cubicBezTo>
                <a:cubicBezTo>
                  <a:pt x="130" y="128"/>
                  <a:pt x="128" y="129"/>
                  <a:pt x="129" y="128"/>
                </a:cubicBezTo>
                <a:cubicBezTo>
                  <a:pt x="130" y="127"/>
                  <a:pt x="130" y="127"/>
                  <a:pt x="131" y="127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34" y="124"/>
                  <a:pt x="135" y="122"/>
                  <a:pt x="137" y="121"/>
                </a:cubicBezTo>
                <a:cubicBezTo>
                  <a:pt x="137" y="123"/>
                  <a:pt x="137" y="121"/>
                  <a:pt x="136" y="122"/>
                </a:cubicBezTo>
                <a:cubicBezTo>
                  <a:pt x="136" y="123"/>
                  <a:pt x="137" y="122"/>
                  <a:pt x="137" y="122"/>
                </a:cubicBezTo>
                <a:cubicBezTo>
                  <a:pt x="138" y="121"/>
                  <a:pt x="140" y="119"/>
                  <a:pt x="142" y="117"/>
                </a:cubicBezTo>
                <a:cubicBezTo>
                  <a:pt x="143" y="117"/>
                  <a:pt x="142" y="118"/>
                  <a:pt x="143" y="117"/>
                </a:cubicBezTo>
                <a:cubicBezTo>
                  <a:pt x="144" y="116"/>
                  <a:pt x="144" y="116"/>
                  <a:pt x="145" y="115"/>
                </a:cubicBezTo>
                <a:cubicBezTo>
                  <a:pt x="146" y="114"/>
                  <a:pt x="146" y="115"/>
                  <a:pt x="146" y="115"/>
                </a:cubicBezTo>
                <a:cubicBezTo>
                  <a:pt x="147" y="115"/>
                  <a:pt x="148" y="114"/>
                  <a:pt x="148" y="113"/>
                </a:cubicBezTo>
                <a:cubicBezTo>
                  <a:pt x="148" y="114"/>
                  <a:pt x="149" y="114"/>
                  <a:pt x="149" y="113"/>
                </a:cubicBezTo>
                <a:cubicBezTo>
                  <a:pt x="147" y="115"/>
                  <a:pt x="144" y="117"/>
                  <a:pt x="142" y="119"/>
                </a:cubicBezTo>
                <a:cubicBezTo>
                  <a:pt x="142" y="119"/>
                  <a:pt x="141" y="120"/>
                  <a:pt x="142" y="120"/>
                </a:cubicBezTo>
                <a:cubicBezTo>
                  <a:pt x="145" y="118"/>
                  <a:pt x="151" y="114"/>
                  <a:pt x="152" y="111"/>
                </a:cubicBezTo>
                <a:cubicBezTo>
                  <a:pt x="153" y="110"/>
                  <a:pt x="152" y="111"/>
                  <a:pt x="153" y="111"/>
                </a:cubicBezTo>
                <a:cubicBezTo>
                  <a:pt x="154" y="110"/>
                  <a:pt x="155" y="109"/>
                  <a:pt x="156" y="108"/>
                </a:cubicBezTo>
                <a:cubicBezTo>
                  <a:pt x="156" y="107"/>
                  <a:pt x="157" y="107"/>
                  <a:pt x="157" y="107"/>
                </a:cubicBezTo>
                <a:cubicBezTo>
                  <a:pt x="156" y="107"/>
                  <a:pt x="155" y="108"/>
                  <a:pt x="154" y="109"/>
                </a:cubicBezTo>
                <a:cubicBezTo>
                  <a:pt x="155" y="109"/>
                  <a:pt x="155" y="108"/>
                  <a:pt x="155" y="109"/>
                </a:cubicBezTo>
                <a:cubicBezTo>
                  <a:pt x="154" y="109"/>
                  <a:pt x="154" y="110"/>
                  <a:pt x="153" y="110"/>
                </a:cubicBezTo>
                <a:cubicBezTo>
                  <a:pt x="154" y="109"/>
                  <a:pt x="152" y="110"/>
                  <a:pt x="153" y="109"/>
                </a:cubicBezTo>
                <a:cubicBezTo>
                  <a:pt x="154" y="108"/>
                  <a:pt x="153" y="109"/>
                  <a:pt x="154" y="108"/>
                </a:cubicBezTo>
                <a:cubicBezTo>
                  <a:pt x="155" y="106"/>
                  <a:pt x="159" y="106"/>
                  <a:pt x="158" y="105"/>
                </a:cubicBezTo>
                <a:cubicBezTo>
                  <a:pt x="158" y="104"/>
                  <a:pt x="159" y="104"/>
                  <a:pt x="159" y="104"/>
                </a:cubicBezTo>
                <a:cubicBezTo>
                  <a:pt x="160" y="103"/>
                  <a:pt x="160" y="104"/>
                  <a:pt x="161" y="103"/>
                </a:cubicBezTo>
                <a:cubicBezTo>
                  <a:pt x="161" y="103"/>
                  <a:pt x="160" y="103"/>
                  <a:pt x="161" y="103"/>
                </a:cubicBezTo>
                <a:cubicBezTo>
                  <a:pt x="162" y="102"/>
                  <a:pt x="163" y="101"/>
                  <a:pt x="164" y="100"/>
                </a:cubicBezTo>
                <a:cubicBezTo>
                  <a:pt x="163" y="100"/>
                  <a:pt x="166" y="99"/>
                  <a:pt x="165" y="99"/>
                </a:cubicBezTo>
                <a:cubicBezTo>
                  <a:pt x="164" y="100"/>
                  <a:pt x="162" y="101"/>
                  <a:pt x="161" y="101"/>
                </a:cubicBezTo>
                <a:cubicBezTo>
                  <a:pt x="163" y="100"/>
                  <a:pt x="163" y="99"/>
                  <a:pt x="165" y="98"/>
                </a:cubicBezTo>
                <a:cubicBezTo>
                  <a:pt x="165" y="98"/>
                  <a:pt x="164" y="99"/>
                  <a:pt x="165" y="99"/>
                </a:cubicBezTo>
                <a:cubicBezTo>
                  <a:pt x="166" y="98"/>
                  <a:pt x="166" y="98"/>
                  <a:pt x="166" y="98"/>
                </a:cubicBezTo>
                <a:cubicBezTo>
                  <a:pt x="166" y="98"/>
                  <a:pt x="166" y="97"/>
                  <a:pt x="166" y="97"/>
                </a:cubicBezTo>
                <a:cubicBezTo>
                  <a:pt x="165" y="98"/>
                  <a:pt x="163" y="98"/>
                  <a:pt x="162" y="100"/>
                </a:cubicBezTo>
                <a:cubicBezTo>
                  <a:pt x="161" y="100"/>
                  <a:pt x="162" y="100"/>
                  <a:pt x="161" y="100"/>
                </a:cubicBezTo>
                <a:cubicBezTo>
                  <a:pt x="159" y="102"/>
                  <a:pt x="158" y="104"/>
                  <a:pt x="156" y="105"/>
                </a:cubicBezTo>
                <a:cubicBezTo>
                  <a:pt x="155" y="105"/>
                  <a:pt x="157" y="103"/>
                  <a:pt x="156" y="104"/>
                </a:cubicBezTo>
                <a:cubicBezTo>
                  <a:pt x="155" y="105"/>
                  <a:pt x="155" y="105"/>
                  <a:pt x="154" y="106"/>
                </a:cubicBezTo>
                <a:cubicBezTo>
                  <a:pt x="153" y="106"/>
                  <a:pt x="156" y="104"/>
                  <a:pt x="154" y="105"/>
                </a:cubicBezTo>
                <a:cubicBezTo>
                  <a:pt x="154" y="106"/>
                  <a:pt x="153" y="106"/>
                  <a:pt x="153" y="107"/>
                </a:cubicBezTo>
                <a:cubicBezTo>
                  <a:pt x="151" y="108"/>
                  <a:pt x="154" y="106"/>
                  <a:pt x="152" y="106"/>
                </a:cubicBezTo>
                <a:cubicBezTo>
                  <a:pt x="151" y="108"/>
                  <a:pt x="150" y="108"/>
                  <a:pt x="151" y="108"/>
                </a:cubicBezTo>
                <a:cubicBezTo>
                  <a:pt x="149" y="109"/>
                  <a:pt x="148" y="110"/>
                  <a:pt x="148" y="110"/>
                </a:cubicBezTo>
                <a:cubicBezTo>
                  <a:pt x="148" y="111"/>
                  <a:pt x="148" y="111"/>
                  <a:pt x="147" y="111"/>
                </a:cubicBezTo>
                <a:cubicBezTo>
                  <a:pt x="147" y="112"/>
                  <a:pt x="147" y="110"/>
                  <a:pt x="146" y="112"/>
                </a:cubicBezTo>
                <a:cubicBezTo>
                  <a:pt x="145" y="112"/>
                  <a:pt x="146" y="113"/>
                  <a:pt x="146" y="113"/>
                </a:cubicBezTo>
                <a:cubicBezTo>
                  <a:pt x="145" y="114"/>
                  <a:pt x="143" y="116"/>
                  <a:pt x="142" y="115"/>
                </a:cubicBezTo>
                <a:cubicBezTo>
                  <a:pt x="143" y="115"/>
                  <a:pt x="144" y="114"/>
                  <a:pt x="145" y="113"/>
                </a:cubicBezTo>
                <a:cubicBezTo>
                  <a:pt x="142" y="114"/>
                  <a:pt x="140" y="118"/>
                  <a:pt x="139" y="116"/>
                </a:cubicBezTo>
                <a:cubicBezTo>
                  <a:pt x="138" y="118"/>
                  <a:pt x="137" y="118"/>
                  <a:pt x="136" y="120"/>
                </a:cubicBezTo>
                <a:cubicBezTo>
                  <a:pt x="137" y="119"/>
                  <a:pt x="138" y="119"/>
                  <a:pt x="139" y="117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8" y="118"/>
                  <a:pt x="137" y="120"/>
                  <a:pt x="135" y="121"/>
                </a:cubicBezTo>
                <a:cubicBezTo>
                  <a:pt x="135" y="120"/>
                  <a:pt x="136" y="119"/>
                  <a:pt x="135" y="120"/>
                </a:cubicBezTo>
                <a:cubicBezTo>
                  <a:pt x="134" y="122"/>
                  <a:pt x="131" y="123"/>
                  <a:pt x="130" y="124"/>
                </a:cubicBezTo>
                <a:cubicBezTo>
                  <a:pt x="130" y="124"/>
                  <a:pt x="129" y="126"/>
                  <a:pt x="129" y="126"/>
                </a:cubicBezTo>
                <a:cubicBezTo>
                  <a:pt x="129" y="126"/>
                  <a:pt x="129" y="126"/>
                  <a:pt x="129" y="127"/>
                </a:cubicBezTo>
                <a:cubicBezTo>
                  <a:pt x="128" y="126"/>
                  <a:pt x="127" y="128"/>
                  <a:pt x="127" y="126"/>
                </a:cubicBezTo>
                <a:cubicBezTo>
                  <a:pt x="126" y="127"/>
                  <a:pt x="126" y="128"/>
                  <a:pt x="127" y="128"/>
                </a:cubicBezTo>
                <a:cubicBezTo>
                  <a:pt x="125" y="129"/>
                  <a:pt x="122" y="133"/>
                  <a:pt x="123" y="131"/>
                </a:cubicBezTo>
                <a:cubicBezTo>
                  <a:pt x="122" y="131"/>
                  <a:pt x="121" y="133"/>
                  <a:pt x="121" y="132"/>
                </a:cubicBezTo>
                <a:cubicBezTo>
                  <a:pt x="121" y="132"/>
                  <a:pt x="122" y="132"/>
                  <a:pt x="122" y="131"/>
                </a:cubicBezTo>
                <a:cubicBezTo>
                  <a:pt x="121" y="131"/>
                  <a:pt x="121" y="132"/>
                  <a:pt x="119" y="133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20" y="132"/>
                  <a:pt x="121" y="131"/>
                  <a:pt x="121" y="131"/>
                </a:cubicBezTo>
                <a:cubicBezTo>
                  <a:pt x="121" y="131"/>
                  <a:pt x="122" y="130"/>
                  <a:pt x="122" y="130"/>
                </a:cubicBezTo>
                <a:cubicBezTo>
                  <a:pt x="120" y="131"/>
                  <a:pt x="118" y="133"/>
                  <a:pt x="118" y="134"/>
                </a:cubicBezTo>
                <a:cubicBezTo>
                  <a:pt x="116" y="135"/>
                  <a:pt x="115" y="137"/>
                  <a:pt x="113" y="139"/>
                </a:cubicBezTo>
                <a:cubicBezTo>
                  <a:pt x="114" y="139"/>
                  <a:pt x="114" y="139"/>
                  <a:pt x="114" y="140"/>
                </a:cubicBezTo>
                <a:cubicBezTo>
                  <a:pt x="113" y="139"/>
                  <a:pt x="113" y="140"/>
                  <a:pt x="111" y="142"/>
                </a:cubicBezTo>
                <a:cubicBezTo>
                  <a:pt x="111" y="141"/>
                  <a:pt x="113" y="139"/>
                  <a:pt x="112" y="139"/>
                </a:cubicBezTo>
                <a:cubicBezTo>
                  <a:pt x="110" y="141"/>
                  <a:pt x="108" y="143"/>
                  <a:pt x="106" y="145"/>
                </a:cubicBezTo>
                <a:cubicBezTo>
                  <a:pt x="104" y="146"/>
                  <a:pt x="101" y="150"/>
                  <a:pt x="99" y="151"/>
                </a:cubicBezTo>
                <a:cubicBezTo>
                  <a:pt x="100" y="150"/>
                  <a:pt x="100" y="150"/>
                  <a:pt x="100" y="150"/>
                </a:cubicBezTo>
                <a:cubicBezTo>
                  <a:pt x="99" y="151"/>
                  <a:pt x="100" y="149"/>
                  <a:pt x="98" y="150"/>
                </a:cubicBezTo>
                <a:cubicBezTo>
                  <a:pt x="98" y="151"/>
                  <a:pt x="99" y="151"/>
                  <a:pt x="99" y="151"/>
                </a:cubicBezTo>
                <a:cubicBezTo>
                  <a:pt x="98" y="153"/>
                  <a:pt x="96" y="154"/>
                  <a:pt x="95" y="155"/>
                </a:cubicBezTo>
                <a:cubicBezTo>
                  <a:pt x="96" y="155"/>
                  <a:pt x="97" y="154"/>
                  <a:pt x="97" y="155"/>
                </a:cubicBezTo>
                <a:cubicBezTo>
                  <a:pt x="96" y="156"/>
                  <a:pt x="95" y="157"/>
                  <a:pt x="94" y="158"/>
                </a:cubicBezTo>
                <a:cubicBezTo>
                  <a:pt x="94" y="157"/>
                  <a:pt x="93" y="158"/>
                  <a:pt x="93" y="157"/>
                </a:cubicBezTo>
                <a:cubicBezTo>
                  <a:pt x="95" y="157"/>
                  <a:pt x="95" y="156"/>
                  <a:pt x="96" y="155"/>
                </a:cubicBezTo>
                <a:cubicBezTo>
                  <a:pt x="95" y="156"/>
                  <a:pt x="95" y="157"/>
                  <a:pt x="95" y="156"/>
                </a:cubicBezTo>
                <a:cubicBezTo>
                  <a:pt x="93" y="157"/>
                  <a:pt x="92" y="159"/>
                  <a:pt x="90" y="160"/>
                </a:cubicBezTo>
                <a:cubicBezTo>
                  <a:pt x="91" y="159"/>
                  <a:pt x="90" y="159"/>
                  <a:pt x="89" y="160"/>
                </a:cubicBezTo>
                <a:cubicBezTo>
                  <a:pt x="89" y="159"/>
                  <a:pt x="90" y="159"/>
                  <a:pt x="91" y="158"/>
                </a:cubicBezTo>
                <a:cubicBezTo>
                  <a:pt x="90" y="158"/>
                  <a:pt x="88" y="159"/>
                  <a:pt x="87" y="161"/>
                </a:cubicBezTo>
                <a:cubicBezTo>
                  <a:pt x="88" y="161"/>
                  <a:pt x="88" y="161"/>
                  <a:pt x="88" y="162"/>
                </a:cubicBezTo>
                <a:cubicBezTo>
                  <a:pt x="89" y="161"/>
                  <a:pt x="88" y="160"/>
                  <a:pt x="90" y="159"/>
                </a:cubicBezTo>
                <a:cubicBezTo>
                  <a:pt x="90" y="160"/>
                  <a:pt x="89" y="161"/>
                  <a:pt x="89" y="162"/>
                </a:cubicBezTo>
                <a:cubicBezTo>
                  <a:pt x="86" y="164"/>
                  <a:pt x="83" y="167"/>
                  <a:pt x="82" y="169"/>
                </a:cubicBezTo>
                <a:cubicBezTo>
                  <a:pt x="81" y="170"/>
                  <a:pt x="81" y="169"/>
                  <a:pt x="80" y="170"/>
                </a:cubicBezTo>
                <a:cubicBezTo>
                  <a:pt x="80" y="170"/>
                  <a:pt x="80" y="170"/>
                  <a:pt x="80" y="171"/>
                </a:cubicBezTo>
                <a:cubicBezTo>
                  <a:pt x="79" y="171"/>
                  <a:pt x="80" y="171"/>
                  <a:pt x="79" y="172"/>
                </a:cubicBezTo>
                <a:cubicBezTo>
                  <a:pt x="78" y="172"/>
                  <a:pt x="74" y="177"/>
                  <a:pt x="73" y="178"/>
                </a:cubicBezTo>
                <a:cubicBezTo>
                  <a:pt x="72" y="180"/>
                  <a:pt x="74" y="177"/>
                  <a:pt x="73" y="178"/>
                </a:cubicBezTo>
                <a:cubicBezTo>
                  <a:pt x="73" y="178"/>
                  <a:pt x="72" y="179"/>
                  <a:pt x="72" y="179"/>
                </a:cubicBezTo>
                <a:cubicBezTo>
                  <a:pt x="71" y="180"/>
                  <a:pt x="71" y="180"/>
                  <a:pt x="70" y="181"/>
                </a:cubicBezTo>
                <a:cubicBezTo>
                  <a:pt x="70" y="181"/>
                  <a:pt x="70" y="181"/>
                  <a:pt x="70" y="182"/>
                </a:cubicBezTo>
                <a:cubicBezTo>
                  <a:pt x="69" y="182"/>
                  <a:pt x="69" y="183"/>
                  <a:pt x="68" y="183"/>
                </a:cubicBezTo>
                <a:cubicBezTo>
                  <a:pt x="68" y="183"/>
                  <a:pt x="68" y="183"/>
                  <a:pt x="68" y="183"/>
                </a:cubicBezTo>
                <a:cubicBezTo>
                  <a:pt x="66" y="184"/>
                  <a:pt x="66" y="184"/>
                  <a:pt x="66" y="184"/>
                </a:cubicBezTo>
                <a:cubicBezTo>
                  <a:pt x="67" y="184"/>
                  <a:pt x="67" y="184"/>
                  <a:pt x="68" y="183"/>
                </a:cubicBezTo>
                <a:cubicBezTo>
                  <a:pt x="67" y="185"/>
                  <a:pt x="66" y="185"/>
                  <a:pt x="66" y="186"/>
                </a:cubicBezTo>
                <a:cubicBezTo>
                  <a:pt x="66" y="185"/>
                  <a:pt x="64" y="188"/>
                  <a:pt x="64" y="187"/>
                </a:cubicBezTo>
                <a:cubicBezTo>
                  <a:pt x="62" y="190"/>
                  <a:pt x="59" y="193"/>
                  <a:pt x="57" y="195"/>
                </a:cubicBezTo>
                <a:cubicBezTo>
                  <a:pt x="56" y="197"/>
                  <a:pt x="56" y="196"/>
                  <a:pt x="56" y="197"/>
                </a:cubicBezTo>
                <a:cubicBezTo>
                  <a:pt x="54" y="199"/>
                  <a:pt x="52" y="202"/>
                  <a:pt x="51" y="202"/>
                </a:cubicBezTo>
                <a:cubicBezTo>
                  <a:pt x="50" y="204"/>
                  <a:pt x="48" y="206"/>
                  <a:pt x="47" y="206"/>
                </a:cubicBezTo>
                <a:cubicBezTo>
                  <a:pt x="47" y="206"/>
                  <a:pt x="48" y="204"/>
                  <a:pt x="48" y="205"/>
                </a:cubicBezTo>
                <a:cubicBezTo>
                  <a:pt x="47" y="205"/>
                  <a:pt x="47" y="206"/>
                  <a:pt x="46" y="207"/>
                </a:cubicBezTo>
                <a:cubicBezTo>
                  <a:pt x="46" y="207"/>
                  <a:pt x="47" y="207"/>
                  <a:pt x="46" y="207"/>
                </a:cubicBezTo>
                <a:cubicBezTo>
                  <a:pt x="45" y="208"/>
                  <a:pt x="45" y="210"/>
                  <a:pt x="44" y="211"/>
                </a:cubicBezTo>
                <a:cubicBezTo>
                  <a:pt x="46" y="208"/>
                  <a:pt x="45" y="207"/>
                  <a:pt x="47" y="205"/>
                </a:cubicBezTo>
                <a:cubicBezTo>
                  <a:pt x="48" y="204"/>
                  <a:pt x="49" y="202"/>
                  <a:pt x="50" y="201"/>
                </a:cubicBezTo>
                <a:cubicBezTo>
                  <a:pt x="51" y="200"/>
                  <a:pt x="51" y="201"/>
                  <a:pt x="52" y="200"/>
                </a:cubicBezTo>
                <a:cubicBezTo>
                  <a:pt x="52" y="200"/>
                  <a:pt x="50" y="201"/>
                  <a:pt x="51" y="201"/>
                </a:cubicBezTo>
                <a:cubicBezTo>
                  <a:pt x="53" y="198"/>
                  <a:pt x="56" y="195"/>
                  <a:pt x="56" y="194"/>
                </a:cubicBezTo>
                <a:cubicBezTo>
                  <a:pt x="57" y="193"/>
                  <a:pt x="56" y="194"/>
                  <a:pt x="57" y="193"/>
                </a:cubicBezTo>
                <a:cubicBezTo>
                  <a:pt x="58" y="192"/>
                  <a:pt x="60" y="190"/>
                  <a:pt x="61" y="189"/>
                </a:cubicBezTo>
                <a:cubicBezTo>
                  <a:pt x="60" y="190"/>
                  <a:pt x="60" y="191"/>
                  <a:pt x="59" y="192"/>
                </a:cubicBezTo>
                <a:cubicBezTo>
                  <a:pt x="58" y="192"/>
                  <a:pt x="56" y="194"/>
                  <a:pt x="57" y="195"/>
                </a:cubicBezTo>
                <a:cubicBezTo>
                  <a:pt x="59" y="193"/>
                  <a:pt x="60" y="191"/>
                  <a:pt x="61" y="190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1" y="189"/>
                  <a:pt x="60" y="191"/>
                  <a:pt x="60" y="190"/>
                </a:cubicBezTo>
                <a:cubicBezTo>
                  <a:pt x="61" y="190"/>
                  <a:pt x="61" y="189"/>
                  <a:pt x="61" y="188"/>
                </a:cubicBezTo>
                <a:cubicBezTo>
                  <a:pt x="64" y="186"/>
                  <a:pt x="63" y="185"/>
                  <a:pt x="65" y="183"/>
                </a:cubicBezTo>
                <a:cubicBezTo>
                  <a:pt x="65" y="184"/>
                  <a:pt x="63" y="185"/>
                  <a:pt x="64" y="185"/>
                </a:cubicBezTo>
                <a:cubicBezTo>
                  <a:pt x="65" y="183"/>
                  <a:pt x="67" y="182"/>
                  <a:pt x="68" y="180"/>
                </a:cubicBezTo>
                <a:cubicBezTo>
                  <a:pt x="69" y="179"/>
                  <a:pt x="69" y="180"/>
                  <a:pt x="69" y="180"/>
                </a:cubicBezTo>
                <a:cubicBezTo>
                  <a:pt x="70" y="179"/>
                  <a:pt x="71" y="177"/>
                  <a:pt x="71" y="177"/>
                </a:cubicBezTo>
                <a:cubicBezTo>
                  <a:pt x="72" y="177"/>
                  <a:pt x="70" y="179"/>
                  <a:pt x="71" y="179"/>
                </a:cubicBezTo>
                <a:cubicBezTo>
                  <a:pt x="71" y="179"/>
                  <a:pt x="72" y="178"/>
                  <a:pt x="72" y="177"/>
                </a:cubicBezTo>
                <a:cubicBezTo>
                  <a:pt x="72" y="177"/>
                  <a:pt x="73" y="175"/>
                  <a:pt x="74" y="175"/>
                </a:cubicBezTo>
                <a:cubicBezTo>
                  <a:pt x="73" y="175"/>
                  <a:pt x="74" y="174"/>
                  <a:pt x="74" y="174"/>
                </a:cubicBezTo>
                <a:cubicBezTo>
                  <a:pt x="74" y="174"/>
                  <a:pt x="74" y="174"/>
                  <a:pt x="74" y="173"/>
                </a:cubicBezTo>
                <a:cubicBezTo>
                  <a:pt x="75" y="172"/>
                  <a:pt x="74" y="174"/>
                  <a:pt x="75" y="174"/>
                </a:cubicBezTo>
                <a:cubicBezTo>
                  <a:pt x="77" y="172"/>
                  <a:pt x="77" y="170"/>
                  <a:pt x="78" y="169"/>
                </a:cubicBezTo>
                <a:cubicBezTo>
                  <a:pt x="77" y="170"/>
                  <a:pt x="77" y="171"/>
                  <a:pt x="78" y="170"/>
                </a:cubicBezTo>
                <a:cubicBezTo>
                  <a:pt x="80" y="169"/>
                  <a:pt x="80" y="166"/>
                  <a:pt x="81" y="166"/>
                </a:cubicBezTo>
                <a:cubicBezTo>
                  <a:pt x="80" y="166"/>
                  <a:pt x="81" y="166"/>
                  <a:pt x="81" y="166"/>
                </a:cubicBezTo>
                <a:cubicBezTo>
                  <a:pt x="81" y="167"/>
                  <a:pt x="79" y="169"/>
                  <a:pt x="80" y="169"/>
                </a:cubicBezTo>
                <a:cubicBezTo>
                  <a:pt x="82" y="167"/>
                  <a:pt x="82" y="166"/>
                  <a:pt x="83" y="164"/>
                </a:cubicBezTo>
                <a:cubicBezTo>
                  <a:pt x="84" y="163"/>
                  <a:pt x="84" y="164"/>
                  <a:pt x="84" y="163"/>
                </a:cubicBezTo>
                <a:cubicBezTo>
                  <a:pt x="85" y="161"/>
                  <a:pt x="85" y="161"/>
                  <a:pt x="85" y="161"/>
                </a:cubicBezTo>
                <a:cubicBezTo>
                  <a:pt x="85" y="162"/>
                  <a:pt x="83" y="164"/>
                  <a:pt x="83" y="163"/>
                </a:cubicBezTo>
                <a:cubicBezTo>
                  <a:pt x="84" y="162"/>
                  <a:pt x="85" y="161"/>
                  <a:pt x="86" y="160"/>
                </a:cubicBezTo>
                <a:cubicBezTo>
                  <a:pt x="83" y="163"/>
                  <a:pt x="81" y="165"/>
                  <a:pt x="78" y="168"/>
                </a:cubicBezTo>
                <a:cubicBezTo>
                  <a:pt x="79" y="165"/>
                  <a:pt x="85" y="161"/>
                  <a:pt x="85" y="160"/>
                </a:cubicBezTo>
                <a:cubicBezTo>
                  <a:pt x="86" y="159"/>
                  <a:pt x="86" y="158"/>
                  <a:pt x="87" y="157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89" y="156"/>
                  <a:pt x="90" y="155"/>
                  <a:pt x="92" y="154"/>
                </a:cubicBezTo>
                <a:cubicBezTo>
                  <a:pt x="92" y="154"/>
                  <a:pt x="91" y="155"/>
                  <a:pt x="92" y="155"/>
                </a:cubicBezTo>
                <a:cubicBezTo>
                  <a:pt x="92" y="154"/>
                  <a:pt x="93" y="153"/>
                  <a:pt x="94" y="152"/>
                </a:cubicBezTo>
                <a:cubicBezTo>
                  <a:pt x="93" y="153"/>
                  <a:pt x="93" y="153"/>
                  <a:pt x="92" y="154"/>
                </a:cubicBezTo>
                <a:cubicBezTo>
                  <a:pt x="93" y="152"/>
                  <a:pt x="94" y="151"/>
                  <a:pt x="95" y="149"/>
                </a:cubicBezTo>
                <a:cubicBezTo>
                  <a:pt x="96" y="148"/>
                  <a:pt x="95" y="148"/>
                  <a:pt x="98" y="146"/>
                </a:cubicBezTo>
                <a:cubicBezTo>
                  <a:pt x="99" y="144"/>
                  <a:pt x="103" y="141"/>
                  <a:pt x="105" y="139"/>
                </a:cubicBezTo>
                <a:cubicBezTo>
                  <a:pt x="105" y="139"/>
                  <a:pt x="104" y="140"/>
                  <a:pt x="105" y="140"/>
                </a:cubicBezTo>
                <a:cubicBezTo>
                  <a:pt x="105" y="139"/>
                  <a:pt x="105" y="139"/>
                  <a:pt x="106" y="139"/>
                </a:cubicBezTo>
                <a:cubicBezTo>
                  <a:pt x="105" y="139"/>
                  <a:pt x="106" y="137"/>
                  <a:pt x="107" y="137"/>
                </a:cubicBezTo>
                <a:cubicBezTo>
                  <a:pt x="108" y="136"/>
                  <a:pt x="107" y="137"/>
                  <a:pt x="107" y="137"/>
                </a:cubicBezTo>
                <a:cubicBezTo>
                  <a:pt x="108" y="136"/>
                  <a:pt x="107" y="137"/>
                  <a:pt x="108" y="136"/>
                </a:cubicBezTo>
                <a:cubicBezTo>
                  <a:pt x="109" y="135"/>
                  <a:pt x="109" y="136"/>
                  <a:pt x="109" y="136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1" y="133"/>
                  <a:pt x="114" y="131"/>
                  <a:pt x="114" y="130"/>
                </a:cubicBezTo>
                <a:cubicBezTo>
                  <a:pt x="115" y="129"/>
                  <a:pt x="114" y="131"/>
                  <a:pt x="115" y="131"/>
                </a:cubicBezTo>
                <a:cubicBezTo>
                  <a:pt x="117" y="127"/>
                  <a:pt x="119" y="125"/>
                  <a:pt x="122" y="124"/>
                </a:cubicBezTo>
                <a:cubicBezTo>
                  <a:pt x="121" y="124"/>
                  <a:pt x="121" y="125"/>
                  <a:pt x="122" y="124"/>
                </a:cubicBezTo>
                <a:cubicBezTo>
                  <a:pt x="121" y="126"/>
                  <a:pt x="119" y="128"/>
                  <a:pt x="120" y="127"/>
                </a:cubicBezTo>
                <a:cubicBezTo>
                  <a:pt x="121" y="126"/>
                  <a:pt x="121" y="126"/>
                  <a:pt x="122" y="125"/>
                </a:cubicBezTo>
                <a:cubicBezTo>
                  <a:pt x="122" y="125"/>
                  <a:pt x="121" y="125"/>
                  <a:pt x="122" y="124"/>
                </a:cubicBezTo>
                <a:cubicBezTo>
                  <a:pt x="123" y="123"/>
                  <a:pt x="122" y="125"/>
                  <a:pt x="123" y="125"/>
                </a:cubicBezTo>
                <a:cubicBezTo>
                  <a:pt x="124" y="124"/>
                  <a:pt x="124" y="124"/>
                  <a:pt x="125" y="123"/>
                </a:cubicBezTo>
                <a:cubicBezTo>
                  <a:pt x="126" y="120"/>
                  <a:pt x="130" y="117"/>
                  <a:pt x="132" y="115"/>
                </a:cubicBezTo>
                <a:cubicBezTo>
                  <a:pt x="132" y="115"/>
                  <a:pt x="131" y="116"/>
                  <a:pt x="132" y="116"/>
                </a:cubicBezTo>
                <a:cubicBezTo>
                  <a:pt x="134" y="115"/>
                  <a:pt x="134" y="114"/>
                  <a:pt x="134" y="113"/>
                </a:cubicBezTo>
                <a:cubicBezTo>
                  <a:pt x="136" y="113"/>
                  <a:pt x="134" y="112"/>
                  <a:pt x="136" y="111"/>
                </a:cubicBezTo>
                <a:cubicBezTo>
                  <a:pt x="135" y="113"/>
                  <a:pt x="136" y="113"/>
                  <a:pt x="136" y="113"/>
                </a:cubicBezTo>
                <a:cubicBezTo>
                  <a:pt x="136" y="113"/>
                  <a:pt x="137" y="112"/>
                  <a:pt x="137" y="112"/>
                </a:cubicBezTo>
                <a:cubicBezTo>
                  <a:pt x="137" y="112"/>
                  <a:pt x="136" y="112"/>
                  <a:pt x="137" y="111"/>
                </a:cubicBezTo>
                <a:cubicBezTo>
                  <a:pt x="138" y="111"/>
                  <a:pt x="139" y="110"/>
                  <a:pt x="139" y="109"/>
                </a:cubicBezTo>
                <a:cubicBezTo>
                  <a:pt x="144" y="106"/>
                  <a:pt x="148" y="101"/>
                  <a:pt x="152" y="100"/>
                </a:cubicBezTo>
                <a:cubicBezTo>
                  <a:pt x="153" y="98"/>
                  <a:pt x="154" y="98"/>
                  <a:pt x="154" y="97"/>
                </a:cubicBezTo>
                <a:cubicBezTo>
                  <a:pt x="156" y="96"/>
                  <a:pt x="157" y="95"/>
                  <a:pt x="158" y="94"/>
                </a:cubicBezTo>
                <a:cubicBezTo>
                  <a:pt x="160" y="93"/>
                  <a:pt x="161" y="93"/>
                  <a:pt x="161" y="91"/>
                </a:cubicBezTo>
                <a:cubicBezTo>
                  <a:pt x="163" y="90"/>
                  <a:pt x="160" y="93"/>
                  <a:pt x="161" y="92"/>
                </a:cubicBezTo>
                <a:cubicBezTo>
                  <a:pt x="163" y="92"/>
                  <a:pt x="163" y="91"/>
                  <a:pt x="164" y="91"/>
                </a:cubicBezTo>
                <a:cubicBezTo>
                  <a:pt x="164" y="90"/>
                  <a:pt x="165" y="90"/>
                  <a:pt x="166" y="89"/>
                </a:cubicBezTo>
                <a:cubicBezTo>
                  <a:pt x="166" y="89"/>
                  <a:pt x="165" y="90"/>
                  <a:pt x="165" y="90"/>
                </a:cubicBezTo>
                <a:cubicBezTo>
                  <a:pt x="171" y="86"/>
                  <a:pt x="178" y="81"/>
                  <a:pt x="182" y="77"/>
                </a:cubicBezTo>
                <a:cubicBezTo>
                  <a:pt x="181" y="78"/>
                  <a:pt x="178" y="80"/>
                  <a:pt x="177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7" y="80"/>
                  <a:pt x="176" y="81"/>
                  <a:pt x="176" y="81"/>
                </a:cubicBezTo>
                <a:cubicBezTo>
                  <a:pt x="174" y="82"/>
                  <a:pt x="175" y="81"/>
                  <a:pt x="175" y="80"/>
                </a:cubicBezTo>
                <a:cubicBezTo>
                  <a:pt x="178" y="79"/>
                  <a:pt x="181" y="78"/>
                  <a:pt x="181" y="76"/>
                </a:cubicBezTo>
                <a:cubicBezTo>
                  <a:pt x="182" y="76"/>
                  <a:pt x="183" y="75"/>
                  <a:pt x="184" y="75"/>
                </a:cubicBezTo>
                <a:cubicBezTo>
                  <a:pt x="184" y="76"/>
                  <a:pt x="182" y="76"/>
                  <a:pt x="183" y="76"/>
                </a:cubicBezTo>
                <a:cubicBezTo>
                  <a:pt x="184" y="76"/>
                  <a:pt x="184" y="75"/>
                  <a:pt x="185" y="74"/>
                </a:cubicBezTo>
                <a:cubicBezTo>
                  <a:pt x="185" y="74"/>
                  <a:pt x="185" y="75"/>
                  <a:pt x="185" y="74"/>
                </a:cubicBezTo>
                <a:cubicBezTo>
                  <a:pt x="186" y="74"/>
                  <a:pt x="186" y="74"/>
                  <a:pt x="185" y="76"/>
                </a:cubicBezTo>
                <a:cubicBezTo>
                  <a:pt x="184" y="76"/>
                  <a:pt x="184" y="76"/>
                  <a:pt x="182" y="77"/>
                </a:cubicBezTo>
                <a:cubicBezTo>
                  <a:pt x="184" y="76"/>
                  <a:pt x="182" y="78"/>
                  <a:pt x="183" y="78"/>
                </a:cubicBezTo>
                <a:cubicBezTo>
                  <a:pt x="184" y="77"/>
                  <a:pt x="185" y="77"/>
                  <a:pt x="185" y="76"/>
                </a:cubicBezTo>
                <a:cubicBezTo>
                  <a:pt x="186" y="75"/>
                  <a:pt x="189" y="72"/>
                  <a:pt x="191" y="70"/>
                </a:cubicBezTo>
                <a:cubicBezTo>
                  <a:pt x="190" y="71"/>
                  <a:pt x="192" y="70"/>
                  <a:pt x="193" y="70"/>
                </a:cubicBezTo>
                <a:cubicBezTo>
                  <a:pt x="193" y="69"/>
                  <a:pt x="196" y="68"/>
                  <a:pt x="197" y="67"/>
                </a:cubicBezTo>
                <a:cubicBezTo>
                  <a:pt x="197" y="67"/>
                  <a:pt x="196" y="68"/>
                  <a:pt x="197" y="68"/>
                </a:cubicBezTo>
                <a:cubicBezTo>
                  <a:pt x="198" y="67"/>
                  <a:pt x="198" y="66"/>
                  <a:pt x="199" y="65"/>
                </a:cubicBezTo>
                <a:cubicBezTo>
                  <a:pt x="199" y="66"/>
                  <a:pt x="201" y="64"/>
                  <a:pt x="201" y="64"/>
                </a:cubicBezTo>
                <a:cubicBezTo>
                  <a:pt x="201" y="65"/>
                  <a:pt x="203" y="64"/>
                  <a:pt x="203" y="64"/>
                </a:cubicBezTo>
                <a:cubicBezTo>
                  <a:pt x="204" y="64"/>
                  <a:pt x="204" y="63"/>
                  <a:pt x="204" y="63"/>
                </a:cubicBezTo>
                <a:cubicBezTo>
                  <a:pt x="204" y="63"/>
                  <a:pt x="203" y="64"/>
                  <a:pt x="203" y="63"/>
                </a:cubicBezTo>
                <a:cubicBezTo>
                  <a:pt x="205" y="63"/>
                  <a:pt x="206" y="62"/>
                  <a:pt x="206" y="61"/>
                </a:cubicBezTo>
                <a:cubicBezTo>
                  <a:pt x="207" y="61"/>
                  <a:pt x="205" y="62"/>
                  <a:pt x="206" y="61"/>
                </a:cubicBezTo>
                <a:cubicBezTo>
                  <a:pt x="208" y="60"/>
                  <a:pt x="208" y="61"/>
                  <a:pt x="209" y="60"/>
                </a:cubicBezTo>
                <a:cubicBezTo>
                  <a:pt x="209" y="59"/>
                  <a:pt x="209" y="59"/>
                  <a:pt x="209" y="59"/>
                </a:cubicBezTo>
                <a:cubicBezTo>
                  <a:pt x="209" y="60"/>
                  <a:pt x="206" y="61"/>
                  <a:pt x="205" y="61"/>
                </a:cubicBezTo>
                <a:cubicBezTo>
                  <a:pt x="206" y="61"/>
                  <a:pt x="205" y="61"/>
                  <a:pt x="205" y="60"/>
                </a:cubicBezTo>
                <a:cubicBezTo>
                  <a:pt x="206" y="60"/>
                  <a:pt x="207" y="59"/>
                  <a:pt x="208" y="59"/>
                </a:cubicBezTo>
                <a:cubicBezTo>
                  <a:pt x="208" y="58"/>
                  <a:pt x="207" y="59"/>
                  <a:pt x="206" y="59"/>
                </a:cubicBezTo>
                <a:cubicBezTo>
                  <a:pt x="209" y="58"/>
                  <a:pt x="209" y="58"/>
                  <a:pt x="210" y="58"/>
                </a:cubicBezTo>
                <a:cubicBezTo>
                  <a:pt x="212" y="56"/>
                  <a:pt x="214" y="56"/>
                  <a:pt x="215" y="56"/>
                </a:cubicBezTo>
                <a:cubicBezTo>
                  <a:pt x="215" y="56"/>
                  <a:pt x="214" y="57"/>
                  <a:pt x="214" y="57"/>
                </a:cubicBezTo>
                <a:cubicBezTo>
                  <a:pt x="216" y="56"/>
                  <a:pt x="217" y="56"/>
                  <a:pt x="219" y="55"/>
                </a:cubicBezTo>
                <a:cubicBezTo>
                  <a:pt x="219" y="54"/>
                  <a:pt x="219" y="54"/>
                  <a:pt x="220" y="54"/>
                </a:cubicBezTo>
                <a:cubicBezTo>
                  <a:pt x="220" y="54"/>
                  <a:pt x="218" y="55"/>
                  <a:pt x="220" y="54"/>
                </a:cubicBezTo>
                <a:cubicBezTo>
                  <a:pt x="220" y="54"/>
                  <a:pt x="221" y="54"/>
                  <a:pt x="222" y="53"/>
                </a:cubicBezTo>
                <a:cubicBezTo>
                  <a:pt x="222" y="53"/>
                  <a:pt x="222" y="53"/>
                  <a:pt x="222" y="52"/>
                </a:cubicBezTo>
                <a:cubicBezTo>
                  <a:pt x="221" y="53"/>
                  <a:pt x="220" y="54"/>
                  <a:pt x="220" y="53"/>
                </a:cubicBezTo>
                <a:cubicBezTo>
                  <a:pt x="221" y="52"/>
                  <a:pt x="222" y="52"/>
                  <a:pt x="223" y="52"/>
                </a:cubicBezTo>
                <a:cubicBezTo>
                  <a:pt x="222" y="51"/>
                  <a:pt x="221" y="52"/>
                  <a:pt x="221" y="52"/>
                </a:cubicBezTo>
                <a:cubicBezTo>
                  <a:pt x="222" y="52"/>
                  <a:pt x="222" y="51"/>
                  <a:pt x="222" y="51"/>
                </a:cubicBezTo>
                <a:cubicBezTo>
                  <a:pt x="223" y="51"/>
                  <a:pt x="224" y="51"/>
                  <a:pt x="223" y="51"/>
                </a:cubicBezTo>
                <a:cubicBezTo>
                  <a:pt x="224" y="51"/>
                  <a:pt x="225" y="51"/>
                  <a:pt x="226" y="50"/>
                </a:cubicBezTo>
                <a:cubicBezTo>
                  <a:pt x="227" y="50"/>
                  <a:pt x="227" y="50"/>
                  <a:pt x="229" y="49"/>
                </a:cubicBezTo>
                <a:cubicBezTo>
                  <a:pt x="230" y="48"/>
                  <a:pt x="228" y="49"/>
                  <a:pt x="229" y="48"/>
                </a:cubicBezTo>
                <a:cubicBezTo>
                  <a:pt x="231" y="48"/>
                  <a:pt x="228" y="49"/>
                  <a:pt x="230" y="49"/>
                </a:cubicBezTo>
                <a:cubicBezTo>
                  <a:pt x="232" y="48"/>
                  <a:pt x="235" y="47"/>
                  <a:pt x="237" y="45"/>
                </a:cubicBezTo>
                <a:cubicBezTo>
                  <a:pt x="237" y="46"/>
                  <a:pt x="239" y="44"/>
                  <a:pt x="240" y="44"/>
                </a:cubicBezTo>
                <a:cubicBezTo>
                  <a:pt x="241" y="43"/>
                  <a:pt x="241" y="44"/>
                  <a:pt x="242" y="43"/>
                </a:cubicBezTo>
                <a:cubicBezTo>
                  <a:pt x="243" y="42"/>
                  <a:pt x="244" y="41"/>
                  <a:pt x="245" y="40"/>
                </a:cubicBezTo>
                <a:cubicBezTo>
                  <a:pt x="245" y="41"/>
                  <a:pt x="246" y="40"/>
                  <a:pt x="247" y="40"/>
                </a:cubicBezTo>
                <a:cubicBezTo>
                  <a:pt x="248" y="41"/>
                  <a:pt x="245" y="41"/>
                  <a:pt x="246" y="41"/>
                </a:cubicBezTo>
                <a:cubicBezTo>
                  <a:pt x="247" y="41"/>
                  <a:pt x="250" y="39"/>
                  <a:pt x="250" y="39"/>
                </a:cubicBezTo>
                <a:cubicBezTo>
                  <a:pt x="250" y="39"/>
                  <a:pt x="248" y="40"/>
                  <a:pt x="248" y="39"/>
                </a:cubicBezTo>
                <a:cubicBezTo>
                  <a:pt x="251" y="38"/>
                  <a:pt x="255" y="37"/>
                  <a:pt x="257" y="35"/>
                </a:cubicBezTo>
                <a:cubicBezTo>
                  <a:pt x="260" y="34"/>
                  <a:pt x="263" y="34"/>
                  <a:pt x="264" y="32"/>
                </a:cubicBezTo>
                <a:cubicBezTo>
                  <a:pt x="265" y="32"/>
                  <a:pt x="265" y="33"/>
                  <a:pt x="266" y="32"/>
                </a:cubicBezTo>
                <a:cubicBezTo>
                  <a:pt x="266" y="32"/>
                  <a:pt x="266" y="32"/>
                  <a:pt x="265" y="32"/>
                </a:cubicBezTo>
                <a:cubicBezTo>
                  <a:pt x="267" y="30"/>
                  <a:pt x="267" y="30"/>
                  <a:pt x="267" y="30"/>
                </a:cubicBezTo>
                <a:cubicBezTo>
                  <a:pt x="268" y="31"/>
                  <a:pt x="271" y="28"/>
                  <a:pt x="272" y="29"/>
                </a:cubicBezTo>
                <a:cubicBezTo>
                  <a:pt x="271" y="29"/>
                  <a:pt x="270" y="30"/>
                  <a:pt x="270" y="30"/>
                </a:cubicBezTo>
                <a:cubicBezTo>
                  <a:pt x="272" y="29"/>
                  <a:pt x="273" y="30"/>
                  <a:pt x="274" y="29"/>
                </a:cubicBezTo>
                <a:cubicBezTo>
                  <a:pt x="273" y="28"/>
                  <a:pt x="275" y="28"/>
                  <a:pt x="276" y="27"/>
                </a:cubicBezTo>
                <a:cubicBezTo>
                  <a:pt x="277" y="27"/>
                  <a:pt x="275" y="28"/>
                  <a:pt x="277" y="28"/>
                </a:cubicBezTo>
                <a:cubicBezTo>
                  <a:pt x="277" y="27"/>
                  <a:pt x="277" y="27"/>
                  <a:pt x="278" y="27"/>
                </a:cubicBezTo>
                <a:cubicBezTo>
                  <a:pt x="278" y="28"/>
                  <a:pt x="274" y="29"/>
                  <a:pt x="275" y="29"/>
                </a:cubicBezTo>
                <a:cubicBezTo>
                  <a:pt x="277" y="28"/>
                  <a:pt x="280" y="28"/>
                  <a:pt x="281" y="27"/>
                </a:cubicBezTo>
                <a:cubicBezTo>
                  <a:pt x="281" y="27"/>
                  <a:pt x="281" y="27"/>
                  <a:pt x="282" y="27"/>
                </a:cubicBezTo>
                <a:cubicBezTo>
                  <a:pt x="283" y="26"/>
                  <a:pt x="285" y="26"/>
                  <a:pt x="285" y="25"/>
                </a:cubicBezTo>
                <a:cubicBezTo>
                  <a:pt x="284" y="25"/>
                  <a:pt x="283" y="26"/>
                  <a:pt x="282" y="26"/>
                </a:cubicBezTo>
                <a:cubicBezTo>
                  <a:pt x="285" y="24"/>
                  <a:pt x="286" y="24"/>
                  <a:pt x="288" y="23"/>
                </a:cubicBezTo>
                <a:cubicBezTo>
                  <a:pt x="288" y="23"/>
                  <a:pt x="287" y="24"/>
                  <a:pt x="288" y="24"/>
                </a:cubicBezTo>
                <a:cubicBezTo>
                  <a:pt x="286" y="24"/>
                  <a:pt x="285" y="25"/>
                  <a:pt x="286" y="25"/>
                </a:cubicBezTo>
                <a:cubicBezTo>
                  <a:pt x="287" y="24"/>
                  <a:pt x="289" y="24"/>
                  <a:pt x="290" y="23"/>
                </a:cubicBezTo>
                <a:cubicBezTo>
                  <a:pt x="290" y="23"/>
                  <a:pt x="290" y="23"/>
                  <a:pt x="289" y="23"/>
                </a:cubicBezTo>
                <a:cubicBezTo>
                  <a:pt x="290" y="22"/>
                  <a:pt x="291" y="22"/>
                  <a:pt x="292" y="21"/>
                </a:cubicBezTo>
                <a:cubicBezTo>
                  <a:pt x="294" y="21"/>
                  <a:pt x="293" y="22"/>
                  <a:pt x="293" y="22"/>
                </a:cubicBezTo>
                <a:cubicBezTo>
                  <a:pt x="296" y="20"/>
                  <a:pt x="300" y="19"/>
                  <a:pt x="302" y="18"/>
                </a:cubicBezTo>
                <a:cubicBezTo>
                  <a:pt x="303" y="18"/>
                  <a:pt x="302" y="19"/>
                  <a:pt x="302" y="19"/>
                </a:cubicBezTo>
                <a:cubicBezTo>
                  <a:pt x="305" y="19"/>
                  <a:pt x="303" y="18"/>
                  <a:pt x="305" y="18"/>
                </a:cubicBezTo>
                <a:cubicBezTo>
                  <a:pt x="305" y="18"/>
                  <a:pt x="304" y="18"/>
                  <a:pt x="305" y="18"/>
                </a:cubicBezTo>
                <a:cubicBezTo>
                  <a:pt x="306" y="18"/>
                  <a:pt x="307" y="17"/>
                  <a:pt x="307" y="17"/>
                </a:cubicBezTo>
                <a:cubicBezTo>
                  <a:pt x="306" y="17"/>
                  <a:pt x="305" y="18"/>
                  <a:pt x="304" y="18"/>
                </a:cubicBezTo>
                <a:cubicBezTo>
                  <a:pt x="304" y="17"/>
                  <a:pt x="304" y="17"/>
                  <a:pt x="303" y="17"/>
                </a:cubicBezTo>
                <a:cubicBezTo>
                  <a:pt x="305" y="16"/>
                  <a:pt x="307" y="16"/>
                  <a:pt x="310" y="15"/>
                </a:cubicBezTo>
                <a:cubicBezTo>
                  <a:pt x="312" y="14"/>
                  <a:pt x="310" y="14"/>
                  <a:pt x="310" y="14"/>
                </a:cubicBezTo>
                <a:cubicBezTo>
                  <a:pt x="312" y="14"/>
                  <a:pt x="311" y="14"/>
                  <a:pt x="312" y="14"/>
                </a:cubicBezTo>
                <a:cubicBezTo>
                  <a:pt x="310" y="16"/>
                  <a:pt x="308" y="16"/>
                  <a:pt x="306" y="17"/>
                </a:cubicBezTo>
                <a:cubicBezTo>
                  <a:pt x="307" y="17"/>
                  <a:pt x="307" y="17"/>
                  <a:pt x="309" y="17"/>
                </a:cubicBezTo>
                <a:cubicBezTo>
                  <a:pt x="308" y="17"/>
                  <a:pt x="307" y="18"/>
                  <a:pt x="308" y="18"/>
                </a:cubicBezTo>
                <a:cubicBezTo>
                  <a:pt x="307" y="18"/>
                  <a:pt x="305" y="19"/>
                  <a:pt x="305" y="19"/>
                </a:cubicBezTo>
                <a:cubicBezTo>
                  <a:pt x="306" y="20"/>
                  <a:pt x="309" y="18"/>
                  <a:pt x="308" y="18"/>
                </a:cubicBezTo>
                <a:cubicBezTo>
                  <a:pt x="309" y="18"/>
                  <a:pt x="312" y="17"/>
                  <a:pt x="312" y="17"/>
                </a:cubicBezTo>
                <a:cubicBezTo>
                  <a:pt x="311" y="16"/>
                  <a:pt x="310" y="17"/>
                  <a:pt x="309" y="17"/>
                </a:cubicBezTo>
                <a:cubicBezTo>
                  <a:pt x="310" y="17"/>
                  <a:pt x="309" y="17"/>
                  <a:pt x="309" y="17"/>
                </a:cubicBezTo>
                <a:cubicBezTo>
                  <a:pt x="313" y="15"/>
                  <a:pt x="323" y="14"/>
                  <a:pt x="323" y="12"/>
                </a:cubicBezTo>
                <a:cubicBezTo>
                  <a:pt x="323" y="12"/>
                  <a:pt x="321" y="13"/>
                  <a:pt x="322" y="12"/>
                </a:cubicBezTo>
                <a:cubicBezTo>
                  <a:pt x="322" y="12"/>
                  <a:pt x="324" y="11"/>
                  <a:pt x="324" y="11"/>
                </a:cubicBezTo>
                <a:cubicBezTo>
                  <a:pt x="322" y="12"/>
                  <a:pt x="320" y="12"/>
                  <a:pt x="319" y="13"/>
                </a:cubicBezTo>
                <a:cubicBezTo>
                  <a:pt x="317" y="13"/>
                  <a:pt x="316" y="14"/>
                  <a:pt x="314" y="14"/>
                </a:cubicBezTo>
                <a:cubicBezTo>
                  <a:pt x="315" y="14"/>
                  <a:pt x="316" y="14"/>
                  <a:pt x="317" y="13"/>
                </a:cubicBezTo>
                <a:cubicBezTo>
                  <a:pt x="317" y="13"/>
                  <a:pt x="317" y="13"/>
                  <a:pt x="316" y="13"/>
                </a:cubicBezTo>
                <a:cubicBezTo>
                  <a:pt x="318" y="12"/>
                  <a:pt x="318" y="12"/>
                  <a:pt x="319" y="12"/>
                </a:cubicBezTo>
                <a:cubicBezTo>
                  <a:pt x="319" y="12"/>
                  <a:pt x="316" y="13"/>
                  <a:pt x="318" y="13"/>
                </a:cubicBezTo>
                <a:cubicBezTo>
                  <a:pt x="320" y="12"/>
                  <a:pt x="322" y="11"/>
                  <a:pt x="321" y="11"/>
                </a:cubicBezTo>
                <a:cubicBezTo>
                  <a:pt x="320" y="11"/>
                  <a:pt x="318" y="12"/>
                  <a:pt x="319" y="11"/>
                </a:cubicBezTo>
                <a:cubicBezTo>
                  <a:pt x="319" y="11"/>
                  <a:pt x="320" y="11"/>
                  <a:pt x="321" y="10"/>
                </a:cubicBezTo>
                <a:cubicBezTo>
                  <a:pt x="322" y="11"/>
                  <a:pt x="325" y="10"/>
                  <a:pt x="324" y="11"/>
                </a:cubicBezTo>
                <a:cubicBezTo>
                  <a:pt x="325" y="10"/>
                  <a:pt x="330" y="8"/>
                  <a:pt x="332" y="8"/>
                </a:cubicBezTo>
                <a:cubicBezTo>
                  <a:pt x="332" y="8"/>
                  <a:pt x="332" y="8"/>
                  <a:pt x="332" y="8"/>
                </a:cubicBezTo>
                <a:cubicBezTo>
                  <a:pt x="333" y="8"/>
                  <a:pt x="333" y="8"/>
                  <a:pt x="334" y="8"/>
                </a:cubicBezTo>
                <a:cubicBezTo>
                  <a:pt x="334" y="8"/>
                  <a:pt x="334" y="8"/>
                  <a:pt x="334" y="8"/>
                </a:cubicBezTo>
                <a:cubicBezTo>
                  <a:pt x="332" y="9"/>
                  <a:pt x="330" y="9"/>
                  <a:pt x="328" y="10"/>
                </a:cubicBezTo>
                <a:cubicBezTo>
                  <a:pt x="329" y="10"/>
                  <a:pt x="327" y="10"/>
                  <a:pt x="329" y="10"/>
                </a:cubicBezTo>
                <a:cubicBezTo>
                  <a:pt x="330" y="9"/>
                  <a:pt x="334" y="9"/>
                  <a:pt x="336" y="8"/>
                </a:cubicBezTo>
                <a:cubicBezTo>
                  <a:pt x="335" y="8"/>
                  <a:pt x="334" y="8"/>
                  <a:pt x="335" y="8"/>
                </a:cubicBezTo>
                <a:cubicBezTo>
                  <a:pt x="337" y="7"/>
                  <a:pt x="341" y="7"/>
                  <a:pt x="341" y="6"/>
                </a:cubicBezTo>
                <a:cubicBezTo>
                  <a:pt x="342" y="6"/>
                  <a:pt x="342" y="7"/>
                  <a:pt x="344" y="5"/>
                </a:cubicBezTo>
                <a:cubicBezTo>
                  <a:pt x="345" y="5"/>
                  <a:pt x="345" y="6"/>
                  <a:pt x="345" y="6"/>
                </a:cubicBezTo>
                <a:cubicBezTo>
                  <a:pt x="345" y="6"/>
                  <a:pt x="344" y="6"/>
                  <a:pt x="343" y="6"/>
                </a:cubicBezTo>
                <a:cubicBezTo>
                  <a:pt x="346" y="7"/>
                  <a:pt x="342" y="7"/>
                  <a:pt x="343" y="7"/>
                </a:cubicBezTo>
                <a:cubicBezTo>
                  <a:pt x="344" y="7"/>
                  <a:pt x="345" y="7"/>
                  <a:pt x="346" y="7"/>
                </a:cubicBezTo>
                <a:cubicBezTo>
                  <a:pt x="344" y="6"/>
                  <a:pt x="347" y="6"/>
                  <a:pt x="346" y="5"/>
                </a:cubicBezTo>
                <a:cubicBezTo>
                  <a:pt x="347" y="6"/>
                  <a:pt x="350" y="6"/>
                  <a:pt x="350" y="5"/>
                </a:cubicBezTo>
                <a:cubicBezTo>
                  <a:pt x="351" y="5"/>
                  <a:pt x="351" y="5"/>
                  <a:pt x="352" y="5"/>
                </a:cubicBezTo>
                <a:cubicBezTo>
                  <a:pt x="353" y="6"/>
                  <a:pt x="348" y="6"/>
                  <a:pt x="349" y="6"/>
                </a:cubicBezTo>
                <a:cubicBezTo>
                  <a:pt x="345" y="7"/>
                  <a:pt x="342" y="8"/>
                  <a:pt x="338" y="9"/>
                </a:cubicBezTo>
                <a:cubicBezTo>
                  <a:pt x="339" y="10"/>
                  <a:pt x="341" y="8"/>
                  <a:pt x="342" y="9"/>
                </a:cubicBezTo>
                <a:cubicBezTo>
                  <a:pt x="343" y="8"/>
                  <a:pt x="343" y="8"/>
                  <a:pt x="343" y="8"/>
                </a:cubicBezTo>
                <a:cubicBezTo>
                  <a:pt x="346" y="7"/>
                  <a:pt x="344" y="7"/>
                  <a:pt x="345" y="8"/>
                </a:cubicBezTo>
                <a:cubicBezTo>
                  <a:pt x="346" y="7"/>
                  <a:pt x="347" y="8"/>
                  <a:pt x="346" y="7"/>
                </a:cubicBezTo>
                <a:cubicBezTo>
                  <a:pt x="349" y="7"/>
                  <a:pt x="346" y="8"/>
                  <a:pt x="346" y="8"/>
                </a:cubicBezTo>
                <a:cubicBezTo>
                  <a:pt x="348" y="8"/>
                  <a:pt x="350" y="8"/>
                  <a:pt x="351" y="8"/>
                </a:cubicBezTo>
                <a:cubicBezTo>
                  <a:pt x="351" y="7"/>
                  <a:pt x="351" y="7"/>
                  <a:pt x="351" y="7"/>
                </a:cubicBezTo>
                <a:cubicBezTo>
                  <a:pt x="350" y="8"/>
                  <a:pt x="349" y="7"/>
                  <a:pt x="348" y="8"/>
                </a:cubicBezTo>
                <a:cubicBezTo>
                  <a:pt x="347" y="8"/>
                  <a:pt x="347" y="7"/>
                  <a:pt x="348" y="7"/>
                </a:cubicBezTo>
                <a:cubicBezTo>
                  <a:pt x="348" y="7"/>
                  <a:pt x="348" y="8"/>
                  <a:pt x="348" y="7"/>
                </a:cubicBezTo>
                <a:cubicBezTo>
                  <a:pt x="349" y="7"/>
                  <a:pt x="350" y="7"/>
                  <a:pt x="350" y="6"/>
                </a:cubicBezTo>
                <a:cubicBezTo>
                  <a:pt x="351" y="6"/>
                  <a:pt x="354" y="6"/>
                  <a:pt x="354" y="6"/>
                </a:cubicBezTo>
                <a:cubicBezTo>
                  <a:pt x="353" y="6"/>
                  <a:pt x="352" y="6"/>
                  <a:pt x="350" y="6"/>
                </a:cubicBezTo>
                <a:cubicBezTo>
                  <a:pt x="351" y="5"/>
                  <a:pt x="353" y="6"/>
                  <a:pt x="353" y="5"/>
                </a:cubicBezTo>
                <a:cubicBezTo>
                  <a:pt x="354" y="6"/>
                  <a:pt x="360" y="5"/>
                  <a:pt x="359" y="4"/>
                </a:cubicBezTo>
                <a:cubicBezTo>
                  <a:pt x="361" y="4"/>
                  <a:pt x="360" y="5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3" y="4"/>
                  <a:pt x="363" y="3"/>
                  <a:pt x="364" y="3"/>
                </a:cubicBezTo>
                <a:cubicBezTo>
                  <a:pt x="365" y="3"/>
                  <a:pt x="366" y="3"/>
                  <a:pt x="367" y="3"/>
                </a:cubicBezTo>
                <a:cubicBezTo>
                  <a:pt x="365" y="4"/>
                  <a:pt x="362" y="5"/>
                  <a:pt x="362" y="6"/>
                </a:cubicBezTo>
                <a:cubicBezTo>
                  <a:pt x="363" y="5"/>
                  <a:pt x="363" y="5"/>
                  <a:pt x="363" y="5"/>
                </a:cubicBezTo>
                <a:cubicBezTo>
                  <a:pt x="364" y="5"/>
                  <a:pt x="365" y="4"/>
                  <a:pt x="367" y="5"/>
                </a:cubicBezTo>
                <a:cubicBezTo>
                  <a:pt x="366" y="5"/>
                  <a:pt x="367" y="5"/>
                  <a:pt x="368" y="5"/>
                </a:cubicBezTo>
                <a:cubicBezTo>
                  <a:pt x="369" y="4"/>
                  <a:pt x="371" y="5"/>
                  <a:pt x="371" y="5"/>
                </a:cubicBezTo>
                <a:cubicBezTo>
                  <a:pt x="372" y="5"/>
                  <a:pt x="373" y="4"/>
                  <a:pt x="372" y="4"/>
                </a:cubicBezTo>
                <a:cubicBezTo>
                  <a:pt x="372" y="4"/>
                  <a:pt x="369" y="5"/>
                  <a:pt x="370" y="4"/>
                </a:cubicBezTo>
                <a:cubicBezTo>
                  <a:pt x="371" y="4"/>
                  <a:pt x="373" y="4"/>
                  <a:pt x="372" y="3"/>
                </a:cubicBezTo>
                <a:cubicBezTo>
                  <a:pt x="372" y="4"/>
                  <a:pt x="369" y="4"/>
                  <a:pt x="370" y="3"/>
                </a:cubicBezTo>
                <a:cubicBezTo>
                  <a:pt x="372" y="2"/>
                  <a:pt x="373" y="3"/>
                  <a:pt x="374" y="2"/>
                </a:cubicBezTo>
                <a:cubicBezTo>
                  <a:pt x="375" y="2"/>
                  <a:pt x="375" y="2"/>
                  <a:pt x="375" y="3"/>
                </a:cubicBezTo>
                <a:cubicBezTo>
                  <a:pt x="376" y="2"/>
                  <a:pt x="379" y="2"/>
                  <a:pt x="380" y="2"/>
                </a:cubicBezTo>
                <a:cubicBezTo>
                  <a:pt x="382" y="2"/>
                  <a:pt x="383" y="1"/>
                  <a:pt x="385" y="1"/>
                </a:cubicBezTo>
                <a:cubicBezTo>
                  <a:pt x="385" y="1"/>
                  <a:pt x="387" y="1"/>
                  <a:pt x="387" y="1"/>
                </a:cubicBezTo>
                <a:cubicBezTo>
                  <a:pt x="388" y="1"/>
                  <a:pt x="388" y="1"/>
                  <a:pt x="389" y="1"/>
                </a:cubicBezTo>
                <a:cubicBezTo>
                  <a:pt x="389" y="0"/>
                  <a:pt x="392" y="1"/>
                  <a:pt x="394" y="0"/>
                </a:cubicBezTo>
                <a:cubicBezTo>
                  <a:pt x="394" y="1"/>
                  <a:pt x="394" y="1"/>
                  <a:pt x="395" y="1"/>
                </a:cubicBezTo>
                <a:cubicBezTo>
                  <a:pt x="397" y="1"/>
                  <a:pt x="395" y="1"/>
                  <a:pt x="397" y="1"/>
                </a:cubicBezTo>
                <a:cubicBezTo>
                  <a:pt x="396" y="1"/>
                  <a:pt x="396" y="1"/>
                  <a:pt x="397" y="1"/>
                </a:cubicBezTo>
                <a:cubicBezTo>
                  <a:pt x="398" y="1"/>
                  <a:pt x="398" y="1"/>
                  <a:pt x="399" y="1"/>
                </a:cubicBezTo>
                <a:cubicBezTo>
                  <a:pt x="400" y="1"/>
                  <a:pt x="398" y="1"/>
                  <a:pt x="399" y="0"/>
                </a:cubicBezTo>
                <a:cubicBezTo>
                  <a:pt x="401" y="0"/>
                  <a:pt x="404" y="0"/>
                  <a:pt x="406" y="0"/>
                </a:cubicBezTo>
                <a:cubicBezTo>
                  <a:pt x="405" y="0"/>
                  <a:pt x="405" y="0"/>
                  <a:pt x="406" y="0"/>
                </a:cubicBezTo>
                <a:cubicBezTo>
                  <a:pt x="407" y="0"/>
                  <a:pt x="409" y="0"/>
                  <a:pt x="409" y="1"/>
                </a:cubicBezTo>
                <a:cubicBezTo>
                  <a:pt x="411" y="0"/>
                  <a:pt x="414" y="0"/>
                  <a:pt x="416" y="0"/>
                </a:cubicBezTo>
                <a:cubicBezTo>
                  <a:pt x="417" y="0"/>
                  <a:pt x="418" y="0"/>
                  <a:pt x="419" y="0"/>
                </a:cubicBezTo>
                <a:cubicBezTo>
                  <a:pt x="420" y="0"/>
                  <a:pt x="421" y="0"/>
                  <a:pt x="421" y="0"/>
                </a:cubicBezTo>
                <a:cubicBezTo>
                  <a:pt x="422" y="0"/>
                  <a:pt x="422" y="0"/>
                  <a:pt x="423" y="0"/>
                </a:cubicBezTo>
                <a:cubicBezTo>
                  <a:pt x="423" y="0"/>
                  <a:pt x="421" y="0"/>
                  <a:pt x="420" y="0"/>
                </a:cubicBezTo>
                <a:cubicBezTo>
                  <a:pt x="421" y="1"/>
                  <a:pt x="420" y="1"/>
                  <a:pt x="419" y="2"/>
                </a:cubicBezTo>
                <a:cubicBezTo>
                  <a:pt x="421" y="2"/>
                  <a:pt x="422" y="2"/>
                  <a:pt x="423" y="1"/>
                </a:cubicBezTo>
                <a:cubicBezTo>
                  <a:pt x="425" y="2"/>
                  <a:pt x="427" y="2"/>
                  <a:pt x="429" y="1"/>
                </a:cubicBezTo>
                <a:cubicBezTo>
                  <a:pt x="431" y="2"/>
                  <a:pt x="429" y="2"/>
                  <a:pt x="430" y="2"/>
                </a:cubicBezTo>
                <a:cubicBezTo>
                  <a:pt x="431" y="2"/>
                  <a:pt x="430" y="2"/>
                  <a:pt x="431" y="2"/>
                </a:cubicBezTo>
                <a:cubicBezTo>
                  <a:pt x="433" y="2"/>
                  <a:pt x="439" y="2"/>
                  <a:pt x="443" y="3"/>
                </a:cubicBezTo>
                <a:cubicBezTo>
                  <a:pt x="442" y="2"/>
                  <a:pt x="441" y="2"/>
                  <a:pt x="440" y="2"/>
                </a:cubicBezTo>
                <a:cubicBezTo>
                  <a:pt x="440" y="2"/>
                  <a:pt x="439" y="1"/>
                  <a:pt x="438" y="2"/>
                </a:cubicBezTo>
                <a:cubicBezTo>
                  <a:pt x="439" y="2"/>
                  <a:pt x="439" y="2"/>
                  <a:pt x="439" y="2"/>
                </a:cubicBezTo>
                <a:cubicBezTo>
                  <a:pt x="436" y="2"/>
                  <a:pt x="434" y="1"/>
                  <a:pt x="431" y="1"/>
                </a:cubicBezTo>
                <a:cubicBezTo>
                  <a:pt x="432" y="1"/>
                  <a:pt x="434" y="1"/>
                  <a:pt x="432" y="1"/>
                </a:cubicBezTo>
                <a:cubicBezTo>
                  <a:pt x="433" y="0"/>
                  <a:pt x="434" y="1"/>
                  <a:pt x="435" y="1"/>
                </a:cubicBezTo>
                <a:cubicBezTo>
                  <a:pt x="436" y="1"/>
                  <a:pt x="439" y="1"/>
                  <a:pt x="441" y="1"/>
                </a:cubicBezTo>
                <a:cubicBezTo>
                  <a:pt x="441" y="1"/>
                  <a:pt x="440" y="1"/>
                  <a:pt x="441" y="1"/>
                </a:cubicBezTo>
                <a:cubicBezTo>
                  <a:pt x="442" y="2"/>
                  <a:pt x="443" y="1"/>
                  <a:pt x="4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446" y="1"/>
                  <a:pt x="449" y="1"/>
                  <a:pt x="453" y="2"/>
                </a:cubicBezTo>
                <a:cubicBezTo>
                  <a:pt x="454" y="2"/>
                  <a:pt x="453" y="2"/>
                  <a:pt x="454" y="2"/>
                </a:cubicBezTo>
                <a:cubicBezTo>
                  <a:pt x="456" y="2"/>
                  <a:pt x="456" y="2"/>
                  <a:pt x="456" y="2"/>
                </a:cubicBezTo>
                <a:cubicBezTo>
                  <a:pt x="456" y="3"/>
                  <a:pt x="456" y="3"/>
                  <a:pt x="456" y="3"/>
                </a:cubicBezTo>
                <a:cubicBezTo>
                  <a:pt x="457" y="3"/>
                  <a:pt x="457" y="3"/>
                  <a:pt x="458" y="3"/>
                </a:cubicBezTo>
                <a:cubicBezTo>
                  <a:pt x="458" y="3"/>
                  <a:pt x="457" y="2"/>
                  <a:pt x="457" y="2"/>
                </a:cubicBezTo>
                <a:cubicBezTo>
                  <a:pt x="458" y="3"/>
                  <a:pt x="460" y="2"/>
                  <a:pt x="460" y="3"/>
                </a:cubicBezTo>
                <a:cubicBezTo>
                  <a:pt x="460" y="3"/>
                  <a:pt x="459" y="3"/>
                  <a:pt x="460" y="3"/>
                </a:cubicBezTo>
                <a:cubicBezTo>
                  <a:pt x="461" y="3"/>
                  <a:pt x="461" y="3"/>
                  <a:pt x="462" y="3"/>
                </a:cubicBezTo>
                <a:cubicBezTo>
                  <a:pt x="462" y="3"/>
                  <a:pt x="462" y="3"/>
                  <a:pt x="462" y="3"/>
                </a:cubicBezTo>
                <a:cubicBezTo>
                  <a:pt x="464" y="4"/>
                  <a:pt x="466" y="3"/>
                  <a:pt x="468" y="4"/>
                </a:cubicBezTo>
                <a:cubicBezTo>
                  <a:pt x="468" y="4"/>
                  <a:pt x="466" y="4"/>
                  <a:pt x="467" y="4"/>
                </a:cubicBezTo>
                <a:cubicBezTo>
                  <a:pt x="471" y="5"/>
                  <a:pt x="478" y="5"/>
                  <a:pt x="483" y="8"/>
                </a:cubicBezTo>
                <a:cubicBezTo>
                  <a:pt x="484" y="7"/>
                  <a:pt x="482" y="7"/>
                  <a:pt x="483" y="7"/>
                </a:cubicBezTo>
                <a:cubicBezTo>
                  <a:pt x="485" y="7"/>
                  <a:pt x="483" y="7"/>
                  <a:pt x="484" y="8"/>
                </a:cubicBezTo>
                <a:cubicBezTo>
                  <a:pt x="486" y="8"/>
                  <a:pt x="484" y="7"/>
                  <a:pt x="486" y="7"/>
                </a:cubicBezTo>
                <a:cubicBezTo>
                  <a:pt x="486" y="8"/>
                  <a:pt x="485" y="8"/>
                  <a:pt x="487" y="8"/>
                </a:cubicBezTo>
                <a:cubicBezTo>
                  <a:pt x="488" y="8"/>
                  <a:pt x="490" y="9"/>
                  <a:pt x="491" y="9"/>
                </a:cubicBezTo>
                <a:cubicBezTo>
                  <a:pt x="491" y="9"/>
                  <a:pt x="491" y="9"/>
                  <a:pt x="491" y="8"/>
                </a:cubicBezTo>
                <a:cubicBezTo>
                  <a:pt x="491" y="9"/>
                  <a:pt x="492" y="9"/>
                  <a:pt x="492" y="9"/>
                </a:cubicBezTo>
                <a:cubicBezTo>
                  <a:pt x="495" y="10"/>
                  <a:pt x="497" y="9"/>
                  <a:pt x="498" y="10"/>
                </a:cubicBezTo>
                <a:cubicBezTo>
                  <a:pt x="498" y="11"/>
                  <a:pt x="496" y="10"/>
                  <a:pt x="495" y="10"/>
                </a:cubicBezTo>
                <a:cubicBezTo>
                  <a:pt x="495" y="10"/>
                  <a:pt x="495" y="10"/>
                  <a:pt x="495" y="10"/>
                </a:cubicBezTo>
                <a:cubicBezTo>
                  <a:pt x="497" y="11"/>
                  <a:pt x="500" y="11"/>
                  <a:pt x="502" y="12"/>
                </a:cubicBezTo>
                <a:cubicBezTo>
                  <a:pt x="501" y="11"/>
                  <a:pt x="500" y="11"/>
                  <a:pt x="498" y="10"/>
                </a:cubicBezTo>
                <a:cubicBezTo>
                  <a:pt x="499" y="10"/>
                  <a:pt x="498" y="10"/>
                  <a:pt x="499" y="10"/>
                </a:cubicBezTo>
                <a:cubicBezTo>
                  <a:pt x="501" y="11"/>
                  <a:pt x="500" y="10"/>
                  <a:pt x="502" y="11"/>
                </a:cubicBezTo>
                <a:cubicBezTo>
                  <a:pt x="502" y="11"/>
                  <a:pt x="504" y="12"/>
                  <a:pt x="505" y="12"/>
                </a:cubicBezTo>
                <a:cubicBezTo>
                  <a:pt x="505" y="12"/>
                  <a:pt x="504" y="12"/>
                  <a:pt x="504" y="11"/>
                </a:cubicBezTo>
                <a:cubicBezTo>
                  <a:pt x="505" y="12"/>
                  <a:pt x="506" y="12"/>
                  <a:pt x="507" y="13"/>
                </a:cubicBezTo>
                <a:cubicBezTo>
                  <a:pt x="507" y="12"/>
                  <a:pt x="510" y="13"/>
                  <a:pt x="510" y="13"/>
                </a:cubicBezTo>
                <a:cubicBezTo>
                  <a:pt x="512" y="13"/>
                  <a:pt x="515" y="15"/>
                  <a:pt x="517" y="15"/>
                </a:cubicBezTo>
                <a:cubicBezTo>
                  <a:pt x="519" y="16"/>
                  <a:pt x="519" y="15"/>
                  <a:pt x="520" y="15"/>
                </a:cubicBezTo>
                <a:cubicBezTo>
                  <a:pt x="519" y="16"/>
                  <a:pt x="521" y="16"/>
                  <a:pt x="522" y="17"/>
                </a:cubicBezTo>
                <a:cubicBezTo>
                  <a:pt x="525" y="17"/>
                  <a:pt x="528" y="19"/>
                  <a:pt x="530" y="18"/>
                </a:cubicBezTo>
                <a:cubicBezTo>
                  <a:pt x="530" y="19"/>
                  <a:pt x="532" y="19"/>
                  <a:pt x="533" y="19"/>
                </a:cubicBezTo>
                <a:cubicBezTo>
                  <a:pt x="531" y="20"/>
                  <a:pt x="539" y="22"/>
                  <a:pt x="541" y="22"/>
                </a:cubicBezTo>
                <a:cubicBezTo>
                  <a:pt x="541" y="23"/>
                  <a:pt x="538" y="22"/>
                  <a:pt x="538" y="22"/>
                </a:cubicBezTo>
                <a:cubicBezTo>
                  <a:pt x="539" y="23"/>
                  <a:pt x="540" y="23"/>
                  <a:pt x="541" y="24"/>
                </a:cubicBezTo>
                <a:cubicBezTo>
                  <a:pt x="540" y="23"/>
                  <a:pt x="541" y="24"/>
                  <a:pt x="542" y="24"/>
                </a:cubicBezTo>
                <a:cubicBezTo>
                  <a:pt x="542" y="23"/>
                  <a:pt x="543" y="23"/>
                  <a:pt x="543" y="23"/>
                </a:cubicBezTo>
                <a:cubicBezTo>
                  <a:pt x="545" y="24"/>
                  <a:pt x="542" y="24"/>
                  <a:pt x="543" y="24"/>
                </a:cubicBezTo>
                <a:cubicBezTo>
                  <a:pt x="544" y="25"/>
                  <a:pt x="546" y="26"/>
                  <a:pt x="545" y="26"/>
                </a:cubicBezTo>
                <a:cubicBezTo>
                  <a:pt x="546" y="26"/>
                  <a:pt x="546" y="26"/>
                  <a:pt x="547" y="26"/>
                </a:cubicBezTo>
                <a:cubicBezTo>
                  <a:pt x="548" y="26"/>
                  <a:pt x="550" y="27"/>
                  <a:pt x="551" y="28"/>
                </a:cubicBezTo>
                <a:cubicBezTo>
                  <a:pt x="551" y="28"/>
                  <a:pt x="549" y="26"/>
                  <a:pt x="549" y="26"/>
                </a:cubicBezTo>
                <a:cubicBezTo>
                  <a:pt x="552" y="27"/>
                  <a:pt x="551" y="28"/>
                  <a:pt x="555" y="29"/>
                </a:cubicBezTo>
                <a:cubicBezTo>
                  <a:pt x="552" y="27"/>
                  <a:pt x="552" y="27"/>
                  <a:pt x="549" y="25"/>
                </a:cubicBezTo>
                <a:cubicBezTo>
                  <a:pt x="551" y="26"/>
                  <a:pt x="554" y="27"/>
                  <a:pt x="554" y="27"/>
                </a:cubicBezTo>
                <a:cubicBezTo>
                  <a:pt x="553" y="27"/>
                  <a:pt x="553" y="27"/>
                  <a:pt x="553" y="27"/>
                </a:cubicBezTo>
                <a:cubicBezTo>
                  <a:pt x="554" y="28"/>
                  <a:pt x="555" y="29"/>
                  <a:pt x="556" y="29"/>
                </a:cubicBezTo>
                <a:cubicBezTo>
                  <a:pt x="556" y="29"/>
                  <a:pt x="555" y="29"/>
                  <a:pt x="556" y="30"/>
                </a:cubicBezTo>
                <a:cubicBezTo>
                  <a:pt x="557" y="30"/>
                  <a:pt x="557" y="31"/>
                  <a:pt x="558" y="31"/>
                </a:cubicBezTo>
                <a:cubicBezTo>
                  <a:pt x="558" y="31"/>
                  <a:pt x="556" y="30"/>
                  <a:pt x="558" y="30"/>
                </a:cubicBezTo>
                <a:cubicBezTo>
                  <a:pt x="559" y="31"/>
                  <a:pt x="560" y="32"/>
                  <a:pt x="561" y="32"/>
                </a:cubicBezTo>
                <a:cubicBezTo>
                  <a:pt x="562" y="33"/>
                  <a:pt x="566" y="34"/>
                  <a:pt x="566" y="34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67" y="34"/>
                  <a:pt x="568" y="35"/>
                  <a:pt x="569" y="35"/>
                </a:cubicBezTo>
                <a:cubicBezTo>
                  <a:pt x="570" y="36"/>
                  <a:pt x="569" y="36"/>
                  <a:pt x="571" y="37"/>
                </a:cubicBezTo>
                <a:cubicBezTo>
                  <a:pt x="572" y="37"/>
                  <a:pt x="574" y="38"/>
                  <a:pt x="576" y="39"/>
                </a:cubicBezTo>
                <a:cubicBezTo>
                  <a:pt x="575" y="39"/>
                  <a:pt x="573" y="38"/>
                  <a:pt x="573" y="38"/>
                </a:cubicBezTo>
                <a:cubicBezTo>
                  <a:pt x="574" y="39"/>
                  <a:pt x="574" y="39"/>
                  <a:pt x="575" y="40"/>
                </a:cubicBezTo>
                <a:cubicBezTo>
                  <a:pt x="577" y="40"/>
                  <a:pt x="578" y="41"/>
                  <a:pt x="579" y="41"/>
                </a:cubicBezTo>
                <a:cubicBezTo>
                  <a:pt x="582" y="43"/>
                  <a:pt x="586" y="43"/>
                  <a:pt x="588" y="46"/>
                </a:cubicBezTo>
                <a:cubicBezTo>
                  <a:pt x="588" y="46"/>
                  <a:pt x="589" y="46"/>
                  <a:pt x="590" y="46"/>
                </a:cubicBezTo>
                <a:cubicBezTo>
                  <a:pt x="591" y="47"/>
                  <a:pt x="589" y="47"/>
                  <a:pt x="591" y="48"/>
                </a:cubicBezTo>
                <a:cubicBezTo>
                  <a:pt x="592" y="48"/>
                  <a:pt x="590" y="47"/>
                  <a:pt x="592" y="48"/>
                </a:cubicBezTo>
                <a:cubicBezTo>
                  <a:pt x="594" y="49"/>
                  <a:pt x="595" y="50"/>
                  <a:pt x="597" y="50"/>
                </a:cubicBezTo>
                <a:cubicBezTo>
                  <a:pt x="598" y="51"/>
                  <a:pt x="596" y="50"/>
                  <a:pt x="596" y="51"/>
                </a:cubicBezTo>
                <a:cubicBezTo>
                  <a:pt x="598" y="52"/>
                  <a:pt x="600" y="53"/>
                  <a:pt x="601" y="53"/>
                </a:cubicBezTo>
                <a:cubicBezTo>
                  <a:pt x="602" y="54"/>
                  <a:pt x="603" y="55"/>
                  <a:pt x="605" y="56"/>
                </a:cubicBezTo>
                <a:cubicBezTo>
                  <a:pt x="605" y="56"/>
                  <a:pt x="605" y="56"/>
                  <a:pt x="606" y="57"/>
                </a:cubicBezTo>
                <a:cubicBezTo>
                  <a:pt x="607" y="57"/>
                  <a:pt x="608" y="59"/>
                  <a:pt x="609" y="59"/>
                </a:cubicBezTo>
                <a:cubicBezTo>
                  <a:pt x="609" y="59"/>
                  <a:pt x="609" y="59"/>
                  <a:pt x="610" y="59"/>
                </a:cubicBezTo>
                <a:cubicBezTo>
                  <a:pt x="611" y="60"/>
                  <a:pt x="608" y="58"/>
                  <a:pt x="609" y="60"/>
                </a:cubicBezTo>
                <a:cubicBezTo>
                  <a:pt x="610" y="60"/>
                  <a:pt x="610" y="61"/>
                  <a:pt x="611" y="61"/>
                </a:cubicBezTo>
                <a:cubicBezTo>
                  <a:pt x="611" y="60"/>
                  <a:pt x="611" y="60"/>
                  <a:pt x="612" y="60"/>
                </a:cubicBezTo>
                <a:cubicBezTo>
                  <a:pt x="612" y="61"/>
                  <a:pt x="611" y="61"/>
                  <a:pt x="612" y="62"/>
                </a:cubicBezTo>
                <a:cubicBezTo>
                  <a:pt x="613" y="62"/>
                  <a:pt x="613" y="61"/>
                  <a:pt x="613" y="61"/>
                </a:cubicBezTo>
                <a:cubicBezTo>
                  <a:pt x="614" y="62"/>
                  <a:pt x="614" y="61"/>
                  <a:pt x="615" y="62"/>
                </a:cubicBezTo>
                <a:cubicBezTo>
                  <a:pt x="614" y="62"/>
                  <a:pt x="615" y="62"/>
                  <a:pt x="615" y="63"/>
                </a:cubicBezTo>
                <a:cubicBezTo>
                  <a:pt x="615" y="63"/>
                  <a:pt x="614" y="62"/>
                  <a:pt x="614" y="62"/>
                </a:cubicBezTo>
                <a:cubicBezTo>
                  <a:pt x="615" y="63"/>
                  <a:pt x="616" y="64"/>
                  <a:pt x="617" y="64"/>
                </a:cubicBezTo>
                <a:cubicBezTo>
                  <a:pt x="617" y="64"/>
                  <a:pt x="615" y="64"/>
                  <a:pt x="615" y="63"/>
                </a:cubicBezTo>
                <a:cubicBezTo>
                  <a:pt x="617" y="63"/>
                  <a:pt x="618" y="65"/>
                  <a:pt x="619" y="64"/>
                </a:cubicBezTo>
                <a:cubicBezTo>
                  <a:pt x="619" y="65"/>
                  <a:pt x="619" y="65"/>
                  <a:pt x="619" y="66"/>
                </a:cubicBezTo>
                <a:cubicBezTo>
                  <a:pt x="619" y="65"/>
                  <a:pt x="618" y="65"/>
                  <a:pt x="618" y="66"/>
                </a:cubicBezTo>
                <a:cubicBezTo>
                  <a:pt x="619" y="66"/>
                  <a:pt x="621" y="69"/>
                  <a:pt x="622" y="68"/>
                </a:cubicBezTo>
                <a:cubicBezTo>
                  <a:pt x="621" y="68"/>
                  <a:pt x="620" y="66"/>
                  <a:pt x="620" y="66"/>
                </a:cubicBezTo>
                <a:cubicBezTo>
                  <a:pt x="622" y="67"/>
                  <a:pt x="624" y="68"/>
                  <a:pt x="626" y="69"/>
                </a:cubicBezTo>
                <a:cubicBezTo>
                  <a:pt x="627" y="71"/>
                  <a:pt x="629" y="71"/>
                  <a:pt x="628" y="72"/>
                </a:cubicBezTo>
                <a:cubicBezTo>
                  <a:pt x="630" y="73"/>
                  <a:pt x="631" y="74"/>
                  <a:pt x="632" y="74"/>
                </a:cubicBezTo>
                <a:cubicBezTo>
                  <a:pt x="631" y="75"/>
                  <a:pt x="634" y="76"/>
                  <a:pt x="635" y="77"/>
                </a:cubicBezTo>
                <a:cubicBezTo>
                  <a:pt x="634" y="76"/>
                  <a:pt x="633" y="75"/>
                  <a:pt x="632" y="75"/>
                </a:cubicBezTo>
                <a:cubicBezTo>
                  <a:pt x="634" y="77"/>
                  <a:pt x="630" y="74"/>
                  <a:pt x="630" y="75"/>
                </a:cubicBezTo>
                <a:cubicBezTo>
                  <a:pt x="631" y="76"/>
                  <a:pt x="632" y="76"/>
                  <a:pt x="632" y="77"/>
                </a:cubicBezTo>
                <a:cubicBezTo>
                  <a:pt x="634" y="77"/>
                  <a:pt x="636" y="79"/>
                  <a:pt x="638" y="80"/>
                </a:cubicBezTo>
                <a:cubicBezTo>
                  <a:pt x="638" y="80"/>
                  <a:pt x="637" y="79"/>
                  <a:pt x="637" y="80"/>
                </a:cubicBezTo>
                <a:cubicBezTo>
                  <a:pt x="637" y="80"/>
                  <a:pt x="635" y="78"/>
                  <a:pt x="635" y="79"/>
                </a:cubicBezTo>
                <a:cubicBezTo>
                  <a:pt x="637" y="80"/>
                  <a:pt x="638" y="81"/>
                  <a:pt x="639" y="83"/>
                </a:cubicBezTo>
                <a:cubicBezTo>
                  <a:pt x="641" y="84"/>
                  <a:pt x="643" y="84"/>
                  <a:pt x="643" y="86"/>
                </a:cubicBezTo>
                <a:cubicBezTo>
                  <a:pt x="645" y="87"/>
                  <a:pt x="647" y="87"/>
                  <a:pt x="648" y="89"/>
                </a:cubicBezTo>
                <a:cubicBezTo>
                  <a:pt x="647" y="88"/>
                  <a:pt x="647" y="88"/>
                  <a:pt x="646" y="88"/>
                </a:cubicBezTo>
                <a:cubicBezTo>
                  <a:pt x="649" y="90"/>
                  <a:pt x="652" y="93"/>
                  <a:pt x="653" y="94"/>
                </a:cubicBezTo>
                <a:cubicBezTo>
                  <a:pt x="653" y="92"/>
                  <a:pt x="652" y="94"/>
                  <a:pt x="652" y="92"/>
                </a:cubicBezTo>
                <a:cubicBezTo>
                  <a:pt x="654" y="93"/>
                  <a:pt x="654" y="93"/>
                  <a:pt x="654" y="93"/>
                </a:cubicBezTo>
                <a:cubicBezTo>
                  <a:pt x="654" y="94"/>
                  <a:pt x="655" y="95"/>
                  <a:pt x="656" y="96"/>
                </a:cubicBezTo>
                <a:cubicBezTo>
                  <a:pt x="657" y="96"/>
                  <a:pt x="658" y="98"/>
                  <a:pt x="660" y="98"/>
                </a:cubicBezTo>
                <a:cubicBezTo>
                  <a:pt x="661" y="100"/>
                  <a:pt x="660" y="100"/>
                  <a:pt x="661" y="100"/>
                </a:cubicBezTo>
                <a:cubicBezTo>
                  <a:pt x="663" y="101"/>
                  <a:pt x="659" y="97"/>
                  <a:pt x="662" y="99"/>
                </a:cubicBezTo>
                <a:cubicBezTo>
                  <a:pt x="661" y="100"/>
                  <a:pt x="664" y="103"/>
                  <a:pt x="666" y="105"/>
                </a:cubicBezTo>
                <a:cubicBezTo>
                  <a:pt x="665" y="104"/>
                  <a:pt x="665" y="104"/>
                  <a:pt x="666" y="104"/>
                </a:cubicBezTo>
                <a:cubicBezTo>
                  <a:pt x="666" y="105"/>
                  <a:pt x="666" y="105"/>
                  <a:pt x="666" y="106"/>
                </a:cubicBezTo>
                <a:cubicBezTo>
                  <a:pt x="668" y="107"/>
                  <a:pt x="668" y="107"/>
                  <a:pt x="669" y="108"/>
                </a:cubicBezTo>
                <a:cubicBezTo>
                  <a:pt x="670" y="109"/>
                  <a:pt x="670" y="108"/>
                  <a:pt x="670" y="108"/>
                </a:cubicBezTo>
                <a:cubicBezTo>
                  <a:pt x="671" y="109"/>
                  <a:pt x="670" y="109"/>
                  <a:pt x="671" y="110"/>
                </a:cubicBezTo>
                <a:cubicBezTo>
                  <a:pt x="672" y="111"/>
                  <a:pt x="673" y="112"/>
                  <a:pt x="674" y="113"/>
                </a:cubicBezTo>
                <a:cubicBezTo>
                  <a:pt x="675" y="114"/>
                  <a:pt x="674" y="112"/>
                  <a:pt x="675" y="113"/>
                </a:cubicBezTo>
                <a:cubicBezTo>
                  <a:pt x="676" y="114"/>
                  <a:pt x="677" y="114"/>
                  <a:pt x="677" y="115"/>
                </a:cubicBezTo>
                <a:cubicBezTo>
                  <a:pt x="677" y="115"/>
                  <a:pt x="676" y="115"/>
                  <a:pt x="676" y="115"/>
                </a:cubicBezTo>
                <a:cubicBezTo>
                  <a:pt x="681" y="120"/>
                  <a:pt x="684" y="123"/>
                  <a:pt x="688" y="128"/>
                </a:cubicBezTo>
                <a:cubicBezTo>
                  <a:pt x="688" y="127"/>
                  <a:pt x="688" y="127"/>
                  <a:pt x="688" y="127"/>
                </a:cubicBezTo>
                <a:cubicBezTo>
                  <a:pt x="689" y="128"/>
                  <a:pt x="689" y="129"/>
                  <a:pt x="690" y="129"/>
                </a:cubicBezTo>
                <a:cubicBezTo>
                  <a:pt x="689" y="129"/>
                  <a:pt x="689" y="129"/>
                  <a:pt x="690" y="130"/>
                </a:cubicBezTo>
                <a:cubicBezTo>
                  <a:pt x="691" y="131"/>
                  <a:pt x="692" y="132"/>
                  <a:pt x="693" y="133"/>
                </a:cubicBezTo>
                <a:cubicBezTo>
                  <a:pt x="693" y="134"/>
                  <a:pt x="693" y="134"/>
                  <a:pt x="693" y="135"/>
                </a:cubicBezTo>
                <a:cubicBezTo>
                  <a:pt x="695" y="136"/>
                  <a:pt x="696" y="138"/>
                  <a:pt x="697" y="139"/>
                </a:cubicBezTo>
                <a:cubicBezTo>
                  <a:pt x="697" y="139"/>
                  <a:pt x="698" y="139"/>
                  <a:pt x="698" y="139"/>
                </a:cubicBezTo>
                <a:cubicBezTo>
                  <a:pt x="697" y="138"/>
                  <a:pt x="696" y="137"/>
                  <a:pt x="696" y="136"/>
                </a:cubicBezTo>
                <a:cubicBezTo>
                  <a:pt x="697" y="137"/>
                  <a:pt x="698" y="139"/>
                  <a:pt x="699" y="139"/>
                </a:cubicBezTo>
                <a:cubicBezTo>
                  <a:pt x="700" y="140"/>
                  <a:pt x="697" y="138"/>
                  <a:pt x="698" y="139"/>
                </a:cubicBezTo>
                <a:cubicBezTo>
                  <a:pt x="701" y="142"/>
                  <a:pt x="707" y="148"/>
                  <a:pt x="709" y="152"/>
                </a:cubicBezTo>
                <a:cubicBezTo>
                  <a:pt x="710" y="152"/>
                  <a:pt x="710" y="152"/>
                  <a:pt x="711" y="154"/>
                </a:cubicBezTo>
                <a:cubicBezTo>
                  <a:pt x="710" y="154"/>
                  <a:pt x="708" y="150"/>
                  <a:pt x="708" y="151"/>
                </a:cubicBezTo>
                <a:cubicBezTo>
                  <a:pt x="710" y="154"/>
                  <a:pt x="712" y="157"/>
                  <a:pt x="715" y="159"/>
                </a:cubicBezTo>
                <a:cubicBezTo>
                  <a:pt x="715" y="161"/>
                  <a:pt x="715" y="160"/>
                  <a:pt x="714" y="159"/>
                </a:cubicBezTo>
                <a:cubicBezTo>
                  <a:pt x="714" y="160"/>
                  <a:pt x="712" y="157"/>
                  <a:pt x="712" y="157"/>
                </a:cubicBezTo>
                <a:cubicBezTo>
                  <a:pt x="713" y="159"/>
                  <a:pt x="716" y="162"/>
                  <a:pt x="716" y="162"/>
                </a:cubicBezTo>
                <a:cubicBezTo>
                  <a:pt x="716" y="162"/>
                  <a:pt x="716" y="162"/>
                  <a:pt x="716" y="163"/>
                </a:cubicBezTo>
                <a:cubicBezTo>
                  <a:pt x="719" y="166"/>
                  <a:pt x="722" y="170"/>
                  <a:pt x="726" y="173"/>
                </a:cubicBezTo>
                <a:cubicBezTo>
                  <a:pt x="726" y="174"/>
                  <a:pt x="726" y="174"/>
                  <a:pt x="725" y="174"/>
                </a:cubicBezTo>
                <a:cubicBezTo>
                  <a:pt x="725" y="173"/>
                  <a:pt x="726" y="173"/>
                  <a:pt x="725" y="173"/>
                </a:cubicBezTo>
                <a:cubicBezTo>
                  <a:pt x="725" y="172"/>
                  <a:pt x="724" y="172"/>
                  <a:pt x="724" y="172"/>
                </a:cubicBezTo>
                <a:cubicBezTo>
                  <a:pt x="725" y="173"/>
                  <a:pt x="725" y="174"/>
                  <a:pt x="726" y="175"/>
                </a:cubicBezTo>
                <a:cubicBezTo>
                  <a:pt x="726" y="175"/>
                  <a:pt x="727" y="175"/>
                  <a:pt x="727" y="175"/>
                </a:cubicBezTo>
                <a:cubicBezTo>
                  <a:pt x="727" y="176"/>
                  <a:pt x="727" y="177"/>
                  <a:pt x="728" y="178"/>
                </a:cubicBezTo>
                <a:cubicBezTo>
                  <a:pt x="728" y="178"/>
                  <a:pt x="729" y="179"/>
                  <a:pt x="729" y="178"/>
                </a:cubicBezTo>
                <a:cubicBezTo>
                  <a:pt x="728" y="177"/>
                  <a:pt x="728" y="177"/>
                  <a:pt x="728" y="176"/>
                </a:cubicBezTo>
                <a:cubicBezTo>
                  <a:pt x="727" y="175"/>
                  <a:pt x="727" y="175"/>
                  <a:pt x="726" y="174"/>
                </a:cubicBezTo>
                <a:cubicBezTo>
                  <a:pt x="727" y="174"/>
                  <a:pt x="725" y="172"/>
                  <a:pt x="726" y="173"/>
                </a:cubicBezTo>
                <a:cubicBezTo>
                  <a:pt x="727" y="174"/>
                  <a:pt x="727" y="173"/>
                  <a:pt x="727" y="175"/>
                </a:cubicBezTo>
                <a:cubicBezTo>
                  <a:pt x="729" y="177"/>
                  <a:pt x="730" y="178"/>
                  <a:pt x="731" y="180"/>
                </a:cubicBezTo>
                <a:cubicBezTo>
                  <a:pt x="730" y="179"/>
                  <a:pt x="729" y="178"/>
                  <a:pt x="729" y="179"/>
                </a:cubicBezTo>
                <a:cubicBezTo>
                  <a:pt x="729" y="181"/>
                  <a:pt x="731" y="182"/>
                  <a:pt x="732" y="184"/>
                </a:cubicBezTo>
                <a:cubicBezTo>
                  <a:pt x="733" y="185"/>
                  <a:pt x="734" y="187"/>
                  <a:pt x="734" y="188"/>
                </a:cubicBezTo>
                <a:cubicBezTo>
                  <a:pt x="735" y="187"/>
                  <a:pt x="737" y="191"/>
                  <a:pt x="737" y="191"/>
                </a:cubicBezTo>
                <a:cubicBezTo>
                  <a:pt x="737" y="190"/>
                  <a:pt x="735" y="189"/>
                  <a:pt x="736" y="190"/>
                </a:cubicBezTo>
                <a:cubicBezTo>
                  <a:pt x="737" y="191"/>
                  <a:pt x="737" y="192"/>
                  <a:pt x="738" y="192"/>
                </a:cubicBezTo>
                <a:cubicBezTo>
                  <a:pt x="737" y="192"/>
                  <a:pt x="738" y="193"/>
                  <a:pt x="738" y="192"/>
                </a:cubicBezTo>
                <a:cubicBezTo>
                  <a:pt x="740" y="194"/>
                  <a:pt x="739" y="193"/>
                  <a:pt x="741" y="196"/>
                </a:cubicBezTo>
                <a:cubicBezTo>
                  <a:pt x="742" y="199"/>
                  <a:pt x="744" y="199"/>
                  <a:pt x="744" y="203"/>
                </a:cubicBezTo>
                <a:cubicBezTo>
                  <a:pt x="745" y="203"/>
                  <a:pt x="745" y="204"/>
                  <a:pt x="746" y="205"/>
                </a:cubicBezTo>
                <a:cubicBezTo>
                  <a:pt x="745" y="205"/>
                  <a:pt x="745" y="204"/>
                  <a:pt x="743" y="204"/>
                </a:cubicBezTo>
                <a:cubicBezTo>
                  <a:pt x="746" y="207"/>
                  <a:pt x="748" y="212"/>
                  <a:pt x="750" y="213"/>
                </a:cubicBezTo>
                <a:cubicBezTo>
                  <a:pt x="752" y="216"/>
                  <a:pt x="754" y="221"/>
                  <a:pt x="756" y="223"/>
                </a:cubicBezTo>
                <a:cubicBezTo>
                  <a:pt x="756" y="219"/>
                  <a:pt x="751" y="215"/>
                  <a:pt x="750" y="212"/>
                </a:cubicBezTo>
                <a:cubicBezTo>
                  <a:pt x="750" y="212"/>
                  <a:pt x="749" y="212"/>
                  <a:pt x="749" y="211"/>
                </a:cubicBezTo>
                <a:cubicBezTo>
                  <a:pt x="749" y="211"/>
                  <a:pt x="749" y="211"/>
                  <a:pt x="749" y="210"/>
                </a:cubicBezTo>
                <a:cubicBezTo>
                  <a:pt x="748" y="208"/>
                  <a:pt x="746" y="208"/>
                  <a:pt x="745" y="205"/>
                </a:cubicBezTo>
                <a:cubicBezTo>
                  <a:pt x="746" y="206"/>
                  <a:pt x="749" y="208"/>
                  <a:pt x="751" y="211"/>
                </a:cubicBezTo>
                <a:cubicBezTo>
                  <a:pt x="751" y="212"/>
                  <a:pt x="749" y="209"/>
                  <a:pt x="750" y="211"/>
                </a:cubicBezTo>
                <a:cubicBezTo>
                  <a:pt x="751" y="213"/>
                  <a:pt x="752" y="214"/>
                  <a:pt x="754" y="215"/>
                </a:cubicBezTo>
                <a:cubicBezTo>
                  <a:pt x="755" y="217"/>
                  <a:pt x="756" y="219"/>
                  <a:pt x="756" y="221"/>
                </a:cubicBezTo>
                <a:cubicBezTo>
                  <a:pt x="758" y="223"/>
                  <a:pt x="759" y="225"/>
                  <a:pt x="760" y="225"/>
                </a:cubicBezTo>
                <a:cubicBezTo>
                  <a:pt x="760" y="226"/>
                  <a:pt x="759" y="224"/>
                  <a:pt x="759" y="226"/>
                </a:cubicBezTo>
                <a:cubicBezTo>
                  <a:pt x="760" y="228"/>
                  <a:pt x="760" y="227"/>
                  <a:pt x="760" y="227"/>
                </a:cubicBezTo>
                <a:cubicBezTo>
                  <a:pt x="762" y="230"/>
                  <a:pt x="762" y="230"/>
                  <a:pt x="762" y="230"/>
                </a:cubicBezTo>
                <a:cubicBezTo>
                  <a:pt x="762" y="231"/>
                  <a:pt x="763" y="232"/>
                  <a:pt x="763" y="233"/>
                </a:cubicBezTo>
                <a:cubicBezTo>
                  <a:pt x="764" y="232"/>
                  <a:pt x="763" y="232"/>
                  <a:pt x="763" y="231"/>
                </a:cubicBezTo>
                <a:cubicBezTo>
                  <a:pt x="764" y="232"/>
                  <a:pt x="764" y="232"/>
                  <a:pt x="764" y="232"/>
                </a:cubicBezTo>
                <a:cubicBezTo>
                  <a:pt x="765" y="233"/>
                  <a:pt x="766" y="234"/>
                  <a:pt x="765" y="235"/>
                </a:cubicBezTo>
                <a:cubicBezTo>
                  <a:pt x="765" y="235"/>
                  <a:pt x="764" y="234"/>
                  <a:pt x="765" y="235"/>
                </a:cubicBezTo>
                <a:cubicBezTo>
                  <a:pt x="766" y="237"/>
                  <a:pt x="767" y="238"/>
                  <a:pt x="768" y="239"/>
                </a:cubicBezTo>
                <a:cubicBezTo>
                  <a:pt x="768" y="241"/>
                  <a:pt x="771" y="242"/>
                  <a:pt x="770" y="243"/>
                </a:cubicBezTo>
                <a:cubicBezTo>
                  <a:pt x="770" y="243"/>
                  <a:pt x="770" y="242"/>
                  <a:pt x="769" y="243"/>
                </a:cubicBezTo>
                <a:cubicBezTo>
                  <a:pt x="769" y="242"/>
                  <a:pt x="768" y="241"/>
                  <a:pt x="768" y="240"/>
                </a:cubicBezTo>
                <a:cubicBezTo>
                  <a:pt x="768" y="241"/>
                  <a:pt x="768" y="240"/>
                  <a:pt x="768" y="241"/>
                </a:cubicBezTo>
                <a:cubicBezTo>
                  <a:pt x="769" y="243"/>
                  <a:pt x="769" y="243"/>
                  <a:pt x="769" y="243"/>
                </a:cubicBezTo>
                <a:cubicBezTo>
                  <a:pt x="769" y="244"/>
                  <a:pt x="770" y="245"/>
                  <a:pt x="770" y="247"/>
                </a:cubicBezTo>
                <a:cubicBezTo>
                  <a:pt x="769" y="244"/>
                  <a:pt x="768" y="241"/>
                  <a:pt x="766" y="241"/>
                </a:cubicBezTo>
                <a:cubicBezTo>
                  <a:pt x="767" y="243"/>
                  <a:pt x="771" y="248"/>
                  <a:pt x="770" y="249"/>
                </a:cubicBezTo>
                <a:cubicBezTo>
                  <a:pt x="770" y="250"/>
                  <a:pt x="771" y="251"/>
                  <a:pt x="771" y="251"/>
                </a:cubicBezTo>
                <a:cubicBezTo>
                  <a:pt x="771" y="251"/>
                  <a:pt x="771" y="250"/>
                  <a:pt x="771" y="251"/>
                </a:cubicBezTo>
                <a:cubicBezTo>
                  <a:pt x="773" y="255"/>
                  <a:pt x="776" y="260"/>
                  <a:pt x="778" y="265"/>
                </a:cubicBezTo>
                <a:cubicBezTo>
                  <a:pt x="778" y="264"/>
                  <a:pt x="778" y="265"/>
                  <a:pt x="778" y="265"/>
                </a:cubicBezTo>
                <a:cubicBezTo>
                  <a:pt x="778" y="266"/>
                  <a:pt x="779" y="267"/>
                  <a:pt x="779" y="268"/>
                </a:cubicBezTo>
                <a:cubicBezTo>
                  <a:pt x="778" y="267"/>
                  <a:pt x="778" y="265"/>
                  <a:pt x="778" y="266"/>
                </a:cubicBezTo>
                <a:cubicBezTo>
                  <a:pt x="779" y="268"/>
                  <a:pt x="779" y="270"/>
                  <a:pt x="780" y="272"/>
                </a:cubicBezTo>
                <a:cubicBezTo>
                  <a:pt x="780" y="273"/>
                  <a:pt x="780" y="273"/>
                  <a:pt x="780" y="274"/>
                </a:cubicBezTo>
                <a:cubicBezTo>
                  <a:pt x="780" y="274"/>
                  <a:pt x="780" y="274"/>
                  <a:pt x="781" y="274"/>
                </a:cubicBezTo>
                <a:cubicBezTo>
                  <a:pt x="781" y="275"/>
                  <a:pt x="781" y="275"/>
                  <a:pt x="781" y="276"/>
                </a:cubicBezTo>
                <a:cubicBezTo>
                  <a:pt x="782" y="277"/>
                  <a:pt x="781" y="277"/>
                  <a:pt x="782" y="278"/>
                </a:cubicBezTo>
                <a:cubicBezTo>
                  <a:pt x="782" y="279"/>
                  <a:pt x="781" y="278"/>
                  <a:pt x="781" y="279"/>
                </a:cubicBezTo>
                <a:cubicBezTo>
                  <a:pt x="782" y="280"/>
                  <a:pt x="783" y="281"/>
                  <a:pt x="783" y="283"/>
                </a:cubicBezTo>
                <a:cubicBezTo>
                  <a:pt x="782" y="282"/>
                  <a:pt x="782" y="282"/>
                  <a:pt x="782" y="282"/>
                </a:cubicBezTo>
                <a:cubicBezTo>
                  <a:pt x="782" y="282"/>
                  <a:pt x="782" y="282"/>
                  <a:pt x="782" y="282"/>
                </a:cubicBezTo>
                <a:cubicBezTo>
                  <a:pt x="782" y="281"/>
                  <a:pt x="781" y="279"/>
                  <a:pt x="781" y="280"/>
                </a:cubicBezTo>
                <a:cubicBezTo>
                  <a:pt x="782" y="282"/>
                  <a:pt x="783" y="284"/>
                  <a:pt x="784" y="286"/>
                </a:cubicBezTo>
                <a:cubicBezTo>
                  <a:pt x="783" y="286"/>
                  <a:pt x="784" y="287"/>
                  <a:pt x="784" y="288"/>
                </a:cubicBezTo>
                <a:cubicBezTo>
                  <a:pt x="784" y="288"/>
                  <a:pt x="785" y="288"/>
                  <a:pt x="785" y="289"/>
                </a:cubicBezTo>
                <a:cubicBezTo>
                  <a:pt x="784" y="288"/>
                  <a:pt x="783" y="288"/>
                  <a:pt x="783" y="289"/>
                </a:cubicBezTo>
                <a:cubicBezTo>
                  <a:pt x="783" y="288"/>
                  <a:pt x="782" y="287"/>
                  <a:pt x="782" y="286"/>
                </a:cubicBezTo>
                <a:cubicBezTo>
                  <a:pt x="782" y="287"/>
                  <a:pt x="781" y="285"/>
                  <a:pt x="781" y="287"/>
                </a:cubicBezTo>
                <a:cubicBezTo>
                  <a:pt x="782" y="288"/>
                  <a:pt x="783" y="290"/>
                  <a:pt x="784" y="292"/>
                </a:cubicBezTo>
                <a:cubicBezTo>
                  <a:pt x="784" y="292"/>
                  <a:pt x="786" y="293"/>
                  <a:pt x="786" y="295"/>
                </a:cubicBezTo>
                <a:cubicBezTo>
                  <a:pt x="785" y="294"/>
                  <a:pt x="785" y="293"/>
                  <a:pt x="784" y="292"/>
                </a:cubicBezTo>
                <a:cubicBezTo>
                  <a:pt x="784" y="293"/>
                  <a:pt x="784" y="294"/>
                  <a:pt x="784" y="294"/>
                </a:cubicBezTo>
                <a:cubicBezTo>
                  <a:pt x="785" y="295"/>
                  <a:pt x="785" y="294"/>
                  <a:pt x="786" y="296"/>
                </a:cubicBezTo>
                <a:cubicBezTo>
                  <a:pt x="785" y="295"/>
                  <a:pt x="785" y="296"/>
                  <a:pt x="785" y="296"/>
                </a:cubicBezTo>
                <a:cubicBezTo>
                  <a:pt x="786" y="297"/>
                  <a:pt x="786" y="296"/>
                  <a:pt x="787" y="298"/>
                </a:cubicBezTo>
                <a:cubicBezTo>
                  <a:pt x="787" y="299"/>
                  <a:pt x="786" y="299"/>
                  <a:pt x="787" y="300"/>
                </a:cubicBezTo>
                <a:cubicBezTo>
                  <a:pt x="787" y="299"/>
                  <a:pt x="788" y="300"/>
                  <a:pt x="788" y="301"/>
                </a:cubicBezTo>
                <a:cubicBezTo>
                  <a:pt x="788" y="302"/>
                  <a:pt x="788" y="301"/>
                  <a:pt x="787" y="301"/>
                </a:cubicBezTo>
                <a:cubicBezTo>
                  <a:pt x="788" y="302"/>
                  <a:pt x="787" y="302"/>
                  <a:pt x="788" y="302"/>
                </a:cubicBezTo>
                <a:cubicBezTo>
                  <a:pt x="788" y="301"/>
                  <a:pt x="790" y="306"/>
                  <a:pt x="790" y="308"/>
                </a:cubicBezTo>
                <a:cubicBezTo>
                  <a:pt x="791" y="308"/>
                  <a:pt x="791" y="308"/>
                  <a:pt x="791" y="307"/>
                </a:cubicBezTo>
                <a:cubicBezTo>
                  <a:pt x="791" y="309"/>
                  <a:pt x="792" y="309"/>
                  <a:pt x="792" y="309"/>
                </a:cubicBezTo>
                <a:cubicBezTo>
                  <a:pt x="792" y="310"/>
                  <a:pt x="793" y="311"/>
                  <a:pt x="793" y="312"/>
                </a:cubicBezTo>
                <a:cubicBezTo>
                  <a:pt x="792" y="311"/>
                  <a:pt x="790" y="308"/>
                  <a:pt x="790" y="306"/>
                </a:cubicBezTo>
                <a:cubicBezTo>
                  <a:pt x="790" y="306"/>
                  <a:pt x="789" y="306"/>
                  <a:pt x="789" y="306"/>
                </a:cubicBezTo>
                <a:cubicBezTo>
                  <a:pt x="791" y="309"/>
                  <a:pt x="792" y="312"/>
                  <a:pt x="793" y="315"/>
                </a:cubicBezTo>
                <a:cubicBezTo>
                  <a:pt x="793" y="315"/>
                  <a:pt x="793" y="315"/>
                  <a:pt x="793" y="315"/>
                </a:cubicBezTo>
                <a:cubicBezTo>
                  <a:pt x="793" y="313"/>
                  <a:pt x="795" y="311"/>
                  <a:pt x="795" y="310"/>
                </a:cubicBezTo>
                <a:cubicBezTo>
                  <a:pt x="796" y="309"/>
                  <a:pt x="795" y="308"/>
                  <a:pt x="796" y="308"/>
                </a:cubicBezTo>
                <a:cubicBezTo>
                  <a:pt x="796" y="308"/>
                  <a:pt x="796" y="308"/>
                  <a:pt x="796" y="308"/>
                </a:cubicBezTo>
                <a:cubicBezTo>
                  <a:pt x="797" y="308"/>
                  <a:pt x="796" y="307"/>
                  <a:pt x="797" y="306"/>
                </a:cubicBezTo>
                <a:cubicBezTo>
                  <a:pt x="797" y="305"/>
                  <a:pt x="799" y="303"/>
                  <a:pt x="798" y="303"/>
                </a:cubicBezTo>
                <a:cubicBezTo>
                  <a:pt x="800" y="300"/>
                  <a:pt x="801" y="297"/>
                  <a:pt x="803" y="295"/>
                </a:cubicBezTo>
                <a:cubicBezTo>
                  <a:pt x="803" y="295"/>
                  <a:pt x="803" y="295"/>
                  <a:pt x="803" y="295"/>
                </a:cubicBezTo>
                <a:cubicBezTo>
                  <a:pt x="804" y="293"/>
                  <a:pt x="805" y="292"/>
                  <a:pt x="806" y="290"/>
                </a:cubicBezTo>
                <a:cubicBezTo>
                  <a:pt x="806" y="290"/>
                  <a:pt x="806" y="290"/>
                  <a:pt x="806" y="290"/>
                </a:cubicBezTo>
                <a:cubicBezTo>
                  <a:pt x="806" y="289"/>
                  <a:pt x="807" y="289"/>
                  <a:pt x="807" y="288"/>
                </a:cubicBezTo>
                <a:cubicBezTo>
                  <a:pt x="807" y="288"/>
                  <a:pt x="807" y="288"/>
                  <a:pt x="807" y="288"/>
                </a:cubicBezTo>
                <a:cubicBezTo>
                  <a:pt x="807" y="288"/>
                  <a:pt x="808" y="288"/>
                  <a:pt x="808" y="287"/>
                </a:cubicBezTo>
                <a:cubicBezTo>
                  <a:pt x="808" y="286"/>
                  <a:pt x="810" y="285"/>
                  <a:pt x="811" y="283"/>
                </a:cubicBezTo>
                <a:cubicBezTo>
                  <a:pt x="811" y="284"/>
                  <a:pt x="810" y="283"/>
                  <a:pt x="810" y="283"/>
                </a:cubicBezTo>
                <a:cubicBezTo>
                  <a:pt x="812" y="282"/>
                  <a:pt x="813" y="280"/>
                  <a:pt x="814" y="278"/>
                </a:cubicBezTo>
                <a:cubicBezTo>
                  <a:pt x="814" y="278"/>
                  <a:pt x="814" y="278"/>
                  <a:pt x="814" y="278"/>
                </a:cubicBezTo>
                <a:cubicBezTo>
                  <a:pt x="814" y="278"/>
                  <a:pt x="815" y="278"/>
                  <a:pt x="814" y="277"/>
                </a:cubicBezTo>
                <a:cubicBezTo>
                  <a:pt x="815" y="277"/>
                  <a:pt x="815" y="276"/>
                  <a:pt x="816" y="276"/>
                </a:cubicBezTo>
                <a:cubicBezTo>
                  <a:pt x="816" y="275"/>
                  <a:pt x="817" y="274"/>
                  <a:pt x="818" y="273"/>
                </a:cubicBezTo>
                <a:cubicBezTo>
                  <a:pt x="819" y="274"/>
                  <a:pt x="818" y="272"/>
                  <a:pt x="819" y="272"/>
                </a:cubicBezTo>
                <a:cubicBezTo>
                  <a:pt x="819" y="271"/>
                  <a:pt x="819" y="271"/>
                  <a:pt x="819" y="271"/>
                </a:cubicBezTo>
                <a:cubicBezTo>
                  <a:pt x="819" y="271"/>
                  <a:pt x="820" y="271"/>
                  <a:pt x="819" y="270"/>
                </a:cubicBezTo>
                <a:cubicBezTo>
                  <a:pt x="820" y="270"/>
                  <a:pt x="821" y="269"/>
                  <a:pt x="821" y="268"/>
                </a:cubicBezTo>
                <a:cubicBezTo>
                  <a:pt x="822" y="268"/>
                  <a:pt x="822" y="269"/>
                  <a:pt x="822" y="269"/>
                </a:cubicBezTo>
                <a:cubicBezTo>
                  <a:pt x="822" y="268"/>
                  <a:pt x="822" y="267"/>
                  <a:pt x="823" y="266"/>
                </a:cubicBezTo>
                <a:cubicBezTo>
                  <a:pt x="823" y="266"/>
                  <a:pt x="823" y="266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4" y="266"/>
                  <a:pt x="824" y="266"/>
                  <a:pt x="824" y="266"/>
                </a:cubicBezTo>
                <a:cubicBezTo>
                  <a:pt x="824" y="266"/>
                  <a:pt x="824" y="266"/>
                  <a:pt x="824" y="266"/>
                </a:cubicBezTo>
                <a:cubicBezTo>
                  <a:pt x="825" y="266"/>
                  <a:pt x="825" y="265"/>
                  <a:pt x="825" y="265"/>
                </a:cubicBezTo>
                <a:cubicBezTo>
                  <a:pt x="825" y="265"/>
                  <a:pt x="825" y="265"/>
                  <a:pt x="826" y="265"/>
                </a:cubicBezTo>
                <a:cubicBezTo>
                  <a:pt x="826" y="264"/>
                  <a:pt x="826" y="264"/>
                  <a:pt x="826" y="264"/>
                </a:cubicBezTo>
                <a:cubicBezTo>
                  <a:pt x="827" y="263"/>
                  <a:pt x="826" y="262"/>
                  <a:pt x="827" y="262"/>
                </a:cubicBezTo>
                <a:cubicBezTo>
                  <a:pt x="827" y="261"/>
                  <a:pt x="826" y="262"/>
                  <a:pt x="826" y="261"/>
                </a:cubicBezTo>
                <a:cubicBezTo>
                  <a:pt x="827" y="261"/>
                  <a:pt x="827" y="262"/>
                  <a:pt x="827" y="262"/>
                </a:cubicBezTo>
                <a:cubicBezTo>
                  <a:pt x="827" y="261"/>
                  <a:pt x="826" y="261"/>
                  <a:pt x="827" y="261"/>
                </a:cubicBezTo>
                <a:cubicBezTo>
                  <a:pt x="827" y="261"/>
                  <a:pt x="827" y="261"/>
                  <a:pt x="827" y="261"/>
                </a:cubicBezTo>
                <a:cubicBezTo>
                  <a:pt x="828" y="261"/>
                  <a:pt x="829" y="260"/>
                  <a:pt x="829" y="259"/>
                </a:cubicBezTo>
                <a:cubicBezTo>
                  <a:pt x="829" y="259"/>
                  <a:pt x="829" y="259"/>
                  <a:pt x="829" y="259"/>
                </a:cubicBezTo>
                <a:cubicBezTo>
                  <a:pt x="830" y="259"/>
                  <a:pt x="831" y="258"/>
                  <a:pt x="831" y="257"/>
                </a:cubicBezTo>
                <a:cubicBezTo>
                  <a:pt x="831" y="257"/>
                  <a:pt x="831" y="257"/>
                  <a:pt x="831" y="257"/>
                </a:cubicBezTo>
                <a:cubicBezTo>
                  <a:pt x="831" y="257"/>
                  <a:pt x="831" y="257"/>
                  <a:pt x="831" y="257"/>
                </a:cubicBezTo>
                <a:cubicBezTo>
                  <a:pt x="831" y="257"/>
                  <a:pt x="832" y="257"/>
                  <a:pt x="831" y="256"/>
                </a:cubicBezTo>
                <a:cubicBezTo>
                  <a:pt x="831" y="256"/>
                  <a:pt x="831" y="257"/>
                  <a:pt x="831" y="257"/>
                </a:cubicBezTo>
                <a:cubicBezTo>
                  <a:pt x="831" y="256"/>
                  <a:pt x="832" y="257"/>
                  <a:pt x="832" y="256"/>
                </a:cubicBezTo>
                <a:cubicBezTo>
                  <a:pt x="832" y="256"/>
                  <a:pt x="832" y="256"/>
                  <a:pt x="832" y="255"/>
                </a:cubicBezTo>
                <a:cubicBezTo>
                  <a:pt x="833" y="256"/>
                  <a:pt x="832" y="256"/>
                  <a:pt x="833" y="256"/>
                </a:cubicBezTo>
                <a:cubicBezTo>
                  <a:pt x="833" y="256"/>
                  <a:pt x="834" y="255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3"/>
                  <a:pt x="835" y="253"/>
                  <a:pt x="835" y="253"/>
                </a:cubicBezTo>
                <a:cubicBezTo>
                  <a:pt x="835" y="253"/>
                  <a:pt x="834" y="253"/>
                  <a:pt x="834" y="253"/>
                </a:cubicBezTo>
                <a:cubicBezTo>
                  <a:pt x="835" y="253"/>
                  <a:pt x="835" y="252"/>
                  <a:pt x="835" y="252"/>
                </a:cubicBezTo>
                <a:cubicBezTo>
                  <a:pt x="836" y="252"/>
                  <a:pt x="836" y="253"/>
                  <a:pt x="836" y="253"/>
                </a:cubicBezTo>
                <a:cubicBezTo>
                  <a:pt x="836" y="252"/>
                  <a:pt x="836" y="252"/>
                  <a:pt x="836" y="252"/>
                </a:cubicBezTo>
                <a:cubicBezTo>
                  <a:pt x="836" y="252"/>
                  <a:pt x="836" y="251"/>
                  <a:pt x="836" y="251"/>
                </a:cubicBezTo>
                <a:cubicBezTo>
                  <a:pt x="836" y="251"/>
                  <a:pt x="836" y="252"/>
                  <a:pt x="837" y="252"/>
                </a:cubicBezTo>
                <a:cubicBezTo>
                  <a:pt x="837" y="251"/>
                  <a:pt x="837" y="251"/>
                  <a:pt x="837" y="251"/>
                </a:cubicBezTo>
                <a:cubicBezTo>
                  <a:pt x="838" y="252"/>
                  <a:pt x="838" y="250"/>
                  <a:pt x="839" y="250"/>
                </a:cubicBezTo>
                <a:cubicBezTo>
                  <a:pt x="839" y="250"/>
                  <a:pt x="838" y="250"/>
                  <a:pt x="838" y="250"/>
                </a:cubicBezTo>
                <a:cubicBezTo>
                  <a:pt x="839" y="250"/>
                  <a:pt x="838" y="250"/>
                  <a:pt x="839" y="249"/>
                </a:cubicBezTo>
                <a:cubicBezTo>
                  <a:pt x="839" y="249"/>
                  <a:pt x="839" y="249"/>
                  <a:pt x="839" y="249"/>
                </a:cubicBezTo>
                <a:cubicBezTo>
                  <a:pt x="839" y="250"/>
                  <a:pt x="840" y="250"/>
                  <a:pt x="840" y="250"/>
                </a:cubicBezTo>
                <a:cubicBezTo>
                  <a:pt x="839" y="250"/>
                  <a:pt x="839" y="250"/>
                  <a:pt x="839" y="251"/>
                </a:cubicBezTo>
                <a:cubicBezTo>
                  <a:pt x="838" y="251"/>
                  <a:pt x="839" y="251"/>
                  <a:pt x="838" y="251"/>
                </a:cubicBezTo>
                <a:cubicBezTo>
                  <a:pt x="838" y="251"/>
                  <a:pt x="838" y="252"/>
                  <a:pt x="838" y="252"/>
                </a:cubicBezTo>
                <a:cubicBezTo>
                  <a:pt x="838" y="252"/>
                  <a:pt x="838" y="252"/>
                  <a:pt x="838" y="251"/>
                </a:cubicBezTo>
                <a:cubicBezTo>
                  <a:pt x="838" y="252"/>
                  <a:pt x="837" y="251"/>
                  <a:pt x="837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8" y="253"/>
                  <a:pt x="838" y="252"/>
                  <a:pt x="837" y="252"/>
                </a:cubicBezTo>
                <a:cubicBezTo>
                  <a:pt x="838" y="253"/>
                  <a:pt x="836" y="252"/>
                  <a:pt x="837" y="253"/>
                </a:cubicBezTo>
                <a:cubicBezTo>
                  <a:pt x="837" y="253"/>
                  <a:pt x="837" y="253"/>
                  <a:pt x="838" y="254"/>
                </a:cubicBezTo>
                <a:cubicBezTo>
                  <a:pt x="837" y="254"/>
                  <a:pt x="837" y="254"/>
                  <a:pt x="836" y="253"/>
                </a:cubicBezTo>
                <a:cubicBezTo>
                  <a:pt x="837" y="254"/>
                  <a:pt x="836" y="255"/>
                  <a:pt x="835" y="255"/>
                </a:cubicBezTo>
                <a:cubicBezTo>
                  <a:pt x="835" y="255"/>
                  <a:pt x="835" y="256"/>
                  <a:pt x="835" y="256"/>
                </a:cubicBezTo>
                <a:cubicBezTo>
                  <a:pt x="836" y="256"/>
                  <a:pt x="835" y="255"/>
                  <a:pt x="836" y="255"/>
                </a:cubicBezTo>
                <a:cubicBezTo>
                  <a:pt x="836" y="256"/>
                  <a:pt x="835" y="256"/>
                  <a:pt x="835" y="256"/>
                </a:cubicBezTo>
                <a:cubicBezTo>
                  <a:pt x="835" y="256"/>
                  <a:pt x="835" y="256"/>
                  <a:pt x="835" y="257"/>
                </a:cubicBezTo>
                <a:cubicBezTo>
                  <a:pt x="835" y="256"/>
                  <a:pt x="835" y="256"/>
                  <a:pt x="834" y="256"/>
                </a:cubicBezTo>
                <a:cubicBezTo>
                  <a:pt x="834" y="257"/>
                  <a:pt x="833" y="258"/>
                  <a:pt x="833" y="259"/>
                </a:cubicBezTo>
                <a:cubicBezTo>
                  <a:pt x="833" y="259"/>
                  <a:pt x="833" y="259"/>
                  <a:pt x="833" y="259"/>
                </a:cubicBezTo>
                <a:cubicBezTo>
                  <a:pt x="832" y="259"/>
                  <a:pt x="832" y="260"/>
                  <a:pt x="832" y="260"/>
                </a:cubicBezTo>
                <a:cubicBezTo>
                  <a:pt x="832" y="260"/>
                  <a:pt x="832" y="260"/>
                  <a:pt x="831" y="260"/>
                </a:cubicBezTo>
                <a:cubicBezTo>
                  <a:pt x="831" y="260"/>
                  <a:pt x="831" y="260"/>
                  <a:pt x="831" y="261"/>
                </a:cubicBezTo>
                <a:cubicBezTo>
                  <a:pt x="832" y="261"/>
                  <a:pt x="832" y="261"/>
                  <a:pt x="832" y="261"/>
                </a:cubicBezTo>
                <a:cubicBezTo>
                  <a:pt x="832" y="261"/>
                  <a:pt x="832" y="261"/>
                  <a:pt x="831" y="261"/>
                </a:cubicBezTo>
                <a:cubicBezTo>
                  <a:pt x="831" y="261"/>
                  <a:pt x="831" y="261"/>
                  <a:pt x="831" y="261"/>
                </a:cubicBezTo>
                <a:cubicBezTo>
                  <a:pt x="831" y="262"/>
                  <a:pt x="829" y="262"/>
                  <a:pt x="830" y="263"/>
                </a:cubicBezTo>
                <a:cubicBezTo>
                  <a:pt x="830" y="263"/>
                  <a:pt x="830" y="263"/>
                  <a:pt x="829" y="263"/>
                </a:cubicBezTo>
                <a:cubicBezTo>
                  <a:pt x="830" y="263"/>
                  <a:pt x="829" y="263"/>
                  <a:pt x="829" y="263"/>
                </a:cubicBezTo>
                <a:cubicBezTo>
                  <a:pt x="830" y="263"/>
                  <a:pt x="830" y="263"/>
                  <a:pt x="830" y="263"/>
                </a:cubicBezTo>
                <a:cubicBezTo>
                  <a:pt x="830" y="264"/>
                  <a:pt x="829" y="264"/>
                  <a:pt x="828" y="264"/>
                </a:cubicBezTo>
                <a:cubicBezTo>
                  <a:pt x="829" y="264"/>
                  <a:pt x="829" y="264"/>
                  <a:pt x="829" y="264"/>
                </a:cubicBezTo>
                <a:cubicBezTo>
                  <a:pt x="829" y="264"/>
                  <a:pt x="829" y="264"/>
                  <a:pt x="829" y="264"/>
                </a:cubicBezTo>
                <a:cubicBezTo>
                  <a:pt x="829" y="265"/>
                  <a:pt x="827" y="266"/>
                  <a:pt x="828" y="267"/>
                </a:cubicBezTo>
                <a:cubicBezTo>
                  <a:pt x="827" y="267"/>
                  <a:pt x="828" y="267"/>
                  <a:pt x="827" y="267"/>
                </a:cubicBezTo>
                <a:cubicBezTo>
                  <a:pt x="827" y="267"/>
                  <a:pt x="827" y="268"/>
                  <a:pt x="826" y="268"/>
                </a:cubicBezTo>
                <a:cubicBezTo>
                  <a:pt x="826" y="270"/>
                  <a:pt x="824" y="269"/>
                  <a:pt x="825" y="271"/>
                </a:cubicBezTo>
                <a:cubicBezTo>
                  <a:pt x="824" y="270"/>
                  <a:pt x="825" y="271"/>
                  <a:pt x="824" y="271"/>
                </a:cubicBezTo>
                <a:cubicBezTo>
                  <a:pt x="824" y="272"/>
                  <a:pt x="823" y="272"/>
                  <a:pt x="823" y="272"/>
                </a:cubicBezTo>
                <a:cubicBezTo>
                  <a:pt x="823" y="272"/>
                  <a:pt x="822" y="273"/>
                  <a:pt x="823" y="274"/>
                </a:cubicBezTo>
                <a:cubicBezTo>
                  <a:pt x="822" y="274"/>
                  <a:pt x="822" y="274"/>
                  <a:pt x="822" y="274"/>
                </a:cubicBezTo>
                <a:cubicBezTo>
                  <a:pt x="822" y="274"/>
                  <a:pt x="821" y="274"/>
                  <a:pt x="821" y="274"/>
                </a:cubicBezTo>
                <a:cubicBezTo>
                  <a:pt x="822" y="274"/>
                  <a:pt x="822" y="275"/>
                  <a:pt x="822" y="275"/>
                </a:cubicBezTo>
                <a:cubicBezTo>
                  <a:pt x="822" y="275"/>
                  <a:pt x="822" y="274"/>
                  <a:pt x="821" y="274"/>
                </a:cubicBezTo>
                <a:cubicBezTo>
                  <a:pt x="821" y="274"/>
                  <a:pt x="821" y="275"/>
                  <a:pt x="821" y="276"/>
                </a:cubicBezTo>
                <a:cubicBezTo>
                  <a:pt x="821" y="275"/>
                  <a:pt x="821" y="275"/>
                  <a:pt x="820" y="275"/>
                </a:cubicBezTo>
                <a:cubicBezTo>
                  <a:pt x="821" y="276"/>
                  <a:pt x="820" y="276"/>
                  <a:pt x="821" y="277"/>
                </a:cubicBezTo>
                <a:cubicBezTo>
                  <a:pt x="821" y="277"/>
                  <a:pt x="821" y="277"/>
                  <a:pt x="821" y="277"/>
                </a:cubicBezTo>
                <a:cubicBezTo>
                  <a:pt x="821" y="277"/>
                  <a:pt x="821" y="277"/>
                  <a:pt x="821" y="277"/>
                </a:cubicBezTo>
                <a:cubicBezTo>
                  <a:pt x="821" y="277"/>
                  <a:pt x="821" y="277"/>
                  <a:pt x="822" y="277"/>
                </a:cubicBezTo>
                <a:cubicBezTo>
                  <a:pt x="821" y="278"/>
                  <a:pt x="821" y="278"/>
                  <a:pt x="820" y="279"/>
                </a:cubicBezTo>
                <a:cubicBezTo>
                  <a:pt x="820" y="278"/>
                  <a:pt x="821" y="278"/>
                  <a:pt x="820" y="278"/>
                </a:cubicBezTo>
                <a:cubicBezTo>
                  <a:pt x="820" y="277"/>
                  <a:pt x="821" y="277"/>
                  <a:pt x="820" y="277"/>
                </a:cubicBezTo>
                <a:cubicBezTo>
                  <a:pt x="820" y="277"/>
                  <a:pt x="820" y="278"/>
                  <a:pt x="819" y="278"/>
                </a:cubicBezTo>
                <a:cubicBezTo>
                  <a:pt x="820" y="278"/>
                  <a:pt x="819" y="278"/>
                  <a:pt x="819" y="279"/>
                </a:cubicBezTo>
                <a:cubicBezTo>
                  <a:pt x="820" y="279"/>
                  <a:pt x="819" y="278"/>
                  <a:pt x="820" y="278"/>
                </a:cubicBezTo>
                <a:cubicBezTo>
                  <a:pt x="820" y="279"/>
                  <a:pt x="820" y="278"/>
                  <a:pt x="820" y="279"/>
                </a:cubicBezTo>
                <a:cubicBezTo>
                  <a:pt x="821" y="279"/>
                  <a:pt x="820" y="279"/>
                  <a:pt x="820" y="279"/>
                </a:cubicBezTo>
                <a:cubicBezTo>
                  <a:pt x="820" y="279"/>
                  <a:pt x="820" y="279"/>
                  <a:pt x="820" y="279"/>
                </a:cubicBezTo>
                <a:cubicBezTo>
                  <a:pt x="820" y="279"/>
                  <a:pt x="819" y="279"/>
                  <a:pt x="819" y="279"/>
                </a:cubicBezTo>
                <a:cubicBezTo>
                  <a:pt x="820" y="279"/>
                  <a:pt x="820" y="279"/>
                  <a:pt x="820" y="280"/>
                </a:cubicBezTo>
                <a:cubicBezTo>
                  <a:pt x="819" y="280"/>
                  <a:pt x="819" y="281"/>
                  <a:pt x="818" y="281"/>
                </a:cubicBezTo>
                <a:cubicBezTo>
                  <a:pt x="818" y="281"/>
                  <a:pt x="817" y="282"/>
                  <a:pt x="818" y="282"/>
                </a:cubicBezTo>
                <a:cubicBezTo>
                  <a:pt x="818" y="282"/>
                  <a:pt x="818" y="281"/>
                  <a:pt x="818" y="282"/>
                </a:cubicBezTo>
                <a:cubicBezTo>
                  <a:pt x="818" y="282"/>
                  <a:pt x="818" y="283"/>
                  <a:pt x="817" y="282"/>
                </a:cubicBezTo>
                <a:cubicBezTo>
                  <a:pt x="817" y="283"/>
                  <a:pt x="817" y="283"/>
                  <a:pt x="817" y="283"/>
                </a:cubicBezTo>
                <a:cubicBezTo>
                  <a:pt x="817" y="283"/>
                  <a:pt x="817" y="283"/>
                  <a:pt x="817" y="283"/>
                </a:cubicBezTo>
                <a:cubicBezTo>
                  <a:pt x="817" y="285"/>
                  <a:pt x="815" y="286"/>
                  <a:pt x="815" y="287"/>
                </a:cubicBezTo>
                <a:cubicBezTo>
                  <a:pt x="814" y="288"/>
                  <a:pt x="813" y="289"/>
                  <a:pt x="812" y="291"/>
                </a:cubicBezTo>
                <a:cubicBezTo>
                  <a:pt x="812" y="291"/>
                  <a:pt x="813" y="291"/>
                  <a:pt x="813" y="291"/>
                </a:cubicBezTo>
                <a:cubicBezTo>
                  <a:pt x="811" y="291"/>
                  <a:pt x="811" y="293"/>
                  <a:pt x="810" y="294"/>
                </a:cubicBezTo>
                <a:cubicBezTo>
                  <a:pt x="810" y="294"/>
                  <a:pt x="810" y="294"/>
                  <a:pt x="810" y="295"/>
                </a:cubicBezTo>
                <a:cubicBezTo>
                  <a:pt x="810" y="295"/>
                  <a:pt x="809" y="296"/>
                  <a:pt x="809" y="297"/>
                </a:cubicBezTo>
                <a:cubicBezTo>
                  <a:pt x="809" y="297"/>
                  <a:pt x="809" y="297"/>
                  <a:pt x="809" y="297"/>
                </a:cubicBezTo>
                <a:cubicBezTo>
                  <a:pt x="808" y="297"/>
                  <a:pt x="808" y="298"/>
                  <a:pt x="808" y="298"/>
                </a:cubicBezTo>
                <a:cubicBezTo>
                  <a:pt x="807" y="299"/>
                  <a:pt x="807" y="300"/>
                  <a:pt x="806" y="301"/>
                </a:cubicBezTo>
                <a:cubicBezTo>
                  <a:pt x="807" y="301"/>
                  <a:pt x="806" y="302"/>
                  <a:pt x="806" y="301"/>
                </a:cubicBezTo>
                <a:cubicBezTo>
                  <a:pt x="806" y="301"/>
                  <a:pt x="806" y="301"/>
                  <a:pt x="806" y="300"/>
                </a:cubicBezTo>
                <a:cubicBezTo>
                  <a:pt x="805" y="301"/>
                  <a:pt x="805" y="301"/>
                  <a:pt x="805" y="301"/>
                </a:cubicBezTo>
                <a:cubicBezTo>
                  <a:pt x="805" y="301"/>
                  <a:pt x="806" y="302"/>
                  <a:pt x="806" y="302"/>
                </a:cubicBezTo>
                <a:cubicBezTo>
                  <a:pt x="805" y="302"/>
                  <a:pt x="805" y="303"/>
                  <a:pt x="805" y="304"/>
                </a:cubicBezTo>
                <a:cubicBezTo>
                  <a:pt x="805" y="304"/>
                  <a:pt x="805" y="304"/>
                  <a:pt x="804" y="304"/>
                </a:cubicBezTo>
                <a:cubicBezTo>
                  <a:pt x="804" y="306"/>
                  <a:pt x="802" y="308"/>
                  <a:pt x="802" y="310"/>
                </a:cubicBezTo>
                <a:cubicBezTo>
                  <a:pt x="801" y="310"/>
                  <a:pt x="801" y="310"/>
                  <a:pt x="801" y="310"/>
                </a:cubicBezTo>
                <a:cubicBezTo>
                  <a:pt x="801" y="310"/>
                  <a:pt x="801" y="310"/>
                  <a:pt x="801" y="310"/>
                </a:cubicBezTo>
                <a:cubicBezTo>
                  <a:pt x="799" y="313"/>
                  <a:pt x="799" y="316"/>
                  <a:pt x="797" y="319"/>
                </a:cubicBezTo>
                <a:cubicBezTo>
                  <a:pt x="797" y="319"/>
                  <a:pt x="797" y="320"/>
                  <a:pt x="796" y="320"/>
                </a:cubicBezTo>
                <a:cubicBezTo>
                  <a:pt x="797" y="321"/>
                  <a:pt x="796" y="321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5" y="323"/>
                  <a:pt x="795" y="323"/>
                  <a:pt x="795" y="324"/>
                </a:cubicBezTo>
                <a:cubicBezTo>
                  <a:pt x="795" y="324"/>
                  <a:pt x="796" y="325"/>
                  <a:pt x="796" y="325"/>
                </a:cubicBezTo>
                <a:cubicBezTo>
                  <a:pt x="796" y="323"/>
                  <a:pt x="797" y="322"/>
                  <a:pt x="798" y="320"/>
                </a:cubicBezTo>
                <a:cubicBezTo>
                  <a:pt x="804" y="307"/>
                  <a:pt x="811" y="295"/>
                  <a:pt x="819" y="283"/>
                </a:cubicBezTo>
                <a:cubicBezTo>
                  <a:pt x="820" y="282"/>
                  <a:pt x="821" y="281"/>
                  <a:pt x="821" y="281"/>
                </a:cubicBezTo>
                <a:cubicBezTo>
                  <a:pt x="821" y="280"/>
                  <a:pt x="822" y="279"/>
                  <a:pt x="822" y="279"/>
                </a:cubicBezTo>
                <a:cubicBezTo>
                  <a:pt x="822" y="279"/>
                  <a:pt x="823" y="279"/>
                  <a:pt x="823" y="279"/>
                </a:cubicBezTo>
                <a:cubicBezTo>
                  <a:pt x="822" y="278"/>
                  <a:pt x="823" y="278"/>
                  <a:pt x="823" y="278"/>
                </a:cubicBezTo>
                <a:cubicBezTo>
                  <a:pt x="824" y="277"/>
                  <a:pt x="824" y="276"/>
                  <a:pt x="824" y="276"/>
                </a:cubicBezTo>
                <a:cubicBezTo>
                  <a:pt x="824" y="276"/>
                  <a:pt x="824" y="277"/>
                  <a:pt x="824" y="277"/>
                </a:cubicBezTo>
                <a:cubicBezTo>
                  <a:pt x="825" y="277"/>
                  <a:pt x="824" y="275"/>
                  <a:pt x="826" y="275"/>
                </a:cubicBezTo>
                <a:cubicBezTo>
                  <a:pt x="825" y="273"/>
                  <a:pt x="828" y="273"/>
                  <a:pt x="827" y="272"/>
                </a:cubicBezTo>
                <a:cubicBezTo>
                  <a:pt x="827" y="272"/>
                  <a:pt x="827" y="272"/>
                  <a:pt x="828" y="272"/>
                </a:cubicBezTo>
                <a:cubicBezTo>
                  <a:pt x="827" y="271"/>
                  <a:pt x="828" y="271"/>
                  <a:pt x="828" y="271"/>
                </a:cubicBezTo>
                <a:cubicBezTo>
                  <a:pt x="829" y="270"/>
                  <a:pt x="829" y="269"/>
                  <a:pt x="830" y="269"/>
                </a:cubicBezTo>
                <a:cubicBezTo>
                  <a:pt x="830" y="269"/>
                  <a:pt x="830" y="270"/>
                  <a:pt x="830" y="270"/>
                </a:cubicBezTo>
                <a:cubicBezTo>
                  <a:pt x="830" y="269"/>
                  <a:pt x="830" y="269"/>
                  <a:pt x="830" y="269"/>
                </a:cubicBezTo>
                <a:cubicBezTo>
                  <a:pt x="830" y="268"/>
                  <a:pt x="831" y="268"/>
                  <a:pt x="831" y="267"/>
                </a:cubicBezTo>
                <a:cubicBezTo>
                  <a:pt x="832" y="267"/>
                  <a:pt x="832" y="266"/>
                  <a:pt x="831" y="266"/>
                </a:cubicBezTo>
                <a:cubicBezTo>
                  <a:pt x="832" y="266"/>
                  <a:pt x="832" y="266"/>
                  <a:pt x="832" y="266"/>
                </a:cubicBezTo>
                <a:cubicBezTo>
                  <a:pt x="832" y="266"/>
                  <a:pt x="833" y="266"/>
                  <a:pt x="832" y="265"/>
                </a:cubicBezTo>
                <a:cubicBezTo>
                  <a:pt x="832" y="265"/>
                  <a:pt x="833" y="265"/>
                  <a:pt x="833" y="264"/>
                </a:cubicBezTo>
                <a:cubicBezTo>
                  <a:pt x="834" y="265"/>
                  <a:pt x="834" y="262"/>
                  <a:pt x="836" y="262"/>
                </a:cubicBezTo>
                <a:cubicBezTo>
                  <a:pt x="836" y="261"/>
                  <a:pt x="838" y="261"/>
                  <a:pt x="837" y="259"/>
                </a:cubicBezTo>
                <a:cubicBezTo>
                  <a:pt x="838" y="259"/>
                  <a:pt x="838" y="259"/>
                  <a:pt x="838" y="259"/>
                </a:cubicBezTo>
                <a:cubicBezTo>
                  <a:pt x="838" y="260"/>
                  <a:pt x="837" y="260"/>
                  <a:pt x="837" y="261"/>
                </a:cubicBezTo>
                <a:cubicBezTo>
                  <a:pt x="837" y="261"/>
                  <a:pt x="837" y="261"/>
                  <a:pt x="838" y="262"/>
                </a:cubicBezTo>
                <a:cubicBezTo>
                  <a:pt x="838" y="261"/>
                  <a:pt x="838" y="261"/>
                  <a:pt x="838" y="261"/>
                </a:cubicBezTo>
                <a:cubicBezTo>
                  <a:pt x="838" y="261"/>
                  <a:pt x="838" y="262"/>
                  <a:pt x="839" y="261"/>
                </a:cubicBezTo>
                <a:cubicBezTo>
                  <a:pt x="838" y="261"/>
                  <a:pt x="839" y="260"/>
                  <a:pt x="838" y="260"/>
                </a:cubicBezTo>
                <a:cubicBezTo>
                  <a:pt x="839" y="260"/>
                  <a:pt x="839" y="259"/>
                  <a:pt x="839" y="259"/>
                </a:cubicBezTo>
                <a:cubicBezTo>
                  <a:pt x="838" y="259"/>
                  <a:pt x="839" y="259"/>
                  <a:pt x="838" y="259"/>
                </a:cubicBezTo>
                <a:cubicBezTo>
                  <a:pt x="839" y="259"/>
                  <a:pt x="839" y="258"/>
                  <a:pt x="839" y="258"/>
                </a:cubicBezTo>
                <a:cubicBezTo>
                  <a:pt x="839" y="258"/>
                  <a:pt x="839" y="258"/>
                  <a:pt x="839" y="258"/>
                </a:cubicBezTo>
                <a:cubicBezTo>
                  <a:pt x="840" y="257"/>
                  <a:pt x="840" y="257"/>
                  <a:pt x="841" y="257"/>
                </a:cubicBezTo>
                <a:cubicBezTo>
                  <a:pt x="840" y="257"/>
                  <a:pt x="840" y="257"/>
                  <a:pt x="840" y="258"/>
                </a:cubicBezTo>
                <a:cubicBezTo>
                  <a:pt x="841" y="258"/>
                  <a:pt x="841" y="258"/>
                  <a:pt x="841" y="258"/>
                </a:cubicBezTo>
                <a:cubicBezTo>
                  <a:pt x="841" y="258"/>
                  <a:pt x="841" y="258"/>
                  <a:pt x="841" y="257"/>
                </a:cubicBezTo>
                <a:cubicBezTo>
                  <a:pt x="842" y="258"/>
                  <a:pt x="843" y="256"/>
                  <a:pt x="843" y="256"/>
                </a:cubicBezTo>
                <a:cubicBezTo>
                  <a:pt x="843" y="256"/>
                  <a:pt x="843" y="256"/>
                  <a:pt x="843" y="256"/>
                </a:cubicBezTo>
                <a:cubicBezTo>
                  <a:pt x="843" y="256"/>
                  <a:pt x="843" y="256"/>
                  <a:pt x="843" y="256"/>
                </a:cubicBezTo>
                <a:cubicBezTo>
                  <a:pt x="843" y="255"/>
                  <a:pt x="843" y="255"/>
                  <a:pt x="842" y="255"/>
                </a:cubicBezTo>
                <a:cubicBezTo>
                  <a:pt x="843" y="255"/>
                  <a:pt x="843" y="255"/>
                  <a:pt x="843" y="255"/>
                </a:cubicBezTo>
                <a:cubicBezTo>
                  <a:pt x="842" y="254"/>
                  <a:pt x="842" y="255"/>
                  <a:pt x="842" y="255"/>
                </a:cubicBezTo>
                <a:cubicBezTo>
                  <a:pt x="843" y="255"/>
                  <a:pt x="842" y="254"/>
                  <a:pt x="843" y="254"/>
                </a:cubicBezTo>
                <a:cubicBezTo>
                  <a:pt x="843" y="254"/>
                  <a:pt x="843" y="255"/>
                  <a:pt x="843" y="255"/>
                </a:cubicBezTo>
                <a:cubicBezTo>
                  <a:pt x="844" y="255"/>
                  <a:pt x="844" y="254"/>
                  <a:pt x="844" y="254"/>
                </a:cubicBezTo>
                <a:cubicBezTo>
                  <a:pt x="844" y="255"/>
                  <a:pt x="845" y="254"/>
                  <a:pt x="845" y="255"/>
                </a:cubicBezTo>
                <a:cubicBezTo>
                  <a:pt x="845" y="255"/>
                  <a:pt x="845" y="256"/>
                  <a:pt x="845" y="256"/>
                </a:cubicBezTo>
                <a:cubicBezTo>
                  <a:pt x="845" y="256"/>
                  <a:pt x="845" y="255"/>
                  <a:pt x="845" y="255"/>
                </a:cubicBezTo>
                <a:cubicBezTo>
                  <a:pt x="845" y="255"/>
                  <a:pt x="846" y="255"/>
                  <a:pt x="846" y="255"/>
                </a:cubicBezTo>
                <a:cubicBezTo>
                  <a:pt x="846" y="255"/>
                  <a:pt x="846" y="254"/>
                  <a:pt x="845" y="254"/>
                </a:cubicBezTo>
                <a:cubicBezTo>
                  <a:pt x="846" y="255"/>
                  <a:pt x="845" y="254"/>
                  <a:pt x="845" y="254"/>
                </a:cubicBezTo>
                <a:cubicBezTo>
                  <a:pt x="845" y="255"/>
                  <a:pt x="845" y="255"/>
                  <a:pt x="845" y="255"/>
                </a:cubicBezTo>
                <a:cubicBezTo>
                  <a:pt x="845" y="255"/>
                  <a:pt x="845" y="254"/>
                  <a:pt x="845" y="254"/>
                </a:cubicBezTo>
                <a:cubicBezTo>
                  <a:pt x="845" y="254"/>
                  <a:pt x="845" y="254"/>
                  <a:pt x="846" y="254"/>
                </a:cubicBezTo>
                <a:cubicBezTo>
                  <a:pt x="846" y="254"/>
                  <a:pt x="846" y="254"/>
                  <a:pt x="845" y="254"/>
                </a:cubicBezTo>
                <a:cubicBezTo>
                  <a:pt x="845" y="254"/>
                  <a:pt x="845" y="254"/>
                  <a:pt x="845" y="254"/>
                </a:cubicBezTo>
                <a:cubicBezTo>
                  <a:pt x="845" y="254"/>
                  <a:pt x="845" y="253"/>
                  <a:pt x="846" y="253"/>
                </a:cubicBezTo>
                <a:cubicBezTo>
                  <a:pt x="846" y="253"/>
                  <a:pt x="846" y="254"/>
                  <a:pt x="846" y="254"/>
                </a:cubicBezTo>
                <a:cubicBezTo>
                  <a:pt x="846" y="254"/>
                  <a:pt x="846" y="255"/>
                  <a:pt x="846" y="255"/>
                </a:cubicBezTo>
                <a:cubicBezTo>
                  <a:pt x="847" y="254"/>
                  <a:pt x="847" y="253"/>
                  <a:pt x="847" y="253"/>
                </a:cubicBezTo>
                <a:cubicBezTo>
                  <a:pt x="847" y="253"/>
                  <a:pt x="847" y="253"/>
                  <a:pt x="848" y="253"/>
                </a:cubicBezTo>
                <a:cubicBezTo>
                  <a:pt x="848" y="253"/>
                  <a:pt x="848" y="253"/>
                  <a:pt x="848" y="253"/>
                </a:cubicBezTo>
                <a:cubicBezTo>
                  <a:pt x="848" y="252"/>
                  <a:pt x="847" y="252"/>
                  <a:pt x="847" y="252"/>
                </a:cubicBezTo>
                <a:cubicBezTo>
                  <a:pt x="847" y="252"/>
                  <a:pt x="848" y="251"/>
                  <a:pt x="848" y="252"/>
                </a:cubicBezTo>
                <a:cubicBezTo>
                  <a:pt x="848" y="251"/>
                  <a:pt x="848" y="250"/>
                  <a:pt x="849" y="250"/>
                </a:cubicBezTo>
                <a:cubicBezTo>
                  <a:pt x="849" y="250"/>
                  <a:pt x="849" y="251"/>
                  <a:pt x="849" y="252"/>
                </a:cubicBezTo>
                <a:cubicBezTo>
                  <a:pt x="849" y="251"/>
                  <a:pt x="849" y="250"/>
                  <a:pt x="850" y="250"/>
                </a:cubicBezTo>
                <a:cubicBezTo>
                  <a:pt x="849" y="250"/>
                  <a:pt x="849" y="250"/>
                  <a:pt x="849" y="250"/>
                </a:cubicBezTo>
                <a:cubicBezTo>
                  <a:pt x="849" y="250"/>
                  <a:pt x="849" y="249"/>
                  <a:pt x="849" y="249"/>
                </a:cubicBezTo>
                <a:cubicBezTo>
                  <a:pt x="849" y="250"/>
                  <a:pt x="849" y="250"/>
                  <a:pt x="850" y="250"/>
                </a:cubicBezTo>
                <a:cubicBezTo>
                  <a:pt x="850" y="250"/>
                  <a:pt x="850" y="250"/>
                  <a:pt x="851" y="250"/>
                </a:cubicBezTo>
                <a:cubicBezTo>
                  <a:pt x="850" y="248"/>
                  <a:pt x="851" y="248"/>
                  <a:pt x="852" y="247"/>
                </a:cubicBezTo>
                <a:cubicBezTo>
                  <a:pt x="852" y="248"/>
                  <a:pt x="851" y="248"/>
                  <a:pt x="852" y="249"/>
                </a:cubicBezTo>
                <a:cubicBezTo>
                  <a:pt x="853" y="249"/>
                  <a:pt x="852" y="248"/>
                  <a:pt x="853" y="248"/>
                </a:cubicBezTo>
                <a:cubicBezTo>
                  <a:pt x="853" y="247"/>
                  <a:pt x="854" y="247"/>
                  <a:pt x="854" y="246"/>
                </a:cubicBezTo>
                <a:cubicBezTo>
                  <a:pt x="854" y="246"/>
                  <a:pt x="854" y="246"/>
                  <a:pt x="854" y="246"/>
                </a:cubicBezTo>
                <a:cubicBezTo>
                  <a:pt x="854" y="246"/>
                  <a:pt x="854" y="246"/>
                  <a:pt x="854" y="245"/>
                </a:cubicBezTo>
                <a:cubicBezTo>
                  <a:pt x="854" y="245"/>
                  <a:pt x="854" y="245"/>
                  <a:pt x="854" y="245"/>
                </a:cubicBezTo>
                <a:cubicBezTo>
                  <a:pt x="854" y="245"/>
                  <a:pt x="854" y="246"/>
                  <a:pt x="854" y="246"/>
                </a:cubicBezTo>
                <a:cubicBezTo>
                  <a:pt x="855" y="246"/>
                  <a:pt x="854" y="246"/>
                  <a:pt x="855" y="246"/>
                </a:cubicBezTo>
                <a:cubicBezTo>
                  <a:pt x="855" y="246"/>
                  <a:pt x="855" y="245"/>
                  <a:pt x="855" y="246"/>
                </a:cubicBezTo>
                <a:cubicBezTo>
                  <a:pt x="855" y="246"/>
                  <a:pt x="855" y="247"/>
                  <a:pt x="855" y="247"/>
                </a:cubicBezTo>
                <a:cubicBezTo>
                  <a:pt x="855" y="247"/>
                  <a:pt x="855" y="247"/>
                  <a:pt x="855" y="247"/>
                </a:cubicBezTo>
                <a:cubicBezTo>
                  <a:pt x="856" y="247"/>
                  <a:pt x="855" y="246"/>
                  <a:pt x="856" y="246"/>
                </a:cubicBezTo>
                <a:cubicBezTo>
                  <a:pt x="856" y="247"/>
                  <a:pt x="855" y="247"/>
                  <a:pt x="855" y="248"/>
                </a:cubicBezTo>
                <a:cubicBezTo>
                  <a:pt x="855" y="248"/>
                  <a:pt x="855" y="248"/>
                  <a:pt x="856" y="248"/>
                </a:cubicBezTo>
                <a:cubicBezTo>
                  <a:pt x="855" y="248"/>
                  <a:pt x="855" y="249"/>
                  <a:pt x="855" y="248"/>
                </a:cubicBezTo>
                <a:cubicBezTo>
                  <a:pt x="855" y="248"/>
                  <a:pt x="855" y="248"/>
                  <a:pt x="854" y="248"/>
                </a:cubicBezTo>
                <a:cubicBezTo>
                  <a:pt x="854" y="248"/>
                  <a:pt x="854" y="249"/>
                  <a:pt x="855" y="249"/>
                </a:cubicBezTo>
                <a:cubicBezTo>
                  <a:pt x="854" y="249"/>
                  <a:pt x="854" y="249"/>
                  <a:pt x="854" y="249"/>
                </a:cubicBezTo>
                <a:cubicBezTo>
                  <a:pt x="854" y="249"/>
                  <a:pt x="854" y="249"/>
                  <a:pt x="854" y="249"/>
                </a:cubicBezTo>
                <a:cubicBezTo>
                  <a:pt x="853" y="249"/>
                  <a:pt x="854" y="249"/>
                  <a:pt x="853" y="249"/>
                </a:cubicBezTo>
                <a:cubicBezTo>
                  <a:pt x="853" y="249"/>
                  <a:pt x="853" y="249"/>
                  <a:pt x="853" y="249"/>
                </a:cubicBezTo>
                <a:cubicBezTo>
                  <a:pt x="853" y="249"/>
                  <a:pt x="853" y="249"/>
                  <a:pt x="853" y="249"/>
                </a:cubicBezTo>
                <a:cubicBezTo>
                  <a:pt x="853" y="249"/>
                  <a:pt x="853" y="250"/>
                  <a:pt x="854" y="250"/>
                </a:cubicBezTo>
                <a:cubicBezTo>
                  <a:pt x="854" y="250"/>
                  <a:pt x="853" y="250"/>
                  <a:pt x="853" y="251"/>
                </a:cubicBezTo>
                <a:cubicBezTo>
                  <a:pt x="854" y="251"/>
                  <a:pt x="854" y="250"/>
                  <a:pt x="854" y="251"/>
                </a:cubicBezTo>
                <a:cubicBezTo>
                  <a:pt x="854" y="251"/>
                  <a:pt x="853" y="252"/>
                  <a:pt x="853" y="251"/>
                </a:cubicBezTo>
                <a:cubicBezTo>
                  <a:pt x="853" y="251"/>
                  <a:pt x="853" y="251"/>
                  <a:pt x="853" y="251"/>
                </a:cubicBezTo>
                <a:cubicBezTo>
                  <a:pt x="852" y="251"/>
                  <a:pt x="852" y="252"/>
                  <a:pt x="852" y="252"/>
                </a:cubicBezTo>
                <a:cubicBezTo>
                  <a:pt x="852" y="252"/>
                  <a:pt x="852" y="252"/>
                  <a:pt x="852" y="252"/>
                </a:cubicBezTo>
                <a:cubicBezTo>
                  <a:pt x="852" y="253"/>
                  <a:pt x="852" y="253"/>
                  <a:pt x="852" y="253"/>
                </a:cubicBezTo>
                <a:cubicBezTo>
                  <a:pt x="851" y="253"/>
                  <a:pt x="851" y="254"/>
                  <a:pt x="851" y="255"/>
                </a:cubicBezTo>
                <a:cubicBezTo>
                  <a:pt x="850" y="255"/>
                  <a:pt x="851" y="255"/>
                  <a:pt x="850" y="254"/>
                </a:cubicBezTo>
                <a:cubicBezTo>
                  <a:pt x="850" y="254"/>
                  <a:pt x="850" y="255"/>
                  <a:pt x="850" y="255"/>
                </a:cubicBezTo>
                <a:cubicBezTo>
                  <a:pt x="850" y="255"/>
                  <a:pt x="850" y="255"/>
                  <a:pt x="849" y="255"/>
                </a:cubicBezTo>
                <a:cubicBezTo>
                  <a:pt x="850" y="255"/>
                  <a:pt x="850" y="255"/>
                  <a:pt x="850" y="255"/>
                </a:cubicBezTo>
                <a:cubicBezTo>
                  <a:pt x="849" y="256"/>
                  <a:pt x="849" y="257"/>
                  <a:pt x="849" y="257"/>
                </a:cubicBezTo>
                <a:cubicBezTo>
                  <a:pt x="848" y="257"/>
                  <a:pt x="848" y="258"/>
                  <a:pt x="849" y="259"/>
                </a:cubicBezTo>
                <a:cubicBezTo>
                  <a:pt x="849" y="258"/>
                  <a:pt x="849" y="258"/>
                  <a:pt x="849" y="258"/>
                </a:cubicBezTo>
                <a:cubicBezTo>
                  <a:pt x="849" y="258"/>
                  <a:pt x="849" y="258"/>
                  <a:pt x="849" y="259"/>
                </a:cubicBezTo>
                <a:cubicBezTo>
                  <a:pt x="848" y="259"/>
                  <a:pt x="848" y="259"/>
                  <a:pt x="848" y="259"/>
                </a:cubicBezTo>
                <a:cubicBezTo>
                  <a:pt x="848" y="258"/>
                  <a:pt x="848" y="258"/>
                  <a:pt x="848" y="258"/>
                </a:cubicBezTo>
                <a:cubicBezTo>
                  <a:pt x="847" y="258"/>
                  <a:pt x="847" y="259"/>
                  <a:pt x="847" y="260"/>
                </a:cubicBezTo>
                <a:cubicBezTo>
                  <a:pt x="847" y="259"/>
                  <a:pt x="847" y="260"/>
                  <a:pt x="846" y="260"/>
                </a:cubicBezTo>
                <a:cubicBezTo>
                  <a:pt x="847" y="260"/>
                  <a:pt x="846" y="260"/>
                  <a:pt x="846" y="261"/>
                </a:cubicBezTo>
                <a:cubicBezTo>
                  <a:pt x="846" y="261"/>
                  <a:pt x="847" y="261"/>
                  <a:pt x="846" y="262"/>
                </a:cubicBezTo>
                <a:cubicBezTo>
                  <a:pt x="846" y="261"/>
                  <a:pt x="846" y="261"/>
                  <a:pt x="845" y="261"/>
                </a:cubicBezTo>
                <a:cubicBezTo>
                  <a:pt x="846" y="262"/>
                  <a:pt x="844" y="261"/>
                  <a:pt x="845" y="262"/>
                </a:cubicBezTo>
                <a:cubicBezTo>
                  <a:pt x="845" y="262"/>
                  <a:pt x="845" y="262"/>
                  <a:pt x="845" y="262"/>
                </a:cubicBezTo>
                <a:cubicBezTo>
                  <a:pt x="845" y="263"/>
                  <a:pt x="845" y="263"/>
                  <a:pt x="844" y="263"/>
                </a:cubicBezTo>
                <a:cubicBezTo>
                  <a:pt x="845" y="263"/>
                  <a:pt x="844" y="264"/>
                  <a:pt x="844" y="265"/>
                </a:cubicBezTo>
                <a:cubicBezTo>
                  <a:pt x="844" y="265"/>
                  <a:pt x="844" y="265"/>
                  <a:pt x="844" y="265"/>
                </a:cubicBezTo>
                <a:cubicBezTo>
                  <a:pt x="843" y="265"/>
                  <a:pt x="844" y="264"/>
                  <a:pt x="843" y="265"/>
                </a:cubicBezTo>
                <a:cubicBezTo>
                  <a:pt x="843" y="265"/>
                  <a:pt x="843" y="266"/>
                  <a:pt x="843" y="266"/>
                </a:cubicBezTo>
                <a:cubicBezTo>
                  <a:pt x="843" y="266"/>
                  <a:pt x="843" y="266"/>
                  <a:pt x="843" y="266"/>
                </a:cubicBezTo>
                <a:cubicBezTo>
                  <a:pt x="843" y="266"/>
                  <a:pt x="843" y="267"/>
                  <a:pt x="842" y="267"/>
                </a:cubicBezTo>
                <a:cubicBezTo>
                  <a:pt x="843" y="267"/>
                  <a:pt x="843" y="267"/>
                  <a:pt x="843" y="267"/>
                </a:cubicBezTo>
                <a:cubicBezTo>
                  <a:pt x="842" y="267"/>
                  <a:pt x="842" y="267"/>
                  <a:pt x="842" y="268"/>
                </a:cubicBezTo>
                <a:cubicBezTo>
                  <a:pt x="842" y="267"/>
                  <a:pt x="842" y="267"/>
                  <a:pt x="843" y="268"/>
                </a:cubicBezTo>
                <a:cubicBezTo>
                  <a:pt x="842" y="268"/>
                  <a:pt x="842" y="268"/>
                  <a:pt x="842" y="268"/>
                </a:cubicBezTo>
                <a:cubicBezTo>
                  <a:pt x="843" y="268"/>
                  <a:pt x="842" y="268"/>
                  <a:pt x="842" y="269"/>
                </a:cubicBezTo>
                <a:cubicBezTo>
                  <a:pt x="842" y="269"/>
                  <a:pt x="842" y="268"/>
                  <a:pt x="843" y="268"/>
                </a:cubicBezTo>
                <a:cubicBezTo>
                  <a:pt x="843" y="268"/>
                  <a:pt x="843" y="268"/>
                  <a:pt x="843" y="268"/>
                </a:cubicBezTo>
                <a:cubicBezTo>
                  <a:pt x="844" y="268"/>
                  <a:pt x="844" y="266"/>
                  <a:pt x="845" y="266"/>
                </a:cubicBezTo>
                <a:cubicBezTo>
                  <a:pt x="845" y="265"/>
                  <a:pt x="846" y="265"/>
                  <a:pt x="846" y="265"/>
                </a:cubicBezTo>
                <a:cubicBezTo>
                  <a:pt x="846" y="264"/>
                  <a:pt x="847" y="263"/>
                  <a:pt x="847" y="263"/>
                </a:cubicBezTo>
                <a:cubicBezTo>
                  <a:pt x="848" y="263"/>
                  <a:pt x="848" y="263"/>
                  <a:pt x="848" y="263"/>
                </a:cubicBezTo>
                <a:cubicBezTo>
                  <a:pt x="848" y="263"/>
                  <a:pt x="849" y="263"/>
                  <a:pt x="848" y="262"/>
                </a:cubicBezTo>
                <a:cubicBezTo>
                  <a:pt x="849" y="262"/>
                  <a:pt x="849" y="263"/>
                  <a:pt x="850" y="263"/>
                </a:cubicBezTo>
                <a:cubicBezTo>
                  <a:pt x="849" y="262"/>
                  <a:pt x="849" y="262"/>
                  <a:pt x="849" y="262"/>
                </a:cubicBezTo>
                <a:cubicBezTo>
                  <a:pt x="849" y="262"/>
                  <a:pt x="850" y="262"/>
                  <a:pt x="850" y="262"/>
                </a:cubicBezTo>
                <a:cubicBezTo>
                  <a:pt x="850" y="261"/>
                  <a:pt x="850" y="261"/>
                  <a:pt x="850" y="261"/>
                </a:cubicBezTo>
                <a:cubicBezTo>
                  <a:pt x="850" y="261"/>
                  <a:pt x="850" y="262"/>
                  <a:pt x="851" y="262"/>
                </a:cubicBezTo>
                <a:cubicBezTo>
                  <a:pt x="851" y="262"/>
                  <a:pt x="851" y="261"/>
                  <a:pt x="851" y="261"/>
                </a:cubicBezTo>
                <a:cubicBezTo>
                  <a:pt x="851" y="261"/>
                  <a:pt x="851" y="261"/>
                  <a:pt x="851" y="261"/>
                </a:cubicBezTo>
                <a:cubicBezTo>
                  <a:pt x="851" y="261"/>
                  <a:pt x="851" y="260"/>
                  <a:pt x="851" y="260"/>
                </a:cubicBezTo>
                <a:cubicBezTo>
                  <a:pt x="851" y="260"/>
                  <a:pt x="851" y="260"/>
                  <a:pt x="851" y="260"/>
                </a:cubicBezTo>
                <a:cubicBezTo>
                  <a:pt x="851" y="260"/>
                  <a:pt x="852" y="260"/>
                  <a:pt x="852" y="259"/>
                </a:cubicBezTo>
                <a:cubicBezTo>
                  <a:pt x="852" y="260"/>
                  <a:pt x="852" y="260"/>
                  <a:pt x="853" y="260"/>
                </a:cubicBezTo>
                <a:cubicBezTo>
                  <a:pt x="853" y="260"/>
                  <a:pt x="853" y="261"/>
                  <a:pt x="853" y="261"/>
                </a:cubicBezTo>
                <a:cubicBezTo>
                  <a:pt x="853" y="261"/>
                  <a:pt x="852" y="261"/>
                  <a:pt x="852" y="261"/>
                </a:cubicBezTo>
                <a:cubicBezTo>
                  <a:pt x="852" y="261"/>
                  <a:pt x="853" y="261"/>
                  <a:pt x="852" y="261"/>
                </a:cubicBezTo>
                <a:cubicBezTo>
                  <a:pt x="852" y="261"/>
                  <a:pt x="851" y="261"/>
                  <a:pt x="852" y="262"/>
                </a:cubicBezTo>
                <a:cubicBezTo>
                  <a:pt x="851" y="262"/>
                  <a:pt x="851" y="262"/>
                  <a:pt x="850" y="263"/>
                </a:cubicBezTo>
                <a:cubicBezTo>
                  <a:pt x="850" y="263"/>
                  <a:pt x="850" y="263"/>
                  <a:pt x="850" y="263"/>
                </a:cubicBezTo>
                <a:cubicBezTo>
                  <a:pt x="850" y="263"/>
                  <a:pt x="850" y="263"/>
                  <a:pt x="850" y="263"/>
                </a:cubicBezTo>
                <a:cubicBezTo>
                  <a:pt x="850" y="264"/>
                  <a:pt x="850" y="263"/>
                  <a:pt x="850" y="263"/>
                </a:cubicBezTo>
                <a:cubicBezTo>
                  <a:pt x="849" y="263"/>
                  <a:pt x="849" y="263"/>
                  <a:pt x="850" y="264"/>
                </a:cubicBezTo>
                <a:cubicBezTo>
                  <a:pt x="850" y="264"/>
                  <a:pt x="849" y="264"/>
                  <a:pt x="849" y="264"/>
                </a:cubicBezTo>
                <a:cubicBezTo>
                  <a:pt x="849" y="264"/>
                  <a:pt x="849" y="265"/>
                  <a:pt x="848" y="265"/>
                </a:cubicBezTo>
                <a:cubicBezTo>
                  <a:pt x="848" y="265"/>
                  <a:pt x="849" y="265"/>
                  <a:pt x="849" y="265"/>
                </a:cubicBezTo>
                <a:cubicBezTo>
                  <a:pt x="848" y="265"/>
                  <a:pt x="848" y="265"/>
                  <a:pt x="849" y="265"/>
                </a:cubicBezTo>
                <a:cubicBezTo>
                  <a:pt x="849" y="266"/>
                  <a:pt x="848" y="266"/>
                  <a:pt x="848" y="266"/>
                </a:cubicBezTo>
                <a:cubicBezTo>
                  <a:pt x="848" y="267"/>
                  <a:pt x="847" y="267"/>
                  <a:pt x="846" y="268"/>
                </a:cubicBezTo>
                <a:cubicBezTo>
                  <a:pt x="847" y="268"/>
                  <a:pt x="847" y="269"/>
                  <a:pt x="847" y="269"/>
                </a:cubicBezTo>
                <a:cubicBezTo>
                  <a:pt x="847" y="268"/>
                  <a:pt x="847" y="268"/>
                  <a:pt x="847" y="268"/>
                </a:cubicBezTo>
                <a:cubicBezTo>
                  <a:pt x="847" y="268"/>
                  <a:pt x="847" y="269"/>
                  <a:pt x="848" y="268"/>
                </a:cubicBezTo>
                <a:cubicBezTo>
                  <a:pt x="848" y="267"/>
                  <a:pt x="849" y="266"/>
                  <a:pt x="850" y="266"/>
                </a:cubicBezTo>
                <a:cubicBezTo>
                  <a:pt x="851" y="266"/>
                  <a:pt x="850" y="266"/>
                  <a:pt x="850" y="266"/>
                </a:cubicBezTo>
                <a:cubicBezTo>
                  <a:pt x="851" y="267"/>
                  <a:pt x="851" y="266"/>
                  <a:pt x="851" y="267"/>
                </a:cubicBezTo>
                <a:cubicBezTo>
                  <a:pt x="851" y="267"/>
                  <a:pt x="851" y="267"/>
                  <a:pt x="850" y="267"/>
                </a:cubicBezTo>
                <a:cubicBezTo>
                  <a:pt x="850" y="267"/>
                  <a:pt x="851" y="267"/>
                  <a:pt x="850" y="268"/>
                </a:cubicBezTo>
                <a:cubicBezTo>
                  <a:pt x="851" y="267"/>
                  <a:pt x="850" y="268"/>
                  <a:pt x="850" y="267"/>
                </a:cubicBezTo>
                <a:cubicBezTo>
                  <a:pt x="850" y="267"/>
                  <a:pt x="850" y="267"/>
                  <a:pt x="850" y="267"/>
                </a:cubicBezTo>
                <a:cubicBezTo>
                  <a:pt x="850" y="267"/>
                  <a:pt x="850" y="266"/>
                  <a:pt x="850" y="266"/>
                </a:cubicBezTo>
                <a:cubicBezTo>
                  <a:pt x="850" y="267"/>
                  <a:pt x="849" y="267"/>
                  <a:pt x="850" y="267"/>
                </a:cubicBezTo>
                <a:cubicBezTo>
                  <a:pt x="850" y="267"/>
                  <a:pt x="850" y="268"/>
                  <a:pt x="850" y="268"/>
                </a:cubicBezTo>
                <a:cubicBezTo>
                  <a:pt x="849" y="269"/>
                  <a:pt x="849" y="271"/>
                  <a:pt x="848" y="271"/>
                </a:cubicBezTo>
                <a:cubicBezTo>
                  <a:pt x="848" y="271"/>
                  <a:pt x="849" y="271"/>
                  <a:pt x="849" y="271"/>
                </a:cubicBezTo>
                <a:cubicBezTo>
                  <a:pt x="848" y="271"/>
                  <a:pt x="848" y="271"/>
                  <a:pt x="847" y="271"/>
                </a:cubicBezTo>
                <a:cubicBezTo>
                  <a:pt x="847" y="271"/>
                  <a:pt x="847" y="271"/>
                  <a:pt x="847" y="271"/>
                </a:cubicBezTo>
                <a:cubicBezTo>
                  <a:pt x="847" y="271"/>
                  <a:pt x="847" y="271"/>
                  <a:pt x="848" y="271"/>
                </a:cubicBezTo>
                <a:cubicBezTo>
                  <a:pt x="848" y="271"/>
                  <a:pt x="848" y="270"/>
                  <a:pt x="847" y="270"/>
                </a:cubicBezTo>
                <a:cubicBezTo>
                  <a:pt x="847" y="270"/>
                  <a:pt x="846" y="271"/>
                  <a:pt x="847" y="272"/>
                </a:cubicBezTo>
                <a:cubicBezTo>
                  <a:pt x="847" y="272"/>
                  <a:pt x="847" y="272"/>
                  <a:pt x="847" y="273"/>
                </a:cubicBezTo>
                <a:cubicBezTo>
                  <a:pt x="846" y="272"/>
                  <a:pt x="847" y="272"/>
                  <a:pt x="846" y="272"/>
                </a:cubicBezTo>
                <a:cubicBezTo>
                  <a:pt x="846" y="272"/>
                  <a:pt x="846" y="273"/>
                  <a:pt x="846" y="273"/>
                </a:cubicBezTo>
                <a:cubicBezTo>
                  <a:pt x="847" y="273"/>
                  <a:pt x="846" y="274"/>
                  <a:pt x="846" y="274"/>
                </a:cubicBezTo>
                <a:cubicBezTo>
                  <a:pt x="846" y="274"/>
                  <a:pt x="846" y="274"/>
                  <a:pt x="846" y="274"/>
                </a:cubicBezTo>
                <a:cubicBezTo>
                  <a:pt x="845" y="274"/>
                  <a:pt x="845" y="274"/>
                  <a:pt x="846" y="274"/>
                </a:cubicBezTo>
                <a:cubicBezTo>
                  <a:pt x="845" y="274"/>
                  <a:pt x="845" y="275"/>
                  <a:pt x="845" y="275"/>
                </a:cubicBezTo>
                <a:cubicBezTo>
                  <a:pt x="845" y="275"/>
                  <a:pt x="845" y="275"/>
                  <a:pt x="845" y="276"/>
                </a:cubicBezTo>
                <a:cubicBezTo>
                  <a:pt x="845" y="276"/>
                  <a:pt x="844" y="275"/>
                  <a:pt x="844" y="276"/>
                </a:cubicBezTo>
                <a:cubicBezTo>
                  <a:pt x="845" y="276"/>
                  <a:pt x="845" y="276"/>
                  <a:pt x="844" y="276"/>
                </a:cubicBezTo>
                <a:cubicBezTo>
                  <a:pt x="844" y="276"/>
                  <a:pt x="844" y="276"/>
                  <a:pt x="844" y="276"/>
                </a:cubicBezTo>
                <a:cubicBezTo>
                  <a:pt x="844" y="276"/>
                  <a:pt x="844" y="276"/>
                  <a:pt x="844" y="277"/>
                </a:cubicBezTo>
                <a:cubicBezTo>
                  <a:pt x="844" y="277"/>
                  <a:pt x="844" y="277"/>
                  <a:pt x="844" y="277"/>
                </a:cubicBezTo>
                <a:cubicBezTo>
                  <a:pt x="843" y="277"/>
                  <a:pt x="844" y="276"/>
                  <a:pt x="844" y="276"/>
                </a:cubicBezTo>
                <a:cubicBezTo>
                  <a:pt x="843" y="276"/>
                  <a:pt x="843" y="277"/>
                  <a:pt x="844" y="277"/>
                </a:cubicBezTo>
                <a:cubicBezTo>
                  <a:pt x="843" y="277"/>
                  <a:pt x="843" y="277"/>
                  <a:pt x="843" y="278"/>
                </a:cubicBezTo>
                <a:cubicBezTo>
                  <a:pt x="843" y="278"/>
                  <a:pt x="843" y="278"/>
                  <a:pt x="843" y="278"/>
                </a:cubicBezTo>
                <a:cubicBezTo>
                  <a:pt x="842" y="279"/>
                  <a:pt x="842" y="279"/>
                  <a:pt x="842" y="280"/>
                </a:cubicBezTo>
                <a:cubicBezTo>
                  <a:pt x="841" y="280"/>
                  <a:pt x="841" y="280"/>
                  <a:pt x="841" y="280"/>
                </a:cubicBezTo>
                <a:cubicBezTo>
                  <a:pt x="841" y="281"/>
                  <a:pt x="841" y="281"/>
                  <a:pt x="840" y="281"/>
                </a:cubicBezTo>
                <a:cubicBezTo>
                  <a:pt x="841" y="282"/>
                  <a:pt x="840" y="282"/>
                  <a:pt x="840" y="282"/>
                </a:cubicBezTo>
                <a:cubicBezTo>
                  <a:pt x="840" y="282"/>
                  <a:pt x="840" y="282"/>
                  <a:pt x="840" y="282"/>
                </a:cubicBezTo>
                <a:cubicBezTo>
                  <a:pt x="840" y="282"/>
                  <a:pt x="840" y="284"/>
                  <a:pt x="839" y="283"/>
                </a:cubicBezTo>
                <a:cubicBezTo>
                  <a:pt x="839" y="284"/>
                  <a:pt x="839" y="284"/>
                  <a:pt x="840" y="285"/>
                </a:cubicBezTo>
                <a:cubicBezTo>
                  <a:pt x="838" y="285"/>
                  <a:pt x="839" y="287"/>
                  <a:pt x="838" y="286"/>
                </a:cubicBezTo>
                <a:cubicBezTo>
                  <a:pt x="837" y="286"/>
                  <a:pt x="838" y="287"/>
                  <a:pt x="838" y="287"/>
                </a:cubicBezTo>
                <a:cubicBezTo>
                  <a:pt x="837" y="287"/>
                  <a:pt x="838" y="286"/>
                  <a:pt x="837" y="286"/>
                </a:cubicBezTo>
                <a:cubicBezTo>
                  <a:pt x="837" y="286"/>
                  <a:pt x="837" y="287"/>
                  <a:pt x="837" y="287"/>
                </a:cubicBezTo>
                <a:cubicBezTo>
                  <a:pt x="837" y="287"/>
                  <a:pt x="838" y="287"/>
                  <a:pt x="838" y="287"/>
                </a:cubicBezTo>
                <a:cubicBezTo>
                  <a:pt x="837" y="287"/>
                  <a:pt x="837" y="288"/>
                  <a:pt x="836" y="288"/>
                </a:cubicBezTo>
                <a:cubicBezTo>
                  <a:pt x="836" y="288"/>
                  <a:pt x="837" y="288"/>
                  <a:pt x="837" y="288"/>
                </a:cubicBezTo>
                <a:cubicBezTo>
                  <a:pt x="836" y="289"/>
                  <a:pt x="837" y="289"/>
                  <a:pt x="836" y="289"/>
                </a:cubicBezTo>
                <a:cubicBezTo>
                  <a:pt x="837" y="289"/>
                  <a:pt x="837" y="289"/>
                  <a:pt x="837" y="289"/>
                </a:cubicBezTo>
                <a:cubicBezTo>
                  <a:pt x="837" y="289"/>
                  <a:pt x="837" y="288"/>
                  <a:pt x="838" y="288"/>
                </a:cubicBezTo>
                <a:cubicBezTo>
                  <a:pt x="838" y="289"/>
                  <a:pt x="837" y="289"/>
                  <a:pt x="838" y="289"/>
                </a:cubicBezTo>
                <a:cubicBezTo>
                  <a:pt x="837" y="289"/>
                  <a:pt x="836" y="289"/>
                  <a:pt x="836" y="289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6" y="290"/>
                  <a:pt x="836" y="289"/>
                </a:cubicBezTo>
                <a:cubicBezTo>
                  <a:pt x="836" y="290"/>
                  <a:pt x="836" y="289"/>
                  <a:pt x="835" y="289"/>
                </a:cubicBezTo>
                <a:cubicBezTo>
                  <a:pt x="835" y="289"/>
                  <a:pt x="836" y="290"/>
                  <a:pt x="836" y="290"/>
                </a:cubicBezTo>
                <a:cubicBezTo>
                  <a:pt x="835" y="290"/>
                  <a:pt x="834" y="291"/>
                  <a:pt x="835" y="292"/>
                </a:cubicBezTo>
                <a:cubicBezTo>
                  <a:pt x="835" y="292"/>
                  <a:pt x="835" y="291"/>
                  <a:pt x="834" y="291"/>
                </a:cubicBezTo>
                <a:cubicBezTo>
                  <a:pt x="834" y="291"/>
                  <a:pt x="834" y="292"/>
                  <a:pt x="835" y="292"/>
                </a:cubicBezTo>
                <a:cubicBezTo>
                  <a:pt x="834" y="292"/>
                  <a:pt x="834" y="293"/>
                  <a:pt x="834" y="293"/>
                </a:cubicBezTo>
                <a:cubicBezTo>
                  <a:pt x="834" y="293"/>
                  <a:pt x="834" y="292"/>
                  <a:pt x="833" y="293"/>
                </a:cubicBezTo>
                <a:cubicBezTo>
                  <a:pt x="834" y="294"/>
                  <a:pt x="834" y="294"/>
                  <a:pt x="834" y="294"/>
                </a:cubicBezTo>
                <a:cubicBezTo>
                  <a:pt x="833" y="293"/>
                  <a:pt x="833" y="294"/>
                  <a:pt x="832" y="294"/>
                </a:cubicBezTo>
                <a:cubicBezTo>
                  <a:pt x="833" y="294"/>
                  <a:pt x="833" y="294"/>
                  <a:pt x="833" y="294"/>
                </a:cubicBezTo>
                <a:cubicBezTo>
                  <a:pt x="832" y="295"/>
                  <a:pt x="832" y="295"/>
                  <a:pt x="832" y="296"/>
                </a:cubicBezTo>
                <a:cubicBezTo>
                  <a:pt x="832" y="296"/>
                  <a:pt x="832" y="296"/>
                  <a:pt x="832" y="297"/>
                </a:cubicBezTo>
                <a:cubicBezTo>
                  <a:pt x="831" y="296"/>
                  <a:pt x="832" y="297"/>
                  <a:pt x="831" y="298"/>
                </a:cubicBezTo>
                <a:cubicBezTo>
                  <a:pt x="831" y="298"/>
                  <a:pt x="831" y="298"/>
                  <a:pt x="831" y="298"/>
                </a:cubicBezTo>
                <a:cubicBezTo>
                  <a:pt x="831" y="298"/>
                  <a:pt x="831" y="298"/>
                  <a:pt x="832" y="298"/>
                </a:cubicBezTo>
                <a:cubicBezTo>
                  <a:pt x="832" y="298"/>
                  <a:pt x="832" y="299"/>
                  <a:pt x="831" y="299"/>
                </a:cubicBezTo>
                <a:cubicBezTo>
                  <a:pt x="831" y="299"/>
                  <a:pt x="832" y="298"/>
                  <a:pt x="831" y="298"/>
                </a:cubicBezTo>
                <a:cubicBezTo>
                  <a:pt x="831" y="299"/>
                  <a:pt x="830" y="299"/>
                  <a:pt x="830" y="299"/>
                </a:cubicBezTo>
                <a:cubicBezTo>
                  <a:pt x="830" y="300"/>
                  <a:pt x="830" y="300"/>
                  <a:pt x="830" y="300"/>
                </a:cubicBezTo>
                <a:cubicBezTo>
                  <a:pt x="831" y="300"/>
                  <a:pt x="830" y="300"/>
                  <a:pt x="830" y="299"/>
                </a:cubicBezTo>
                <a:cubicBezTo>
                  <a:pt x="830" y="300"/>
                  <a:pt x="831" y="300"/>
                  <a:pt x="831" y="300"/>
                </a:cubicBezTo>
                <a:cubicBezTo>
                  <a:pt x="831" y="300"/>
                  <a:pt x="831" y="300"/>
                  <a:pt x="830" y="301"/>
                </a:cubicBezTo>
                <a:cubicBezTo>
                  <a:pt x="830" y="300"/>
                  <a:pt x="830" y="300"/>
                  <a:pt x="829" y="300"/>
                </a:cubicBezTo>
                <a:cubicBezTo>
                  <a:pt x="829" y="300"/>
                  <a:pt x="830" y="301"/>
                  <a:pt x="829" y="301"/>
                </a:cubicBezTo>
                <a:cubicBezTo>
                  <a:pt x="829" y="301"/>
                  <a:pt x="829" y="300"/>
                  <a:pt x="829" y="300"/>
                </a:cubicBezTo>
                <a:cubicBezTo>
                  <a:pt x="829" y="301"/>
                  <a:pt x="829" y="301"/>
                  <a:pt x="829" y="301"/>
                </a:cubicBezTo>
                <a:cubicBezTo>
                  <a:pt x="828" y="301"/>
                  <a:pt x="828" y="303"/>
                  <a:pt x="827" y="303"/>
                </a:cubicBezTo>
                <a:cubicBezTo>
                  <a:pt x="828" y="303"/>
                  <a:pt x="828" y="303"/>
                  <a:pt x="828" y="303"/>
                </a:cubicBezTo>
                <a:cubicBezTo>
                  <a:pt x="828" y="303"/>
                  <a:pt x="827" y="303"/>
                  <a:pt x="828" y="304"/>
                </a:cubicBezTo>
                <a:cubicBezTo>
                  <a:pt x="827" y="304"/>
                  <a:pt x="827" y="304"/>
                  <a:pt x="827" y="305"/>
                </a:cubicBezTo>
                <a:cubicBezTo>
                  <a:pt x="827" y="305"/>
                  <a:pt x="827" y="305"/>
                  <a:pt x="826" y="305"/>
                </a:cubicBezTo>
                <a:cubicBezTo>
                  <a:pt x="826" y="304"/>
                  <a:pt x="826" y="304"/>
                  <a:pt x="826" y="304"/>
                </a:cubicBezTo>
                <a:cubicBezTo>
                  <a:pt x="825" y="304"/>
                  <a:pt x="825" y="305"/>
                  <a:pt x="825" y="305"/>
                </a:cubicBezTo>
                <a:cubicBezTo>
                  <a:pt x="826" y="305"/>
                  <a:pt x="825" y="305"/>
                  <a:pt x="826" y="305"/>
                </a:cubicBezTo>
                <a:cubicBezTo>
                  <a:pt x="826" y="306"/>
                  <a:pt x="825" y="306"/>
                  <a:pt x="825" y="307"/>
                </a:cubicBezTo>
                <a:cubicBezTo>
                  <a:pt x="826" y="307"/>
                  <a:pt x="826" y="307"/>
                  <a:pt x="826" y="307"/>
                </a:cubicBezTo>
                <a:cubicBezTo>
                  <a:pt x="826" y="308"/>
                  <a:pt x="826" y="308"/>
                  <a:pt x="826" y="308"/>
                </a:cubicBezTo>
                <a:cubicBezTo>
                  <a:pt x="826" y="308"/>
                  <a:pt x="826" y="307"/>
                  <a:pt x="825" y="307"/>
                </a:cubicBezTo>
                <a:cubicBezTo>
                  <a:pt x="824" y="308"/>
                  <a:pt x="825" y="308"/>
                  <a:pt x="825" y="308"/>
                </a:cubicBezTo>
                <a:cubicBezTo>
                  <a:pt x="825" y="309"/>
                  <a:pt x="826" y="308"/>
                  <a:pt x="826" y="308"/>
                </a:cubicBezTo>
                <a:cubicBezTo>
                  <a:pt x="826" y="309"/>
                  <a:pt x="825" y="309"/>
                  <a:pt x="826" y="309"/>
                </a:cubicBezTo>
                <a:cubicBezTo>
                  <a:pt x="825" y="309"/>
                  <a:pt x="825" y="308"/>
                  <a:pt x="824" y="309"/>
                </a:cubicBezTo>
                <a:cubicBezTo>
                  <a:pt x="824" y="309"/>
                  <a:pt x="823" y="310"/>
                  <a:pt x="824" y="311"/>
                </a:cubicBezTo>
                <a:cubicBezTo>
                  <a:pt x="824" y="310"/>
                  <a:pt x="824" y="310"/>
                  <a:pt x="825" y="309"/>
                </a:cubicBezTo>
                <a:cubicBezTo>
                  <a:pt x="825" y="310"/>
                  <a:pt x="824" y="310"/>
                  <a:pt x="825" y="310"/>
                </a:cubicBezTo>
                <a:cubicBezTo>
                  <a:pt x="824" y="310"/>
                  <a:pt x="825" y="312"/>
                  <a:pt x="824" y="312"/>
                </a:cubicBezTo>
                <a:cubicBezTo>
                  <a:pt x="824" y="312"/>
                  <a:pt x="824" y="312"/>
                  <a:pt x="824" y="311"/>
                </a:cubicBezTo>
                <a:cubicBezTo>
                  <a:pt x="824" y="311"/>
                  <a:pt x="824" y="312"/>
                  <a:pt x="823" y="311"/>
                </a:cubicBezTo>
                <a:cubicBezTo>
                  <a:pt x="823" y="311"/>
                  <a:pt x="824" y="312"/>
                  <a:pt x="824" y="311"/>
                </a:cubicBezTo>
                <a:cubicBezTo>
                  <a:pt x="824" y="310"/>
                  <a:pt x="824" y="311"/>
                  <a:pt x="823" y="311"/>
                </a:cubicBezTo>
                <a:cubicBezTo>
                  <a:pt x="824" y="311"/>
                  <a:pt x="823" y="310"/>
                  <a:pt x="823" y="310"/>
                </a:cubicBezTo>
                <a:cubicBezTo>
                  <a:pt x="823" y="310"/>
                  <a:pt x="823" y="310"/>
                  <a:pt x="823" y="310"/>
                </a:cubicBezTo>
                <a:cubicBezTo>
                  <a:pt x="823" y="311"/>
                  <a:pt x="823" y="311"/>
                  <a:pt x="823" y="311"/>
                </a:cubicBezTo>
                <a:cubicBezTo>
                  <a:pt x="823" y="311"/>
                  <a:pt x="823" y="311"/>
                  <a:pt x="822" y="311"/>
                </a:cubicBezTo>
                <a:cubicBezTo>
                  <a:pt x="822" y="311"/>
                  <a:pt x="822" y="311"/>
                  <a:pt x="823" y="311"/>
                </a:cubicBezTo>
                <a:cubicBezTo>
                  <a:pt x="823" y="311"/>
                  <a:pt x="823" y="312"/>
                  <a:pt x="823" y="311"/>
                </a:cubicBezTo>
                <a:cubicBezTo>
                  <a:pt x="824" y="312"/>
                  <a:pt x="823" y="312"/>
                  <a:pt x="823" y="312"/>
                </a:cubicBezTo>
                <a:cubicBezTo>
                  <a:pt x="823" y="312"/>
                  <a:pt x="823" y="312"/>
                  <a:pt x="823" y="312"/>
                </a:cubicBezTo>
                <a:cubicBezTo>
                  <a:pt x="823" y="312"/>
                  <a:pt x="823" y="312"/>
                  <a:pt x="824" y="312"/>
                </a:cubicBezTo>
                <a:cubicBezTo>
                  <a:pt x="824" y="312"/>
                  <a:pt x="824" y="312"/>
                  <a:pt x="824" y="313"/>
                </a:cubicBezTo>
                <a:cubicBezTo>
                  <a:pt x="824" y="312"/>
                  <a:pt x="824" y="312"/>
                  <a:pt x="825" y="312"/>
                </a:cubicBezTo>
                <a:cubicBezTo>
                  <a:pt x="825" y="312"/>
                  <a:pt x="825" y="312"/>
                  <a:pt x="825" y="312"/>
                </a:cubicBezTo>
                <a:cubicBezTo>
                  <a:pt x="825" y="312"/>
                  <a:pt x="825" y="311"/>
                  <a:pt x="825" y="311"/>
                </a:cubicBezTo>
                <a:cubicBezTo>
                  <a:pt x="825" y="311"/>
                  <a:pt x="825" y="311"/>
                  <a:pt x="825" y="310"/>
                </a:cubicBezTo>
                <a:cubicBezTo>
                  <a:pt x="825" y="311"/>
                  <a:pt x="826" y="310"/>
                  <a:pt x="825" y="310"/>
                </a:cubicBezTo>
                <a:cubicBezTo>
                  <a:pt x="825" y="310"/>
                  <a:pt x="826" y="310"/>
                  <a:pt x="826" y="310"/>
                </a:cubicBezTo>
                <a:cubicBezTo>
                  <a:pt x="826" y="310"/>
                  <a:pt x="826" y="310"/>
                  <a:pt x="826" y="309"/>
                </a:cubicBezTo>
                <a:cubicBezTo>
                  <a:pt x="826" y="310"/>
                  <a:pt x="826" y="309"/>
                  <a:pt x="826" y="308"/>
                </a:cubicBezTo>
                <a:cubicBezTo>
                  <a:pt x="826" y="309"/>
                  <a:pt x="827" y="309"/>
                  <a:pt x="827" y="309"/>
                </a:cubicBezTo>
                <a:cubicBezTo>
                  <a:pt x="827" y="308"/>
                  <a:pt x="828" y="308"/>
                  <a:pt x="828" y="307"/>
                </a:cubicBezTo>
                <a:cubicBezTo>
                  <a:pt x="828" y="307"/>
                  <a:pt x="828" y="306"/>
                  <a:pt x="828" y="306"/>
                </a:cubicBezTo>
                <a:cubicBezTo>
                  <a:pt x="828" y="306"/>
                  <a:pt x="828" y="306"/>
                  <a:pt x="829" y="306"/>
                </a:cubicBezTo>
                <a:cubicBezTo>
                  <a:pt x="828" y="305"/>
                  <a:pt x="830" y="305"/>
                  <a:pt x="830" y="305"/>
                </a:cubicBezTo>
                <a:cubicBezTo>
                  <a:pt x="830" y="304"/>
                  <a:pt x="829" y="304"/>
                  <a:pt x="829" y="304"/>
                </a:cubicBezTo>
                <a:cubicBezTo>
                  <a:pt x="830" y="304"/>
                  <a:pt x="830" y="304"/>
                  <a:pt x="830" y="303"/>
                </a:cubicBezTo>
                <a:cubicBezTo>
                  <a:pt x="830" y="304"/>
                  <a:pt x="830" y="304"/>
                  <a:pt x="830" y="304"/>
                </a:cubicBezTo>
                <a:cubicBezTo>
                  <a:pt x="829" y="303"/>
                  <a:pt x="831" y="302"/>
                  <a:pt x="831" y="301"/>
                </a:cubicBezTo>
                <a:cubicBezTo>
                  <a:pt x="831" y="301"/>
                  <a:pt x="831" y="301"/>
                  <a:pt x="831" y="301"/>
                </a:cubicBezTo>
                <a:cubicBezTo>
                  <a:pt x="831" y="301"/>
                  <a:pt x="831" y="300"/>
                  <a:pt x="831" y="300"/>
                </a:cubicBezTo>
                <a:cubicBezTo>
                  <a:pt x="831" y="301"/>
                  <a:pt x="832" y="301"/>
                  <a:pt x="832" y="301"/>
                </a:cubicBezTo>
                <a:cubicBezTo>
                  <a:pt x="833" y="300"/>
                  <a:pt x="833" y="298"/>
                  <a:pt x="835" y="297"/>
                </a:cubicBezTo>
                <a:cubicBezTo>
                  <a:pt x="834" y="297"/>
                  <a:pt x="834" y="297"/>
                  <a:pt x="834" y="298"/>
                </a:cubicBezTo>
                <a:cubicBezTo>
                  <a:pt x="835" y="298"/>
                  <a:pt x="835" y="298"/>
                  <a:pt x="835" y="298"/>
                </a:cubicBezTo>
                <a:cubicBezTo>
                  <a:pt x="835" y="297"/>
                  <a:pt x="836" y="297"/>
                  <a:pt x="836" y="297"/>
                </a:cubicBezTo>
                <a:cubicBezTo>
                  <a:pt x="836" y="297"/>
                  <a:pt x="835" y="297"/>
                  <a:pt x="835" y="296"/>
                </a:cubicBezTo>
                <a:cubicBezTo>
                  <a:pt x="836" y="296"/>
                  <a:pt x="836" y="296"/>
                  <a:pt x="836" y="296"/>
                </a:cubicBezTo>
                <a:cubicBezTo>
                  <a:pt x="836" y="296"/>
                  <a:pt x="836" y="296"/>
                  <a:pt x="836" y="296"/>
                </a:cubicBezTo>
                <a:cubicBezTo>
                  <a:pt x="836" y="296"/>
                  <a:pt x="836" y="295"/>
                  <a:pt x="836" y="295"/>
                </a:cubicBezTo>
                <a:cubicBezTo>
                  <a:pt x="836" y="295"/>
                  <a:pt x="836" y="295"/>
                  <a:pt x="836" y="296"/>
                </a:cubicBezTo>
                <a:cubicBezTo>
                  <a:pt x="837" y="295"/>
                  <a:pt x="837" y="296"/>
                  <a:pt x="837" y="296"/>
                </a:cubicBezTo>
                <a:cubicBezTo>
                  <a:pt x="837" y="295"/>
                  <a:pt x="837" y="295"/>
                  <a:pt x="837" y="295"/>
                </a:cubicBezTo>
                <a:cubicBezTo>
                  <a:pt x="837" y="295"/>
                  <a:pt x="838" y="294"/>
                  <a:pt x="838" y="294"/>
                </a:cubicBezTo>
                <a:cubicBezTo>
                  <a:pt x="838" y="293"/>
                  <a:pt x="838" y="293"/>
                  <a:pt x="838" y="293"/>
                </a:cubicBezTo>
                <a:cubicBezTo>
                  <a:pt x="838" y="292"/>
                  <a:pt x="838" y="293"/>
                  <a:pt x="839" y="293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8" y="291"/>
                  <a:pt x="838" y="291"/>
                </a:cubicBezTo>
                <a:cubicBezTo>
                  <a:pt x="838" y="291"/>
                  <a:pt x="838" y="290"/>
                  <a:pt x="838" y="290"/>
                </a:cubicBezTo>
                <a:cubicBezTo>
                  <a:pt x="839" y="291"/>
                  <a:pt x="838" y="291"/>
                  <a:pt x="838" y="291"/>
                </a:cubicBezTo>
                <a:cubicBezTo>
                  <a:pt x="839" y="291"/>
                  <a:pt x="838" y="291"/>
                  <a:pt x="838" y="291"/>
                </a:cubicBezTo>
                <a:cubicBezTo>
                  <a:pt x="839" y="291"/>
                  <a:pt x="839" y="291"/>
                  <a:pt x="839" y="291"/>
                </a:cubicBezTo>
                <a:cubicBezTo>
                  <a:pt x="839" y="291"/>
                  <a:pt x="839" y="291"/>
                  <a:pt x="839" y="291"/>
                </a:cubicBezTo>
                <a:cubicBezTo>
                  <a:pt x="840" y="291"/>
                  <a:pt x="840" y="290"/>
                  <a:pt x="840" y="290"/>
                </a:cubicBezTo>
                <a:cubicBezTo>
                  <a:pt x="840" y="290"/>
                  <a:pt x="840" y="290"/>
                  <a:pt x="841" y="290"/>
                </a:cubicBezTo>
                <a:cubicBezTo>
                  <a:pt x="840" y="290"/>
                  <a:pt x="840" y="289"/>
                  <a:pt x="841" y="289"/>
                </a:cubicBezTo>
                <a:cubicBezTo>
                  <a:pt x="840" y="289"/>
                  <a:pt x="840" y="289"/>
                  <a:pt x="841" y="289"/>
                </a:cubicBezTo>
                <a:cubicBezTo>
                  <a:pt x="841" y="289"/>
                  <a:pt x="841" y="289"/>
                  <a:pt x="841" y="288"/>
                </a:cubicBezTo>
                <a:cubicBezTo>
                  <a:pt x="841" y="288"/>
                  <a:pt x="842" y="288"/>
                  <a:pt x="842" y="288"/>
                </a:cubicBezTo>
                <a:cubicBezTo>
                  <a:pt x="842" y="288"/>
                  <a:pt x="842" y="288"/>
                  <a:pt x="842" y="287"/>
                </a:cubicBezTo>
                <a:cubicBezTo>
                  <a:pt x="842" y="287"/>
                  <a:pt x="842" y="287"/>
                  <a:pt x="842" y="287"/>
                </a:cubicBezTo>
                <a:cubicBezTo>
                  <a:pt x="842" y="287"/>
                  <a:pt x="842" y="287"/>
                  <a:pt x="842" y="287"/>
                </a:cubicBezTo>
                <a:cubicBezTo>
                  <a:pt x="843" y="287"/>
                  <a:pt x="843" y="286"/>
                  <a:pt x="843" y="285"/>
                </a:cubicBezTo>
                <a:cubicBezTo>
                  <a:pt x="844" y="285"/>
                  <a:pt x="844" y="286"/>
                  <a:pt x="844" y="286"/>
                </a:cubicBezTo>
                <a:cubicBezTo>
                  <a:pt x="844" y="286"/>
                  <a:pt x="845" y="285"/>
                  <a:pt x="844" y="285"/>
                </a:cubicBezTo>
                <a:cubicBezTo>
                  <a:pt x="844" y="285"/>
                  <a:pt x="844" y="286"/>
                  <a:pt x="844" y="285"/>
                </a:cubicBezTo>
                <a:cubicBezTo>
                  <a:pt x="844" y="285"/>
                  <a:pt x="844" y="285"/>
                  <a:pt x="845" y="285"/>
                </a:cubicBezTo>
                <a:cubicBezTo>
                  <a:pt x="845" y="284"/>
                  <a:pt x="844" y="285"/>
                  <a:pt x="844" y="284"/>
                </a:cubicBezTo>
                <a:cubicBezTo>
                  <a:pt x="845" y="284"/>
                  <a:pt x="845" y="283"/>
                  <a:pt x="845" y="282"/>
                </a:cubicBezTo>
                <a:cubicBezTo>
                  <a:pt x="845" y="282"/>
                  <a:pt x="845" y="282"/>
                  <a:pt x="845" y="282"/>
                </a:cubicBezTo>
                <a:cubicBezTo>
                  <a:pt x="846" y="282"/>
                  <a:pt x="846" y="283"/>
                  <a:pt x="846" y="283"/>
                </a:cubicBezTo>
                <a:cubicBezTo>
                  <a:pt x="845" y="281"/>
                  <a:pt x="847" y="281"/>
                  <a:pt x="847" y="280"/>
                </a:cubicBezTo>
                <a:cubicBezTo>
                  <a:pt x="847" y="280"/>
                  <a:pt x="848" y="281"/>
                  <a:pt x="848" y="280"/>
                </a:cubicBezTo>
                <a:cubicBezTo>
                  <a:pt x="848" y="280"/>
                  <a:pt x="848" y="280"/>
                  <a:pt x="848" y="279"/>
                </a:cubicBezTo>
                <a:cubicBezTo>
                  <a:pt x="848" y="279"/>
                  <a:pt x="848" y="280"/>
                  <a:pt x="848" y="280"/>
                </a:cubicBezTo>
                <a:cubicBezTo>
                  <a:pt x="848" y="279"/>
                  <a:pt x="849" y="278"/>
                  <a:pt x="849" y="277"/>
                </a:cubicBezTo>
                <a:cubicBezTo>
                  <a:pt x="849" y="278"/>
                  <a:pt x="849" y="278"/>
                  <a:pt x="849" y="278"/>
                </a:cubicBezTo>
                <a:cubicBezTo>
                  <a:pt x="850" y="277"/>
                  <a:pt x="850" y="277"/>
                  <a:pt x="851" y="276"/>
                </a:cubicBezTo>
                <a:cubicBezTo>
                  <a:pt x="851" y="277"/>
                  <a:pt x="851" y="277"/>
                  <a:pt x="851" y="277"/>
                </a:cubicBezTo>
                <a:cubicBezTo>
                  <a:pt x="851" y="276"/>
                  <a:pt x="852" y="277"/>
                  <a:pt x="852" y="276"/>
                </a:cubicBezTo>
                <a:cubicBezTo>
                  <a:pt x="852" y="276"/>
                  <a:pt x="851" y="276"/>
                  <a:pt x="851" y="276"/>
                </a:cubicBezTo>
                <a:cubicBezTo>
                  <a:pt x="852" y="276"/>
                  <a:pt x="852" y="276"/>
                  <a:pt x="852" y="275"/>
                </a:cubicBezTo>
                <a:cubicBezTo>
                  <a:pt x="852" y="275"/>
                  <a:pt x="851" y="275"/>
                  <a:pt x="851" y="275"/>
                </a:cubicBezTo>
                <a:cubicBezTo>
                  <a:pt x="852" y="275"/>
                  <a:pt x="852" y="275"/>
                  <a:pt x="852" y="275"/>
                </a:cubicBezTo>
                <a:cubicBezTo>
                  <a:pt x="852" y="275"/>
                  <a:pt x="852" y="275"/>
                  <a:pt x="852" y="274"/>
                </a:cubicBezTo>
                <a:cubicBezTo>
                  <a:pt x="853" y="274"/>
                  <a:pt x="853" y="273"/>
                  <a:pt x="854" y="274"/>
                </a:cubicBezTo>
                <a:cubicBezTo>
                  <a:pt x="854" y="274"/>
                  <a:pt x="854" y="273"/>
                  <a:pt x="854" y="273"/>
                </a:cubicBezTo>
                <a:cubicBezTo>
                  <a:pt x="854" y="273"/>
                  <a:pt x="854" y="273"/>
                  <a:pt x="855" y="273"/>
                </a:cubicBezTo>
                <a:cubicBezTo>
                  <a:pt x="855" y="273"/>
                  <a:pt x="855" y="273"/>
                  <a:pt x="855" y="273"/>
                </a:cubicBezTo>
                <a:cubicBezTo>
                  <a:pt x="855" y="272"/>
                  <a:pt x="855" y="272"/>
                  <a:pt x="854" y="272"/>
                </a:cubicBezTo>
                <a:cubicBezTo>
                  <a:pt x="855" y="272"/>
                  <a:pt x="856" y="272"/>
                  <a:pt x="855" y="271"/>
                </a:cubicBezTo>
                <a:cubicBezTo>
                  <a:pt x="857" y="269"/>
                  <a:pt x="859" y="267"/>
                  <a:pt x="860" y="266"/>
                </a:cubicBezTo>
                <a:cubicBezTo>
                  <a:pt x="861" y="266"/>
                  <a:pt x="860" y="266"/>
                  <a:pt x="860" y="266"/>
                </a:cubicBezTo>
                <a:cubicBezTo>
                  <a:pt x="860" y="266"/>
                  <a:pt x="860" y="267"/>
                  <a:pt x="861" y="267"/>
                </a:cubicBezTo>
                <a:cubicBezTo>
                  <a:pt x="860" y="267"/>
                  <a:pt x="861" y="267"/>
                  <a:pt x="861" y="266"/>
                </a:cubicBezTo>
                <a:cubicBezTo>
                  <a:pt x="861" y="266"/>
                  <a:pt x="860" y="266"/>
                  <a:pt x="860" y="266"/>
                </a:cubicBezTo>
                <a:cubicBezTo>
                  <a:pt x="861" y="266"/>
                  <a:pt x="861" y="266"/>
                  <a:pt x="861" y="266"/>
                </a:cubicBezTo>
                <a:cubicBezTo>
                  <a:pt x="861" y="266"/>
                  <a:pt x="861" y="266"/>
                  <a:pt x="861" y="266"/>
                </a:cubicBezTo>
                <a:cubicBezTo>
                  <a:pt x="861" y="266"/>
                  <a:pt x="861" y="265"/>
                  <a:pt x="861" y="265"/>
                </a:cubicBezTo>
                <a:cubicBezTo>
                  <a:pt x="860" y="265"/>
                  <a:pt x="860" y="265"/>
                  <a:pt x="860" y="265"/>
                </a:cubicBezTo>
                <a:cubicBezTo>
                  <a:pt x="860" y="265"/>
                  <a:pt x="860" y="265"/>
                  <a:pt x="860" y="265"/>
                </a:cubicBezTo>
                <a:cubicBezTo>
                  <a:pt x="860" y="265"/>
                  <a:pt x="860" y="265"/>
                  <a:pt x="861" y="265"/>
                </a:cubicBezTo>
                <a:cubicBezTo>
                  <a:pt x="861" y="265"/>
                  <a:pt x="862" y="265"/>
                  <a:pt x="862" y="264"/>
                </a:cubicBezTo>
                <a:cubicBezTo>
                  <a:pt x="862" y="264"/>
                  <a:pt x="862" y="264"/>
                  <a:pt x="862" y="264"/>
                </a:cubicBezTo>
                <a:cubicBezTo>
                  <a:pt x="863" y="264"/>
                  <a:pt x="863" y="263"/>
                  <a:pt x="863" y="263"/>
                </a:cubicBezTo>
                <a:cubicBezTo>
                  <a:pt x="863" y="264"/>
                  <a:pt x="862" y="264"/>
                  <a:pt x="863" y="264"/>
                </a:cubicBezTo>
                <a:cubicBezTo>
                  <a:pt x="864" y="264"/>
                  <a:pt x="863" y="263"/>
                  <a:pt x="864" y="263"/>
                </a:cubicBezTo>
                <a:cubicBezTo>
                  <a:pt x="864" y="264"/>
                  <a:pt x="864" y="263"/>
                  <a:pt x="865" y="263"/>
                </a:cubicBezTo>
                <a:cubicBezTo>
                  <a:pt x="865" y="263"/>
                  <a:pt x="865" y="264"/>
                  <a:pt x="865" y="264"/>
                </a:cubicBezTo>
                <a:cubicBezTo>
                  <a:pt x="865" y="263"/>
                  <a:pt x="866" y="263"/>
                  <a:pt x="866" y="263"/>
                </a:cubicBezTo>
                <a:cubicBezTo>
                  <a:pt x="865" y="262"/>
                  <a:pt x="866" y="263"/>
                  <a:pt x="865" y="262"/>
                </a:cubicBezTo>
                <a:cubicBezTo>
                  <a:pt x="866" y="262"/>
                  <a:pt x="866" y="262"/>
                  <a:pt x="866" y="262"/>
                </a:cubicBezTo>
                <a:cubicBezTo>
                  <a:pt x="866" y="262"/>
                  <a:pt x="867" y="262"/>
                  <a:pt x="867" y="263"/>
                </a:cubicBezTo>
                <a:cubicBezTo>
                  <a:pt x="867" y="263"/>
                  <a:pt x="866" y="263"/>
                  <a:pt x="867" y="264"/>
                </a:cubicBezTo>
                <a:cubicBezTo>
                  <a:pt x="866" y="264"/>
                  <a:pt x="866" y="265"/>
                  <a:pt x="865" y="265"/>
                </a:cubicBezTo>
                <a:cubicBezTo>
                  <a:pt x="865" y="266"/>
                  <a:pt x="864" y="266"/>
                  <a:pt x="864" y="266"/>
                </a:cubicBezTo>
                <a:cubicBezTo>
                  <a:pt x="864" y="266"/>
                  <a:pt x="865" y="266"/>
                  <a:pt x="865" y="267"/>
                </a:cubicBezTo>
                <a:cubicBezTo>
                  <a:pt x="864" y="267"/>
                  <a:pt x="864" y="267"/>
                  <a:pt x="864" y="267"/>
                </a:cubicBezTo>
                <a:cubicBezTo>
                  <a:pt x="864" y="267"/>
                  <a:pt x="863" y="266"/>
                  <a:pt x="863" y="266"/>
                </a:cubicBezTo>
                <a:cubicBezTo>
                  <a:pt x="863" y="266"/>
                  <a:pt x="863" y="267"/>
                  <a:pt x="863" y="267"/>
                </a:cubicBezTo>
                <a:cubicBezTo>
                  <a:pt x="863" y="267"/>
                  <a:pt x="864" y="267"/>
                  <a:pt x="864" y="268"/>
                </a:cubicBezTo>
                <a:cubicBezTo>
                  <a:pt x="863" y="268"/>
                  <a:pt x="863" y="268"/>
                  <a:pt x="863" y="268"/>
                </a:cubicBezTo>
                <a:cubicBezTo>
                  <a:pt x="863" y="268"/>
                  <a:pt x="863" y="268"/>
                  <a:pt x="863" y="268"/>
                </a:cubicBezTo>
                <a:cubicBezTo>
                  <a:pt x="863" y="268"/>
                  <a:pt x="863" y="269"/>
                  <a:pt x="863" y="269"/>
                </a:cubicBezTo>
                <a:cubicBezTo>
                  <a:pt x="862" y="268"/>
                  <a:pt x="863" y="268"/>
                  <a:pt x="863" y="268"/>
                </a:cubicBezTo>
                <a:cubicBezTo>
                  <a:pt x="863" y="268"/>
                  <a:pt x="863" y="267"/>
                  <a:pt x="862" y="267"/>
                </a:cubicBezTo>
                <a:cubicBezTo>
                  <a:pt x="863" y="268"/>
                  <a:pt x="862" y="268"/>
                  <a:pt x="862" y="269"/>
                </a:cubicBezTo>
                <a:cubicBezTo>
                  <a:pt x="862" y="269"/>
                  <a:pt x="862" y="268"/>
                  <a:pt x="862" y="269"/>
                </a:cubicBezTo>
                <a:cubicBezTo>
                  <a:pt x="861" y="269"/>
                  <a:pt x="861" y="269"/>
                  <a:pt x="861" y="269"/>
                </a:cubicBezTo>
                <a:cubicBezTo>
                  <a:pt x="861" y="269"/>
                  <a:pt x="861" y="269"/>
                  <a:pt x="861" y="270"/>
                </a:cubicBezTo>
                <a:cubicBezTo>
                  <a:pt x="861" y="270"/>
                  <a:pt x="860" y="269"/>
                  <a:pt x="860" y="270"/>
                </a:cubicBezTo>
                <a:cubicBezTo>
                  <a:pt x="861" y="270"/>
                  <a:pt x="861" y="270"/>
                  <a:pt x="861" y="270"/>
                </a:cubicBezTo>
                <a:cubicBezTo>
                  <a:pt x="860" y="270"/>
                  <a:pt x="861" y="271"/>
                  <a:pt x="860" y="270"/>
                </a:cubicBezTo>
                <a:cubicBezTo>
                  <a:pt x="860" y="271"/>
                  <a:pt x="860" y="271"/>
                  <a:pt x="860" y="271"/>
                </a:cubicBezTo>
                <a:cubicBezTo>
                  <a:pt x="861" y="271"/>
                  <a:pt x="861" y="270"/>
                  <a:pt x="861" y="271"/>
                </a:cubicBezTo>
                <a:cubicBezTo>
                  <a:pt x="861" y="271"/>
                  <a:pt x="860" y="271"/>
                  <a:pt x="860" y="272"/>
                </a:cubicBezTo>
                <a:cubicBezTo>
                  <a:pt x="861" y="272"/>
                  <a:pt x="860" y="273"/>
                  <a:pt x="860" y="273"/>
                </a:cubicBezTo>
                <a:cubicBezTo>
                  <a:pt x="860" y="273"/>
                  <a:pt x="861" y="272"/>
                  <a:pt x="862" y="273"/>
                </a:cubicBezTo>
                <a:cubicBezTo>
                  <a:pt x="862" y="273"/>
                  <a:pt x="862" y="273"/>
                  <a:pt x="862" y="273"/>
                </a:cubicBezTo>
                <a:cubicBezTo>
                  <a:pt x="862" y="273"/>
                  <a:pt x="861" y="273"/>
                  <a:pt x="861" y="272"/>
                </a:cubicBezTo>
                <a:cubicBezTo>
                  <a:pt x="862" y="272"/>
                  <a:pt x="861" y="272"/>
                  <a:pt x="861" y="271"/>
                </a:cubicBezTo>
                <a:cubicBezTo>
                  <a:pt x="861" y="272"/>
                  <a:pt x="861" y="272"/>
                  <a:pt x="862" y="272"/>
                </a:cubicBezTo>
                <a:cubicBezTo>
                  <a:pt x="862" y="272"/>
                  <a:pt x="862" y="272"/>
                  <a:pt x="862" y="272"/>
                </a:cubicBezTo>
                <a:cubicBezTo>
                  <a:pt x="862" y="271"/>
                  <a:pt x="862" y="271"/>
                  <a:pt x="862" y="271"/>
                </a:cubicBezTo>
                <a:cubicBezTo>
                  <a:pt x="862" y="271"/>
                  <a:pt x="862" y="271"/>
                  <a:pt x="863" y="271"/>
                </a:cubicBezTo>
                <a:cubicBezTo>
                  <a:pt x="863" y="271"/>
                  <a:pt x="863" y="271"/>
                  <a:pt x="863" y="272"/>
                </a:cubicBezTo>
                <a:cubicBezTo>
                  <a:pt x="863" y="272"/>
                  <a:pt x="863" y="272"/>
                  <a:pt x="863" y="271"/>
                </a:cubicBezTo>
                <a:cubicBezTo>
                  <a:pt x="863" y="271"/>
                  <a:pt x="863" y="271"/>
                  <a:pt x="863" y="271"/>
                </a:cubicBezTo>
                <a:cubicBezTo>
                  <a:pt x="863" y="271"/>
                  <a:pt x="863" y="271"/>
                  <a:pt x="863" y="271"/>
                </a:cubicBezTo>
                <a:cubicBezTo>
                  <a:pt x="863" y="270"/>
                  <a:pt x="863" y="270"/>
                  <a:pt x="864" y="270"/>
                </a:cubicBezTo>
                <a:cubicBezTo>
                  <a:pt x="862" y="268"/>
                  <a:pt x="866" y="268"/>
                  <a:pt x="865" y="267"/>
                </a:cubicBezTo>
                <a:cubicBezTo>
                  <a:pt x="865" y="267"/>
                  <a:pt x="865" y="268"/>
                  <a:pt x="866" y="268"/>
                </a:cubicBezTo>
                <a:cubicBezTo>
                  <a:pt x="865" y="268"/>
                  <a:pt x="864" y="268"/>
                  <a:pt x="865" y="269"/>
                </a:cubicBezTo>
                <a:cubicBezTo>
                  <a:pt x="864" y="269"/>
                  <a:pt x="864" y="269"/>
                  <a:pt x="864" y="269"/>
                </a:cubicBezTo>
                <a:cubicBezTo>
                  <a:pt x="864" y="270"/>
                  <a:pt x="864" y="269"/>
                  <a:pt x="865" y="269"/>
                </a:cubicBezTo>
                <a:cubicBezTo>
                  <a:pt x="864" y="269"/>
                  <a:pt x="866" y="269"/>
                  <a:pt x="865" y="268"/>
                </a:cubicBezTo>
                <a:cubicBezTo>
                  <a:pt x="866" y="268"/>
                  <a:pt x="866" y="268"/>
                  <a:pt x="866" y="268"/>
                </a:cubicBezTo>
                <a:cubicBezTo>
                  <a:pt x="866" y="268"/>
                  <a:pt x="866" y="268"/>
                  <a:pt x="866" y="268"/>
                </a:cubicBezTo>
                <a:cubicBezTo>
                  <a:pt x="866" y="268"/>
                  <a:pt x="867" y="268"/>
                  <a:pt x="867" y="268"/>
                </a:cubicBezTo>
                <a:cubicBezTo>
                  <a:pt x="867" y="268"/>
                  <a:pt x="867" y="268"/>
                  <a:pt x="867" y="267"/>
                </a:cubicBezTo>
                <a:cubicBezTo>
                  <a:pt x="867" y="268"/>
                  <a:pt x="867" y="268"/>
                  <a:pt x="866" y="267"/>
                </a:cubicBezTo>
                <a:cubicBezTo>
                  <a:pt x="867" y="267"/>
                  <a:pt x="867" y="267"/>
                  <a:pt x="867" y="267"/>
                </a:cubicBezTo>
                <a:cubicBezTo>
                  <a:pt x="868" y="267"/>
                  <a:pt x="868" y="267"/>
                  <a:pt x="868" y="267"/>
                </a:cubicBezTo>
                <a:cubicBezTo>
                  <a:pt x="868" y="267"/>
                  <a:pt x="868" y="267"/>
                  <a:pt x="868" y="266"/>
                </a:cubicBezTo>
                <a:cubicBezTo>
                  <a:pt x="869" y="267"/>
                  <a:pt x="868" y="266"/>
                  <a:pt x="869" y="266"/>
                </a:cubicBezTo>
                <a:cubicBezTo>
                  <a:pt x="869" y="266"/>
                  <a:pt x="870" y="266"/>
                  <a:pt x="870" y="265"/>
                </a:cubicBezTo>
                <a:cubicBezTo>
                  <a:pt x="870" y="266"/>
                  <a:pt x="870" y="266"/>
                  <a:pt x="871" y="266"/>
                </a:cubicBezTo>
                <a:cubicBezTo>
                  <a:pt x="871" y="266"/>
                  <a:pt x="872" y="266"/>
                  <a:pt x="871" y="265"/>
                </a:cubicBezTo>
                <a:cubicBezTo>
                  <a:pt x="871" y="265"/>
                  <a:pt x="871" y="266"/>
                  <a:pt x="872" y="266"/>
                </a:cubicBezTo>
                <a:cubicBezTo>
                  <a:pt x="872" y="265"/>
                  <a:pt x="872" y="266"/>
                  <a:pt x="872" y="265"/>
                </a:cubicBezTo>
                <a:cubicBezTo>
                  <a:pt x="872" y="265"/>
                  <a:pt x="872" y="265"/>
                  <a:pt x="872" y="265"/>
                </a:cubicBezTo>
                <a:cubicBezTo>
                  <a:pt x="871" y="265"/>
                  <a:pt x="872" y="265"/>
                  <a:pt x="871" y="265"/>
                </a:cubicBezTo>
                <a:cubicBezTo>
                  <a:pt x="872" y="265"/>
                  <a:pt x="872" y="265"/>
                  <a:pt x="872" y="264"/>
                </a:cubicBezTo>
                <a:cubicBezTo>
                  <a:pt x="872" y="265"/>
                  <a:pt x="872" y="264"/>
                  <a:pt x="872" y="265"/>
                </a:cubicBezTo>
                <a:cubicBezTo>
                  <a:pt x="872" y="265"/>
                  <a:pt x="872" y="264"/>
                  <a:pt x="872" y="265"/>
                </a:cubicBezTo>
                <a:cubicBezTo>
                  <a:pt x="873" y="265"/>
                  <a:pt x="873" y="265"/>
                  <a:pt x="873" y="265"/>
                </a:cubicBezTo>
                <a:cubicBezTo>
                  <a:pt x="873" y="265"/>
                  <a:pt x="874" y="265"/>
                  <a:pt x="874" y="265"/>
                </a:cubicBezTo>
                <a:cubicBezTo>
                  <a:pt x="874" y="265"/>
                  <a:pt x="874" y="265"/>
                  <a:pt x="874" y="265"/>
                </a:cubicBezTo>
                <a:cubicBezTo>
                  <a:pt x="873" y="265"/>
                  <a:pt x="873" y="266"/>
                  <a:pt x="873" y="266"/>
                </a:cubicBezTo>
                <a:close/>
                <a:moveTo>
                  <a:pt x="864" y="265"/>
                </a:moveTo>
                <a:cubicBezTo>
                  <a:pt x="865" y="266"/>
                  <a:pt x="865" y="265"/>
                  <a:pt x="865" y="265"/>
                </a:cubicBezTo>
                <a:cubicBezTo>
                  <a:pt x="864" y="265"/>
                  <a:pt x="864" y="266"/>
                  <a:pt x="864" y="265"/>
                </a:cubicBezTo>
                <a:close/>
                <a:moveTo>
                  <a:pt x="863" y="266"/>
                </a:moveTo>
                <a:cubicBezTo>
                  <a:pt x="863" y="266"/>
                  <a:pt x="863" y="266"/>
                  <a:pt x="863" y="266"/>
                </a:cubicBezTo>
                <a:cubicBezTo>
                  <a:pt x="864" y="266"/>
                  <a:pt x="863" y="266"/>
                  <a:pt x="864" y="266"/>
                </a:cubicBezTo>
                <a:cubicBezTo>
                  <a:pt x="864" y="266"/>
                  <a:pt x="864" y="266"/>
                  <a:pt x="864" y="266"/>
                </a:cubicBezTo>
                <a:cubicBezTo>
                  <a:pt x="863" y="266"/>
                  <a:pt x="863" y="266"/>
                  <a:pt x="863" y="266"/>
                </a:cubicBezTo>
                <a:cubicBezTo>
                  <a:pt x="864" y="266"/>
                  <a:pt x="863" y="266"/>
                  <a:pt x="863" y="266"/>
                </a:cubicBezTo>
                <a:close/>
                <a:moveTo>
                  <a:pt x="862" y="266"/>
                </a:moveTo>
                <a:cubicBezTo>
                  <a:pt x="862" y="266"/>
                  <a:pt x="862" y="266"/>
                  <a:pt x="862" y="267"/>
                </a:cubicBezTo>
                <a:cubicBezTo>
                  <a:pt x="862" y="267"/>
                  <a:pt x="863" y="266"/>
                  <a:pt x="862" y="266"/>
                </a:cubicBezTo>
                <a:close/>
                <a:moveTo>
                  <a:pt x="862" y="266"/>
                </a:moveTo>
                <a:cubicBezTo>
                  <a:pt x="862" y="265"/>
                  <a:pt x="862" y="265"/>
                  <a:pt x="862" y="264"/>
                </a:cubicBezTo>
                <a:cubicBezTo>
                  <a:pt x="862" y="264"/>
                  <a:pt x="861" y="265"/>
                  <a:pt x="862" y="266"/>
                </a:cubicBezTo>
                <a:close/>
                <a:moveTo>
                  <a:pt x="861" y="268"/>
                </a:moveTo>
                <a:cubicBezTo>
                  <a:pt x="861" y="269"/>
                  <a:pt x="861" y="269"/>
                  <a:pt x="861" y="269"/>
                </a:cubicBezTo>
                <a:cubicBezTo>
                  <a:pt x="861" y="269"/>
                  <a:pt x="861" y="269"/>
                  <a:pt x="861" y="268"/>
                </a:cubicBezTo>
                <a:close/>
                <a:moveTo>
                  <a:pt x="849" y="269"/>
                </a:moveTo>
                <a:cubicBezTo>
                  <a:pt x="849" y="269"/>
                  <a:pt x="849" y="269"/>
                  <a:pt x="849" y="269"/>
                </a:cubicBezTo>
                <a:cubicBezTo>
                  <a:pt x="848" y="269"/>
                  <a:pt x="849" y="269"/>
                  <a:pt x="849" y="269"/>
                </a:cubicBezTo>
                <a:close/>
                <a:moveTo>
                  <a:pt x="848" y="270"/>
                </a:moveTo>
                <a:cubicBezTo>
                  <a:pt x="848" y="270"/>
                  <a:pt x="848" y="270"/>
                  <a:pt x="848" y="270"/>
                </a:cubicBezTo>
                <a:cubicBezTo>
                  <a:pt x="848" y="269"/>
                  <a:pt x="848" y="270"/>
                  <a:pt x="848" y="269"/>
                </a:cubicBezTo>
                <a:cubicBezTo>
                  <a:pt x="847" y="269"/>
                  <a:pt x="847" y="270"/>
                  <a:pt x="848" y="270"/>
                </a:cubicBezTo>
                <a:close/>
                <a:moveTo>
                  <a:pt x="853" y="248"/>
                </a:moveTo>
                <a:cubicBezTo>
                  <a:pt x="853" y="248"/>
                  <a:pt x="854" y="248"/>
                  <a:pt x="853" y="248"/>
                </a:cubicBezTo>
                <a:cubicBezTo>
                  <a:pt x="854" y="249"/>
                  <a:pt x="854" y="248"/>
                  <a:pt x="854" y="248"/>
                </a:cubicBezTo>
                <a:cubicBezTo>
                  <a:pt x="853" y="247"/>
                  <a:pt x="854" y="248"/>
                  <a:pt x="853" y="248"/>
                </a:cubicBezTo>
                <a:close/>
                <a:moveTo>
                  <a:pt x="844" y="256"/>
                </a:moveTo>
                <a:cubicBezTo>
                  <a:pt x="844" y="256"/>
                  <a:pt x="845" y="256"/>
                  <a:pt x="845" y="256"/>
                </a:cubicBezTo>
                <a:cubicBezTo>
                  <a:pt x="844" y="256"/>
                  <a:pt x="844" y="256"/>
                  <a:pt x="844" y="256"/>
                </a:cubicBezTo>
                <a:close/>
                <a:moveTo>
                  <a:pt x="845" y="275"/>
                </a:moveTo>
                <a:cubicBezTo>
                  <a:pt x="844" y="275"/>
                  <a:pt x="844" y="276"/>
                  <a:pt x="844" y="276"/>
                </a:cubicBezTo>
                <a:cubicBezTo>
                  <a:pt x="844" y="276"/>
                  <a:pt x="844" y="275"/>
                  <a:pt x="845" y="275"/>
                </a:cubicBezTo>
                <a:close/>
                <a:moveTo>
                  <a:pt x="847" y="269"/>
                </a:moveTo>
                <a:cubicBezTo>
                  <a:pt x="847" y="269"/>
                  <a:pt x="847" y="269"/>
                  <a:pt x="847" y="269"/>
                </a:cubicBezTo>
                <a:cubicBezTo>
                  <a:pt x="846" y="269"/>
                  <a:pt x="847" y="268"/>
                  <a:pt x="846" y="268"/>
                </a:cubicBezTo>
                <a:cubicBezTo>
                  <a:pt x="845" y="269"/>
                  <a:pt x="847" y="269"/>
                  <a:pt x="847" y="269"/>
                </a:cubicBezTo>
                <a:close/>
                <a:moveTo>
                  <a:pt x="844" y="270"/>
                </a:moveTo>
                <a:cubicBezTo>
                  <a:pt x="844" y="271"/>
                  <a:pt x="845" y="272"/>
                  <a:pt x="844" y="272"/>
                </a:cubicBezTo>
                <a:cubicBezTo>
                  <a:pt x="845" y="272"/>
                  <a:pt x="845" y="272"/>
                  <a:pt x="845" y="271"/>
                </a:cubicBezTo>
                <a:cubicBezTo>
                  <a:pt x="846" y="272"/>
                  <a:pt x="845" y="271"/>
                  <a:pt x="846" y="271"/>
                </a:cubicBezTo>
                <a:cubicBezTo>
                  <a:pt x="845" y="270"/>
                  <a:pt x="846" y="270"/>
                  <a:pt x="846" y="269"/>
                </a:cubicBezTo>
                <a:cubicBezTo>
                  <a:pt x="846" y="269"/>
                  <a:pt x="846" y="269"/>
                  <a:pt x="846" y="269"/>
                </a:cubicBezTo>
                <a:cubicBezTo>
                  <a:pt x="846" y="269"/>
                  <a:pt x="846" y="269"/>
                  <a:pt x="846" y="270"/>
                </a:cubicBezTo>
                <a:cubicBezTo>
                  <a:pt x="845" y="270"/>
                  <a:pt x="845" y="269"/>
                  <a:pt x="846" y="269"/>
                </a:cubicBezTo>
                <a:cubicBezTo>
                  <a:pt x="845" y="269"/>
                  <a:pt x="845" y="270"/>
                  <a:pt x="845" y="270"/>
                </a:cubicBezTo>
                <a:cubicBezTo>
                  <a:pt x="844" y="270"/>
                  <a:pt x="845" y="271"/>
                  <a:pt x="844" y="270"/>
                </a:cubicBezTo>
                <a:close/>
                <a:moveTo>
                  <a:pt x="842" y="266"/>
                </a:moveTo>
                <a:cubicBezTo>
                  <a:pt x="842" y="267"/>
                  <a:pt x="843" y="266"/>
                  <a:pt x="842" y="266"/>
                </a:cubicBezTo>
                <a:cubicBezTo>
                  <a:pt x="842" y="266"/>
                  <a:pt x="842" y="266"/>
                  <a:pt x="842" y="266"/>
                </a:cubicBezTo>
                <a:close/>
                <a:moveTo>
                  <a:pt x="842" y="274"/>
                </a:moveTo>
                <a:cubicBezTo>
                  <a:pt x="842" y="274"/>
                  <a:pt x="842" y="274"/>
                  <a:pt x="842" y="275"/>
                </a:cubicBezTo>
                <a:cubicBezTo>
                  <a:pt x="843" y="275"/>
                  <a:pt x="842" y="274"/>
                  <a:pt x="842" y="273"/>
                </a:cubicBezTo>
                <a:cubicBezTo>
                  <a:pt x="842" y="273"/>
                  <a:pt x="843" y="273"/>
                  <a:pt x="843" y="273"/>
                </a:cubicBezTo>
                <a:cubicBezTo>
                  <a:pt x="843" y="273"/>
                  <a:pt x="843" y="273"/>
                  <a:pt x="843" y="273"/>
                </a:cubicBezTo>
                <a:cubicBezTo>
                  <a:pt x="843" y="274"/>
                  <a:pt x="842" y="274"/>
                  <a:pt x="843" y="275"/>
                </a:cubicBezTo>
                <a:cubicBezTo>
                  <a:pt x="843" y="275"/>
                  <a:pt x="843" y="274"/>
                  <a:pt x="843" y="274"/>
                </a:cubicBezTo>
                <a:cubicBezTo>
                  <a:pt x="844" y="274"/>
                  <a:pt x="844" y="274"/>
                  <a:pt x="844" y="274"/>
                </a:cubicBezTo>
                <a:cubicBezTo>
                  <a:pt x="844" y="273"/>
                  <a:pt x="845" y="273"/>
                  <a:pt x="844" y="272"/>
                </a:cubicBezTo>
                <a:cubicBezTo>
                  <a:pt x="844" y="272"/>
                  <a:pt x="844" y="272"/>
                  <a:pt x="844" y="272"/>
                </a:cubicBezTo>
                <a:cubicBezTo>
                  <a:pt x="845" y="272"/>
                  <a:pt x="844" y="271"/>
                  <a:pt x="843" y="271"/>
                </a:cubicBezTo>
                <a:cubicBezTo>
                  <a:pt x="844" y="272"/>
                  <a:pt x="843" y="272"/>
                  <a:pt x="843" y="272"/>
                </a:cubicBezTo>
                <a:cubicBezTo>
                  <a:pt x="843" y="272"/>
                  <a:pt x="842" y="272"/>
                  <a:pt x="842" y="273"/>
                </a:cubicBezTo>
                <a:cubicBezTo>
                  <a:pt x="842" y="273"/>
                  <a:pt x="842" y="273"/>
                  <a:pt x="842" y="273"/>
                </a:cubicBezTo>
                <a:cubicBezTo>
                  <a:pt x="842" y="274"/>
                  <a:pt x="842" y="274"/>
                  <a:pt x="842" y="274"/>
                </a:cubicBezTo>
                <a:close/>
                <a:moveTo>
                  <a:pt x="841" y="276"/>
                </a:moveTo>
                <a:cubicBezTo>
                  <a:pt x="841" y="276"/>
                  <a:pt x="841" y="276"/>
                  <a:pt x="841" y="276"/>
                </a:cubicBezTo>
                <a:cubicBezTo>
                  <a:pt x="842" y="276"/>
                  <a:pt x="842" y="276"/>
                  <a:pt x="842" y="275"/>
                </a:cubicBezTo>
                <a:cubicBezTo>
                  <a:pt x="842" y="275"/>
                  <a:pt x="842" y="275"/>
                  <a:pt x="842" y="275"/>
                </a:cubicBezTo>
                <a:cubicBezTo>
                  <a:pt x="842" y="275"/>
                  <a:pt x="842" y="276"/>
                  <a:pt x="841" y="276"/>
                </a:cubicBezTo>
                <a:close/>
                <a:moveTo>
                  <a:pt x="840" y="277"/>
                </a:moveTo>
                <a:cubicBezTo>
                  <a:pt x="840" y="277"/>
                  <a:pt x="841" y="277"/>
                  <a:pt x="841" y="276"/>
                </a:cubicBezTo>
                <a:cubicBezTo>
                  <a:pt x="840" y="276"/>
                  <a:pt x="840" y="277"/>
                  <a:pt x="840" y="277"/>
                </a:cubicBezTo>
                <a:close/>
                <a:moveTo>
                  <a:pt x="839" y="277"/>
                </a:moveTo>
                <a:cubicBezTo>
                  <a:pt x="839" y="277"/>
                  <a:pt x="839" y="277"/>
                  <a:pt x="840" y="278"/>
                </a:cubicBezTo>
                <a:cubicBezTo>
                  <a:pt x="840" y="278"/>
                  <a:pt x="840" y="278"/>
                  <a:pt x="839" y="278"/>
                </a:cubicBezTo>
                <a:cubicBezTo>
                  <a:pt x="839" y="279"/>
                  <a:pt x="840" y="279"/>
                  <a:pt x="840" y="279"/>
                </a:cubicBezTo>
                <a:cubicBezTo>
                  <a:pt x="840" y="278"/>
                  <a:pt x="840" y="278"/>
                  <a:pt x="840" y="278"/>
                </a:cubicBezTo>
                <a:cubicBezTo>
                  <a:pt x="841" y="277"/>
                  <a:pt x="841" y="277"/>
                  <a:pt x="841" y="277"/>
                </a:cubicBezTo>
                <a:cubicBezTo>
                  <a:pt x="841" y="277"/>
                  <a:pt x="841" y="277"/>
                  <a:pt x="841" y="277"/>
                </a:cubicBezTo>
                <a:cubicBezTo>
                  <a:pt x="840" y="277"/>
                  <a:pt x="840" y="278"/>
                  <a:pt x="840" y="277"/>
                </a:cubicBezTo>
                <a:cubicBezTo>
                  <a:pt x="840" y="277"/>
                  <a:pt x="840" y="277"/>
                  <a:pt x="840" y="276"/>
                </a:cubicBezTo>
                <a:cubicBezTo>
                  <a:pt x="839" y="277"/>
                  <a:pt x="839" y="277"/>
                  <a:pt x="839" y="277"/>
                </a:cubicBezTo>
                <a:close/>
                <a:moveTo>
                  <a:pt x="839" y="279"/>
                </a:moveTo>
                <a:cubicBezTo>
                  <a:pt x="839" y="280"/>
                  <a:pt x="839" y="279"/>
                  <a:pt x="839" y="279"/>
                </a:cubicBezTo>
                <a:cubicBezTo>
                  <a:pt x="838" y="279"/>
                  <a:pt x="839" y="279"/>
                  <a:pt x="839" y="279"/>
                </a:cubicBezTo>
                <a:close/>
                <a:moveTo>
                  <a:pt x="838" y="285"/>
                </a:moveTo>
                <a:cubicBezTo>
                  <a:pt x="839" y="285"/>
                  <a:pt x="839" y="284"/>
                  <a:pt x="839" y="284"/>
                </a:cubicBezTo>
                <a:cubicBezTo>
                  <a:pt x="838" y="284"/>
                  <a:pt x="839" y="285"/>
                  <a:pt x="838" y="285"/>
                </a:cubicBezTo>
                <a:close/>
                <a:moveTo>
                  <a:pt x="837" y="282"/>
                </a:moveTo>
                <a:cubicBezTo>
                  <a:pt x="837" y="281"/>
                  <a:pt x="838" y="281"/>
                  <a:pt x="838" y="281"/>
                </a:cubicBezTo>
                <a:cubicBezTo>
                  <a:pt x="837" y="280"/>
                  <a:pt x="837" y="281"/>
                  <a:pt x="837" y="282"/>
                </a:cubicBezTo>
                <a:close/>
                <a:moveTo>
                  <a:pt x="837" y="282"/>
                </a:moveTo>
                <a:cubicBezTo>
                  <a:pt x="837" y="282"/>
                  <a:pt x="837" y="282"/>
                  <a:pt x="837" y="282"/>
                </a:cubicBezTo>
                <a:cubicBezTo>
                  <a:pt x="836" y="282"/>
                  <a:pt x="836" y="282"/>
                  <a:pt x="837" y="282"/>
                </a:cubicBezTo>
                <a:close/>
                <a:moveTo>
                  <a:pt x="836" y="283"/>
                </a:moveTo>
                <a:cubicBezTo>
                  <a:pt x="836" y="283"/>
                  <a:pt x="836" y="284"/>
                  <a:pt x="836" y="284"/>
                </a:cubicBezTo>
                <a:cubicBezTo>
                  <a:pt x="836" y="284"/>
                  <a:pt x="836" y="284"/>
                  <a:pt x="836" y="284"/>
                </a:cubicBezTo>
                <a:cubicBezTo>
                  <a:pt x="836" y="284"/>
                  <a:pt x="836" y="284"/>
                  <a:pt x="836" y="284"/>
                </a:cubicBezTo>
                <a:cubicBezTo>
                  <a:pt x="837" y="284"/>
                  <a:pt x="836" y="283"/>
                  <a:pt x="836" y="283"/>
                </a:cubicBezTo>
                <a:close/>
                <a:moveTo>
                  <a:pt x="835" y="283"/>
                </a:moveTo>
                <a:cubicBezTo>
                  <a:pt x="836" y="283"/>
                  <a:pt x="836" y="283"/>
                  <a:pt x="836" y="283"/>
                </a:cubicBezTo>
                <a:cubicBezTo>
                  <a:pt x="836" y="283"/>
                  <a:pt x="836" y="283"/>
                  <a:pt x="836" y="283"/>
                </a:cubicBezTo>
                <a:cubicBezTo>
                  <a:pt x="836" y="282"/>
                  <a:pt x="836" y="283"/>
                  <a:pt x="835" y="283"/>
                </a:cubicBezTo>
                <a:close/>
                <a:moveTo>
                  <a:pt x="835" y="289"/>
                </a:moveTo>
                <a:cubicBezTo>
                  <a:pt x="836" y="289"/>
                  <a:pt x="836" y="288"/>
                  <a:pt x="836" y="288"/>
                </a:cubicBezTo>
                <a:cubicBezTo>
                  <a:pt x="836" y="288"/>
                  <a:pt x="836" y="288"/>
                  <a:pt x="835" y="289"/>
                </a:cubicBezTo>
                <a:close/>
                <a:moveTo>
                  <a:pt x="835" y="264"/>
                </a:moveTo>
                <a:cubicBezTo>
                  <a:pt x="835" y="264"/>
                  <a:pt x="836" y="263"/>
                  <a:pt x="835" y="263"/>
                </a:cubicBezTo>
                <a:cubicBezTo>
                  <a:pt x="835" y="263"/>
                  <a:pt x="834" y="263"/>
                  <a:pt x="835" y="264"/>
                </a:cubicBezTo>
                <a:close/>
                <a:moveTo>
                  <a:pt x="833" y="266"/>
                </a:moveTo>
                <a:cubicBezTo>
                  <a:pt x="834" y="266"/>
                  <a:pt x="834" y="265"/>
                  <a:pt x="834" y="265"/>
                </a:cubicBezTo>
                <a:cubicBezTo>
                  <a:pt x="834" y="265"/>
                  <a:pt x="833" y="265"/>
                  <a:pt x="833" y="266"/>
                </a:cubicBezTo>
                <a:close/>
                <a:moveTo>
                  <a:pt x="833" y="292"/>
                </a:moveTo>
                <a:cubicBezTo>
                  <a:pt x="833" y="292"/>
                  <a:pt x="833" y="292"/>
                  <a:pt x="834" y="292"/>
                </a:cubicBezTo>
                <a:cubicBezTo>
                  <a:pt x="834" y="292"/>
                  <a:pt x="834" y="292"/>
                  <a:pt x="834" y="291"/>
                </a:cubicBezTo>
                <a:cubicBezTo>
                  <a:pt x="834" y="292"/>
                  <a:pt x="833" y="292"/>
                  <a:pt x="833" y="292"/>
                </a:cubicBezTo>
                <a:close/>
                <a:moveTo>
                  <a:pt x="832" y="288"/>
                </a:moveTo>
                <a:cubicBezTo>
                  <a:pt x="832" y="288"/>
                  <a:pt x="832" y="288"/>
                  <a:pt x="832" y="288"/>
                </a:cubicBezTo>
                <a:cubicBezTo>
                  <a:pt x="831" y="288"/>
                  <a:pt x="831" y="288"/>
                  <a:pt x="832" y="288"/>
                </a:cubicBezTo>
                <a:close/>
                <a:moveTo>
                  <a:pt x="830" y="269"/>
                </a:moveTo>
                <a:cubicBezTo>
                  <a:pt x="831" y="268"/>
                  <a:pt x="831" y="268"/>
                  <a:pt x="831" y="268"/>
                </a:cubicBezTo>
                <a:cubicBezTo>
                  <a:pt x="831" y="268"/>
                  <a:pt x="830" y="268"/>
                  <a:pt x="830" y="269"/>
                </a:cubicBezTo>
                <a:close/>
                <a:moveTo>
                  <a:pt x="830" y="298"/>
                </a:moveTo>
                <a:cubicBezTo>
                  <a:pt x="830" y="298"/>
                  <a:pt x="831" y="298"/>
                  <a:pt x="830" y="297"/>
                </a:cubicBezTo>
                <a:cubicBezTo>
                  <a:pt x="830" y="297"/>
                  <a:pt x="830" y="298"/>
                  <a:pt x="830" y="298"/>
                </a:cubicBezTo>
                <a:close/>
                <a:moveTo>
                  <a:pt x="829" y="271"/>
                </a:moveTo>
                <a:cubicBezTo>
                  <a:pt x="830" y="271"/>
                  <a:pt x="830" y="270"/>
                  <a:pt x="830" y="270"/>
                </a:cubicBezTo>
                <a:cubicBezTo>
                  <a:pt x="829" y="270"/>
                  <a:pt x="829" y="271"/>
                  <a:pt x="829" y="271"/>
                </a:cubicBezTo>
                <a:close/>
                <a:moveTo>
                  <a:pt x="826" y="275"/>
                </a:moveTo>
                <a:cubicBezTo>
                  <a:pt x="827" y="275"/>
                  <a:pt x="826" y="275"/>
                  <a:pt x="827" y="274"/>
                </a:cubicBezTo>
                <a:cubicBezTo>
                  <a:pt x="827" y="274"/>
                  <a:pt x="826" y="274"/>
                  <a:pt x="826" y="275"/>
                </a:cubicBezTo>
                <a:close/>
                <a:moveTo>
                  <a:pt x="825" y="297"/>
                </a:moveTo>
                <a:cubicBezTo>
                  <a:pt x="826" y="297"/>
                  <a:pt x="825" y="297"/>
                  <a:pt x="826" y="298"/>
                </a:cubicBezTo>
                <a:cubicBezTo>
                  <a:pt x="826" y="298"/>
                  <a:pt x="826" y="297"/>
                  <a:pt x="826" y="297"/>
                </a:cubicBezTo>
                <a:cubicBezTo>
                  <a:pt x="826" y="297"/>
                  <a:pt x="826" y="297"/>
                  <a:pt x="826" y="297"/>
                </a:cubicBezTo>
                <a:lnTo>
                  <a:pt x="825" y="297"/>
                </a:lnTo>
                <a:close/>
                <a:moveTo>
                  <a:pt x="824" y="310"/>
                </a:moveTo>
                <a:cubicBezTo>
                  <a:pt x="823" y="310"/>
                  <a:pt x="824" y="311"/>
                  <a:pt x="824" y="311"/>
                </a:cubicBezTo>
                <a:cubicBezTo>
                  <a:pt x="824" y="310"/>
                  <a:pt x="824" y="310"/>
                  <a:pt x="824" y="310"/>
                </a:cubicBezTo>
                <a:close/>
                <a:moveTo>
                  <a:pt x="823" y="278"/>
                </a:moveTo>
                <a:cubicBezTo>
                  <a:pt x="824" y="278"/>
                  <a:pt x="824" y="277"/>
                  <a:pt x="824" y="277"/>
                </a:cubicBezTo>
                <a:cubicBezTo>
                  <a:pt x="824" y="277"/>
                  <a:pt x="823" y="278"/>
                  <a:pt x="823" y="278"/>
                </a:cubicBezTo>
                <a:close/>
                <a:moveTo>
                  <a:pt x="823" y="268"/>
                </a:moveTo>
                <a:cubicBezTo>
                  <a:pt x="823" y="268"/>
                  <a:pt x="824" y="267"/>
                  <a:pt x="823" y="267"/>
                </a:cubicBezTo>
                <a:cubicBezTo>
                  <a:pt x="823" y="267"/>
                  <a:pt x="822" y="267"/>
                  <a:pt x="823" y="268"/>
                </a:cubicBezTo>
                <a:close/>
                <a:moveTo>
                  <a:pt x="819" y="280"/>
                </a:moveTo>
                <a:cubicBezTo>
                  <a:pt x="819" y="279"/>
                  <a:pt x="819" y="279"/>
                  <a:pt x="819" y="279"/>
                </a:cubicBezTo>
                <a:cubicBezTo>
                  <a:pt x="818" y="279"/>
                  <a:pt x="819" y="279"/>
                  <a:pt x="819" y="280"/>
                </a:cubicBezTo>
                <a:close/>
                <a:moveTo>
                  <a:pt x="818" y="275"/>
                </a:moveTo>
                <a:cubicBezTo>
                  <a:pt x="818" y="275"/>
                  <a:pt x="818" y="274"/>
                  <a:pt x="818" y="274"/>
                </a:cubicBezTo>
                <a:cubicBezTo>
                  <a:pt x="817" y="274"/>
                  <a:pt x="817" y="274"/>
                  <a:pt x="818" y="275"/>
                </a:cubicBezTo>
                <a:close/>
                <a:moveTo>
                  <a:pt x="816" y="282"/>
                </a:moveTo>
                <a:cubicBezTo>
                  <a:pt x="817" y="282"/>
                  <a:pt x="817" y="282"/>
                  <a:pt x="817" y="282"/>
                </a:cubicBezTo>
                <a:cubicBezTo>
                  <a:pt x="816" y="282"/>
                  <a:pt x="816" y="282"/>
                  <a:pt x="816" y="282"/>
                </a:cubicBezTo>
                <a:close/>
                <a:moveTo>
                  <a:pt x="814" y="284"/>
                </a:moveTo>
                <a:cubicBezTo>
                  <a:pt x="814" y="285"/>
                  <a:pt x="814" y="285"/>
                  <a:pt x="815" y="286"/>
                </a:cubicBezTo>
                <a:cubicBezTo>
                  <a:pt x="815" y="286"/>
                  <a:pt x="815" y="286"/>
                  <a:pt x="815" y="286"/>
                </a:cubicBezTo>
                <a:cubicBezTo>
                  <a:pt x="815" y="285"/>
                  <a:pt x="815" y="285"/>
                  <a:pt x="815" y="285"/>
                </a:cubicBezTo>
                <a:cubicBezTo>
                  <a:pt x="815" y="285"/>
                  <a:pt x="815" y="285"/>
                  <a:pt x="815" y="285"/>
                </a:cubicBezTo>
                <a:cubicBezTo>
                  <a:pt x="816" y="285"/>
                  <a:pt x="816" y="284"/>
                  <a:pt x="815" y="284"/>
                </a:cubicBezTo>
                <a:cubicBezTo>
                  <a:pt x="815" y="284"/>
                  <a:pt x="815" y="284"/>
                  <a:pt x="814" y="284"/>
                </a:cubicBezTo>
                <a:close/>
                <a:moveTo>
                  <a:pt x="813" y="287"/>
                </a:moveTo>
                <a:cubicBezTo>
                  <a:pt x="814" y="287"/>
                  <a:pt x="813" y="287"/>
                  <a:pt x="814" y="288"/>
                </a:cubicBezTo>
                <a:cubicBezTo>
                  <a:pt x="814" y="288"/>
                  <a:pt x="814" y="287"/>
                  <a:pt x="814" y="287"/>
                </a:cubicBezTo>
                <a:cubicBezTo>
                  <a:pt x="814" y="287"/>
                  <a:pt x="814" y="287"/>
                  <a:pt x="814" y="287"/>
                </a:cubicBezTo>
                <a:cubicBezTo>
                  <a:pt x="814" y="287"/>
                  <a:pt x="814" y="287"/>
                  <a:pt x="815" y="287"/>
                </a:cubicBezTo>
                <a:cubicBezTo>
                  <a:pt x="814" y="286"/>
                  <a:pt x="814" y="286"/>
                  <a:pt x="814" y="286"/>
                </a:cubicBezTo>
                <a:cubicBezTo>
                  <a:pt x="814" y="286"/>
                  <a:pt x="813" y="286"/>
                  <a:pt x="813" y="287"/>
                </a:cubicBezTo>
                <a:close/>
                <a:moveTo>
                  <a:pt x="812" y="290"/>
                </a:moveTo>
                <a:cubicBezTo>
                  <a:pt x="812" y="290"/>
                  <a:pt x="812" y="290"/>
                  <a:pt x="812" y="289"/>
                </a:cubicBezTo>
                <a:cubicBezTo>
                  <a:pt x="812" y="289"/>
                  <a:pt x="812" y="289"/>
                  <a:pt x="812" y="290"/>
                </a:cubicBezTo>
                <a:close/>
                <a:moveTo>
                  <a:pt x="809" y="293"/>
                </a:moveTo>
                <a:cubicBezTo>
                  <a:pt x="810" y="293"/>
                  <a:pt x="810" y="293"/>
                  <a:pt x="810" y="292"/>
                </a:cubicBezTo>
                <a:cubicBezTo>
                  <a:pt x="809" y="292"/>
                  <a:pt x="809" y="293"/>
                  <a:pt x="809" y="293"/>
                </a:cubicBezTo>
                <a:close/>
                <a:moveTo>
                  <a:pt x="806" y="300"/>
                </a:moveTo>
                <a:cubicBezTo>
                  <a:pt x="806" y="300"/>
                  <a:pt x="806" y="300"/>
                  <a:pt x="806" y="300"/>
                </a:cubicBezTo>
                <a:cubicBezTo>
                  <a:pt x="806" y="299"/>
                  <a:pt x="805" y="299"/>
                  <a:pt x="806" y="300"/>
                </a:cubicBezTo>
                <a:close/>
                <a:moveTo>
                  <a:pt x="50" y="202"/>
                </a:moveTo>
                <a:cubicBezTo>
                  <a:pt x="50" y="202"/>
                  <a:pt x="50" y="201"/>
                  <a:pt x="50" y="202"/>
                </a:cubicBezTo>
                <a:cubicBezTo>
                  <a:pt x="50" y="202"/>
                  <a:pt x="49" y="204"/>
                  <a:pt x="49" y="203"/>
                </a:cubicBezTo>
                <a:cubicBezTo>
                  <a:pt x="49" y="204"/>
                  <a:pt x="48" y="204"/>
                  <a:pt x="48" y="205"/>
                </a:cubicBezTo>
                <a:cubicBezTo>
                  <a:pt x="50" y="203"/>
                  <a:pt x="49" y="203"/>
                  <a:pt x="50" y="202"/>
                </a:cubicBezTo>
                <a:close/>
                <a:moveTo>
                  <a:pt x="66" y="184"/>
                </a:moveTo>
                <a:cubicBezTo>
                  <a:pt x="65" y="183"/>
                  <a:pt x="64" y="186"/>
                  <a:pt x="63" y="187"/>
                </a:cubicBezTo>
                <a:cubicBezTo>
                  <a:pt x="64" y="186"/>
                  <a:pt x="65" y="185"/>
                  <a:pt x="66" y="184"/>
                </a:cubicBezTo>
                <a:close/>
                <a:moveTo>
                  <a:pt x="70" y="180"/>
                </a:moveTo>
                <a:cubicBezTo>
                  <a:pt x="70" y="180"/>
                  <a:pt x="68" y="181"/>
                  <a:pt x="67" y="182"/>
                </a:cubicBezTo>
                <a:cubicBezTo>
                  <a:pt x="67" y="182"/>
                  <a:pt x="69" y="181"/>
                  <a:pt x="70" y="180"/>
                </a:cubicBezTo>
                <a:close/>
                <a:moveTo>
                  <a:pt x="86" y="162"/>
                </a:moveTo>
                <a:cubicBezTo>
                  <a:pt x="85" y="163"/>
                  <a:pt x="85" y="164"/>
                  <a:pt x="84" y="165"/>
                </a:cubicBezTo>
                <a:cubicBezTo>
                  <a:pt x="85" y="165"/>
                  <a:pt x="86" y="163"/>
                  <a:pt x="86" y="162"/>
                </a:cubicBezTo>
                <a:close/>
                <a:moveTo>
                  <a:pt x="89" y="157"/>
                </a:moveTo>
                <a:cubicBezTo>
                  <a:pt x="87" y="157"/>
                  <a:pt x="87" y="160"/>
                  <a:pt x="85" y="161"/>
                </a:cubicBezTo>
                <a:cubicBezTo>
                  <a:pt x="87" y="161"/>
                  <a:pt x="87" y="160"/>
                  <a:pt x="88" y="160"/>
                </a:cubicBezTo>
                <a:cubicBezTo>
                  <a:pt x="88" y="159"/>
                  <a:pt x="88" y="159"/>
                  <a:pt x="89" y="157"/>
                </a:cubicBezTo>
                <a:close/>
                <a:moveTo>
                  <a:pt x="89" y="158"/>
                </a:moveTo>
                <a:cubicBezTo>
                  <a:pt x="90" y="157"/>
                  <a:pt x="91" y="156"/>
                  <a:pt x="91" y="156"/>
                </a:cubicBezTo>
                <a:cubicBezTo>
                  <a:pt x="90" y="156"/>
                  <a:pt x="90" y="156"/>
                  <a:pt x="89" y="156"/>
                </a:cubicBezTo>
                <a:cubicBezTo>
                  <a:pt x="89" y="157"/>
                  <a:pt x="90" y="157"/>
                  <a:pt x="89" y="158"/>
                </a:cubicBezTo>
                <a:close/>
                <a:moveTo>
                  <a:pt x="93" y="155"/>
                </a:moveTo>
                <a:cubicBezTo>
                  <a:pt x="93" y="156"/>
                  <a:pt x="92" y="156"/>
                  <a:pt x="93" y="155"/>
                </a:cubicBezTo>
                <a:cubicBezTo>
                  <a:pt x="91" y="156"/>
                  <a:pt x="91" y="157"/>
                  <a:pt x="90" y="158"/>
                </a:cubicBezTo>
                <a:cubicBezTo>
                  <a:pt x="90" y="159"/>
                  <a:pt x="91" y="156"/>
                  <a:pt x="92" y="156"/>
                </a:cubicBezTo>
                <a:cubicBezTo>
                  <a:pt x="93" y="156"/>
                  <a:pt x="91" y="158"/>
                  <a:pt x="91" y="158"/>
                </a:cubicBezTo>
                <a:cubicBezTo>
                  <a:pt x="92" y="157"/>
                  <a:pt x="93" y="156"/>
                  <a:pt x="93" y="155"/>
                </a:cubicBezTo>
                <a:close/>
                <a:moveTo>
                  <a:pt x="94" y="153"/>
                </a:moveTo>
                <a:cubicBezTo>
                  <a:pt x="94" y="153"/>
                  <a:pt x="92" y="154"/>
                  <a:pt x="91" y="155"/>
                </a:cubicBezTo>
                <a:cubicBezTo>
                  <a:pt x="92" y="155"/>
                  <a:pt x="93" y="154"/>
                  <a:pt x="94" y="153"/>
                </a:cubicBezTo>
                <a:close/>
                <a:moveTo>
                  <a:pt x="104" y="144"/>
                </a:moveTo>
                <a:cubicBezTo>
                  <a:pt x="103" y="144"/>
                  <a:pt x="100" y="147"/>
                  <a:pt x="99" y="149"/>
                </a:cubicBezTo>
                <a:cubicBezTo>
                  <a:pt x="100" y="149"/>
                  <a:pt x="101" y="148"/>
                  <a:pt x="102" y="147"/>
                </a:cubicBezTo>
                <a:cubicBezTo>
                  <a:pt x="102" y="146"/>
                  <a:pt x="101" y="148"/>
                  <a:pt x="101" y="148"/>
                </a:cubicBezTo>
                <a:cubicBezTo>
                  <a:pt x="102" y="146"/>
                  <a:pt x="102" y="146"/>
                  <a:pt x="103" y="145"/>
                </a:cubicBezTo>
                <a:cubicBezTo>
                  <a:pt x="103" y="145"/>
                  <a:pt x="103" y="145"/>
                  <a:pt x="104" y="144"/>
                </a:cubicBezTo>
                <a:close/>
                <a:moveTo>
                  <a:pt x="107" y="141"/>
                </a:moveTo>
                <a:cubicBezTo>
                  <a:pt x="107" y="141"/>
                  <a:pt x="106" y="142"/>
                  <a:pt x="105" y="143"/>
                </a:cubicBezTo>
                <a:cubicBezTo>
                  <a:pt x="106" y="142"/>
                  <a:pt x="107" y="142"/>
                  <a:pt x="107" y="142"/>
                </a:cubicBezTo>
                <a:cubicBezTo>
                  <a:pt x="107" y="141"/>
                  <a:pt x="107" y="141"/>
                  <a:pt x="107" y="141"/>
                </a:cubicBezTo>
                <a:close/>
                <a:moveTo>
                  <a:pt x="109" y="136"/>
                </a:moveTo>
                <a:cubicBezTo>
                  <a:pt x="107" y="137"/>
                  <a:pt x="106" y="139"/>
                  <a:pt x="105" y="140"/>
                </a:cubicBezTo>
                <a:cubicBezTo>
                  <a:pt x="106" y="139"/>
                  <a:pt x="108" y="138"/>
                  <a:pt x="109" y="136"/>
                </a:cubicBezTo>
                <a:close/>
                <a:moveTo>
                  <a:pt x="112" y="138"/>
                </a:moveTo>
                <a:cubicBezTo>
                  <a:pt x="111" y="139"/>
                  <a:pt x="110" y="139"/>
                  <a:pt x="109" y="140"/>
                </a:cubicBezTo>
                <a:cubicBezTo>
                  <a:pt x="110" y="140"/>
                  <a:pt x="111" y="140"/>
                  <a:pt x="112" y="138"/>
                </a:cubicBezTo>
                <a:close/>
                <a:moveTo>
                  <a:pt x="117" y="130"/>
                </a:moveTo>
                <a:cubicBezTo>
                  <a:pt x="116" y="131"/>
                  <a:pt x="116" y="132"/>
                  <a:pt x="115" y="132"/>
                </a:cubicBezTo>
                <a:cubicBezTo>
                  <a:pt x="114" y="133"/>
                  <a:pt x="116" y="130"/>
                  <a:pt x="115" y="131"/>
                </a:cubicBezTo>
                <a:cubicBezTo>
                  <a:pt x="115" y="133"/>
                  <a:pt x="113" y="134"/>
                  <a:pt x="113" y="134"/>
                </a:cubicBezTo>
                <a:cubicBezTo>
                  <a:pt x="115" y="133"/>
                  <a:pt x="116" y="132"/>
                  <a:pt x="117" y="130"/>
                </a:cubicBezTo>
                <a:close/>
                <a:moveTo>
                  <a:pt x="118" y="132"/>
                </a:moveTo>
                <a:cubicBezTo>
                  <a:pt x="117" y="132"/>
                  <a:pt x="117" y="133"/>
                  <a:pt x="117" y="134"/>
                </a:cubicBezTo>
                <a:cubicBezTo>
                  <a:pt x="119" y="133"/>
                  <a:pt x="118" y="132"/>
                  <a:pt x="118" y="132"/>
                </a:cubicBezTo>
                <a:close/>
                <a:moveTo>
                  <a:pt x="122" y="126"/>
                </a:moveTo>
                <a:cubicBezTo>
                  <a:pt x="121" y="127"/>
                  <a:pt x="121" y="128"/>
                  <a:pt x="123" y="128"/>
                </a:cubicBezTo>
                <a:cubicBezTo>
                  <a:pt x="123" y="126"/>
                  <a:pt x="123" y="126"/>
                  <a:pt x="122" y="126"/>
                </a:cubicBezTo>
                <a:close/>
                <a:moveTo>
                  <a:pt x="128" y="121"/>
                </a:moveTo>
                <a:cubicBezTo>
                  <a:pt x="127" y="122"/>
                  <a:pt x="127" y="122"/>
                  <a:pt x="126" y="122"/>
                </a:cubicBezTo>
                <a:cubicBezTo>
                  <a:pt x="126" y="124"/>
                  <a:pt x="124" y="124"/>
                  <a:pt x="123" y="126"/>
                </a:cubicBezTo>
                <a:cubicBezTo>
                  <a:pt x="125" y="125"/>
                  <a:pt x="125" y="124"/>
                  <a:pt x="126" y="124"/>
                </a:cubicBezTo>
                <a:cubicBezTo>
                  <a:pt x="126" y="123"/>
                  <a:pt x="127" y="123"/>
                  <a:pt x="128" y="121"/>
                </a:cubicBezTo>
                <a:close/>
                <a:moveTo>
                  <a:pt x="128" y="124"/>
                </a:moveTo>
                <a:cubicBezTo>
                  <a:pt x="127" y="126"/>
                  <a:pt x="127" y="126"/>
                  <a:pt x="127" y="126"/>
                </a:cubicBezTo>
                <a:cubicBezTo>
                  <a:pt x="127" y="126"/>
                  <a:pt x="128" y="126"/>
                  <a:pt x="128" y="125"/>
                </a:cubicBezTo>
                <a:cubicBezTo>
                  <a:pt x="128" y="125"/>
                  <a:pt x="129" y="124"/>
                  <a:pt x="128" y="124"/>
                </a:cubicBezTo>
                <a:close/>
                <a:moveTo>
                  <a:pt x="133" y="118"/>
                </a:moveTo>
                <a:cubicBezTo>
                  <a:pt x="131" y="119"/>
                  <a:pt x="132" y="119"/>
                  <a:pt x="131" y="120"/>
                </a:cubicBezTo>
                <a:cubicBezTo>
                  <a:pt x="132" y="120"/>
                  <a:pt x="132" y="119"/>
                  <a:pt x="133" y="119"/>
                </a:cubicBezTo>
                <a:cubicBezTo>
                  <a:pt x="133" y="118"/>
                  <a:pt x="132" y="119"/>
                  <a:pt x="133" y="118"/>
                </a:cubicBezTo>
                <a:close/>
                <a:moveTo>
                  <a:pt x="134" y="117"/>
                </a:moveTo>
                <a:cubicBezTo>
                  <a:pt x="134" y="116"/>
                  <a:pt x="130" y="120"/>
                  <a:pt x="128" y="121"/>
                </a:cubicBezTo>
                <a:cubicBezTo>
                  <a:pt x="130" y="121"/>
                  <a:pt x="132" y="118"/>
                  <a:pt x="134" y="117"/>
                </a:cubicBezTo>
                <a:close/>
                <a:moveTo>
                  <a:pt x="144" y="109"/>
                </a:moveTo>
                <a:cubicBezTo>
                  <a:pt x="143" y="109"/>
                  <a:pt x="142" y="110"/>
                  <a:pt x="142" y="110"/>
                </a:cubicBezTo>
                <a:cubicBezTo>
                  <a:pt x="141" y="110"/>
                  <a:pt x="142" y="110"/>
                  <a:pt x="142" y="111"/>
                </a:cubicBezTo>
                <a:cubicBezTo>
                  <a:pt x="142" y="110"/>
                  <a:pt x="143" y="109"/>
                  <a:pt x="144" y="109"/>
                </a:cubicBezTo>
                <a:close/>
                <a:moveTo>
                  <a:pt x="158" y="98"/>
                </a:moveTo>
                <a:cubicBezTo>
                  <a:pt x="157" y="98"/>
                  <a:pt x="156" y="100"/>
                  <a:pt x="155" y="100"/>
                </a:cubicBezTo>
                <a:cubicBezTo>
                  <a:pt x="154" y="102"/>
                  <a:pt x="154" y="102"/>
                  <a:pt x="154" y="102"/>
                </a:cubicBezTo>
                <a:cubicBezTo>
                  <a:pt x="155" y="101"/>
                  <a:pt x="156" y="100"/>
                  <a:pt x="158" y="98"/>
                </a:cubicBezTo>
                <a:close/>
                <a:moveTo>
                  <a:pt x="161" y="95"/>
                </a:moveTo>
                <a:cubicBezTo>
                  <a:pt x="160" y="96"/>
                  <a:pt x="160" y="97"/>
                  <a:pt x="159" y="98"/>
                </a:cubicBezTo>
                <a:cubicBezTo>
                  <a:pt x="160" y="97"/>
                  <a:pt x="161" y="96"/>
                  <a:pt x="161" y="95"/>
                </a:cubicBezTo>
                <a:close/>
                <a:moveTo>
                  <a:pt x="166" y="92"/>
                </a:moveTo>
                <a:cubicBezTo>
                  <a:pt x="164" y="93"/>
                  <a:pt x="163" y="94"/>
                  <a:pt x="162" y="95"/>
                </a:cubicBezTo>
                <a:cubicBezTo>
                  <a:pt x="162" y="96"/>
                  <a:pt x="165" y="94"/>
                  <a:pt x="166" y="92"/>
                </a:cubicBezTo>
                <a:close/>
                <a:moveTo>
                  <a:pt x="19" y="260"/>
                </a:moveTo>
                <a:cubicBezTo>
                  <a:pt x="18" y="260"/>
                  <a:pt x="18" y="261"/>
                  <a:pt x="17" y="261"/>
                </a:cubicBezTo>
                <a:cubicBezTo>
                  <a:pt x="17" y="262"/>
                  <a:pt x="17" y="262"/>
                  <a:pt x="17" y="262"/>
                </a:cubicBezTo>
                <a:cubicBezTo>
                  <a:pt x="18" y="262"/>
                  <a:pt x="18" y="261"/>
                  <a:pt x="19" y="260"/>
                </a:cubicBezTo>
                <a:close/>
                <a:moveTo>
                  <a:pt x="21" y="257"/>
                </a:moveTo>
                <a:cubicBezTo>
                  <a:pt x="21" y="256"/>
                  <a:pt x="21" y="255"/>
                  <a:pt x="22" y="255"/>
                </a:cubicBezTo>
                <a:cubicBezTo>
                  <a:pt x="23" y="253"/>
                  <a:pt x="20" y="257"/>
                  <a:pt x="21" y="257"/>
                </a:cubicBezTo>
                <a:close/>
                <a:moveTo>
                  <a:pt x="29" y="246"/>
                </a:moveTo>
                <a:cubicBezTo>
                  <a:pt x="28" y="247"/>
                  <a:pt x="27" y="247"/>
                  <a:pt x="26" y="249"/>
                </a:cubicBezTo>
                <a:cubicBezTo>
                  <a:pt x="27" y="248"/>
                  <a:pt x="27" y="249"/>
                  <a:pt x="28" y="248"/>
                </a:cubicBezTo>
                <a:cubicBezTo>
                  <a:pt x="28" y="247"/>
                  <a:pt x="29" y="247"/>
                  <a:pt x="29" y="246"/>
                </a:cubicBezTo>
                <a:close/>
                <a:moveTo>
                  <a:pt x="36" y="238"/>
                </a:moveTo>
                <a:cubicBezTo>
                  <a:pt x="35" y="239"/>
                  <a:pt x="33" y="242"/>
                  <a:pt x="35" y="242"/>
                </a:cubicBezTo>
                <a:cubicBezTo>
                  <a:pt x="35" y="241"/>
                  <a:pt x="35" y="239"/>
                  <a:pt x="35" y="240"/>
                </a:cubicBezTo>
                <a:cubicBezTo>
                  <a:pt x="36" y="239"/>
                  <a:pt x="36" y="238"/>
                  <a:pt x="36" y="238"/>
                </a:cubicBezTo>
                <a:close/>
                <a:moveTo>
                  <a:pt x="28" y="258"/>
                </a:moveTo>
                <a:cubicBezTo>
                  <a:pt x="28" y="256"/>
                  <a:pt x="27" y="258"/>
                  <a:pt x="26" y="259"/>
                </a:cubicBezTo>
                <a:cubicBezTo>
                  <a:pt x="26" y="260"/>
                  <a:pt x="27" y="258"/>
                  <a:pt x="28" y="258"/>
                </a:cubicBezTo>
                <a:close/>
                <a:moveTo>
                  <a:pt x="29" y="256"/>
                </a:moveTo>
                <a:cubicBezTo>
                  <a:pt x="30" y="255"/>
                  <a:pt x="30" y="255"/>
                  <a:pt x="31" y="254"/>
                </a:cubicBezTo>
                <a:cubicBezTo>
                  <a:pt x="31" y="253"/>
                  <a:pt x="30" y="254"/>
                  <a:pt x="30" y="254"/>
                </a:cubicBezTo>
                <a:cubicBezTo>
                  <a:pt x="29" y="255"/>
                  <a:pt x="29" y="255"/>
                  <a:pt x="29" y="256"/>
                </a:cubicBezTo>
                <a:cubicBezTo>
                  <a:pt x="28" y="256"/>
                  <a:pt x="29" y="256"/>
                  <a:pt x="28" y="257"/>
                </a:cubicBezTo>
                <a:lnTo>
                  <a:pt x="29" y="256"/>
                </a:lnTo>
                <a:close/>
                <a:moveTo>
                  <a:pt x="33" y="253"/>
                </a:moveTo>
                <a:cubicBezTo>
                  <a:pt x="31" y="255"/>
                  <a:pt x="30" y="257"/>
                  <a:pt x="29" y="259"/>
                </a:cubicBezTo>
                <a:cubicBezTo>
                  <a:pt x="30" y="258"/>
                  <a:pt x="32" y="255"/>
                  <a:pt x="33" y="253"/>
                </a:cubicBezTo>
                <a:close/>
                <a:moveTo>
                  <a:pt x="33" y="251"/>
                </a:moveTo>
                <a:cubicBezTo>
                  <a:pt x="32" y="252"/>
                  <a:pt x="32" y="253"/>
                  <a:pt x="31" y="254"/>
                </a:cubicBezTo>
                <a:cubicBezTo>
                  <a:pt x="32" y="253"/>
                  <a:pt x="33" y="252"/>
                  <a:pt x="33" y="251"/>
                </a:cubicBezTo>
                <a:close/>
                <a:moveTo>
                  <a:pt x="39" y="242"/>
                </a:moveTo>
                <a:cubicBezTo>
                  <a:pt x="38" y="243"/>
                  <a:pt x="38" y="243"/>
                  <a:pt x="37" y="244"/>
                </a:cubicBezTo>
                <a:cubicBezTo>
                  <a:pt x="38" y="243"/>
                  <a:pt x="38" y="243"/>
                  <a:pt x="38" y="243"/>
                </a:cubicBezTo>
                <a:lnTo>
                  <a:pt x="39" y="242"/>
                </a:lnTo>
                <a:close/>
                <a:moveTo>
                  <a:pt x="62" y="199"/>
                </a:moveTo>
                <a:cubicBezTo>
                  <a:pt x="63" y="197"/>
                  <a:pt x="61" y="198"/>
                  <a:pt x="61" y="199"/>
                </a:cubicBezTo>
                <a:cubicBezTo>
                  <a:pt x="61" y="199"/>
                  <a:pt x="61" y="199"/>
                  <a:pt x="62" y="199"/>
                </a:cubicBezTo>
                <a:close/>
                <a:moveTo>
                  <a:pt x="53" y="206"/>
                </a:moveTo>
                <a:cubicBezTo>
                  <a:pt x="54" y="205"/>
                  <a:pt x="53" y="206"/>
                  <a:pt x="53" y="206"/>
                </a:cubicBezTo>
                <a:cubicBezTo>
                  <a:pt x="52" y="207"/>
                  <a:pt x="53" y="208"/>
                  <a:pt x="53" y="206"/>
                </a:cubicBezTo>
                <a:close/>
                <a:moveTo>
                  <a:pt x="41" y="231"/>
                </a:moveTo>
                <a:cubicBezTo>
                  <a:pt x="40" y="232"/>
                  <a:pt x="41" y="233"/>
                  <a:pt x="40" y="233"/>
                </a:cubicBezTo>
                <a:cubicBezTo>
                  <a:pt x="40" y="233"/>
                  <a:pt x="40" y="233"/>
                  <a:pt x="41" y="233"/>
                </a:cubicBezTo>
                <a:lnTo>
                  <a:pt x="41" y="231"/>
                </a:lnTo>
                <a:close/>
                <a:moveTo>
                  <a:pt x="44" y="227"/>
                </a:moveTo>
                <a:cubicBezTo>
                  <a:pt x="44" y="226"/>
                  <a:pt x="41" y="231"/>
                  <a:pt x="42" y="228"/>
                </a:cubicBezTo>
                <a:cubicBezTo>
                  <a:pt x="42" y="228"/>
                  <a:pt x="41" y="229"/>
                  <a:pt x="41" y="230"/>
                </a:cubicBezTo>
                <a:cubicBezTo>
                  <a:pt x="41" y="230"/>
                  <a:pt x="42" y="230"/>
                  <a:pt x="41" y="231"/>
                </a:cubicBezTo>
                <a:cubicBezTo>
                  <a:pt x="41" y="231"/>
                  <a:pt x="41" y="231"/>
                  <a:pt x="41" y="231"/>
                </a:cubicBezTo>
                <a:cubicBezTo>
                  <a:pt x="42" y="231"/>
                  <a:pt x="43" y="228"/>
                  <a:pt x="44" y="227"/>
                </a:cubicBezTo>
                <a:close/>
                <a:moveTo>
                  <a:pt x="46" y="221"/>
                </a:moveTo>
                <a:cubicBezTo>
                  <a:pt x="46" y="222"/>
                  <a:pt x="46" y="222"/>
                  <a:pt x="47" y="220"/>
                </a:cubicBezTo>
                <a:cubicBezTo>
                  <a:pt x="47" y="220"/>
                  <a:pt x="47" y="220"/>
                  <a:pt x="47" y="220"/>
                </a:cubicBezTo>
                <a:cubicBezTo>
                  <a:pt x="48" y="218"/>
                  <a:pt x="51" y="216"/>
                  <a:pt x="51" y="214"/>
                </a:cubicBezTo>
                <a:cubicBezTo>
                  <a:pt x="49" y="216"/>
                  <a:pt x="48" y="217"/>
                  <a:pt x="47" y="218"/>
                </a:cubicBezTo>
                <a:cubicBezTo>
                  <a:pt x="46" y="219"/>
                  <a:pt x="45" y="220"/>
                  <a:pt x="45" y="222"/>
                </a:cubicBezTo>
                <a:cubicBezTo>
                  <a:pt x="45" y="222"/>
                  <a:pt x="45" y="221"/>
                  <a:pt x="44" y="221"/>
                </a:cubicBezTo>
                <a:cubicBezTo>
                  <a:pt x="44" y="222"/>
                  <a:pt x="43" y="223"/>
                  <a:pt x="43" y="223"/>
                </a:cubicBezTo>
                <a:cubicBezTo>
                  <a:pt x="43" y="224"/>
                  <a:pt x="42" y="225"/>
                  <a:pt x="43" y="225"/>
                </a:cubicBezTo>
                <a:cubicBezTo>
                  <a:pt x="42" y="226"/>
                  <a:pt x="42" y="226"/>
                  <a:pt x="41" y="227"/>
                </a:cubicBezTo>
                <a:cubicBezTo>
                  <a:pt x="43" y="227"/>
                  <a:pt x="45" y="222"/>
                  <a:pt x="46" y="221"/>
                </a:cubicBezTo>
                <a:close/>
                <a:moveTo>
                  <a:pt x="46" y="222"/>
                </a:moveTo>
                <a:cubicBezTo>
                  <a:pt x="46" y="223"/>
                  <a:pt x="48" y="221"/>
                  <a:pt x="48" y="220"/>
                </a:cubicBezTo>
                <a:cubicBezTo>
                  <a:pt x="47" y="221"/>
                  <a:pt x="47" y="221"/>
                  <a:pt x="46" y="222"/>
                </a:cubicBezTo>
                <a:close/>
                <a:moveTo>
                  <a:pt x="47" y="222"/>
                </a:moveTo>
                <a:cubicBezTo>
                  <a:pt x="47" y="224"/>
                  <a:pt x="45" y="225"/>
                  <a:pt x="44" y="226"/>
                </a:cubicBezTo>
                <a:cubicBezTo>
                  <a:pt x="45" y="226"/>
                  <a:pt x="45" y="226"/>
                  <a:pt x="45" y="226"/>
                </a:cubicBezTo>
                <a:cubicBezTo>
                  <a:pt x="46" y="224"/>
                  <a:pt x="47" y="224"/>
                  <a:pt x="47" y="222"/>
                </a:cubicBezTo>
                <a:close/>
                <a:moveTo>
                  <a:pt x="49" y="221"/>
                </a:moveTo>
                <a:cubicBezTo>
                  <a:pt x="49" y="220"/>
                  <a:pt x="47" y="222"/>
                  <a:pt x="47" y="223"/>
                </a:cubicBezTo>
                <a:cubicBezTo>
                  <a:pt x="48" y="223"/>
                  <a:pt x="48" y="222"/>
                  <a:pt x="49" y="221"/>
                </a:cubicBezTo>
                <a:close/>
                <a:moveTo>
                  <a:pt x="45" y="233"/>
                </a:moveTo>
                <a:cubicBezTo>
                  <a:pt x="44" y="234"/>
                  <a:pt x="44" y="235"/>
                  <a:pt x="44" y="236"/>
                </a:cubicBezTo>
                <a:cubicBezTo>
                  <a:pt x="45" y="235"/>
                  <a:pt x="45" y="234"/>
                  <a:pt x="45" y="233"/>
                </a:cubicBezTo>
                <a:close/>
                <a:moveTo>
                  <a:pt x="47" y="229"/>
                </a:moveTo>
                <a:cubicBezTo>
                  <a:pt x="46" y="229"/>
                  <a:pt x="47" y="230"/>
                  <a:pt x="46" y="231"/>
                </a:cubicBezTo>
                <a:cubicBezTo>
                  <a:pt x="46" y="231"/>
                  <a:pt x="47" y="230"/>
                  <a:pt x="46" y="231"/>
                </a:cubicBezTo>
                <a:cubicBezTo>
                  <a:pt x="46" y="232"/>
                  <a:pt x="46" y="232"/>
                  <a:pt x="46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0"/>
                  <a:pt x="47" y="230"/>
                  <a:pt x="47" y="229"/>
                </a:cubicBezTo>
                <a:close/>
                <a:moveTo>
                  <a:pt x="51" y="223"/>
                </a:moveTo>
                <a:cubicBezTo>
                  <a:pt x="50" y="223"/>
                  <a:pt x="50" y="223"/>
                  <a:pt x="50" y="222"/>
                </a:cubicBezTo>
                <a:cubicBezTo>
                  <a:pt x="50" y="224"/>
                  <a:pt x="49" y="225"/>
                  <a:pt x="48" y="226"/>
                </a:cubicBezTo>
                <a:cubicBezTo>
                  <a:pt x="49" y="226"/>
                  <a:pt x="50" y="225"/>
                  <a:pt x="50" y="224"/>
                </a:cubicBezTo>
                <a:lnTo>
                  <a:pt x="51" y="223"/>
                </a:lnTo>
                <a:close/>
                <a:moveTo>
                  <a:pt x="51" y="216"/>
                </a:moveTo>
                <a:cubicBezTo>
                  <a:pt x="51" y="216"/>
                  <a:pt x="51" y="216"/>
                  <a:pt x="50" y="216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1" y="217"/>
                  <a:pt x="51" y="217"/>
                  <a:pt x="51" y="216"/>
                </a:cubicBezTo>
                <a:close/>
                <a:moveTo>
                  <a:pt x="52" y="214"/>
                </a:moveTo>
                <a:cubicBezTo>
                  <a:pt x="53" y="212"/>
                  <a:pt x="53" y="212"/>
                  <a:pt x="53" y="212"/>
                </a:cubicBezTo>
                <a:cubicBezTo>
                  <a:pt x="52" y="213"/>
                  <a:pt x="53" y="211"/>
                  <a:pt x="52" y="213"/>
                </a:cubicBezTo>
                <a:cubicBezTo>
                  <a:pt x="51" y="214"/>
                  <a:pt x="53" y="212"/>
                  <a:pt x="53" y="213"/>
                </a:cubicBezTo>
                <a:cubicBezTo>
                  <a:pt x="52" y="214"/>
                  <a:pt x="51" y="214"/>
                  <a:pt x="51" y="215"/>
                </a:cubicBezTo>
                <a:cubicBezTo>
                  <a:pt x="51" y="216"/>
                  <a:pt x="52" y="214"/>
                  <a:pt x="52" y="214"/>
                </a:cubicBezTo>
                <a:close/>
                <a:moveTo>
                  <a:pt x="53" y="215"/>
                </a:moveTo>
                <a:cubicBezTo>
                  <a:pt x="52" y="216"/>
                  <a:pt x="53" y="214"/>
                  <a:pt x="52" y="215"/>
                </a:cubicBezTo>
                <a:cubicBezTo>
                  <a:pt x="52" y="216"/>
                  <a:pt x="51" y="217"/>
                  <a:pt x="51" y="217"/>
                </a:cubicBezTo>
                <a:cubicBezTo>
                  <a:pt x="52" y="217"/>
                  <a:pt x="53" y="216"/>
                  <a:pt x="53" y="215"/>
                </a:cubicBezTo>
                <a:close/>
                <a:moveTo>
                  <a:pt x="55" y="219"/>
                </a:moveTo>
                <a:cubicBezTo>
                  <a:pt x="55" y="217"/>
                  <a:pt x="52" y="220"/>
                  <a:pt x="53" y="221"/>
                </a:cubicBezTo>
                <a:cubicBezTo>
                  <a:pt x="54" y="220"/>
                  <a:pt x="54" y="219"/>
                  <a:pt x="55" y="219"/>
                </a:cubicBezTo>
                <a:close/>
                <a:moveTo>
                  <a:pt x="58" y="208"/>
                </a:moveTo>
                <a:cubicBezTo>
                  <a:pt x="57" y="209"/>
                  <a:pt x="56" y="211"/>
                  <a:pt x="54" y="212"/>
                </a:cubicBezTo>
                <a:cubicBezTo>
                  <a:pt x="54" y="213"/>
                  <a:pt x="55" y="212"/>
                  <a:pt x="55" y="213"/>
                </a:cubicBezTo>
                <a:cubicBezTo>
                  <a:pt x="56" y="212"/>
                  <a:pt x="57" y="210"/>
                  <a:pt x="58" y="208"/>
                </a:cubicBezTo>
                <a:close/>
                <a:moveTo>
                  <a:pt x="57" y="214"/>
                </a:moveTo>
                <a:cubicBezTo>
                  <a:pt x="56" y="216"/>
                  <a:pt x="57" y="215"/>
                  <a:pt x="56" y="217"/>
                </a:cubicBezTo>
                <a:cubicBezTo>
                  <a:pt x="57" y="215"/>
                  <a:pt x="57" y="215"/>
                  <a:pt x="57" y="214"/>
                </a:cubicBezTo>
                <a:close/>
                <a:moveTo>
                  <a:pt x="59" y="215"/>
                </a:moveTo>
                <a:cubicBezTo>
                  <a:pt x="58" y="215"/>
                  <a:pt x="59" y="215"/>
                  <a:pt x="59" y="214"/>
                </a:cubicBezTo>
                <a:cubicBezTo>
                  <a:pt x="58" y="215"/>
                  <a:pt x="58" y="215"/>
                  <a:pt x="58" y="215"/>
                </a:cubicBezTo>
                <a:cubicBezTo>
                  <a:pt x="58" y="216"/>
                  <a:pt x="58" y="215"/>
                  <a:pt x="58" y="216"/>
                </a:cubicBezTo>
                <a:cubicBezTo>
                  <a:pt x="58" y="217"/>
                  <a:pt x="58" y="216"/>
                  <a:pt x="57" y="217"/>
                </a:cubicBezTo>
                <a:cubicBezTo>
                  <a:pt x="57" y="217"/>
                  <a:pt x="56" y="219"/>
                  <a:pt x="57" y="218"/>
                </a:cubicBezTo>
                <a:cubicBezTo>
                  <a:pt x="58" y="217"/>
                  <a:pt x="57" y="218"/>
                  <a:pt x="58" y="217"/>
                </a:cubicBezTo>
                <a:cubicBezTo>
                  <a:pt x="58" y="216"/>
                  <a:pt x="58" y="217"/>
                  <a:pt x="58" y="217"/>
                </a:cubicBezTo>
                <a:cubicBezTo>
                  <a:pt x="58" y="217"/>
                  <a:pt x="59" y="216"/>
                  <a:pt x="59" y="215"/>
                </a:cubicBezTo>
                <a:close/>
                <a:moveTo>
                  <a:pt x="61" y="201"/>
                </a:moveTo>
                <a:cubicBezTo>
                  <a:pt x="62" y="199"/>
                  <a:pt x="61" y="200"/>
                  <a:pt x="61" y="200"/>
                </a:cubicBezTo>
                <a:cubicBezTo>
                  <a:pt x="60" y="200"/>
                  <a:pt x="59" y="202"/>
                  <a:pt x="58" y="202"/>
                </a:cubicBezTo>
                <a:cubicBezTo>
                  <a:pt x="58" y="201"/>
                  <a:pt x="59" y="201"/>
                  <a:pt x="59" y="200"/>
                </a:cubicBezTo>
                <a:cubicBezTo>
                  <a:pt x="59" y="200"/>
                  <a:pt x="58" y="202"/>
                  <a:pt x="59" y="200"/>
                </a:cubicBezTo>
                <a:cubicBezTo>
                  <a:pt x="58" y="201"/>
                  <a:pt x="57" y="202"/>
                  <a:pt x="56" y="203"/>
                </a:cubicBezTo>
                <a:cubicBezTo>
                  <a:pt x="56" y="203"/>
                  <a:pt x="57" y="202"/>
                  <a:pt x="57" y="202"/>
                </a:cubicBezTo>
                <a:cubicBezTo>
                  <a:pt x="56" y="202"/>
                  <a:pt x="56" y="203"/>
                  <a:pt x="55" y="203"/>
                </a:cubicBezTo>
                <a:cubicBezTo>
                  <a:pt x="56" y="203"/>
                  <a:pt x="55" y="204"/>
                  <a:pt x="54" y="205"/>
                </a:cubicBezTo>
                <a:cubicBezTo>
                  <a:pt x="55" y="205"/>
                  <a:pt x="55" y="205"/>
                  <a:pt x="55" y="205"/>
                </a:cubicBezTo>
                <a:cubicBezTo>
                  <a:pt x="55" y="205"/>
                  <a:pt x="55" y="205"/>
                  <a:pt x="54" y="206"/>
                </a:cubicBezTo>
                <a:cubicBezTo>
                  <a:pt x="54" y="206"/>
                  <a:pt x="54" y="205"/>
                  <a:pt x="54" y="206"/>
                </a:cubicBezTo>
                <a:cubicBezTo>
                  <a:pt x="54" y="208"/>
                  <a:pt x="53" y="209"/>
                  <a:pt x="55" y="207"/>
                </a:cubicBezTo>
                <a:cubicBezTo>
                  <a:pt x="55" y="207"/>
                  <a:pt x="54" y="208"/>
                  <a:pt x="55" y="207"/>
                </a:cubicBezTo>
                <a:cubicBezTo>
                  <a:pt x="56" y="206"/>
                  <a:pt x="56" y="205"/>
                  <a:pt x="57" y="205"/>
                </a:cubicBezTo>
                <a:cubicBezTo>
                  <a:pt x="58" y="204"/>
                  <a:pt x="59" y="203"/>
                  <a:pt x="59" y="202"/>
                </a:cubicBezTo>
                <a:cubicBezTo>
                  <a:pt x="60" y="202"/>
                  <a:pt x="61" y="200"/>
                  <a:pt x="61" y="201"/>
                </a:cubicBezTo>
                <a:close/>
                <a:moveTo>
                  <a:pt x="63" y="206"/>
                </a:moveTo>
                <a:cubicBezTo>
                  <a:pt x="63" y="206"/>
                  <a:pt x="62" y="206"/>
                  <a:pt x="62" y="206"/>
                </a:cubicBezTo>
                <a:cubicBezTo>
                  <a:pt x="61" y="208"/>
                  <a:pt x="61" y="208"/>
                  <a:pt x="61" y="208"/>
                </a:cubicBezTo>
                <a:cubicBezTo>
                  <a:pt x="62" y="207"/>
                  <a:pt x="62" y="206"/>
                  <a:pt x="63" y="206"/>
                </a:cubicBezTo>
                <a:close/>
                <a:moveTo>
                  <a:pt x="65" y="211"/>
                </a:moveTo>
                <a:cubicBezTo>
                  <a:pt x="64" y="212"/>
                  <a:pt x="63" y="213"/>
                  <a:pt x="62" y="215"/>
                </a:cubicBezTo>
                <a:cubicBezTo>
                  <a:pt x="63" y="214"/>
                  <a:pt x="64" y="213"/>
                  <a:pt x="65" y="211"/>
                </a:cubicBezTo>
                <a:close/>
                <a:moveTo>
                  <a:pt x="67" y="201"/>
                </a:moveTo>
                <a:cubicBezTo>
                  <a:pt x="66" y="202"/>
                  <a:pt x="65" y="202"/>
                  <a:pt x="65" y="204"/>
                </a:cubicBezTo>
                <a:cubicBezTo>
                  <a:pt x="66" y="203"/>
                  <a:pt x="66" y="202"/>
                  <a:pt x="67" y="201"/>
                </a:cubicBezTo>
                <a:close/>
                <a:moveTo>
                  <a:pt x="73" y="189"/>
                </a:moveTo>
                <a:cubicBezTo>
                  <a:pt x="72" y="189"/>
                  <a:pt x="71" y="192"/>
                  <a:pt x="71" y="190"/>
                </a:cubicBezTo>
                <a:cubicBezTo>
                  <a:pt x="70" y="191"/>
                  <a:pt x="69" y="193"/>
                  <a:pt x="69" y="193"/>
                </a:cubicBezTo>
                <a:cubicBezTo>
                  <a:pt x="68" y="194"/>
                  <a:pt x="67" y="195"/>
                  <a:pt x="68" y="195"/>
                </a:cubicBezTo>
                <a:cubicBezTo>
                  <a:pt x="70" y="193"/>
                  <a:pt x="69" y="195"/>
                  <a:pt x="68" y="197"/>
                </a:cubicBezTo>
                <a:cubicBezTo>
                  <a:pt x="71" y="195"/>
                  <a:pt x="69" y="195"/>
                  <a:pt x="70" y="192"/>
                </a:cubicBezTo>
                <a:cubicBezTo>
                  <a:pt x="71" y="191"/>
                  <a:pt x="72" y="190"/>
                  <a:pt x="73" y="189"/>
                </a:cubicBezTo>
                <a:close/>
                <a:moveTo>
                  <a:pt x="73" y="191"/>
                </a:moveTo>
                <a:cubicBezTo>
                  <a:pt x="71" y="192"/>
                  <a:pt x="70" y="195"/>
                  <a:pt x="71" y="195"/>
                </a:cubicBezTo>
                <a:cubicBezTo>
                  <a:pt x="71" y="194"/>
                  <a:pt x="71" y="194"/>
                  <a:pt x="72" y="194"/>
                </a:cubicBezTo>
                <a:lnTo>
                  <a:pt x="73" y="191"/>
                </a:lnTo>
                <a:close/>
                <a:moveTo>
                  <a:pt x="75" y="194"/>
                </a:moveTo>
                <a:cubicBezTo>
                  <a:pt x="75" y="194"/>
                  <a:pt x="73" y="196"/>
                  <a:pt x="72" y="197"/>
                </a:cubicBezTo>
                <a:cubicBezTo>
                  <a:pt x="73" y="196"/>
                  <a:pt x="74" y="195"/>
                  <a:pt x="75" y="194"/>
                </a:cubicBezTo>
                <a:close/>
                <a:moveTo>
                  <a:pt x="76" y="198"/>
                </a:moveTo>
                <a:cubicBezTo>
                  <a:pt x="76" y="198"/>
                  <a:pt x="75" y="198"/>
                  <a:pt x="75" y="198"/>
                </a:cubicBezTo>
                <a:cubicBezTo>
                  <a:pt x="74" y="200"/>
                  <a:pt x="73" y="200"/>
                  <a:pt x="73" y="201"/>
                </a:cubicBezTo>
                <a:cubicBezTo>
                  <a:pt x="74" y="201"/>
                  <a:pt x="75" y="199"/>
                  <a:pt x="76" y="198"/>
                </a:cubicBezTo>
                <a:close/>
                <a:moveTo>
                  <a:pt x="90" y="167"/>
                </a:moveTo>
                <a:cubicBezTo>
                  <a:pt x="88" y="168"/>
                  <a:pt x="88" y="170"/>
                  <a:pt x="86" y="171"/>
                </a:cubicBezTo>
                <a:cubicBezTo>
                  <a:pt x="86" y="172"/>
                  <a:pt x="90" y="168"/>
                  <a:pt x="90" y="167"/>
                </a:cubicBezTo>
                <a:close/>
                <a:moveTo>
                  <a:pt x="91" y="180"/>
                </a:moveTo>
                <a:cubicBezTo>
                  <a:pt x="90" y="181"/>
                  <a:pt x="90" y="181"/>
                  <a:pt x="89" y="182"/>
                </a:cubicBezTo>
                <a:cubicBezTo>
                  <a:pt x="90" y="182"/>
                  <a:pt x="92" y="179"/>
                  <a:pt x="91" y="180"/>
                </a:cubicBezTo>
                <a:close/>
                <a:moveTo>
                  <a:pt x="95" y="161"/>
                </a:moveTo>
                <a:cubicBezTo>
                  <a:pt x="94" y="162"/>
                  <a:pt x="94" y="163"/>
                  <a:pt x="93" y="163"/>
                </a:cubicBezTo>
                <a:cubicBezTo>
                  <a:pt x="92" y="165"/>
                  <a:pt x="92" y="164"/>
                  <a:pt x="92" y="166"/>
                </a:cubicBezTo>
                <a:cubicBezTo>
                  <a:pt x="92" y="165"/>
                  <a:pt x="93" y="165"/>
                  <a:pt x="93" y="164"/>
                </a:cubicBezTo>
                <a:cubicBezTo>
                  <a:pt x="94" y="163"/>
                  <a:pt x="95" y="163"/>
                  <a:pt x="95" y="161"/>
                </a:cubicBezTo>
                <a:close/>
                <a:moveTo>
                  <a:pt x="103" y="153"/>
                </a:moveTo>
                <a:cubicBezTo>
                  <a:pt x="103" y="154"/>
                  <a:pt x="102" y="154"/>
                  <a:pt x="101" y="156"/>
                </a:cubicBezTo>
                <a:cubicBezTo>
                  <a:pt x="102" y="155"/>
                  <a:pt x="103" y="154"/>
                  <a:pt x="103" y="153"/>
                </a:cubicBezTo>
                <a:close/>
                <a:moveTo>
                  <a:pt x="105" y="165"/>
                </a:moveTo>
                <a:cubicBezTo>
                  <a:pt x="104" y="165"/>
                  <a:pt x="103" y="165"/>
                  <a:pt x="103" y="166"/>
                </a:cubicBezTo>
                <a:cubicBezTo>
                  <a:pt x="104" y="166"/>
                  <a:pt x="104" y="165"/>
                  <a:pt x="105" y="165"/>
                </a:cubicBezTo>
                <a:close/>
                <a:moveTo>
                  <a:pt x="111" y="146"/>
                </a:moveTo>
                <a:cubicBezTo>
                  <a:pt x="112" y="145"/>
                  <a:pt x="112" y="144"/>
                  <a:pt x="113" y="144"/>
                </a:cubicBezTo>
                <a:cubicBezTo>
                  <a:pt x="113" y="143"/>
                  <a:pt x="111" y="145"/>
                  <a:pt x="111" y="146"/>
                </a:cubicBezTo>
                <a:close/>
                <a:moveTo>
                  <a:pt x="110" y="147"/>
                </a:moveTo>
                <a:cubicBezTo>
                  <a:pt x="111" y="146"/>
                  <a:pt x="111" y="145"/>
                  <a:pt x="110" y="146"/>
                </a:cubicBezTo>
                <a:cubicBezTo>
                  <a:pt x="109" y="147"/>
                  <a:pt x="110" y="146"/>
                  <a:pt x="110" y="147"/>
                </a:cubicBezTo>
                <a:close/>
                <a:moveTo>
                  <a:pt x="113" y="158"/>
                </a:moveTo>
                <a:cubicBezTo>
                  <a:pt x="112" y="157"/>
                  <a:pt x="110" y="160"/>
                  <a:pt x="109" y="161"/>
                </a:cubicBezTo>
                <a:cubicBezTo>
                  <a:pt x="109" y="161"/>
                  <a:pt x="110" y="160"/>
                  <a:pt x="110" y="161"/>
                </a:cubicBezTo>
                <a:cubicBezTo>
                  <a:pt x="111" y="160"/>
                  <a:pt x="111" y="158"/>
                  <a:pt x="113" y="158"/>
                </a:cubicBezTo>
                <a:close/>
                <a:moveTo>
                  <a:pt x="113" y="149"/>
                </a:moveTo>
                <a:cubicBezTo>
                  <a:pt x="112" y="149"/>
                  <a:pt x="112" y="150"/>
                  <a:pt x="111" y="151"/>
                </a:cubicBezTo>
                <a:cubicBezTo>
                  <a:pt x="112" y="150"/>
                  <a:pt x="113" y="150"/>
                  <a:pt x="113" y="149"/>
                </a:cubicBezTo>
                <a:close/>
                <a:moveTo>
                  <a:pt x="115" y="144"/>
                </a:moveTo>
                <a:cubicBezTo>
                  <a:pt x="113" y="145"/>
                  <a:pt x="112" y="147"/>
                  <a:pt x="111" y="148"/>
                </a:cubicBezTo>
                <a:cubicBezTo>
                  <a:pt x="110" y="149"/>
                  <a:pt x="110" y="149"/>
                  <a:pt x="110" y="150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7"/>
                  <a:pt x="114" y="146"/>
                  <a:pt x="115" y="144"/>
                </a:cubicBezTo>
                <a:close/>
                <a:moveTo>
                  <a:pt x="121" y="139"/>
                </a:moveTo>
                <a:cubicBezTo>
                  <a:pt x="120" y="140"/>
                  <a:pt x="119" y="141"/>
                  <a:pt x="118" y="141"/>
                </a:cubicBezTo>
                <a:cubicBezTo>
                  <a:pt x="118" y="142"/>
                  <a:pt x="117" y="142"/>
                  <a:pt x="117" y="143"/>
                </a:cubicBezTo>
                <a:cubicBezTo>
                  <a:pt x="117" y="143"/>
                  <a:pt x="117" y="143"/>
                  <a:pt x="118" y="143"/>
                </a:cubicBezTo>
                <a:cubicBezTo>
                  <a:pt x="118" y="142"/>
                  <a:pt x="119" y="141"/>
                  <a:pt x="120" y="141"/>
                </a:cubicBezTo>
                <a:cubicBezTo>
                  <a:pt x="120" y="140"/>
                  <a:pt x="120" y="141"/>
                  <a:pt x="121" y="139"/>
                </a:cubicBezTo>
                <a:close/>
                <a:moveTo>
                  <a:pt x="125" y="134"/>
                </a:moveTo>
                <a:cubicBezTo>
                  <a:pt x="124" y="134"/>
                  <a:pt x="124" y="135"/>
                  <a:pt x="123" y="135"/>
                </a:cubicBezTo>
                <a:cubicBezTo>
                  <a:pt x="122" y="136"/>
                  <a:pt x="124" y="135"/>
                  <a:pt x="125" y="134"/>
                </a:cubicBezTo>
                <a:close/>
                <a:moveTo>
                  <a:pt x="128" y="131"/>
                </a:moveTo>
                <a:cubicBezTo>
                  <a:pt x="127" y="131"/>
                  <a:pt x="127" y="132"/>
                  <a:pt x="126" y="133"/>
                </a:cubicBezTo>
                <a:cubicBezTo>
                  <a:pt x="127" y="133"/>
                  <a:pt x="127" y="131"/>
                  <a:pt x="128" y="131"/>
                </a:cubicBezTo>
                <a:close/>
                <a:moveTo>
                  <a:pt x="132" y="127"/>
                </a:moveTo>
                <a:cubicBezTo>
                  <a:pt x="132" y="127"/>
                  <a:pt x="132" y="128"/>
                  <a:pt x="133" y="127"/>
                </a:cubicBezTo>
                <a:cubicBezTo>
                  <a:pt x="133" y="126"/>
                  <a:pt x="133" y="126"/>
                  <a:pt x="134" y="124"/>
                </a:cubicBezTo>
                <a:cubicBezTo>
                  <a:pt x="135" y="124"/>
                  <a:pt x="134" y="125"/>
                  <a:pt x="136" y="124"/>
                </a:cubicBezTo>
                <a:cubicBezTo>
                  <a:pt x="136" y="124"/>
                  <a:pt x="136" y="124"/>
                  <a:pt x="136" y="123"/>
                </a:cubicBezTo>
                <a:cubicBezTo>
                  <a:pt x="135" y="124"/>
                  <a:pt x="134" y="124"/>
                  <a:pt x="132" y="126"/>
                </a:cubicBezTo>
                <a:cubicBezTo>
                  <a:pt x="132" y="126"/>
                  <a:pt x="133" y="125"/>
                  <a:pt x="133" y="125"/>
                </a:cubicBezTo>
                <a:cubicBezTo>
                  <a:pt x="133" y="126"/>
                  <a:pt x="132" y="127"/>
                  <a:pt x="132" y="127"/>
                </a:cubicBezTo>
                <a:close/>
                <a:moveTo>
                  <a:pt x="130" y="130"/>
                </a:moveTo>
                <a:cubicBezTo>
                  <a:pt x="131" y="129"/>
                  <a:pt x="131" y="129"/>
                  <a:pt x="132" y="128"/>
                </a:cubicBezTo>
                <a:cubicBezTo>
                  <a:pt x="131" y="128"/>
                  <a:pt x="130" y="129"/>
                  <a:pt x="130" y="130"/>
                </a:cubicBezTo>
                <a:close/>
                <a:moveTo>
                  <a:pt x="134" y="128"/>
                </a:moveTo>
                <a:cubicBezTo>
                  <a:pt x="134" y="128"/>
                  <a:pt x="134" y="128"/>
                  <a:pt x="135" y="128"/>
                </a:cubicBezTo>
                <a:cubicBezTo>
                  <a:pt x="135" y="127"/>
                  <a:pt x="136" y="127"/>
                  <a:pt x="137" y="126"/>
                </a:cubicBezTo>
                <a:cubicBezTo>
                  <a:pt x="135" y="126"/>
                  <a:pt x="135" y="127"/>
                  <a:pt x="134" y="128"/>
                </a:cubicBezTo>
                <a:cubicBezTo>
                  <a:pt x="133" y="128"/>
                  <a:pt x="132" y="130"/>
                  <a:pt x="131" y="130"/>
                </a:cubicBezTo>
                <a:cubicBezTo>
                  <a:pt x="131" y="131"/>
                  <a:pt x="133" y="129"/>
                  <a:pt x="134" y="128"/>
                </a:cubicBezTo>
                <a:close/>
                <a:moveTo>
                  <a:pt x="137" y="135"/>
                </a:moveTo>
                <a:cubicBezTo>
                  <a:pt x="135" y="136"/>
                  <a:pt x="134" y="137"/>
                  <a:pt x="133" y="138"/>
                </a:cubicBezTo>
                <a:cubicBezTo>
                  <a:pt x="134" y="137"/>
                  <a:pt x="136" y="136"/>
                  <a:pt x="137" y="135"/>
                </a:cubicBezTo>
                <a:close/>
                <a:moveTo>
                  <a:pt x="139" y="122"/>
                </a:moveTo>
                <a:cubicBezTo>
                  <a:pt x="137" y="123"/>
                  <a:pt x="134" y="126"/>
                  <a:pt x="134" y="127"/>
                </a:cubicBezTo>
                <a:cubicBezTo>
                  <a:pt x="136" y="125"/>
                  <a:pt x="137" y="124"/>
                  <a:pt x="139" y="122"/>
                </a:cubicBezTo>
                <a:close/>
                <a:moveTo>
                  <a:pt x="139" y="120"/>
                </a:moveTo>
                <a:cubicBezTo>
                  <a:pt x="141" y="119"/>
                  <a:pt x="141" y="120"/>
                  <a:pt x="142" y="119"/>
                </a:cubicBezTo>
                <a:cubicBezTo>
                  <a:pt x="141" y="118"/>
                  <a:pt x="140" y="119"/>
                  <a:pt x="139" y="120"/>
                </a:cubicBezTo>
                <a:close/>
                <a:moveTo>
                  <a:pt x="141" y="120"/>
                </a:moveTo>
                <a:cubicBezTo>
                  <a:pt x="140" y="120"/>
                  <a:pt x="140" y="121"/>
                  <a:pt x="139" y="122"/>
                </a:cubicBezTo>
                <a:cubicBezTo>
                  <a:pt x="139" y="122"/>
                  <a:pt x="140" y="122"/>
                  <a:pt x="140" y="121"/>
                </a:cubicBezTo>
                <a:lnTo>
                  <a:pt x="141" y="120"/>
                </a:lnTo>
                <a:close/>
                <a:moveTo>
                  <a:pt x="145" y="120"/>
                </a:moveTo>
                <a:cubicBezTo>
                  <a:pt x="145" y="119"/>
                  <a:pt x="143" y="119"/>
                  <a:pt x="142" y="121"/>
                </a:cubicBezTo>
                <a:cubicBezTo>
                  <a:pt x="144" y="120"/>
                  <a:pt x="144" y="120"/>
                  <a:pt x="145" y="120"/>
                </a:cubicBezTo>
                <a:close/>
                <a:moveTo>
                  <a:pt x="152" y="123"/>
                </a:moveTo>
                <a:cubicBezTo>
                  <a:pt x="150" y="123"/>
                  <a:pt x="150" y="125"/>
                  <a:pt x="149" y="126"/>
                </a:cubicBezTo>
                <a:cubicBezTo>
                  <a:pt x="148" y="126"/>
                  <a:pt x="149" y="126"/>
                  <a:pt x="149" y="126"/>
                </a:cubicBezTo>
                <a:cubicBezTo>
                  <a:pt x="150" y="125"/>
                  <a:pt x="151" y="124"/>
                  <a:pt x="152" y="123"/>
                </a:cubicBezTo>
                <a:close/>
                <a:moveTo>
                  <a:pt x="168" y="95"/>
                </a:moveTo>
                <a:cubicBezTo>
                  <a:pt x="168" y="95"/>
                  <a:pt x="167" y="96"/>
                  <a:pt x="166" y="97"/>
                </a:cubicBezTo>
                <a:cubicBezTo>
                  <a:pt x="167" y="96"/>
                  <a:pt x="167" y="96"/>
                  <a:pt x="167" y="96"/>
                </a:cubicBezTo>
                <a:lnTo>
                  <a:pt x="168" y="95"/>
                </a:lnTo>
                <a:close/>
                <a:moveTo>
                  <a:pt x="167" y="97"/>
                </a:moveTo>
                <a:cubicBezTo>
                  <a:pt x="167" y="97"/>
                  <a:pt x="167" y="98"/>
                  <a:pt x="167" y="99"/>
                </a:cubicBezTo>
                <a:cubicBezTo>
                  <a:pt x="167" y="98"/>
                  <a:pt x="168" y="98"/>
                  <a:pt x="168" y="97"/>
                </a:cubicBezTo>
                <a:cubicBezTo>
                  <a:pt x="168" y="97"/>
                  <a:pt x="167" y="97"/>
                  <a:pt x="167" y="97"/>
                </a:cubicBezTo>
                <a:close/>
                <a:moveTo>
                  <a:pt x="168" y="90"/>
                </a:moveTo>
                <a:cubicBezTo>
                  <a:pt x="167" y="91"/>
                  <a:pt x="167" y="91"/>
                  <a:pt x="166" y="92"/>
                </a:cubicBezTo>
                <a:cubicBezTo>
                  <a:pt x="167" y="92"/>
                  <a:pt x="168" y="91"/>
                  <a:pt x="168" y="90"/>
                </a:cubicBezTo>
                <a:close/>
                <a:moveTo>
                  <a:pt x="170" y="97"/>
                </a:moveTo>
                <a:cubicBezTo>
                  <a:pt x="169" y="97"/>
                  <a:pt x="167" y="99"/>
                  <a:pt x="166" y="99"/>
                </a:cubicBezTo>
                <a:cubicBezTo>
                  <a:pt x="166" y="101"/>
                  <a:pt x="169" y="98"/>
                  <a:pt x="170" y="97"/>
                </a:cubicBezTo>
                <a:close/>
                <a:moveTo>
                  <a:pt x="169" y="96"/>
                </a:moveTo>
                <a:cubicBezTo>
                  <a:pt x="168" y="97"/>
                  <a:pt x="168" y="97"/>
                  <a:pt x="168" y="97"/>
                </a:cubicBezTo>
                <a:cubicBezTo>
                  <a:pt x="170" y="97"/>
                  <a:pt x="170" y="95"/>
                  <a:pt x="169" y="96"/>
                </a:cubicBezTo>
                <a:close/>
                <a:moveTo>
                  <a:pt x="192" y="71"/>
                </a:moveTo>
                <a:cubicBezTo>
                  <a:pt x="192" y="72"/>
                  <a:pt x="194" y="70"/>
                  <a:pt x="195" y="70"/>
                </a:cubicBezTo>
                <a:cubicBezTo>
                  <a:pt x="195" y="69"/>
                  <a:pt x="195" y="69"/>
                  <a:pt x="194" y="70"/>
                </a:cubicBezTo>
                <a:cubicBezTo>
                  <a:pt x="194" y="69"/>
                  <a:pt x="195" y="69"/>
                  <a:pt x="196" y="68"/>
                </a:cubicBezTo>
                <a:cubicBezTo>
                  <a:pt x="194" y="69"/>
                  <a:pt x="193" y="70"/>
                  <a:pt x="192" y="71"/>
                </a:cubicBezTo>
                <a:close/>
                <a:moveTo>
                  <a:pt x="188" y="74"/>
                </a:moveTo>
                <a:cubicBezTo>
                  <a:pt x="189" y="74"/>
                  <a:pt x="189" y="73"/>
                  <a:pt x="190" y="73"/>
                </a:cubicBezTo>
                <a:cubicBezTo>
                  <a:pt x="190" y="72"/>
                  <a:pt x="192" y="71"/>
                  <a:pt x="190" y="71"/>
                </a:cubicBezTo>
                <a:cubicBezTo>
                  <a:pt x="190" y="72"/>
                  <a:pt x="189" y="73"/>
                  <a:pt x="187" y="74"/>
                </a:cubicBezTo>
                <a:cubicBezTo>
                  <a:pt x="187" y="74"/>
                  <a:pt x="187" y="74"/>
                  <a:pt x="188" y="74"/>
                </a:cubicBezTo>
                <a:close/>
                <a:moveTo>
                  <a:pt x="185" y="84"/>
                </a:moveTo>
                <a:cubicBezTo>
                  <a:pt x="185" y="84"/>
                  <a:pt x="187" y="82"/>
                  <a:pt x="188" y="82"/>
                </a:cubicBezTo>
                <a:cubicBezTo>
                  <a:pt x="187" y="82"/>
                  <a:pt x="186" y="83"/>
                  <a:pt x="185" y="84"/>
                </a:cubicBezTo>
                <a:close/>
                <a:moveTo>
                  <a:pt x="179" y="84"/>
                </a:moveTo>
                <a:cubicBezTo>
                  <a:pt x="180" y="84"/>
                  <a:pt x="180" y="83"/>
                  <a:pt x="181" y="82"/>
                </a:cubicBezTo>
                <a:cubicBezTo>
                  <a:pt x="180" y="83"/>
                  <a:pt x="179" y="83"/>
                  <a:pt x="179" y="84"/>
                </a:cubicBezTo>
                <a:close/>
                <a:moveTo>
                  <a:pt x="178" y="89"/>
                </a:moveTo>
                <a:cubicBezTo>
                  <a:pt x="178" y="89"/>
                  <a:pt x="180" y="88"/>
                  <a:pt x="180" y="87"/>
                </a:cubicBezTo>
                <a:cubicBezTo>
                  <a:pt x="179" y="87"/>
                  <a:pt x="179" y="88"/>
                  <a:pt x="178" y="89"/>
                </a:cubicBezTo>
                <a:close/>
                <a:moveTo>
                  <a:pt x="173" y="92"/>
                </a:moveTo>
                <a:cubicBezTo>
                  <a:pt x="174" y="92"/>
                  <a:pt x="174" y="91"/>
                  <a:pt x="175" y="91"/>
                </a:cubicBezTo>
                <a:cubicBezTo>
                  <a:pt x="175" y="90"/>
                  <a:pt x="173" y="91"/>
                  <a:pt x="173" y="92"/>
                </a:cubicBezTo>
                <a:close/>
                <a:moveTo>
                  <a:pt x="174" y="93"/>
                </a:moveTo>
                <a:cubicBezTo>
                  <a:pt x="174" y="92"/>
                  <a:pt x="175" y="92"/>
                  <a:pt x="176" y="91"/>
                </a:cubicBezTo>
                <a:cubicBezTo>
                  <a:pt x="176" y="91"/>
                  <a:pt x="175" y="92"/>
                  <a:pt x="177" y="92"/>
                </a:cubicBezTo>
                <a:cubicBezTo>
                  <a:pt x="178" y="90"/>
                  <a:pt x="177" y="91"/>
                  <a:pt x="178" y="90"/>
                </a:cubicBezTo>
                <a:cubicBezTo>
                  <a:pt x="176" y="90"/>
                  <a:pt x="175" y="92"/>
                  <a:pt x="174" y="92"/>
                </a:cubicBezTo>
                <a:cubicBezTo>
                  <a:pt x="173" y="93"/>
                  <a:pt x="172" y="94"/>
                  <a:pt x="174" y="93"/>
                </a:cubicBezTo>
                <a:close/>
                <a:moveTo>
                  <a:pt x="177" y="92"/>
                </a:moveTo>
                <a:cubicBezTo>
                  <a:pt x="176" y="93"/>
                  <a:pt x="176" y="92"/>
                  <a:pt x="174" y="93"/>
                </a:cubicBezTo>
                <a:cubicBezTo>
                  <a:pt x="175" y="94"/>
                  <a:pt x="177" y="93"/>
                  <a:pt x="177" y="92"/>
                </a:cubicBezTo>
                <a:close/>
                <a:moveTo>
                  <a:pt x="180" y="91"/>
                </a:moveTo>
                <a:cubicBezTo>
                  <a:pt x="178" y="91"/>
                  <a:pt x="178" y="91"/>
                  <a:pt x="178" y="91"/>
                </a:cubicBezTo>
                <a:cubicBezTo>
                  <a:pt x="178" y="91"/>
                  <a:pt x="178" y="92"/>
                  <a:pt x="177" y="93"/>
                </a:cubicBezTo>
                <a:cubicBezTo>
                  <a:pt x="177" y="93"/>
                  <a:pt x="179" y="92"/>
                  <a:pt x="180" y="91"/>
                </a:cubicBezTo>
                <a:close/>
                <a:moveTo>
                  <a:pt x="186" y="88"/>
                </a:moveTo>
                <a:cubicBezTo>
                  <a:pt x="186" y="88"/>
                  <a:pt x="185" y="89"/>
                  <a:pt x="185" y="90"/>
                </a:cubicBezTo>
                <a:cubicBezTo>
                  <a:pt x="186" y="89"/>
                  <a:pt x="186" y="89"/>
                  <a:pt x="186" y="89"/>
                </a:cubicBezTo>
                <a:lnTo>
                  <a:pt x="186" y="88"/>
                </a:lnTo>
                <a:close/>
                <a:moveTo>
                  <a:pt x="197" y="78"/>
                </a:moveTo>
                <a:cubicBezTo>
                  <a:pt x="197" y="77"/>
                  <a:pt x="193" y="79"/>
                  <a:pt x="193" y="80"/>
                </a:cubicBezTo>
                <a:cubicBezTo>
                  <a:pt x="191" y="80"/>
                  <a:pt x="193" y="78"/>
                  <a:pt x="195" y="78"/>
                </a:cubicBezTo>
                <a:cubicBezTo>
                  <a:pt x="194" y="77"/>
                  <a:pt x="192" y="79"/>
                  <a:pt x="191" y="80"/>
                </a:cubicBezTo>
                <a:cubicBezTo>
                  <a:pt x="191" y="80"/>
                  <a:pt x="191" y="80"/>
                  <a:pt x="192" y="79"/>
                </a:cubicBezTo>
                <a:cubicBezTo>
                  <a:pt x="191" y="81"/>
                  <a:pt x="190" y="81"/>
                  <a:pt x="189" y="82"/>
                </a:cubicBezTo>
                <a:cubicBezTo>
                  <a:pt x="188" y="82"/>
                  <a:pt x="190" y="81"/>
                  <a:pt x="190" y="81"/>
                </a:cubicBezTo>
                <a:cubicBezTo>
                  <a:pt x="188" y="82"/>
                  <a:pt x="185" y="86"/>
                  <a:pt x="183" y="86"/>
                </a:cubicBezTo>
                <a:cubicBezTo>
                  <a:pt x="182" y="87"/>
                  <a:pt x="181" y="89"/>
                  <a:pt x="179" y="90"/>
                </a:cubicBezTo>
                <a:cubicBezTo>
                  <a:pt x="181" y="90"/>
                  <a:pt x="181" y="88"/>
                  <a:pt x="182" y="89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5" y="85"/>
                  <a:pt x="187" y="84"/>
                  <a:pt x="189" y="83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2" y="81"/>
                  <a:pt x="193" y="81"/>
                  <a:pt x="195" y="79"/>
                </a:cubicBezTo>
                <a:cubicBezTo>
                  <a:pt x="195" y="79"/>
                  <a:pt x="194" y="80"/>
                  <a:pt x="194" y="80"/>
                </a:cubicBezTo>
                <a:cubicBezTo>
                  <a:pt x="193" y="80"/>
                  <a:pt x="196" y="78"/>
                  <a:pt x="197" y="78"/>
                </a:cubicBezTo>
                <a:close/>
                <a:moveTo>
                  <a:pt x="198" y="76"/>
                </a:moveTo>
                <a:cubicBezTo>
                  <a:pt x="197" y="76"/>
                  <a:pt x="196" y="77"/>
                  <a:pt x="196" y="77"/>
                </a:cubicBezTo>
                <a:cubicBezTo>
                  <a:pt x="195" y="77"/>
                  <a:pt x="194" y="78"/>
                  <a:pt x="194" y="78"/>
                </a:cubicBezTo>
                <a:cubicBezTo>
                  <a:pt x="196" y="78"/>
                  <a:pt x="197" y="77"/>
                  <a:pt x="198" y="76"/>
                </a:cubicBezTo>
                <a:close/>
                <a:moveTo>
                  <a:pt x="198" y="69"/>
                </a:moveTo>
                <a:cubicBezTo>
                  <a:pt x="198" y="69"/>
                  <a:pt x="197" y="70"/>
                  <a:pt x="197" y="71"/>
                </a:cubicBezTo>
                <a:cubicBezTo>
                  <a:pt x="198" y="70"/>
                  <a:pt x="199" y="69"/>
                  <a:pt x="198" y="69"/>
                </a:cubicBezTo>
                <a:close/>
                <a:moveTo>
                  <a:pt x="199" y="67"/>
                </a:moveTo>
                <a:cubicBezTo>
                  <a:pt x="198" y="67"/>
                  <a:pt x="197" y="68"/>
                  <a:pt x="196" y="69"/>
                </a:cubicBezTo>
                <a:cubicBezTo>
                  <a:pt x="196" y="69"/>
                  <a:pt x="198" y="68"/>
                  <a:pt x="199" y="68"/>
                </a:cubicBezTo>
                <a:cubicBezTo>
                  <a:pt x="199" y="67"/>
                  <a:pt x="199" y="67"/>
                  <a:pt x="199" y="67"/>
                </a:cubicBezTo>
                <a:close/>
                <a:moveTo>
                  <a:pt x="202" y="89"/>
                </a:moveTo>
                <a:cubicBezTo>
                  <a:pt x="203" y="89"/>
                  <a:pt x="205" y="88"/>
                  <a:pt x="203" y="88"/>
                </a:cubicBezTo>
                <a:cubicBezTo>
                  <a:pt x="202" y="89"/>
                  <a:pt x="203" y="89"/>
                  <a:pt x="202" y="89"/>
                </a:cubicBezTo>
                <a:close/>
                <a:moveTo>
                  <a:pt x="63" y="224"/>
                </a:moveTo>
                <a:cubicBezTo>
                  <a:pt x="62" y="224"/>
                  <a:pt x="61" y="226"/>
                  <a:pt x="62" y="226"/>
                </a:cubicBezTo>
                <a:cubicBezTo>
                  <a:pt x="63" y="226"/>
                  <a:pt x="63" y="224"/>
                  <a:pt x="63" y="224"/>
                </a:cubicBezTo>
                <a:close/>
                <a:moveTo>
                  <a:pt x="25" y="298"/>
                </a:moveTo>
                <a:cubicBezTo>
                  <a:pt x="25" y="298"/>
                  <a:pt x="24" y="300"/>
                  <a:pt x="24" y="302"/>
                </a:cubicBezTo>
                <a:cubicBezTo>
                  <a:pt x="25" y="301"/>
                  <a:pt x="24" y="300"/>
                  <a:pt x="25" y="299"/>
                </a:cubicBezTo>
                <a:cubicBezTo>
                  <a:pt x="25" y="299"/>
                  <a:pt x="25" y="299"/>
                  <a:pt x="25" y="298"/>
                </a:cubicBezTo>
                <a:close/>
                <a:moveTo>
                  <a:pt x="51" y="260"/>
                </a:moveTo>
                <a:cubicBezTo>
                  <a:pt x="51" y="261"/>
                  <a:pt x="50" y="261"/>
                  <a:pt x="50" y="263"/>
                </a:cubicBezTo>
                <a:cubicBezTo>
                  <a:pt x="51" y="262"/>
                  <a:pt x="51" y="261"/>
                  <a:pt x="51" y="260"/>
                </a:cubicBezTo>
                <a:close/>
                <a:moveTo>
                  <a:pt x="71" y="226"/>
                </a:moveTo>
                <a:cubicBezTo>
                  <a:pt x="71" y="225"/>
                  <a:pt x="69" y="227"/>
                  <a:pt x="69" y="228"/>
                </a:cubicBezTo>
                <a:cubicBezTo>
                  <a:pt x="70" y="228"/>
                  <a:pt x="70" y="226"/>
                  <a:pt x="71" y="226"/>
                </a:cubicBezTo>
                <a:close/>
                <a:moveTo>
                  <a:pt x="81" y="201"/>
                </a:moveTo>
                <a:cubicBezTo>
                  <a:pt x="81" y="202"/>
                  <a:pt x="83" y="200"/>
                  <a:pt x="83" y="199"/>
                </a:cubicBezTo>
                <a:cubicBezTo>
                  <a:pt x="83" y="198"/>
                  <a:pt x="81" y="201"/>
                  <a:pt x="81" y="201"/>
                </a:cubicBezTo>
                <a:close/>
                <a:moveTo>
                  <a:pt x="66" y="221"/>
                </a:moveTo>
                <a:cubicBezTo>
                  <a:pt x="65" y="222"/>
                  <a:pt x="65" y="222"/>
                  <a:pt x="65" y="222"/>
                </a:cubicBezTo>
                <a:cubicBezTo>
                  <a:pt x="64" y="223"/>
                  <a:pt x="65" y="222"/>
                  <a:pt x="65" y="223"/>
                </a:cubicBezTo>
                <a:cubicBezTo>
                  <a:pt x="65" y="223"/>
                  <a:pt x="66" y="222"/>
                  <a:pt x="66" y="221"/>
                </a:cubicBezTo>
                <a:close/>
                <a:moveTo>
                  <a:pt x="67" y="222"/>
                </a:moveTo>
                <a:cubicBezTo>
                  <a:pt x="66" y="222"/>
                  <a:pt x="66" y="223"/>
                  <a:pt x="66" y="223"/>
                </a:cubicBezTo>
                <a:cubicBezTo>
                  <a:pt x="67" y="223"/>
                  <a:pt x="65" y="225"/>
                  <a:pt x="66" y="225"/>
                </a:cubicBezTo>
                <a:cubicBezTo>
                  <a:pt x="68" y="223"/>
                  <a:pt x="66" y="223"/>
                  <a:pt x="67" y="222"/>
                </a:cubicBezTo>
                <a:close/>
                <a:moveTo>
                  <a:pt x="76" y="210"/>
                </a:moveTo>
                <a:cubicBezTo>
                  <a:pt x="75" y="211"/>
                  <a:pt x="74" y="212"/>
                  <a:pt x="74" y="213"/>
                </a:cubicBezTo>
                <a:cubicBezTo>
                  <a:pt x="73" y="213"/>
                  <a:pt x="72" y="216"/>
                  <a:pt x="70" y="217"/>
                </a:cubicBezTo>
                <a:cubicBezTo>
                  <a:pt x="71" y="218"/>
                  <a:pt x="69" y="219"/>
                  <a:pt x="69" y="220"/>
                </a:cubicBezTo>
                <a:cubicBezTo>
                  <a:pt x="68" y="221"/>
                  <a:pt x="67" y="221"/>
                  <a:pt x="67" y="222"/>
                </a:cubicBezTo>
                <a:cubicBezTo>
                  <a:pt x="68" y="222"/>
                  <a:pt x="69" y="221"/>
                  <a:pt x="69" y="220"/>
                </a:cubicBezTo>
                <a:cubicBezTo>
                  <a:pt x="70" y="219"/>
                  <a:pt x="69" y="221"/>
                  <a:pt x="69" y="221"/>
                </a:cubicBezTo>
                <a:cubicBezTo>
                  <a:pt x="69" y="221"/>
                  <a:pt x="71" y="218"/>
                  <a:pt x="72" y="216"/>
                </a:cubicBezTo>
                <a:cubicBezTo>
                  <a:pt x="73" y="216"/>
                  <a:pt x="72" y="216"/>
                  <a:pt x="74" y="215"/>
                </a:cubicBezTo>
                <a:cubicBezTo>
                  <a:pt x="75" y="213"/>
                  <a:pt x="74" y="212"/>
                  <a:pt x="76" y="210"/>
                </a:cubicBezTo>
                <a:close/>
                <a:moveTo>
                  <a:pt x="80" y="226"/>
                </a:moveTo>
                <a:cubicBezTo>
                  <a:pt x="79" y="227"/>
                  <a:pt x="78" y="227"/>
                  <a:pt x="78" y="229"/>
                </a:cubicBezTo>
                <a:cubicBezTo>
                  <a:pt x="79" y="228"/>
                  <a:pt x="80" y="226"/>
                  <a:pt x="80" y="226"/>
                </a:cubicBezTo>
                <a:close/>
                <a:moveTo>
                  <a:pt x="83" y="204"/>
                </a:moveTo>
                <a:cubicBezTo>
                  <a:pt x="83" y="203"/>
                  <a:pt x="84" y="202"/>
                  <a:pt x="84" y="202"/>
                </a:cubicBezTo>
                <a:cubicBezTo>
                  <a:pt x="84" y="201"/>
                  <a:pt x="84" y="202"/>
                  <a:pt x="85" y="200"/>
                </a:cubicBezTo>
                <a:cubicBezTo>
                  <a:pt x="84" y="200"/>
                  <a:pt x="83" y="202"/>
                  <a:pt x="83" y="204"/>
                </a:cubicBezTo>
                <a:cubicBezTo>
                  <a:pt x="82" y="205"/>
                  <a:pt x="81" y="205"/>
                  <a:pt x="80" y="206"/>
                </a:cubicBezTo>
                <a:cubicBezTo>
                  <a:pt x="81" y="206"/>
                  <a:pt x="81" y="205"/>
                  <a:pt x="80" y="205"/>
                </a:cubicBezTo>
                <a:cubicBezTo>
                  <a:pt x="82" y="204"/>
                  <a:pt x="83" y="202"/>
                  <a:pt x="83" y="201"/>
                </a:cubicBezTo>
                <a:cubicBezTo>
                  <a:pt x="82" y="201"/>
                  <a:pt x="82" y="203"/>
                  <a:pt x="81" y="2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78" y="207"/>
                  <a:pt x="76" y="210"/>
                  <a:pt x="77" y="211"/>
                </a:cubicBezTo>
                <a:cubicBezTo>
                  <a:pt x="76" y="211"/>
                  <a:pt x="76" y="211"/>
                  <a:pt x="76" y="210"/>
                </a:cubicBezTo>
                <a:cubicBezTo>
                  <a:pt x="75" y="212"/>
                  <a:pt x="76" y="212"/>
                  <a:pt x="76" y="212"/>
                </a:cubicBezTo>
                <a:cubicBezTo>
                  <a:pt x="77" y="210"/>
                  <a:pt x="77" y="211"/>
                  <a:pt x="78" y="211"/>
                </a:cubicBezTo>
                <a:cubicBezTo>
                  <a:pt x="79" y="208"/>
                  <a:pt x="81" y="207"/>
                  <a:pt x="82" y="205"/>
                </a:cubicBezTo>
                <a:cubicBezTo>
                  <a:pt x="82" y="205"/>
                  <a:pt x="82" y="205"/>
                  <a:pt x="83" y="204"/>
                </a:cubicBezTo>
                <a:close/>
                <a:moveTo>
                  <a:pt x="86" y="219"/>
                </a:moveTo>
                <a:cubicBezTo>
                  <a:pt x="84" y="219"/>
                  <a:pt x="84" y="221"/>
                  <a:pt x="83" y="221"/>
                </a:cubicBezTo>
                <a:cubicBezTo>
                  <a:pt x="83" y="222"/>
                  <a:pt x="85" y="220"/>
                  <a:pt x="86" y="219"/>
                </a:cubicBezTo>
                <a:close/>
                <a:moveTo>
                  <a:pt x="88" y="195"/>
                </a:moveTo>
                <a:cubicBezTo>
                  <a:pt x="87" y="196"/>
                  <a:pt x="86" y="198"/>
                  <a:pt x="85" y="199"/>
                </a:cubicBezTo>
                <a:cubicBezTo>
                  <a:pt x="86" y="199"/>
                  <a:pt x="86" y="199"/>
                  <a:pt x="86" y="199"/>
                </a:cubicBezTo>
                <a:cubicBezTo>
                  <a:pt x="86" y="198"/>
                  <a:pt x="87" y="197"/>
                  <a:pt x="88" y="197"/>
                </a:cubicBezTo>
                <a:lnTo>
                  <a:pt x="88" y="195"/>
                </a:lnTo>
                <a:close/>
                <a:moveTo>
                  <a:pt x="92" y="191"/>
                </a:moveTo>
                <a:cubicBezTo>
                  <a:pt x="92" y="192"/>
                  <a:pt x="91" y="193"/>
                  <a:pt x="90" y="194"/>
                </a:cubicBezTo>
                <a:cubicBezTo>
                  <a:pt x="91" y="193"/>
                  <a:pt x="92" y="192"/>
                  <a:pt x="92" y="191"/>
                </a:cubicBezTo>
                <a:close/>
                <a:moveTo>
                  <a:pt x="96" y="207"/>
                </a:moveTo>
                <a:cubicBezTo>
                  <a:pt x="96" y="207"/>
                  <a:pt x="95" y="208"/>
                  <a:pt x="94" y="209"/>
                </a:cubicBezTo>
                <a:cubicBezTo>
                  <a:pt x="95" y="209"/>
                  <a:pt x="96" y="208"/>
                  <a:pt x="96" y="207"/>
                </a:cubicBezTo>
                <a:close/>
                <a:moveTo>
                  <a:pt x="97" y="185"/>
                </a:moveTo>
                <a:cubicBezTo>
                  <a:pt x="96" y="187"/>
                  <a:pt x="95" y="187"/>
                  <a:pt x="94" y="189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92" y="191"/>
                  <a:pt x="92" y="191"/>
                  <a:pt x="91" y="192"/>
                </a:cubicBezTo>
                <a:cubicBezTo>
                  <a:pt x="92" y="192"/>
                  <a:pt x="93" y="190"/>
                  <a:pt x="94" y="190"/>
                </a:cubicBezTo>
                <a:cubicBezTo>
                  <a:pt x="94" y="191"/>
                  <a:pt x="93" y="191"/>
                  <a:pt x="92" y="192"/>
                </a:cubicBezTo>
                <a:cubicBezTo>
                  <a:pt x="93" y="192"/>
                  <a:pt x="94" y="191"/>
                  <a:pt x="95" y="190"/>
                </a:cubicBezTo>
                <a:cubicBezTo>
                  <a:pt x="95" y="189"/>
                  <a:pt x="95" y="189"/>
                  <a:pt x="94" y="189"/>
                </a:cubicBezTo>
                <a:cubicBezTo>
                  <a:pt x="95" y="188"/>
                  <a:pt x="96" y="187"/>
                  <a:pt x="97" y="186"/>
                </a:cubicBezTo>
                <a:cubicBezTo>
                  <a:pt x="98" y="185"/>
                  <a:pt x="97" y="186"/>
                  <a:pt x="97" y="185"/>
                </a:cubicBezTo>
                <a:close/>
                <a:moveTo>
                  <a:pt x="100" y="183"/>
                </a:moveTo>
                <a:cubicBezTo>
                  <a:pt x="100" y="182"/>
                  <a:pt x="98" y="184"/>
                  <a:pt x="98" y="185"/>
                </a:cubicBezTo>
                <a:cubicBezTo>
                  <a:pt x="99" y="184"/>
                  <a:pt x="99" y="184"/>
                  <a:pt x="100" y="183"/>
                </a:cubicBezTo>
                <a:close/>
                <a:moveTo>
                  <a:pt x="102" y="199"/>
                </a:moveTo>
                <a:cubicBezTo>
                  <a:pt x="101" y="200"/>
                  <a:pt x="100" y="201"/>
                  <a:pt x="100" y="201"/>
                </a:cubicBezTo>
                <a:cubicBezTo>
                  <a:pt x="101" y="201"/>
                  <a:pt x="102" y="199"/>
                  <a:pt x="102" y="199"/>
                </a:cubicBezTo>
                <a:close/>
                <a:moveTo>
                  <a:pt x="108" y="174"/>
                </a:moveTo>
                <a:cubicBezTo>
                  <a:pt x="107" y="175"/>
                  <a:pt x="106" y="176"/>
                  <a:pt x="105" y="177"/>
                </a:cubicBezTo>
                <a:cubicBezTo>
                  <a:pt x="105" y="179"/>
                  <a:pt x="107" y="176"/>
                  <a:pt x="108" y="174"/>
                </a:cubicBezTo>
                <a:close/>
                <a:moveTo>
                  <a:pt x="110" y="172"/>
                </a:moveTo>
                <a:cubicBezTo>
                  <a:pt x="109" y="172"/>
                  <a:pt x="109" y="173"/>
                  <a:pt x="108" y="174"/>
                </a:cubicBezTo>
                <a:cubicBezTo>
                  <a:pt x="109" y="173"/>
                  <a:pt x="110" y="172"/>
                  <a:pt x="110" y="172"/>
                </a:cubicBezTo>
                <a:close/>
                <a:moveTo>
                  <a:pt x="111" y="167"/>
                </a:moveTo>
                <a:cubicBezTo>
                  <a:pt x="111" y="166"/>
                  <a:pt x="109" y="168"/>
                  <a:pt x="109" y="169"/>
                </a:cubicBezTo>
                <a:cubicBezTo>
                  <a:pt x="110" y="169"/>
                  <a:pt x="110" y="167"/>
                  <a:pt x="111" y="167"/>
                </a:cubicBezTo>
                <a:close/>
                <a:moveTo>
                  <a:pt x="112" y="170"/>
                </a:moveTo>
                <a:cubicBezTo>
                  <a:pt x="112" y="171"/>
                  <a:pt x="112" y="171"/>
                  <a:pt x="112" y="171"/>
                </a:cubicBezTo>
                <a:cubicBezTo>
                  <a:pt x="112" y="171"/>
                  <a:pt x="112" y="170"/>
                  <a:pt x="113" y="170"/>
                </a:cubicBezTo>
                <a:cubicBezTo>
                  <a:pt x="113" y="169"/>
                  <a:pt x="113" y="169"/>
                  <a:pt x="112" y="170"/>
                </a:cubicBezTo>
                <a:close/>
                <a:moveTo>
                  <a:pt x="114" y="167"/>
                </a:moveTo>
                <a:cubicBezTo>
                  <a:pt x="114" y="167"/>
                  <a:pt x="113" y="167"/>
                  <a:pt x="113" y="168"/>
                </a:cubicBezTo>
                <a:cubicBezTo>
                  <a:pt x="113" y="168"/>
                  <a:pt x="113" y="168"/>
                  <a:pt x="113" y="168"/>
                </a:cubicBezTo>
                <a:cubicBezTo>
                  <a:pt x="112" y="168"/>
                  <a:pt x="112" y="169"/>
                  <a:pt x="112" y="169"/>
                </a:cubicBezTo>
                <a:cubicBezTo>
                  <a:pt x="113" y="169"/>
                  <a:pt x="114" y="168"/>
                  <a:pt x="114" y="167"/>
                </a:cubicBezTo>
                <a:close/>
                <a:moveTo>
                  <a:pt x="116" y="184"/>
                </a:moveTo>
                <a:cubicBezTo>
                  <a:pt x="115" y="185"/>
                  <a:pt x="115" y="186"/>
                  <a:pt x="114" y="187"/>
                </a:cubicBezTo>
                <a:cubicBezTo>
                  <a:pt x="113" y="187"/>
                  <a:pt x="116" y="186"/>
                  <a:pt x="116" y="184"/>
                </a:cubicBezTo>
                <a:close/>
                <a:moveTo>
                  <a:pt x="126" y="152"/>
                </a:moveTo>
                <a:cubicBezTo>
                  <a:pt x="125" y="153"/>
                  <a:pt x="123" y="154"/>
                  <a:pt x="121" y="156"/>
                </a:cubicBezTo>
                <a:cubicBezTo>
                  <a:pt x="123" y="155"/>
                  <a:pt x="124" y="154"/>
                  <a:pt x="126" y="152"/>
                </a:cubicBezTo>
                <a:close/>
                <a:moveTo>
                  <a:pt x="127" y="173"/>
                </a:moveTo>
                <a:cubicBezTo>
                  <a:pt x="126" y="174"/>
                  <a:pt x="124" y="176"/>
                  <a:pt x="124" y="177"/>
                </a:cubicBezTo>
                <a:cubicBezTo>
                  <a:pt x="125" y="176"/>
                  <a:pt x="126" y="175"/>
                  <a:pt x="127" y="173"/>
                </a:cubicBezTo>
                <a:close/>
                <a:moveTo>
                  <a:pt x="132" y="151"/>
                </a:moveTo>
                <a:cubicBezTo>
                  <a:pt x="131" y="152"/>
                  <a:pt x="131" y="152"/>
                  <a:pt x="131" y="153"/>
                </a:cubicBezTo>
                <a:cubicBezTo>
                  <a:pt x="132" y="152"/>
                  <a:pt x="133" y="151"/>
                  <a:pt x="132" y="151"/>
                </a:cubicBezTo>
                <a:close/>
                <a:moveTo>
                  <a:pt x="137" y="141"/>
                </a:moveTo>
                <a:cubicBezTo>
                  <a:pt x="136" y="142"/>
                  <a:pt x="135" y="142"/>
                  <a:pt x="135" y="143"/>
                </a:cubicBezTo>
                <a:cubicBezTo>
                  <a:pt x="136" y="142"/>
                  <a:pt x="137" y="142"/>
                  <a:pt x="138" y="142"/>
                </a:cubicBezTo>
                <a:cubicBezTo>
                  <a:pt x="138" y="140"/>
                  <a:pt x="138" y="141"/>
                  <a:pt x="137" y="141"/>
                </a:cubicBezTo>
                <a:close/>
                <a:moveTo>
                  <a:pt x="158" y="123"/>
                </a:moveTo>
                <a:cubicBezTo>
                  <a:pt x="157" y="123"/>
                  <a:pt x="156" y="124"/>
                  <a:pt x="155" y="125"/>
                </a:cubicBezTo>
                <a:cubicBezTo>
                  <a:pt x="156" y="125"/>
                  <a:pt x="157" y="124"/>
                  <a:pt x="158" y="123"/>
                </a:cubicBezTo>
                <a:close/>
                <a:moveTo>
                  <a:pt x="166" y="121"/>
                </a:moveTo>
                <a:cubicBezTo>
                  <a:pt x="165" y="122"/>
                  <a:pt x="164" y="123"/>
                  <a:pt x="163" y="124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4" y="123"/>
                  <a:pt x="166" y="122"/>
                  <a:pt x="166" y="121"/>
                </a:cubicBezTo>
                <a:close/>
                <a:moveTo>
                  <a:pt x="234" y="56"/>
                </a:moveTo>
                <a:cubicBezTo>
                  <a:pt x="236" y="55"/>
                  <a:pt x="237" y="55"/>
                  <a:pt x="236" y="56"/>
                </a:cubicBezTo>
                <a:cubicBezTo>
                  <a:pt x="237" y="56"/>
                  <a:pt x="237" y="56"/>
                  <a:pt x="237" y="56"/>
                </a:cubicBezTo>
                <a:cubicBezTo>
                  <a:pt x="237" y="56"/>
                  <a:pt x="237" y="55"/>
                  <a:pt x="238" y="55"/>
                </a:cubicBezTo>
                <a:cubicBezTo>
                  <a:pt x="236" y="55"/>
                  <a:pt x="236" y="55"/>
                  <a:pt x="234" y="56"/>
                </a:cubicBezTo>
                <a:close/>
                <a:moveTo>
                  <a:pt x="222" y="63"/>
                </a:moveTo>
                <a:cubicBezTo>
                  <a:pt x="222" y="63"/>
                  <a:pt x="220" y="64"/>
                  <a:pt x="219" y="64"/>
                </a:cubicBezTo>
                <a:cubicBezTo>
                  <a:pt x="219" y="65"/>
                  <a:pt x="221" y="64"/>
                  <a:pt x="222" y="63"/>
                </a:cubicBezTo>
                <a:close/>
                <a:moveTo>
                  <a:pt x="214" y="58"/>
                </a:moveTo>
                <a:cubicBezTo>
                  <a:pt x="214" y="59"/>
                  <a:pt x="214" y="59"/>
                  <a:pt x="214" y="59"/>
                </a:cubicBezTo>
                <a:cubicBezTo>
                  <a:pt x="215" y="58"/>
                  <a:pt x="215" y="58"/>
                  <a:pt x="216" y="58"/>
                </a:cubicBezTo>
                <a:cubicBezTo>
                  <a:pt x="217" y="57"/>
                  <a:pt x="217" y="57"/>
                  <a:pt x="217" y="56"/>
                </a:cubicBezTo>
                <a:cubicBezTo>
                  <a:pt x="216" y="57"/>
                  <a:pt x="215" y="58"/>
                  <a:pt x="214" y="58"/>
                </a:cubicBezTo>
                <a:close/>
                <a:moveTo>
                  <a:pt x="213" y="67"/>
                </a:moveTo>
                <a:cubicBezTo>
                  <a:pt x="214" y="67"/>
                  <a:pt x="215" y="66"/>
                  <a:pt x="216" y="65"/>
                </a:cubicBezTo>
                <a:cubicBezTo>
                  <a:pt x="215" y="66"/>
                  <a:pt x="213" y="67"/>
                  <a:pt x="212" y="67"/>
                </a:cubicBezTo>
                <a:cubicBezTo>
                  <a:pt x="211" y="69"/>
                  <a:pt x="214" y="67"/>
                  <a:pt x="213" y="67"/>
                </a:cubicBezTo>
                <a:close/>
                <a:moveTo>
                  <a:pt x="213" y="59"/>
                </a:moveTo>
                <a:cubicBezTo>
                  <a:pt x="212" y="59"/>
                  <a:pt x="211" y="60"/>
                  <a:pt x="210" y="61"/>
                </a:cubicBezTo>
                <a:cubicBezTo>
                  <a:pt x="211" y="60"/>
                  <a:pt x="212" y="60"/>
                  <a:pt x="213" y="59"/>
                </a:cubicBezTo>
                <a:close/>
                <a:moveTo>
                  <a:pt x="210" y="60"/>
                </a:moveTo>
                <a:cubicBezTo>
                  <a:pt x="211" y="59"/>
                  <a:pt x="210" y="59"/>
                  <a:pt x="211" y="59"/>
                </a:cubicBezTo>
                <a:cubicBezTo>
                  <a:pt x="212" y="58"/>
                  <a:pt x="211" y="59"/>
                  <a:pt x="212" y="59"/>
                </a:cubicBezTo>
                <a:cubicBezTo>
                  <a:pt x="214" y="58"/>
                  <a:pt x="213" y="57"/>
                  <a:pt x="214" y="56"/>
                </a:cubicBezTo>
                <a:cubicBezTo>
                  <a:pt x="213" y="57"/>
                  <a:pt x="211" y="58"/>
                  <a:pt x="210" y="59"/>
                </a:cubicBezTo>
                <a:cubicBezTo>
                  <a:pt x="210" y="59"/>
                  <a:pt x="209" y="60"/>
                  <a:pt x="210" y="60"/>
                </a:cubicBezTo>
                <a:close/>
                <a:moveTo>
                  <a:pt x="208" y="66"/>
                </a:moveTo>
                <a:cubicBezTo>
                  <a:pt x="209" y="65"/>
                  <a:pt x="211" y="65"/>
                  <a:pt x="212" y="64"/>
                </a:cubicBezTo>
                <a:cubicBezTo>
                  <a:pt x="211" y="64"/>
                  <a:pt x="208" y="66"/>
                  <a:pt x="208" y="66"/>
                </a:cubicBezTo>
                <a:close/>
                <a:moveTo>
                  <a:pt x="205" y="63"/>
                </a:moveTo>
                <a:cubicBezTo>
                  <a:pt x="206" y="63"/>
                  <a:pt x="207" y="62"/>
                  <a:pt x="208" y="62"/>
                </a:cubicBezTo>
                <a:cubicBezTo>
                  <a:pt x="208" y="62"/>
                  <a:pt x="207" y="62"/>
                  <a:pt x="207" y="62"/>
                </a:cubicBezTo>
                <a:cubicBezTo>
                  <a:pt x="207" y="62"/>
                  <a:pt x="206" y="63"/>
                  <a:pt x="205" y="63"/>
                </a:cubicBezTo>
                <a:close/>
                <a:moveTo>
                  <a:pt x="202" y="74"/>
                </a:moveTo>
                <a:cubicBezTo>
                  <a:pt x="200" y="75"/>
                  <a:pt x="200" y="75"/>
                  <a:pt x="200" y="75"/>
                </a:cubicBezTo>
                <a:cubicBezTo>
                  <a:pt x="199" y="76"/>
                  <a:pt x="201" y="76"/>
                  <a:pt x="200" y="76"/>
                </a:cubicBezTo>
                <a:cubicBezTo>
                  <a:pt x="202" y="75"/>
                  <a:pt x="202" y="75"/>
                  <a:pt x="202" y="74"/>
                </a:cubicBezTo>
                <a:close/>
                <a:moveTo>
                  <a:pt x="203" y="73"/>
                </a:moveTo>
                <a:cubicBezTo>
                  <a:pt x="204" y="72"/>
                  <a:pt x="203" y="73"/>
                  <a:pt x="202" y="73"/>
                </a:cubicBezTo>
                <a:cubicBezTo>
                  <a:pt x="202" y="74"/>
                  <a:pt x="201" y="74"/>
                  <a:pt x="199" y="75"/>
                </a:cubicBezTo>
                <a:cubicBezTo>
                  <a:pt x="201" y="75"/>
                  <a:pt x="202" y="73"/>
                  <a:pt x="203" y="73"/>
                </a:cubicBezTo>
                <a:close/>
                <a:moveTo>
                  <a:pt x="205" y="63"/>
                </a:moveTo>
                <a:cubicBezTo>
                  <a:pt x="203" y="64"/>
                  <a:pt x="202" y="65"/>
                  <a:pt x="201" y="66"/>
                </a:cubicBezTo>
                <a:cubicBezTo>
                  <a:pt x="200" y="67"/>
                  <a:pt x="200" y="67"/>
                  <a:pt x="200" y="67"/>
                </a:cubicBezTo>
                <a:cubicBezTo>
                  <a:pt x="202" y="65"/>
                  <a:pt x="203" y="65"/>
                  <a:pt x="205" y="63"/>
                </a:cubicBezTo>
                <a:close/>
                <a:moveTo>
                  <a:pt x="208" y="73"/>
                </a:moveTo>
                <a:cubicBezTo>
                  <a:pt x="208" y="72"/>
                  <a:pt x="208" y="72"/>
                  <a:pt x="208" y="72"/>
                </a:cubicBezTo>
                <a:cubicBezTo>
                  <a:pt x="208" y="72"/>
                  <a:pt x="207" y="72"/>
                  <a:pt x="207" y="73"/>
                </a:cubicBezTo>
                <a:cubicBezTo>
                  <a:pt x="206" y="74"/>
                  <a:pt x="206" y="74"/>
                  <a:pt x="205" y="75"/>
                </a:cubicBezTo>
                <a:cubicBezTo>
                  <a:pt x="206" y="75"/>
                  <a:pt x="206" y="74"/>
                  <a:pt x="207" y="74"/>
                </a:cubicBezTo>
                <a:cubicBezTo>
                  <a:pt x="208" y="73"/>
                  <a:pt x="206" y="73"/>
                  <a:pt x="208" y="73"/>
                </a:cubicBezTo>
                <a:cubicBezTo>
                  <a:pt x="208" y="73"/>
                  <a:pt x="208" y="73"/>
                  <a:pt x="208" y="73"/>
                </a:cubicBezTo>
                <a:close/>
                <a:moveTo>
                  <a:pt x="212" y="69"/>
                </a:moveTo>
                <a:cubicBezTo>
                  <a:pt x="212" y="69"/>
                  <a:pt x="212" y="70"/>
                  <a:pt x="213" y="69"/>
                </a:cubicBezTo>
                <a:cubicBezTo>
                  <a:pt x="214" y="68"/>
                  <a:pt x="214" y="68"/>
                  <a:pt x="216" y="67"/>
                </a:cubicBezTo>
                <a:cubicBezTo>
                  <a:pt x="217" y="66"/>
                  <a:pt x="218" y="65"/>
                  <a:pt x="218" y="65"/>
                </a:cubicBezTo>
                <a:cubicBezTo>
                  <a:pt x="217" y="65"/>
                  <a:pt x="215" y="66"/>
                  <a:pt x="216" y="66"/>
                </a:cubicBezTo>
                <a:cubicBezTo>
                  <a:pt x="215" y="67"/>
                  <a:pt x="215" y="67"/>
                  <a:pt x="215" y="67"/>
                </a:cubicBezTo>
                <a:cubicBezTo>
                  <a:pt x="214" y="67"/>
                  <a:pt x="215" y="67"/>
                  <a:pt x="214" y="67"/>
                </a:cubicBezTo>
                <a:cubicBezTo>
                  <a:pt x="213" y="68"/>
                  <a:pt x="213" y="68"/>
                  <a:pt x="213" y="69"/>
                </a:cubicBezTo>
                <a:cubicBezTo>
                  <a:pt x="212" y="69"/>
                  <a:pt x="212" y="69"/>
                  <a:pt x="212" y="68"/>
                </a:cubicBezTo>
                <a:cubicBezTo>
                  <a:pt x="210" y="69"/>
                  <a:pt x="208" y="71"/>
                  <a:pt x="205" y="72"/>
                </a:cubicBezTo>
                <a:cubicBezTo>
                  <a:pt x="206" y="73"/>
                  <a:pt x="210" y="71"/>
                  <a:pt x="212" y="69"/>
                </a:cubicBezTo>
                <a:close/>
                <a:moveTo>
                  <a:pt x="222" y="76"/>
                </a:moveTo>
                <a:cubicBezTo>
                  <a:pt x="218" y="78"/>
                  <a:pt x="214" y="81"/>
                  <a:pt x="210" y="83"/>
                </a:cubicBezTo>
                <a:cubicBezTo>
                  <a:pt x="211" y="83"/>
                  <a:pt x="211" y="83"/>
                  <a:pt x="212" y="82"/>
                </a:cubicBezTo>
                <a:cubicBezTo>
                  <a:pt x="212" y="82"/>
                  <a:pt x="211" y="83"/>
                  <a:pt x="212" y="84"/>
                </a:cubicBezTo>
                <a:cubicBezTo>
                  <a:pt x="212" y="84"/>
                  <a:pt x="213" y="83"/>
                  <a:pt x="213" y="83"/>
                </a:cubicBezTo>
                <a:cubicBezTo>
                  <a:pt x="214" y="82"/>
                  <a:pt x="213" y="83"/>
                  <a:pt x="213" y="82"/>
                </a:cubicBezTo>
                <a:cubicBezTo>
                  <a:pt x="215" y="81"/>
                  <a:pt x="214" y="82"/>
                  <a:pt x="215" y="82"/>
                </a:cubicBezTo>
                <a:cubicBezTo>
                  <a:pt x="215" y="81"/>
                  <a:pt x="216" y="81"/>
                  <a:pt x="216" y="80"/>
                </a:cubicBezTo>
                <a:cubicBezTo>
                  <a:pt x="215" y="80"/>
                  <a:pt x="215" y="81"/>
                  <a:pt x="214" y="81"/>
                </a:cubicBezTo>
                <a:cubicBezTo>
                  <a:pt x="215" y="80"/>
                  <a:pt x="216" y="80"/>
                  <a:pt x="217" y="79"/>
                </a:cubicBezTo>
                <a:cubicBezTo>
                  <a:pt x="219" y="78"/>
                  <a:pt x="218" y="79"/>
                  <a:pt x="220" y="78"/>
                </a:cubicBezTo>
                <a:cubicBezTo>
                  <a:pt x="220" y="78"/>
                  <a:pt x="219" y="78"/>
                  <a:pt x="219" y="78"/>
                </a:cubicBezTo>
                <a:cubicBezTo>
                  <a:pt x="219" y="77"/>
                  <a:pt x="221" y="78"/>
                  <a:pt x="222" y="76"/>
                </a:cubicBezTo>
                <a:close/>
                <a:moveTo>
                  <a:pt x="225" y="75"/>
                </a:moveTo>
                <a:cubicBezTo>
                  <a:pt x="224" y="75"/>
                  <a:pt x="222" y="77"/>
                  <a:pt x="224" y="76"/>
                </a:cubicBezTo>
                <a:cubicBezTo>
                  <a:pt x="223" y="76"/>
                  <a:pt x="225" y="75"/>
                  <a:pt x="225" y="75"/>
                </a:cubicBezTo>
                <a:close/>
                <a:moveTo>
                  <a:pt x="228" y="73"/>
                </a:moveTo>
                <a:cubicBezTo>
                  <a:pt x="227" y="73"/>
                  <a:pt x="226" y="74"/>
                  <a:pt x="225" y="75"/>
                </a:cubicBezTo>
                <a:cubicBezTo>
                  <a:pt x="226" y="75"/>
                  <a:pt x="226" y="75"/>
                  <a:pt x="226" y="75"/>
                </a:cubicBezTo>
                <a:cubicBezTo>
                  <a:pt x="227" y="74"/>
                  <a:pt x="229" y="73"/>
                  <a:pt x="228" y="73"/>
                </a:cubicBezTo>
                <a:close/>
                <a:moveTo>
                  <a:pt x="232" y="57"/>
                </a:moveTo>
                <a:cubicBezTo>
                  <a:pt x="229" y="58"/>
                  <a:pt x="226" y="61"/>
                  <a:pt x="223" y="61"/>
                </a:cubicBezTo>
                <a:cubicBezTo>
                  <a:pt x="224" y="62"/>
                  <a:pt x="223" y="62"/>
                  <a:pt x="222" y="63"/>
                </a:cubicBezTo>
                <a:cubicBezTo>
                  <a:pt x="224" y="63"/>
                  <a:pt x="225" y="61"/>
                  <a:pt x="225" y="62"/>
                </a:cubicBezTo>
                <a:cubicBezTo>
                  <a:pt x="226" y="61"/>
                  <a:pt x="225" y="62"/>
                  <a:pt x="225" y="62"/>
                </a:cubicBezTo>
                <a:cubicBezTo>
                  <a:pt x="227" y="60"/>
                  <a:pt x="230" y="58"/>
                  <a:pt x="232" y="57"/>
                </a:cubicBezTo>
                <a:close/>
                <a:moveTo>
                  <a:pt x="238" y="58"/>
                </a:moveTo>
                <a:cubicBezTo>
                  <a:pt x="238" y="57"/>
                  <a:pt x="235" y="59"/>
                  <a:pt x="234" y="60"/>
                </a:cubicBezTo>
                <a:cubicBezTo>
                  <a:pt x="234" y="60"/>
                  <a:pt x="237" y="59"/>
                  <a:pt x="238" y="58"/>
                </a:cubicBezTo>
                <a:close/>
                <a:moveTo>
                  <a:pt x="240" y="55"/>
                </a:moveTo>
                <a:cubicBezTo>
                  <a:pt x="238" y="56"/>
                  <a:pt x="236" y="57"/>
                  <a:pt x="235" y="57"/>
                </a:cubicBezTo>
                <a:cubicBezTo>
                  <a:pt x="235" y="58"/>
                  <a:pt x="234" y="58"/>
                  <a:pt x="234" y="58"/>
                </a:cubicBezTo>
                <a:cubicBezTo>
                  <a:pt x="235" y="58"/>
                  <a:pt x="238" y="57"/>
                  <a:pt x="240" y="55"/>
                </a:cubicBezTo>
                <a:close/>
                <a:moveTo>
                  <a:pt x="244" y="64"/>
                </a:moveTo>
                <a:cubicBezTo>
                  <a:pt x="243" y="64"/>
                  <a:pt x="242" y="65"/>
                  <a:pt x="241" y="65"/>
                </a:cubicBezTo>
                <a:cubicBezTo>
                  <a:pt x="243" y="65"/>
                  <a:pt x="243" y="65"/>
                  <a:pt x="242" y="66"/>
                </a:cubicBezTo>
                <a:cubicBezTo>
                  <a:pt x="244" y="66"/>
                  <a:pt x="244" y="65"/>
                  <a:pt x="244" y="64"/>
                </a:cubicBezTo>
                <a:close/>
                <a:moveTo>
                  <a:pt x="245" y="51"/>
                </a:moveTo>
                <a:cubicBezTo>
                  <a:pt x="243" y="51"/>
                  <a:pt x="242" y="53"/>
                  <a:pt x="240" y="53"/>
                </a:cubicBezTo>
                <a:cubicBezTo>
                  <a:pt x="240" y="55"/>
                  <a:pt x="243" y="52"/>
                  <a:pt x="245" y="51"/>
                </a:cubicBezTo>
                <a:close/>
                <a:moveTo>
                  <a:pt x="252" y="40"/>
                </a:moveTo>
                <a:cubicBezTo>
                  <a:pt x="253" y="40"/>
                  <a:pt x="255" y="39"/>
                  <a:pt x="256" y="38"/>
                </a:cubicBezTo>
                <a:cubicBezTo>
                  <a:pt x="255" y="38"/>
                  <a:pt x="255" y="38"/>
                  <a:pt x="254" y="38"/>
                </a:cubicBezTo>
                <a:cubicBezTo>
                  <a:pt x="253" y="38"/>
                  <a:pt x="254" y="37"/>
                  <a:pt x="255" y="37"/>
                </a:cubicBezTo>
                <a:cubicBezTo>
                  <a:pt x="251" y="38"/>
                  <a:pt x="254" y="39"/>
                  <a:pt x="252" y="40"/>
                </a:cubicBezTo>
                <a:close/>
                <a:moveTo>
                  <a:pt x="248" y="41"/>
                </a:moveTo>
                <a:cubicBezTo>
                  <a:pt x="248" y="42"/>
                  <a:pt x="250" y="41"/>
                  <a:pt x="250" y="40"/>
                </a:cubicBezTo>
                <a:cubicBezTo>
                  <a:pt x="249" y="40"/>
                  <a:pt x="249" y="41"/>
                  <a:pt x="248" y="41"/>
                </a:cubicBezTo>
                <a:close/>
                <a:moveTo>
                  <a:pt x="248" y="42"/>
                </a:moveTo>
                <a:cubicBezTo>
                  <a:pt x="249" y="41"/>
                  <a:pt x="250" y="41"/>
                  <a:pt x="251" y="40"/>
                </a:cubicBezTo>
                <a:cubicBezTo>
                  <a:pt x="250" y="40"/>
                  <a:pt x="249" y="41"/>
                  <a:pt x="248" y="42"/>
                </a:cubicBezTo>
                <a:close/>
                <a:moveTo>
                  <a:pt x="254" y="47"/>
                </a:moveTo>
                <a:cubicBezTo>
                  <a:pt x="253" y="47"/>
                  <a:pt x="250" y="49"/>
                  <a:pt x="248" y="49"/>
                </a:cubicBezTo>
                <a:cubicBezTo>
                  <a:pt x="248" y="51"/>
                  <a:pt x="252" y="48"/>
                  <a:pt x="254" y="47"/>
                </a:cubicBezTo>
                <a:close/>
                <a:moveTo>
                  <a:pt x="254" y="48"/>
                </a:moveTo>
                <a:cubicBezTo>
                  <a:pt x="253" y="48"/>
                  <a:pt x="252" y="49"/>
                  <a:pt x="252" y="50"/>
                </a:cubicBezTo>
                <a:cubicBezTo>
                  <a:pt x="253" y="49"/>
                  <a:pt x="254" y="49"/>
                  <a:pt x="254" y="48"/>
                </a:cubicBezTo>
                <a:close/>
                <a:moveTo>
                  <a:pt x="256" y="39"/>
                </a:moveTo>
                <a:cubicBezTo>
                  <a:pt x="257" y="39"/>
                  <a:pt x="255" y="40"/>
                  <a:pt x="256" y="39"/>
                </a:cubicBezTo>
                <a:cubicBezTo>
                  <a:pt x="254" y="40"/>
                  <a:pt x="255" y="40"/>
                  <a:pt x="254" y="41"/>
                </a:cubicBezTo>
                <a:cubicBezTo>
                  <a:pt x="255" y="41"/>
                  <a:pt x="256" y="40"/>
                  <a:pt x="256" y="39"/>
                </a:cubicBezTo>
                <a:close/>
                <a:moveTo>
                  <a:pt x="267" y="43"/>
                </a:moveTo>
                <a:cubicBezTo>
                  <a:pt x="267" y="42"/>
                  <a:pt x="266" y="43"/>
                  <a:pt x="268" y="41"/>
                </a:cubicBezTo>
                <a:cubicBezTo>
                  <a:pt x="266" y="42"/>
                  <a:pt x="266" y="43"/>
                  <a:pt x="264" y="43"/>
                </a:cubicBezTo>
                <a:cubicBezTo>
                  <a:pt x="263" y="45"/>
                  <a:pt x="266" y="43"/>
                  <a:pt x="267" y="43"/>
                </a:cubicBezTo>
                <a:close/>
                <a:moveTo>
                  <a:pt x="260" y="36"/>
                </a:moveTo>
                <a:cubicBezTo>
                  <a:pt x="259" y="36"/>
                  <a:pt x="258" y="37"/>
                  <a:pt x="258" y="38"/>
                </a:cubicBezTo>
                <a:cubicBezTo>
                  <a:pt x="258" y="38"/>
                  <a:pt x="259" y="37"/>
                  <a:pt x="260" y="36"/>
                </a:cubicBezTo>
                <a:close/>
                <a:moveTo>
                  <a:pt x="264" y="54"/>
                </a:moveTo>
                <a:cubicBezTo>
                  <a:pt x="264" y="55"/>
                  <a:pt x="263" y="55"/>
                  <a:pt x="262" y="55"/>
                </a:cubicBezTo>
                <a:cubicBezTo>
                  <a:pt x="263" y="56"/>
                  <a:pt x="263" y="56"/>
                  <a:pt x="261" y="57"/>
                </a:cubicBezTo>
                <a:cubicBezTo>
                  <a:pt x="263" y="57"/>
                  <a:pt x="266" y="54"/>
                  <a:pt x="264" y="54"/>
                </a:cubicBezTo>
                <a:close/>
                <a:moveTo>
                  <a:pt x="266" y="45"/>
                </a:moveTo>
                <a:cubicBezTo>
                  <a:pt x="265" y="45"/>
                  <a:pt x="264" y="46"/>
                  <a:pt x="264" y="46"/>
                </a:cubicBezTo>
                <a:cubicBezTo>
                  <a:pt x="264" y="46"/>
                  <a:pt x="265" y="46"/>
                  <a:pt x="266" y="45"/>
                </a:cubicBezTo>
                <a:close/>
                <a:moveTo>
                  <a:pt x="269" y="42"/>
                </a:moveTo>
                <a:cubicBezTo>
                  <a:pt x="267" y="43"/>
                  <a:pt x="265" y="44"/>
                  <a:pt x="263" y="44"/>
                </a:cubicBezTo>
                <a:cubicBezTo>
                  <a:pt x="262" y="45"/>
                  <a:pt x="263" y="45"/>
                  <a:pt x="262" y="45"/>
                </a:cubicBezTo>
                <a:cubicBezTo>
                  <a:pt x="264" y="45"/>
                  <a:pt x="268" y="44"/>
                  <a:pt x="269" y="42"/>
                </a:cubicBezTo>
                <a:close/>
                <a:moveTo>
                  <a:pt x="275" y="39"/>
                </a:moveTo>
                <a:cubicBezTo>
                  <a:pt x="273" y="39"/>
                  <a:pt x="272" y="40"/>
                  <a:pt x="272" y="41"/>
                </a:cubicBezTo>
                <a:cubicBezTo>
                  <a:pt x="273" y="41"/>
                  <a:pt x="274" y="40"/>
                  <a:pt x="275" y="39"/>
                </a:cubicBezTo>
                <a:close/>
                <a:moveTo>
                  <a:pt x="287" y="37"/>
                </a:moveTo>
                <a:cubicBezTo>
                  <a:pt x="286" y="37"/>
                  <a:pt x="285" y="37"/>
                  <a:pt x="285" y="37"/>
                </a:cubicBezTo>
                <a:cubicBezTo>
                  <a:pt x="284" y="38"/>
                  <a:pt x="286" y="37"/>
                  <a:pt x="287" y="37"/>
                </a:cubicBezTo>
                <a:close/>
                <a:moveTo>
                  <a:pt x="292" y="32"/>
                </a:moveTo>
                <a:cubicBezTo>
                  <a:pt x="291" y="32"/>
                  <a:pt x="291" y="32"/>
                  <a:pt x="291" y="32"/>
                </a:cubicBezTo>
                <a:cubicBezTo>
                  <a:pt x="291" y="33"/>
                  <a:pt x="288" y="33"/>
                  <a:pt x="287" y="34"/>
                </a:cubicBezTo>
                <a:cubicBezTo>
                  <a:pt x="287" y="34"/>
                  <a:pt x="284" y="35"/>
                  <a:pt x="282" y="36"/>
                </a:cubicBezTo>
                <a:cubicBezTo>
                  <a:pt x="285" y="35"/>
                  <a:pt x="283" y="36"/>
                  <a:pt x="285" y="36"/>
                </a:cubicBezTo>
                <a:cubicBezTo>
                  <a:pt x="287" y="35"/>
                  <a:pt x="287" y="35"/>
                  <a:pt x="287" y="35"/>
                </a:cubicBezTo>
                <a:cubicBezTo>
                  <a:pt x="287" y="35"/>
                  <a:pt x="286" y="35"/>
                  <a:pt x="287" y="35"/>
                </a:cubicBezTo>
                <a:cubicBezTo>
                  <a:pt x="288" y="34"/>
                  <a:pt x="289" y="34"/>
                  <a:pt x="291" y="34"/>
                </a:cubicBezTo>
                <a:cubicBezTo>
                  <a:pt x="290" y="33"/>
                  <a:pt x="291" y="33"/>
                  <a:pt x="292" y="32"/>
                </a:cubicBezTo>
                <a:close/>
                <a:moveTo>
                  <a:pt x="294" y="32"/>
                </a:moveTo>
                <a:cubicBezTo>
                  <a:pt x="293" y="34"/>
                  <a:pt x="293" y="33"/>
                  <a:pt x="291" y="33"/>
                </a:cubicBezTo>
                <a:cubicBezTo>
                  <a:pt x="291" y="34"/>
                  <a:pt x="291" y="34"/>
                  <a:pt x="291" y="34"/>
                </a:cubicBezTo>
                <a:cubicBezTo>
                  <a:pt x="292" y="34"/>
                  <a:pt x="296" y="32"/>
                  <a:pt x="294" y="32"/>
                </a:cubicBezTo>
                <a:close/>
                <a:moveTo>
                  <a:pt x="297" y="30"/>
                </a:moveTo>
                <a:cubicBezTo>
                  <a:pt x="297" y="31"/>
                  <a:pt x="296" y="31"/>
                  <a:pt x="295" y="32"/>
                </a:cubicBezTo>
                <a:cubicBezTo>
                  <a:pt x="296" y="32"/>
                  <a:pt x="296" y="32"/>
                  <a:pt x="297" y="32"/>
                </a:cubicBezTo>
                <a:cubicBezTo>
                  <a:pt x="298" y="31"/>
                  <a:pt x="299" y="30"/>
                  <a:pt x="297" y="30"/>
                </a:cubicBezTo>
                <a:close/>
                <a:moveTo>
                  <a:pt x="306" y="30"/>
                </a:moveTo>
                <a:cubicBezTo>
                  <a:pt x="305" y="30"/>
                  <a:pt x="304" y="31"/>
                  <a:pt x="303" y="31"/>
                </a:cubicBezTo>
                <a:cubicBezTo>
                  <a:pt x="304" y="31"/>
                  <a:pt x="305" y="31"/>
                  <a:pt x="306" y="30"/>
                </a:cubicBezTo>
                <a:close/>
                <a:moveTo>
                  <a:pt x="324" y="12"/>
                </a:moveTo>
                <a:cubicBezTo>
                  <a:pt x="326" y="12"/>
                  <a:pt x="327" y="12"/>
                  <a:pt x="329" y="11"/>
                </a:cubicBezTo>
                <a:cubicBezTo>
                  <a:pt x="327" y="11"/>
                  <a:pt x="326" y="12"/>
                  <a:pt x="324" y="12"/>
                </a:cubicBezTo>
                <a:close/>
                <a:moveTo>
                  <a:pt x="318" y="16"/>
                </a:moveTo>
                <a:cubicBezTo>
                  <a:pt x="319" y="16"/>
                  <a:pt x="320" y="15"/>
                  <a:pt x="321" y="15"/>
                </a:cubicBezTo>
                <a:cubicBezTo>
                  <a:pt x="320" y="15"/>
                  <a:pt x="319" y="15"/>
                  <a:pt x="318" y="16"/>
                </a:cubicBezTo>
                <a:close/>
                <a:moveTo>
                  <a:pt x="323" y="23"/>
                </a:moveTo>
                <a:cubicBezTo>
                  <a:pt x="321" y="24"/>
                  <a:pt x="322" y="25"/>
                  <a:pt x="320" y="25"/>
                </a:cubicBezTo>
                <a:cubicBezTo>
                  <a:pt x="320" y="26"/>
                  <a:pt x="325" y="24"/>
                  <a:pt x="323" y="23"/>
                </a:cubicBezTo>
                <a:close/>
                <a:moveTo>
                  <a:pt x="332" y="11"/>
                </a:moveTo>
                <a:cubicBezTo>
                  <a:pt x="331" y="11"/>
                  <a:pt x="331" y="11"/>
                  <a:pt x="331" y="12"/>
                </a:cubicBezTo>
                <a:cubicBezTo>
                  <a:pt x="329" y="12"/>
                  <a:pt x="333" y="10"/>
                  <a:pt x="331" y="10"/>
                </a:cubicBezTo>
                <a:cubicBezTo>
                  <a:pt x="330" y="11"/>
                  <a:pt x="329" y="11"/>
                  <a:pt x="330" y="12"/>
                </a:cubicBezTo>
                <a:cubicBezTo>
                  <a:pt x="329" y="12"/>
                  <a:pt x="328" y="11"/>
                  <a:pt x="327" y="12"/>
                </a:cubicBezTo>
                <a:cubicBezTo>
                  <a:pt x="326" y="12"/>
                  <a:pt x="322" y="13"/>
                  <a:pt x="322" y="14"/>
                </a:cubicBezTo>
                <a:cubicBezTo>
                  <a:pt x="322" y="14"/>
                  <a:pt x="325" y="13"/>
                  <a:pt x="326" y="13"/>
                </a:cubicBezTo>
                <a:cubicBezTo>
                  <a:pt x="325" y="15"/>
                  <a:pt x="332" y="11"/>
                  <a:pt x="334" y="11"/>
                </a:cubicBezTo>
                <a:cubicBezTo>
                  <a:pt x="334" y="11"/>
                  <a:pt x="332" y="11"/>
                  <a:pt x="332" y="11"/>
                </a:cubicBezTo>
                <a:close/>
                <a:moveTo>
                  <a:pt x="335" y="9"/>
                </a:moveTo>
                <a:cubicBezTo>
                  <a:pt x="334" y="10"/>
                  <a:pt x="332" y="10"/>
                  <a:pt x="333" y="10"/>
                </a:cubicBezTo>
                <a:cubicBezTo>
                  <a:pt x="334" y="10"/>
                  <a:pt x="334" y="9"/>
                  <a:pt x="336" y="9"/>
                </a:cubicBezTo>
                <a:cubicBezTo>
                  <a:pt x="336" y="9"/>
                  <a:pt x="336" y="9"/>
                  <a:pt x="335" y="9"/>
                </a:cubicBezTo>
                <a:close/>
                <a:moveTo>
                  <a:pt x="337" y="8"/>
                </a:moveTo>
                <a:cubicBezTo>
                  <a:pt x="337" y="8"/>
                  <a:pt x="338" y="8"/>
                  <a:pt x="338" y="8"/>
                </a:cubicBezTo>
                <a:cubicBezTo>
                  <a:pt x="339" y="7"/>
                  <a:pt x="339" y="8"/>
                  <a:pt x="339" y="8"/>
                </a:cubicBezTo>
                <a:cubicBezTo>
                  <a:pt x="340" y="7"/>
                  <a:pt x="340" y="7"/>
                  <a:pt x="339" y="7"/>
                </a:cubicBezTo>
                <a:lnTo>
                  <a:pt x="337" y="8"/>
                </a:lnTo>
                <a:close/>
                <a:moveTo>
                  <a:pt x="344" y="9"/>
                </a:moveTo>
                <a:cubicBezTo>
                  <a:pt x="343" y="8"/>
                  <a:pt x="342" y="9"/>
                  <a:pt x="342" y="9"/>
                </a:cubicBezTo>
                <a:cubicBezTo>
                  <a:pt x="341" y="10"/>
                  <a:pt x="343" y="9"/>
                  <a:pt x="344" y="9"/>
                </a:cubicBezTo>
                <a:close/>
                <a:moveTo>
                  <a:pt x="356" y="6"/>
                </a:moveTo>
                <a:cubicBezTo>
                  <a:pt x="356" y="6"/>
                  <a:pt x="356" y="6"/>
                  <a:pt x="356" y="6"/>
                </a:cubicBezTo>
                <a:cubicBezTo>
                  <a:pt x="355" y="6"/>
                  <a:pt x="354" y="7"/>
                  <a:pt x="354" y="6"/>
                </a:cubicBezTo>
                <a:cubicBezTo>
                  <a:pt x="353" y="7"/>
                  <a:pt x="353" y="7"/>
                  <a:pt x="352" y="7"/>
                </a:cubicBezTo>
                <a:cubicBezTo>
                  <a:pt x="353" y="7"/>
                  <a:pt x="355" y="7"/>
                  <a:pt x="357" y="7"/>
                </a:cubicBezTo>
                <a:cubicBezTo>
                  <a:pt x="358" y="6"/>
                  <a:pt x="358" y="5"/>
                  <a:pt x="356" y="6"/>
                </a:cubicBezTo>
                <a:close/>
                <a:moveTo>
                  <a:pt x="366" y="5"/>
                </a:moveTo>
                <a:cubicBezTo>
                  <a:pt x="365" y="5"/>
                  <a:pt x="364" y="5"/>
                  <a:pt x="363" y="6"/>
                </a:cubicBezTo>
                <a:cubicBezTo>
                  <a:pt x="363" y="6"/>
                  <a:pt x="363" y="6"/>
                  <a:pt x="363" y="6"/>
                </a:cubicBezTo>
                <a:cubicBezTo>
                  <a:pt x="364" y="6"/>
                  <a:pt x="365" y="6"/>
                  <a:pt x="366" y="5"/>
                </a:cubicBezTo>
                <a:close/>
                <a:moveTo>
                  <a:pt x="375" y="3"/>
                </a:moveTo>
                <a:cubicBezTo>
                  <a:pt x="376" y="3"/>
                  <a:pt x="377" y="3"/>
                  <a:pt x="378" y="3"/>
                </a:cubicBezTo>
                <a:cubicBezTo>
                  <a:pt x="378" y="2"/>
                  <a:pt x="375" y="3"/>
                  <a:pt x="373" y="3"/>
                </a:cubicBezTo>
                <a:cubicBezTo>
                  <a:pt x="373" y="4"/>
                  <a:pt x="374" y="4"/>
                  <a:pt x="375" y="4"/>
                </a:cubicBezTo>
                <a:cubicBezTo>
                  <a:pt x="375" y="4"/>
                  <a:pt x="376" y="4"/>
                  <a:pt x="377" y="3"/>
                </a:cubicBezTo>
                <a:cubicBezTo>
                  <a:pt x="376" y="3"/>
                  <a:pt x="376" y="3"/>
                  <a:pt x="375" y="3"/>
                </a:cubicBezTo>
                <a:close/>
                <a:moveTo>
                  <a:pt x="379" y="3"/>
                </a:moveTo>
                <a:cubicBezTo>
                  <a:pt x="381" y="3"/>
                  <a:pt x="383" y="2"/>
                  <a:pt x="385" y="2"/>
                </a:cubicBezTo>
                <a:cubicBezTo>
                  <a:pt x="385" y="2"/>
                  <a:pt x="384" y="2"/>
                  <a:pt x="384" y="2"/>
                </a:cubicBezTo>
                <a:cubicBezTo>
                  <a:pt x="383" y="2"/>
                  <a:pt x="383" y="2"/>
                  <a:pt x="383" y="2"/>
                </a:cubicBezTo>
                <a:cubicBezTo>
                  <a:pt x="382" y="2"/>
                  <a:pt x="381" y="2"/>
                  <a:pt x="379" y="3"/>
                </a:cubicBezTo>
                <a:close/>
                <a:moveTo>
                  <a:pt x="381" y="3"/>
                </a:moveTo>
                <a:cubicBezTo>
                  <a:pt x="379" y="3"/>
                  <a:pt x="381" y="4"/>
                  <a:pt x="380" y="4"/>
                </a:cubicBezTo>
                <a:cubicBezTo>
                  <a:pt x="381" y="4"/>
                  <a:pt x="381" y="4"/>
                  <a:pt x="381" y="4"/>
                </a:cubicBezTo>
                <a:cubicBezTo>
                  <a:pt x="382" y="4"/>
                  <a:pt x="382" y="3"/>
                  <a:pt x="381" y="3"/>
                </a:cubicBezTo>
                <a:close/>
                <a:moveTo>
                  <a:pt x="388" y="3"/>
                </a:moveTo>
                <a:cubicBezTo>
                  <a:pt x="388" y="3"/>
                  <a:pt x="387" y="3"/>
                  <a:pt x="388" y="2"/>
                </a:cubicBezTo>
                <a:cubicBezTo>
                  <a:pt x="386" y="2"/>
                  <a:pt x="385" y="3"/>
                  <a:pt x="384" y="2"/>
                </a:cubicBezTo>
                <a:cubicBezTo>
                  <a:pt x="383" y="3"/>
                  <a:pt x="383" y="3"/>
                  <a:pt x="382" y="3"/>
                </a:cubicBezTo>
                <a:cubicBezTo>
                  <a:pt x="384" y="4"/>
                  <a:pt x="386" y="4"/>
                  <a:pt x="388" y="3"/>
                </a:cubicBezTo>
                <a:close/>
                <a:moveTo>
                  <a:pt x="392" y="1"/>
                </a:moveTo>
                <a:cubicBezTo>
                  <a:pt x="391" y="1"/>
                  <a:pt x="392" y="1"/>
                  <a:pt x="391" y="1"/>
                </a:cubicBezTo>
                <a:cubicBezTo>
                  <a:pt x="391" y="1"/>
                  <a:pt x="391" y="1"/>
                  <a:pt x="390" y="1"/>
                </a:cubicBezTo>
                <a:cubicBezTo>
                  <a:pt x="390" y="2"/>
                  <a:pt x="390" y="1"/>
                  <a:pt x="388" y="2"/>
                </a:cubicBezTo>
                <a:cubicBezTo>
                  <a:pt x="389" y="2"/>
                  <a:pt x="389" y="2"/>
                  <a:pt x="389" y="2"/>
                </a:cubicBezTo>
                <a:cubicBezTo>
                  <a:pt x="390" y="2"/>
                  <a:pt x="390" y="2"/>
                  <a:pt x="390" y="2"/>
                </a:cubicBezTo>
                <a:cubicBezTo>
                  <a:pt x="390" y="2"/>
                  <a:pt x="391" y="2"/>
                  <a:pt x="391" y="2"/>
                </a:cubicBezTo>
                <a:cubicBezTo>
                  <a:pt x="392" y="2"/>
                  <a:pt x="393" y="1"/>
                  <a:pt x="392" y="1"/>
                </a:cubicBezTo>
                <a:close/>
                <a:moveTo>
                  <a:pt x="399" y="2"/>
                </a:moveTo>
                <a:cubicBezTo>
                  <a:pt x="397" y="2"/>
                  <a:pt x="396" y="2"/>
                  <a:pt x="395" y="2"/>
                </a:cubicBezTo>
                <a:cubicBezTo>
                  <a:pt x="395" y="3"/>
                  <a:pt x="397" y="3"/>
                  <a:pt x="399" y="2"/>
                </a:cubicBezTo>
                <a:close/>
                <a:moveTo>
                  <a:pt x="406" y="1"/>
                </a:moveTo>
                <a:cubicBezTo>
                  <a:pt x="405" y="1"/>
                  <a:pt x="404" y="1"/>
                  <a:pt x="403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4" y="1"/>
                  <a:pt x="403" y="1"/>
                  <a:pt x="403" y="1"/>
                </a:cubicBezTo>
                <a:cubicBezTo>
                  <a:pt x="404" y="1"/>
                  <a:pt x="405" y="1"/>
                  <a:pt x="406" y="1"/>
                </a:cubicBezTo>
                <a:close/>
                <a:moveTo>
                  <a:pt x="411" y="2"/>
                </a:moveTo>
                <a:cubicBezTo>
                  <a:pt x="411" y="1"/>
                  <a:pt x="408" y="1"/>
                  <a:pt x="407" y="1"/>
                </a:cubicBezTo>
                <a:cubicBezTo>
                  <a:pt x="408" y="2"/>
                  <a:pt x="410" y="1"/>
                  <a:pt x="411" y="2"/>
                </a:cubicBezTo>
                <a:close/>
                <a:moveTo>
                  <a:pt x="411" y="2"/>
                </a:moveTo>
                <a:cubicBezTo>
                  <a:pt x="411" y="2"/>
                  <a:pt x="410" y="2"/>
                  <a:pt x="410" y="2"/>
                </a:cubicBezTo>
                <a:cubicBezTo>
                  <a:pt x="410" y="2"/>
                  <a:pt x="410" y="2"/>
                  <a:pt x="410" y="2"/>
                </a:cubicBezTo>
                <a:cubicBezTo>
                  <a:pt x="411" y="2"/>
                  <a:pt x="411" y="2"/>
                  <a:pt x="412" y="2"/>
                </a:cubicBezTo>
                <a:cubicBezTo>
                  <a:pt x="412" y="2"/>
                  <a:pt x="412" y="2"/>
                  <a:pt x="411" y="2"/>
                </a:cubicBezTo>
                <a:close/>
                <a:moveTo>
                  <a:pt x="418" y="2"/>
                </a:moveTo>
                <a:cubicBezTo>
                  <a:pt x="416" y="2"/>
                  <a:pt x="414" y="2"/>
                  <a:pt x="412" y="2"/>
                </a:cubicBezTo>
                <a:cubicBezTo>
                  <a:pt x="414" y="2"/>
                  <a:pt x="416" y="2"/>
                  <a:pt x="418" y="2"/>
                </a:cubicBezTo>
                <a:close/>
                <a:moveTo>
                  <a:pt x="419" y="1"/>
                </a:moveTo>
                <a:cubicBezTo>
                  <a:pt x="418" y="0"/>
                  <a:pt x="416" y="1"/>
                  <a:pt x="415" y="1"/>
                </a:cubicBezTo>
                <a:cubicBezTo>
                  <a:pt x="416" y="1"/>
                  <a:pt x="418" y="2"/>
                  <a:pt x="419" y="1"/>
                </a:cubicBezTo>
                <a:close/>
                <a:moveTo>
                  <a:pt x="429" y="3"/>
                </a:moveTo>
                <a:cubicBezTo>
                  <a:pt x="428" y="3"/>
                  <a:pt x="428" y="3"/>
                  <a:pt x="428" y="2"/>
                </a:cubicBezTo>
                <a:cubicBezTo>
                  <a:pt x="428" y="3"/>
                  <a:pt x="426" y="3"/>
                  <a:pt x="424" y="3"/>
                </a:cubicBezTo>
                <a:cubicBezTo>
                  <a:pt x="426" y="4"/>
                  <a:pt x="427" y="3"/>
                  <a:pt x="429" y="3"/>
                </a:cubicBezTo>
                <a:close/>
                <a:moveTo>
                  <a:pt x="109" y="202"/>
                </a:moveTo>
                <a:cubicBezTo>
                  <a:pt x="108" y="203"/>
                  <a:pt x="107" y="204"/>
                  <a:pt x="107" y="205"/>
                </a:cubicBezTo>
                <a:cubicBezTo>
                  <a:pt x="108" y="204"/>
                  <a:pt x="109" y="203"/>
                  <a:pt x="109" y="202"/>
                </a:cubicBezTo>
                <a:close/>
                <a:moveTo>
                  <a:pt x="131" y="179"/>
                </a:moveTo>
                <a:cubicBezTo>
                  <a:pt x="130" y="179"/>
                  <a:pt x="130" y="180"/>
                  <a:pt x="130" y="181"/>
                </a:cubicBezTo>
                <a:cubicBezTo>
                  <a:pt x="130" y="181"/>
                  <a:pt x="132" y="179"/>
                  <a:pt x="131" y="179"/>
                </a:cubicBezTo>
                <a:close/>
                <a:moveTo>
                  <a:pt x="139" y="166"/>
                </a:moveTo>
                <a:cubicBezTo>
                  <a:pt x="138" y="166"/>
                  <a:pt x="138" y="167"/>
                  <a:pt x="137" y="168"/>
                </a:cubicBezTo>
                <a:cubicBezTo>
                  <a:pt x="138" y="168"/>
                  <a:pt x="139" y="167"/>
                  <a:pt x="139" y="166"/>
                </a:cubicBezTo>
                <a:close/>
                <a:moveTo>
                  <a:pt x="149" y="157"/>
                </a:moveTo>
                <a:cubicBezTo>
                  <a:pt x="148" y="157"/>
                  <a:pt x="147" y="158"/>
                  <a:pt x="148" y="159"/>
                </a:cubicBezTo>
                <a:cubicBezTo>
                  <a:pt x="148" y="158"/>
                  <a:pt x="149" y="158"/>
                  <a:pt x="149" y="157"/>
                </a:cubicBezTo>
                <a:close/>
                <a:moveTo>
                  <a:pt x="159" y="147"/>
                </a:moveTo>
                <a:cubicBezTo>
                  <a:pt x="159" y="147"/>
                  <a:pt x="158" y="148"/>
                  <a:pt x="158" y="148"/>
                </a:cubicBezTo>
                <a:cubicBezTo>
                  <a:pt x="157" y="149"/>
                  <a:pt x="158" y="149"/>
                  <a:pt x="157" y="150"/>
                </a:cubicBezTo>
                <a:cubicBezTo>
                  <a:pt x="156" y="151"/>
                  <a:pt x="157" y="149"/>
                  <a:pt x="157" y="149"/>
                </a:cubicBezTo>
                <a:cubicBezTo>
                  <a:pt x="155" y="150"/>
                  <a:pt x="154" y="152"/>
                  <a:pt x="153" y="153"/>
                </a:cubicBezTo>
                <a:cubicBezTo>
                  <a:pt x="155" y="152"/>
                  <a:pt x="156" y="152"/>
                  <a:pt x="158" y="151"/>
                </a:cubicBezTo>
                <a:cubicBezTo>
                  <a:pt x="158" y="150"/>
                  <a:pt x="159" y="149"/>
                  <a:pt x="159" y="147"/>
                </a:cubicBezTo>
                <a:close/>
                <a:moveTo>
                  <a:pt x="165" y="142"/>
                </a:moveTo>
                <a:cubicBezTo>
                  <a:pt x="164" y="142"/>
                  <a:pt x="163" y="144"/>
                  <a:pt x="162" y="144"/>
                </a:cubicBezTo>
                <a:cubicBezTo>
                  <a:pt x="162" y="144"/>
                  <a:pt x="163" y="144"/>
                  <a:pt x="163" y="145"/>
                </a:cubicBezTo>
                <a:cubicBezTo>
                  <a:pt x="162" y="145"/>
                  <a:pt x="162" y="145"/>
                  <a:pt x="161" y="145"/>
                </a:cubicBezTo>
                <a:cubicBezTo>
                  <a:pt x="161" y="146"/>
                  <a:pt x="161" y="146"/>
                  <a:pt x="160" y="147"/>
                </a:cubicBezTo>
                <a:cubicBezTo>
                  <a:pt x="162" y="146"/>
                  <a:pt x="163" y="145"/>
                  <a:pt x="164" y="144"/>
                </a:cubicBezTo>
                <a:cubicBezTo>
                  <a:pt x="163" y="144"/>
                  <a:pt x="165" y="143"/>
                  <a:pt x="165" y="142"/>
                </a:cubicBezTo>
                <a:close/>
                <a:moveTo>
                  <a:pt x="174" y="136"/>
                </a:moveTo>
                <a:cubicBezTo>
                  <a:pt x="173" y="136"/>
                  <a:pt x="172" y="136"/>
                  <a:pt x="172" y="137"/>
                </a:cubicBezTo>
                <a:cubicBezTo>
                  <a:pt x="172" y="137"/>
                  <a:pt x="173" y="136"/>
                  <a:pt x="174" y="136"/>
                </a:cubicBezTo>
                <a:close/>
                <a:moveTo>
                  <a:pt x="187" y="126"/>
                </a:moveTo>
                <a:cubicBezTo>
                  <a:pt x="186" y="126"/>
                  <a:pt x="184" y="127"/>
                  <a:pt x="183" y="128"/>
                </a:cubicBezTo>
                <a:cubicBezTo>
                  <a:pt x="185" y="128"/>
                  <a:pt x="186" y="127"/>
                  <a:pt x="187" y="126"/>
                </a:cubicBezTo>
                <a:close/>
                <a:moveTo>
                  <a:pt x="209" y="110"/>
                </a:moveTo>
                <a:cubicBezTo>
                  <a:pt x="209" y="109"/>
                  <a:pt x="208" y="110"/>
                  <a:pt x="208" y="110"/>
                </a:cubicBezTo>
                <a:cubicBezTo>
                  <a:pt x="207" y="111"/>
                  <a:pt x="209" y="111"/>
                  <a:pt x="209" y="110"/>
                </a:cubicBezTo>
                <a:close/>
                <a:moveTo>
                  <a:pt x="301" y="62"/>
                </a:moveTo>
                <a:cubicBezTo>
                  <a:pt x="300" y="62"/>
                  <a:pt x="299" y="63"/>
                  <a:pt x="299" y="63"/>
                </a:cubicBezTo>
                <a:cubicBezTo>
                  <a:pt x="300" y="63"/>
                  <a:pt x="300" y="63"/>
                  <a:pt x="301" y="63"/>
                </a:cubicBezTo>
                <a:cubicBezTo>
                  <a:pt x="301" y="63"/>
                  <a:pt x="302" y="62"/>
                  <a:pt x="301" y="62"/>
                </a:cubicBezTo>
                <a:close/>
                <a:moveTo>
                  <a:pt x="320" y="56"/>
                </a:moveTo>
                <a:cubicBezTo>
                  <a:pt x="320" y="55"/>
                  <a:pt x="318" y="56"/>
                  <a:pt x="317" y="57"/>
                </a:cubicBezTo>
                <a:cubicBezTo>
                  <a:pt x="318" y="57"/>
                  <a:pt x="319" y="56"/>
                  <a:pt x="320" y="56"/>
                </a:cubicBezTo>
                <a:close/>
                <a:moveTo>
                  <a:pt x="399" y="40"/>
                </a:moveTo>
                <a:cubicBezTo>
                  <a:pt x="399" y="41"/>
                  <a:pt x="400" y="41"/>
                  <a:pt x="400" y="41"/>
                </a:cubicBezTo>
                <a:cubicBezTo>
                  <a:pt x="400" y="41"/>
                  <a:pt x="401" y="40"/>
                  <a:pt x="402" y="40"/>
                </a:cubicBezTo>
                <a:cubicBezTo>
                  <a:pt x="403" y="40"/>
                  <a:pt x="400" y="40"/>
                  <a:pt x="399" y="40"/>
                </a:cubicBezTo>
                <a:close/>
                <a:moveTo>
                  <a:pt x="410" y="40"/>
                </a:moveTo>
                <a:cubicBezTo>
                  <a:pt x="409" y="39"/>
                  <a:pt x="406" y="40"/>
                  <a:pt x="404" y="40"/>
                </a:cubicBezTo>
                <a:cubicBezTo>
                  <a:pt x="404" y="41"/>
                  <a:pt x="406" y="40"/>
                  <a:pt x="407" y="40"/>
                </a:cubicBezTo>
                <a:cubicBezTo>
                  <a:pt x="407" y="40"/>
                  <a:pt x="407" y="41"/>
                  <a:pt x="408" y="41"/>
                </a:cubicBezTo>
                <a:cubicBezTo>
                  <a:pt x="409" y="41"/>
                  <a:pt x="408" y="40"/>
                  <a:pt x="410" y="40"/>
                </a:cubicBezTo>
                <a:close/>
                <a:moveTo>
                  <a:pt x="412" y="40"/>
                </a:moveTo>
                <a:cubicBezTo>
                  <a:pt x="412" y="40"/>
                  <a:pt x="413" y="40"/>
                  <a:pt x="414" y="40"/>
                </a:cubicBezTo>
                <a:cubicBezTo>
                  <a:pt x="415" y="39"/>
                  <a:pt x="411" y="39"/>
                  <a:pt x="412" y="40"/>
                </a:cubicBezTo>
                <a:close/>
                <a:moveTo>
                  <a:pt x="439" y="39"/>
                </a:moveTo>
                <a:cubicBezTo>
                  <a:pt x="439" y="38"/>
                  <a:pt x="436" y="39"/>
                  <a:pt x="435" y="39"/>
                </a:cubicBezTo>
                <a:cubicBezTo>
                  <a:pt x="435" y="39"/>
                  <a:pt x="438" y="39"/>
                  <a:pt x="439" y="39"/>
                </a:cubicBezTo>
                <a:close/>
                <a:moveTo>
                  <a:pt x="450" y="3"/>
                </a:moveTo>
                <a:cubicBezTo>
                  <a:pt x="450" y="2"/>
                  <a:pt x="448" y="2"/>
                  <a:pt x="449" y="2"/>
                </a:cubicBezTo>
                <a:cubicBezTo>
                  <a:pt x="448" y="2"/>
                  <a:pt x="448" y="2"/>
                  <a:pt x="447" y="2"/>
                </a:cubicBezTo>
                <a:cubicBezTo>
                  <a:pt x="447" y="2"/>
                  <a:pt x="449" y="3"/>
                  <a:pt x="450" y="3"/>
                </a:cubicBezTo>
                <a:close/>
                <a:moveTo>
                  <a:pt x="450" y="40"/>
                </a:moveTo>
                <a:cubicBezTo>
                  <a:pt x="449" y="39"/>
                  <a:pt x="448" y="39"/>
                  <a:pt x="447" y="40"/>
                </a:cubicBezTo>
                <a:cubicBezTo>
                  <a:pt x="448" y="40"/>
                  <a:pt x="449" y="40"/>
                  <a:pt x="449" y="40"/>
                </a:cubicBezTo>
                <a:cubicBezTo>
                  <a:pt x="450" y="40"/>
                  <a:pt x="450" y="40"/>
                  <a:pt x="450" y="40"/>
                </a:cubicBezTo>
                <a:close/>
                <a:moveTo>
                  <a:pt x="455" y="41"/>
                </a:moveTo>
                <a:cubicBezTo>
                  <a:pt x="456" y="41"/>
                  <a:pt x="456" y="41"/>
                  <a:pt x="456" y="41"/>
                </a:cubicBezTo>
                <a:cubicBezTo>
                  <a:pt x="457" y="41"/>
                  <a:pt x="456" y="40"/>
                  <a:pt x="455" y="41"/>
                </a:cubicBezTo>
                <a:close/>
                <a:moveTo>
                  <a:pt x="472" y="42"/>
                </a:moveTo>
                <a:cubicBezTo>
                  <a:pt x="471" y="42"/>
                  <a:pt x="470" y="42"/>
                  <a:pt x="470" y="42"/>
                </a:cubicBezTo>
                <a:cubicBezTo>
                  <a:pt x="468" y="42"/>
                  <a:pt x="470" y="42"/>
                  <a:pt x="468" y="42"/>
                </a:cubicBezTo>
                <a:cubicBezTo>
                  <a:pt x="468" y="43"/>
                  <a:pt x="469" y="43"/>
                  <a:pt x="470" y="43"/>
                </a:cubicBezTo>
                <a:cubicBezTo>
                  <a:pt x="470" y="43"/>
                  <a:pt x="470" y="43"/>
                  <a:pt x="470" y="42"/>
                </a:cubicBezTo>
                <a:cubicBezTo>
                  <a:pt x="471" y="42"/>
                  <a:pt x="471" y="43"/>
                  <a:pt x="471" y="43"/>
                </a:cubicBezTo>
                <a:cubicBezTo>
                  <a:pt x="472" y="43"/>
                  <a:pt x="471" y="42"/>
                  <a:pt x="472" y="42"/>
                </a:cubicBezTo>
                <a:close/>
                <a:moveTo>
                  <a:pt x="476" y="43"/>
                </a:moveTo>
                <a:cubicBezTo>
                  <a:pt x="474" y="42"/>
                  <a:pt x="474" y="43"/>
                  <a:pt x="475" y="43"/>
                </a:cubicBezTo>
                <a:cubicBezTo>
                  <a:pt x="476" y="43"/>
                  <a:pt x="475" y="43"/>
                  <a:pt x="476" y="43"/>
                </a:cubicBezTo>
                <a:close/>
                <a:moveTo>
                  <a:pt x="478" y="44"/>
                </a:moveTo>
                <a:cubicBezTo>
                  <a:pt x="478" y="44"/>
                  <a:pt x="477" y="44"/>
                  <a:pt x="476" y="44"/>
                </a:cubicBezTo>
                <a:cubicBezTo>
                  <a:pt x="477" y="44"/>
                  <a:pt x="478" y="44"/>
                  <a:pt x="478" y="44"/>
                </a:cubicBezTo>
                <a:close/>
                <a:moveTo>
                  <a:pt x="486" y="45"/>
                </a:moveTo>
                <a:cubicBezTo>
                  <a:pt x="485" y="44"/>
                  <a:pt x="483" y="45"/>
                  <a:pt x="482" y="44"/>
                </a:cubicBezTo>
                <a:cubicBezTo>
                  <a:pt x="481" y="44"/>
                  <a:pt x="484" y="45"/>
                  <a:pt x="482" y="45"/>
                </a:cubicBezTo>
                <a:cubicBezTo>
                  <a:pt x="483" y="45"/>
                  <a:pt x="484" y="45"/>
                  <a:pt x="484" y="46"/>
                </a:cubicBezTo>
                <a:cubicBezTo>
                  <a:pt x="484" y="45"/>
                  <a:pt x="485" y="45"/>
                  <a:pt x="486" y="45"/>
                </a:cubicBezTo>
                <a:close/>
                <a:moveTo>
                  <a:pt x="495" y="10"/>
                </a:moveTo>
                <a:cubicBezTo>
                  <a:pt x="494" y="9"/>
                  <a:pt x="493" y="9"/>
                  <a:pt x="492" y="9"/>
                </a:cubicBezTo>
                <a:cubicBezTo>
                  <a:pt x="491" y="9"/>
                  <a:pt x="494" y="10"/>
                  <a:pt x="495" y="10"/>
                </a:cubicBezTo>
                <a:close/>
                <a:moveTo>
                  <a:pt x="568" y="35"/>
                </a:moveTo>
                <a:cubicBezTo>
                  <a:pt x="567" y="36"/>
                  <a:pt x="569" y="37"/>
                  <a:pt x="570" y="37"/>
                </a:cubicBezTo>
                <a:cubicBezTo>
                  <a:pt x="571" y="37"/>
                  <a:pt x="569" y="36"/>
                  <a:pt x="568" y="35"/>
                </a:cubicBezTo>
                <a:close/>
                <a:moveTo>
                  <a:pt x="587" y="46"/>
                </a:moveTo>
                <a:cubicBezTo>
                  <a:pt x="587" y="45"/>
                  <a:pt x="586" y="45"/>
                  <a:pt x="585" y="44"/>
                </a:cubicBezTo>
                <a:cubicBezTo>
                  <a:pt x="584" y="44"/>
                  <a:pt x="584" y="44"/>
                  <a:pt x="583" y="44"/>
                </a:cubicBezTo>
                <a:cubicBezTo>
                  <a:pt x="583" y="44"/>
                  <a:pt x="583" y="44"/>
                  <a:pt x="583" y="44"/>
                </a:cubicBezTo>
                <a:cubicBezTo>
                  <a:pt x="584" y="45"/>
                  <a:pt x="586" y="46"/>
                  <a:pt x="587" y="46"/>
                </a:cubicBezTo>
                <a:close/>
                <a:moveTo>
                  <a:pt x="592" y="48"/>
                </a:moveTo>
                <a:cubicBezTo>
                  <a:pt x="591" y="49"/>
                  <a:pt x="594" y="49"/>
                  <a:pt x="595" y="51"/>
                </a:cubicBezTo>
                <a:cubicBezTo>
                  <a:pt x="595" y="50"/>
                  <a:pt x="593" y="49"/>
                  <a:pt x="592" y="48"/>
                </a:cubicBezTo>
                <a:close/>
                <a:moveTo>
                  <a:pt x="626" y="71"/>
                </a:moveTo>
                <a:cubicBezTo>
                  <a:pt x="625" y="70"/>
                  <a:pt x="624" y="69"/>
                  <a:pt x="623" y="69"/>
                </a:cubicBezTo>
                <a:cubicBezTo>
                  <a:pt x="624" y="70"/>
                  <a:pt x="623" y="69"/>
                  <a:pt x="623" y="70"/>
                </a:cubicBezTo>
                <a:cubicBezTo>
                  <a:pt x="625" y="70"/>
                  <a:pt x="626" y="71"/>
                  <a:pt x="626" y="71"/>
                </a:cubicBezTo>
                <a:close/>
                <a:moveTo>
                  <a:pt x="627" y="72"/>
                </a:moveTo>
                <a:cubicBezTo>
                  <a:pt x="628" y="73"/>
                  <a:pt x="628" y="73"/>
                  <a:pt x="629" y="74"/>
                </a:cubicBezTo>
                <a:cubicBezTo>
                  <a:pt x="630" y="73"/>
                  <a:pt x="626" y="72"/>
                  <a:pt x="627" y="72"/>
                </a:cubicBezTo>
                <a:close/>
                <a:moveTo>
                  <a:pt x="660" y="99"/>
                </a:moveTo>
                <a:cubicBezTo>
                  <a:pt x="659" y="98"/>
                  <a:pt x="658" y="97"/>
                  <a:pt x="657" y="96"/>
                </a:cubicBezTo>
                <a:cubicBezTo>
                  <a:pt x="658" y="97"/>
                  <a:pt x="658" y="98"/>
                  <a:pt x="660" y="99"/>
                </a:cubicBezTo>
                <a:close/>
                <a:moveTo>
                  <a:pt x="665" y="156"/>
                </a:moveTo>
                <a:cubicBezTo>
                  <a:pt x="664" y="155"/>
                  <a:pt x="663" y="156"/>
                  <a:pt x="662" y="155"/>
                </a:cubicBezTo>
                <a:cubicBezTo>
                  <a:pt x="662" y="155"/>
                  <a:pt x="662" y="155"/>
                  <a:pt x="662" y="155"/>
                </a:cubicBezTo>
                <a:cubicBezTo>
                  <a:pt x="662" y="156"/>
                  <a:pt x="663" y="155"/>
                  <a:pt x="663" y="156"/>
                </a:cubicBezTo>
                <a:cubicBezTo>
                  <a:pt x="664" y="156"/>
                  <a:pt x="664" y="156"/>
                  <a:pt x="664" y="157"/>
                </a:cubicBezTo>
                <a:cubicBezTo>
                  <a:pt x="665" y="158"/>
                  <a:pt x="665" y="157"/>
                  <a:pt x="665" y="156"/>
                </a:cubicBezTo>
                <a:close/>
                <a:moveTo>
                  <a:pt x="667" y="159"/>
                </a:moveTo>
                <a:cubicBezTo>
                  <a:pt x="666" y="157"/>
                  <a:pt x="665" y="157"/>
                  <a:pt x="665" y="157"/>
                </a:cubicBezTo>
                <a:cubicBezTo>
                  <a:pt x="666" y="158"/>
                  <a:pt x="665" y="158"/>
                  <a:pt x="666" y="159"/>
                </a:cubicBezTo>
                <a:cubicBezTo>
                  <a:pt x="669" y="161"/>
                  <a:pt x="664" y="157"/>
                  <a:pt x="667" y="159"/>
                </a:cubicBezTo>
                <a:close/>
                <a:moveTo>
                  <a:pt x="670" y="162"/>
                </a:moveTo>
                <a:cubicBezTo>
                  <a:pt x="669" y="162"/>
                  <a:pt x="669" y="162"/>
                  <a:pt x="668" y="161"/>
                </a:cubicBezTo>
                <a:cubicBezTo>
                  <a:pt x="668" y="162"/>
                  <a:pt x="669" y="163"/>
                  <a:pt x="669" y="163"/>
                </a:cubicBezTo>
                <a:cubicBezTo>
                  <a:pt x="669" y="163"/>
                  <a:pt x="670" y="163"/>
                  <a:pt x="670" y="162"/>
                </a:cubicBezTo>
                <a:close/>
                <a:moveTo>
                  <a:pt x="672" y="165"/>
                </a:moveTo>
                <a:cubicBezTo>
                  <a:pt x="671" y="164"/>
                  <a:pt x="671" y="163"/>
                  <a:pt x="670" y="163"/>
                </a:cubicBezTo>
                <a:cubicBezTo>
                  <a:pt x="671" y="164"/>
                  <a:pt x="671" y="164"/>
                  <a:pt x="670" y="164"/>
                </a:cubicBezTo>
                <a:cubicBezTo>
                  <a:pt x="671" y="164"/>
                  <a:pt x="671" y="164"/>
                  <a:pt x="672" y="165"/>
                </a:cubicBezTo>
                <a:close/>
                <a:moveTo>
                  <a:pt x="700" y="141"/>
                </a:moveTo>
                <a:cubicBezTo>
                  <a:pt x="700" y="143"/>
                  <a:pt x="702" y="143"/>
                  <a:pt x="702" y="144"/>
                </a:cubicBezTo>
                <a:cubicBezTo>
                  <a:pt x="703" y="144"/>
                  <a:pt x="701" y="142"/>
                  <a:pt x="700" y="141"/>
                </a:cubicBezTo>
                <a:close/>
                <a:moveTo>
                  <a:pt x="705" y="149"/>
                </a:moveTo>
                <a:cubicBezTo>
                  <a:pt x="705" y="147"/>
                  <a:pt x="704" y="146"/>
                  <a:pt x="703" y="145"/>
                </a:cubicBezTo>
                <a:cubicBezTo>
                  <a:pt x="703" y="146"/>
                  <a:pt x="705" y="147"/>
                  <a:pt x="705" y="149"/>
                </a:cubicBezTo>
                <a:close/>
                <a:moveTo>
                  <a:pt x="707" y="150"/>
                </a:moveTo>
                <a:cubicBezTo>
                  <a:pt x="707" y="150"/>
                  <a:pt x="707" y="149"/>
                  <a:pt x="706" y="149"/>
                </a:cubicBezTo>
                <a:cubicBezTo>
                  <a:pt x="706" y="150"/>
                  <a:pt x="706" y="150"/>
                  <a:pt x="706" y="150"/>
                </a:cubicBezTo>
                <a:lnTo>
                  <a:pt x="707" y="150"/>
                </a:lnTo>
                <a:close/>
                <a:moveTo>
                  <a:pt x="761" y="292"/>
                </a:moveTo>
                <a:cubicBezTo>
                  <a:pt x="761" y="292"/>
                  <a:pt x="762" y="293"/>
                  <a:pt x="762" y="292"/>
                </a:cubicBezTo>
                <a:cubicBezTo>
                  <a:pt x="761" y="292"/>
                  <a:pt x="761" y="291"/>
                  <a:pt x="761" y="290"/>
                </a:cubicBezTo>
                <a:cubicBezTo>
                  <a:pt x="760" y="291"/>
                  <a:pt x="761" y="292"/>
                  <a:pt x="761" y="292"/>
                </a:cubicBezTo>
                <a:close/>
                <a:moveTo>
                  <a:pt x="740" y="199"/>
                </a:moveTo>
                <a:cubicBezTo>
                  <a:pt x="741" y="201"/>
                  <a:pt x="742" y="203"/>
                  <a:pt x="743" y="203"/>
                </a:cubicBezTo>
                <a:cubicBezTo>
                  <a:pt x="742" y="202"/>
                  <a:pt x="742" y="200"/>
                  <a:pt x="740" y="199"/>
                </a:cubicBezTo>
                <a:close/>
                <a:moveTo>
                  <a:pt x="745" y="252"/>
                </a:moveTo>
                <a:cubicBezTo>
                  <a:pt x="744" y="250"/>
                  <a:pt x="742" y="247"/>
                  <a:pt x="741" y="246"/>
                </a:cubicBezTo>
                <a:cubicBezTo>
                  <a:pt x="740" y="245"/>
                  <a:pt x="740" y="246"/>
                  <a:pt x="740" y="246"/>
                </a:cubicBezTo>
                <a:cubicBezTo>
                  <a:pt x="742" y="248"/>
                  <a:pt x="743" y="250"/>
                  <a:pt x="744" y="252"/>
                </a:cubicBezTo>
                <a:cubicBezTo>
                  <a:pt x="744" y="253"/>
                  <a:pt x="745" y="253"/>
                  <a:pt x="745" y="252"/>
                </a:cubicBezTo>
                <a:close/>
                <a:moveTo>
                  <a:pt x="749" y="260"/>
                </a:moveTo>
                <a:cubicBezTo>
                  <a:pt x="748" y="259"/>
                  <a:pt x="747" y="257"/>
                  <a:pt x="745" y="255"/>
                </a:cubicBezTo>
                <a:cubicBezTo>
                  <a:pt x="746" y="257"/>
                  <a:pt x="747" y="259"/>
                  <a:pt x="748" y="261"/>
                </a:cubicBezTo>
                <a:cubicBezTo>
                  <a:pt x="749" y="261"/>
                  <a:pt x="749" y="261"/>
                  <a:pt x="749" y="260"/>
                </a:cubicBezTo>
                <a:close/>
                <a:moveTo>
                  <a:pt x="754" y="269"/>
                </a:moveTo>
                <a:cubicBezTo>
                  <a:pt x="753" y="266"/>
                  <a:pt x="750" y="264"/>
                  <a:pt x="749" y="262"/>
                </a:cubicBezTo>
                <a:cubicBezTo>
                  <a:pt x="749" y="264"/>
                  <a:pt x="749" y="264"/>
                  <a:pt x="749" y="264"/>
                </a:cubicBezTo>
                <a:cubicBezTo>
                  <a:pt x="751" y="265"/>
                  <a:pt x="752" y="267"/>
                  <a:pt x="754" y="269"/>
                </a:cubicBezTo>
                <a:close/>
                <a:moveTo>
                  <a:pt x="758" y="224"/>
                </a:moveTo>
                <a:cubicBezTo>
                  <a:pt x="758" y="224"/>
                  <a:pt x="758" y="223"/>
                  <a:pt x="757" y="223"/>
                </a:cubicBezTo>
                <a:cubicBezTo>
                  <a:pt x="758" y="225"/>
                  <a:pt x="757" y="225"/>
                  <a:pt x="756" y="223"/>
                </a:cubicBezTo>
                <a:cubicBezTo>
                  <a:pt x="756" y="224"/>
                  <a:pt x="757" y="225"/>
                  <a:pt x="758" y="226"/>
                </a:cubicBezTo>
                <a:cubicBezTo>
                  <a:pt x="757" y="224"/>
                  <a:pt x="759" y="226"/>
                  <a:pt x="758" y="224"/>
                </a:cubicBezTo>
                <a:close/>
                <a:moveTo>
                  <a:pt x="768" y="283"/>
                </a:moveTo>
                <a:cubicBezTo>
                  <a:pt x="768" y="281"/>
                  <a:pt x="767" y="282"/>
                  <a:pt x="766" y="281"/>
                </a:cubicBezTo>
                <a:cubicBezTo>
                  <a:pt x="766" y="282"/>
                  <a:pt x="767" y="283"/>
                  <a:pt x="768" y="283"/>
                </a:cubicBezTo>
                <a:close/>
                <a:moveTo>
                  <a:pt x="768" y="279"/>
                </a:moveTo>
                <a:cubicBezTo>
                  <a:pt x="767" y="279"/>
                  <a:pt x="766" y="278"/>
                  <a:pt x="766" y="277"/>
                </a:cubicBezTo>
                <a:cubicBezTo>
                  <a:pt x="766" y="277"/>
                  <a:pt x="766" y="278"/>
                  <a:pt x="766" y="279"/>
                </a:cubicBezTo>
                <a:cubicBezTo>
                  <a:pt x="766" y="278"/>
                  <a:pt x="767" y="279"/>
                  <a:pt x="768" y="281"/>
                </a:cubicBezTo>
                <a:cubicBezTo>
                  <a:pt x="768" y="280"/>
                  <a:pt x="768" y="280"/>
                  <a:pt x="767" y="280"/>
                </a:cubicBezTo>
                <a:cubicBezTo>
                  <a:pt x="767" y="279"/>
                  <a:pt x="768" y="280"/>
                  <a:pt x="768" y="279"/>
                </a:cubicBezTo>
                <a:close/>
                <a:moveTo>
                  <a:pt x="771" y="260"/>
                </a:moveTo>
                <a:cubicBezTo>
                  <a:pt x="771" y="260"/>
                  <a:pt x="772" y="261"/>
                  <a:pt x="772" y="262"/>
                </a:cubicBezTo>
                <a:cubicBezTo>
                  <a:pt x="772" y="262"/>
                  <a:pt x="772" y="260"/>
                  <a:pt x="771" y="260"/>
                </a:cubicBezTo>
                <a:close/>
                <a:moveTo>
                  <a:pt x="775" y="271"/>
                </a:moveTo>
                <a:cubicBezTo>
                  <a:pt x="775" y="269"/>
                  <a:pt x="774" y="268"/>
                  <a:pt x="773" y="266"/>
                </a:cubicBezTo>
                <a:cubicBezTo>
                  <a:pt x="773" y="268"/>
                  <a:pt x="774" y="269"/>
                  <a:pt x="775" y="271"/>
                </a:cubicBezTo>
                <a:close/>
                <a:moveTo>
                  <a:pt x="777" y="277"/>
                </a:moveTo>
                <a:cubicBezTo>
                  <a:pt x="777" y="276"/>
                  <a:pt x="777" y="275"/>
                  <a:pt x="776" y="275"/>
                </a:cubicBezTo>
                <a:cubicBezTo>
                  <a:pt x="776" y="276"/>
                  <a:pt x="777" y="276"/>
                  <a:pt x="777" y="277"/>
                </a:cubicBezTo>
                <a:close/>
                <a:moveTo>
                  <a:pt x="779" y="276"/>
                </a:moveTo>
                <a:cubicBezTo>
                  <a:pt x="778" y="276"/>
                  <a:pt x="780" y="279"/>
                  <a:pt x="780" y="277"/>
                </a:cubicBezTo>
                <a:cubicBezTo>
                  <a:pt x="779" y="277"/>
                  <a:pt x="779" y="277"/>
                  <a:pt x="779" y="276"/>
                </a:cubicBezTo>
                <a:cubicBezTo>
                  <a:pt x="779" y="276"/>
                  <a:pt x="779" y="276"/>
                  <a:pt x="779" y="276"/>
                </a:cubicBezTo>
                <a:close/>
                <a:moveTo>
                  <a:pt x="782" y="283"/>
                </a:moveTo>
                <a:cubicBezTo>
                  <a:pt x="782" y="284"/>
                  <a:pt x="781" y="285"/>
                  <a:pt x="780" y="284"/>
                </a:cubicBezTo>
                <a:cubicBezTo>
                  <a:pt x="781" y="283"/>
                  <a:pt x="781" y="283"/>
                  <a:pt x="781" y="281"/>
                </a:cubicBezTo>
                <a:cubicBezTo>
                  <a:pt x="780" y="281"/>
                  <a:pt x="780" y="280"/>
                  <a:pt x="780" y="279"/>
                </a:cubicBezTo>
                <a:cubicBezTo>
                  <a:pt x="779" y="278"/>
                  <a:pt x="778" y="277"/>
                  <a:pt x="777" y="275"/>
                </a:cubicBezTo>
                <a:cubicBezTo>
                  <a:pt x="777" y="276"/>
                  <a:pt x="778" y="277"/>
                  <a:pt x="778" y="278"/>
                </a:cubicBezTo>
                <a:cubicBezTo>
                  <a:pt x="778" y="279"/>
                  <a:pt x="778" y="277"/>
                  <a:pt x="777" y="278"/>
                </a:cubicBezTo>
                <a:cubicBezTo>
                  <a:pt x="778" y="280"/>
                  <a:pt x="780" y="282"/>
                  <a:pt x="780" y="285"/>
                </a:cubicBezTo>
                <a:cubicBezTo>
                  <a:pt x="781" y="286"/>
                  <a:pt x="783" y="286"/>
                  <a:pt x="782" y="283"/>
                </a:cubicBezTo>
                <a:close/>
                <a:moveTo>
                  <a:pt x="713" y="312"/>
                </a:moveTo>
                <a:cubicBezTo>
                  <a:pt x="713" y="312"/>
                  <a:pt x="713" y="312"/>
                  <a:pt x="713" y="313"/>
                </a:cubicBezTo>
                <a:cubicBezTo>
                  <a:pt x="713" y="313"/>
                  <a:pt x="713" y="313"/>
                  <a:pt x="713" y="313"/>
                </a:cubicBezTo>
                <a:cubicBezTo>
                  <a:pt x="713" y="312"/>
                  <a:pt x="713" y="312"/>
                  <a:pt x="713" y="312"/>
                </a:cubicBezTo>
                <a:close/>
                <a:moveTo>
                  <a:pt x="694" y="321"/>
                </a:moveTo>
                <a:cubicBezTo>
                  <a:pt x="694" y="321"/>
                  <a:pt x="694" y="321"/>
                  <a:pt x="694" y="321"/>
                </a:cubicBezTo>
                <a:cubicBezTo>
                  <a:pt x="694" y="322"/>
                  <a:pt x="694" y="321"/>
                  <a:pt x="694" y="321"/>
                </a:cubicBezTo>
                <a:close/>
                <a:moveTo>
                  <a:pt x="704" y="332"/>
                </a:moveTo>
                <a:cubicBezTo>
                  <a:pt x="704" y="332"/>
                  <a:pt x="703" y="332"/>
                  <a:pt x="703" y="332"/>
                </a:cubicBezTo>
                <a:cubicBezTo>
                  <a:pt x="703" y="332"/>
                  <a:pt x="703" y="332"/>
                  <a:pt x="703" y="333"/>
                </a:cubicBezTo>
                <a:cubicBezTo>
                  <a:pt x="703" y="333"/>
                  <a:pt x="703" y="332"/>
                  <a:pt x="704" y="332"/>
                </a:cubicBezTo>
                <a:close/>
                <a:moveTo>
                  <a:pt x="704" y="331"/>
                </a:moveTo>
                <a:cubicBezTo>
                  <a:pt x="704" y="331"/>
                  <a:pt x="704" y="331"/>
                  <a:pt x="704" y="331"/>
                </a:cubicBezTo>
                <a:cubicBezTo>
                  <a:pt x="704" y="330"/>
                  <a:pt x="703" y="331"/>
                  <a:pt x="703" y="330"/>
                </a:cubicBezTo>
                <a:cubicBezTo>
                  <a:pt x="702" y="330"/>
                  <a:pt x="701" y="331"/>
                  <a:pt x="702" y="332"/>
                </a:cubicBezTo>
                <a:cubicBezTo>
                  <a:pt x="702" y="331"/>
                  <a:pt x="702" y="331"/>
                  <a:pt x="702" y="331"/>
                </a:cubicBezTo>
                <a:cubicBezTo>
                  <a:pt x="702" y="331"/>
                  <a:pt x="702" y="331"/>
                  <a:pt x="702" y="332"/>
                </a:cubicBezTo>
                <a:cubicBezTo>
                  <a:pt x="703" y="332"/>
                  <a:pt x="703" y="331"/>
                  <a:pt x="703" y="332"/>
                </a:cubicBezTo>
                <a:cubicBezTo>
                  <a:pt x="703" y="332"/>
                  <a:pt x="704" y="332"/>
                  <a:pt x="704" y="332"/>
                </a:cubicBezTo>
                <a:cubicBezTo>
                  <a:pt x="704" y="331"/>
                  <a:pt x="704" y="331"/>
                  <a:pt x="704" y="331"/>
                </a:cubicBezTo>
                <a:close/>
                <a:moveTo>
                  <a:pt x="705" y="331"/>
                </a:moveTo>
                <a:cubicBezTo>
                  <a:pt x="705" y="331"/>
                  <a:pt x="705" y="331"/>
                  <a:pt x="704" y="331"/>
                </a:cubicBezTo>
                <a:cubicBezTo>
                  <a:pt x="704" y="331"/>
                  <a:pt x="704" y="331"/>
                  <a:pt x="705" y="331"/>
                </a:cubicBezTo>
                <a:close/>
                <a:moveTo>
                  <a:pt x="707" y="332"/>
                </a:moveTo>
                <a:cubicBezTo>
                  <a:pt x="706" y="332"/>
                  <a:pt x="706" y="332"/>
                  <a:pt x="705" y="332"/>
                </a:cubicBezTo>
                <a:cubicBezTo>
                  <a:pt x="706" y="332"/>
                  <a:pt x="706" y="332"/>
                  <a:pt x="707" y="332"/>
                </a:cubicBezTo>
                <a:close/>
                <a:moveTo>
                  <a:pt x="708" y="333"/>
                </a:moveTo>
                <a:cubicBezTo>
                  <a:pt x="708" y="333"/>
                  <a:pt x="707" y="333"/>
                  <a:pt x="707" y="333"/>
                </a:cubicBezTo>
                <a:cubicBezTo>
                  <a:pt x="707" y="333"/>
                  <a:pt x="707" y="334"/>
                  <a:pt x="708" y="333"/>
                </a:cubicBezTo>
                <a:close/>
                <a:moveTo>
                  <a:pt x="710" y="321"/>
                </a:moveTo>
                <a:cubicBezTo>
                  <a:pt x="710" y="322"/>
                  <a:pt x="710" y="321"/>
                  <a:pt x="710" y="321"/>
                </a:cubicBezTo>
                <a:cubicBezTo>
                  <a:pt x="710" y="321"/>
                  <a:pt x="710" y="321"/>
                  <a:pt x="710" y="321"/>
                </a:cubicBezTo>
                <a:close/>
                <a:moveTo>
                  <a:pt x="710" y="322"/>
                </a:moveTo>
                <a:cubicBezTo>
                  <a:pt x="710" y="322"/>
                  <a:pt x="710" y="322"/>
                  <a:pt x="710" y="322"/>
                </a:cubicBezTo>
                <a:cubicBezTo>
                  <a:pt x="710" y="322"/>
                  <a:pt x="710" y="322"/>
                  <a:pt x="710" y="322"/>
                </a:cubicBezTo>
                <a:cubicBezTo>
                  <a:pt x="710" y="322"/>
                  <a:pt x="709" y="322"/>
                  <a:pt x="709" y="323"/>
                </a:cubicBezTo>
                <a:cubicBezTo>
                  <a:pt x="710" y="323"/>
                  <a:pt x="710" y="322"/>
                  <a:pt x="710" y="322"/>
                </a:cubicBezTo>
                <a:cubicBezTo>
                  <a:pt x="711" y="322"/>
                  <a:pt x="711" y="322"/>
                  <a:pt x="710" y="322"/>
                </a:cubicBezTo>
                <a:close/>
                <a:moveTo>
                  <a:pt x="714" y="340"/>
                </a:moveTo>
                <a:cubicBezTo>
                  <a:pt x="715" y="339"/>
                  <a:pt x="714" y="339"/>
                  <a:pt x="714" y="339"/>
                </a:cubicBezTo>
                <a:cubicBezTo>
                  <a:pt x="714" y="340"/>
                  <a:pt x="713" y="340"/>
                  <a:pt x="713" y="341"/>
                </a:cubicBezTo>
                <a:cubicBezTo>
                  <a:pt x="713" y="341"/>
                  <a:pt x="713" y="341"/>
                  <a:pt x="714" y="341"/>
                </a:cubicBezTo>
                <a:cubicBezTo>
                  <a:pt x="714" y="340"/>
                  <a:pt x="714" y="339"/>
                  <a:pt x="714" y="340"/>
                </a:cubicBezTo>
                <a:close/>
                <a:moveTo>
                  <a:pt x="720" y="316"/>
                </a:moveTo>
                <a:cubicBezTo>
                  <a:pt x="720" y="316"/>
                  <a:pt x="720" y="316"/>
                  <a:pt x="720" y="316"/>
                </a:cubicBezTo>
                <a:cubicBezTo>
                  <a:pt x="719" y="316"/>
                  <a:pt x="718" y="316"/>
                  <a:pt x="717" y="316"/>
                </a:cubicBezTo>
                <a:cubicBezTo>
                  <a:pt x="718" y="317"/>
                  <a:pt x="719" y="316"/>
                  <a:pt x="720" y="316"/>
                </a:cubicBezTo>
                <a:close/>
                <a:moveTo>
                  <a:pt x="721" y="341"/>
                </a:moveTo>
                <a:cubicBezTo>
                  <a:pt x="721" y="341"/>
                  <a:pt x="720" y="341"/>
                  <a:pt x="720" y="341"/>
                </a:cubicBezTo>
                <a:cubicBezTo>
                  <a:pt x="720" y="341"/>
                  <a:pt x="721" y="341"/>
                  <a:pt x="721" y="341"/>
                </a:cubicBezTo>
                <a:close/>
                <a:moveTo>
                  <a:pt x="722" y="317"/>
                </a:moveTo>
                <a:cubicBezTo>
                  <a:pt x="721" y="316"/>
                  <a:pt x="721" y="316"/>
                  <a:pt x="720" y="316"/>
                </a:cubicBezTo>
                <a:cubicBezTo>
                  <a:pt x="720" y="316"/>
                  <a:pt x="720" y="317"/>
                  <a:pt x="720" y="317"/>
                </a:cubicBezTo>
                <a:cubicBezTo>
                  <a:pt x="721" y="317"/>
                  <a:pt x="721" y="317"/>
                  <a:pt x="722" y="317"/>
                </a:cubicBezTo>
                <a:close/>
                <a:moveTo>
                  <a:pt x="724" y="317"/>
                </a:moveTo>
                <a:cubicBezTo>
                  <a:pt x="724" y="318"/>
                  <a:pt x="723" y="317"/>
                  <a:pt x="723" y="317"/>
                </a:cubicBezTo>
                <a:cubicBezTo>
                  <a:pt x="722" y="317"/>
                  <a:pt x="722" y="318"/>
                  <a:pt x="722" y="318"/>
                </a:cubicBezTo>
                <a:cubicBezTo>
                  <a:pt x="723" y="318"/>
                  <a:pt x="724" y="318"/>
                  <a:pt x="724" y="318"/>
                </a:cubicBezTo>
                <a:cubicBezTo>
                  <a:pt x="724" y="318"/>
                  <a:pt x="724" y="318"/>
                  <a:pt x="724" y="317"/>
                </a:cubicBezTo>
                <a:close/>
                <a:moveTo>
                  <a:pt x="734" y="348"/>
                </a:moveTo>
                <a:cubicBezTo>
                  <a:pt x="733" y="348"/>
                  <a:pt x="733" y="348"/>
                  <a:pt x="733" y="348"/>
                </a:cubicBezTo>
                <a:cubicBezTo>
                  <a:pt x="733" y="348"/>
                  <a:pt x="733" y="348"/>
                  <a:pt x="734" y="348"/>
                </a:cubicBezTo>
                <a:close/>
                <a:moveTo>
                  <a:pt x="735" y="348"/>
                </a:moveTo>
                <a:cubicBezTo>
                  <a:pt x="735" y="348"/>
                  <a:pt x="734" y="348"/>
                  <a:pt x="734" y="348"/>
                </a:cubicBezTo>
                <a:cubicBezTo>
                  <a:pt x="734" y="348"/>
                  <a:pt x="734" y="349"/>
                  <a:pt x="735" y="348"/>
                </a:cubicBezTo>
                <a:close/>
                <a:moveTo>
                  <a:pt x="736" y="349"/>
                </a:moveTo>
                <a:cubicBezTo>
                  <a:pt x="736" y="348"/>
                  <a:pt x="735" y="349"/>
                  <a:pt x="735" y="348"/>
                </a:cubicBezTo>
                <a:cubicBezTo>
                  <a:pt x="735" y="349"/>
                  <a:pt x="735" y="349"/>
                  <a:pt x="736" y="349"/>
                </a:cubicBezTo>
                <a:close/>
                <a:moveTo>
                  <a:pt x="748" y="356"/>
                </a:moveTo>
                <a:cubicBezTo>
                  <a:pt x="748" y="356"/>
                  <a:pt x="748" y="355"/>
                  <a:pt x="748" y="355"/>
                </a:cubicBezTo>
                <a:cubicBezTo>
                  <a:pt x="748" y="356"/>
                  <a:pt x="748" y="356"/>
                  <a:pt x="748" y="356"/>
                </a:cubicBezTo>
                <a:close/>
                <a:moveTo>
                  <a:pt x="756" y="318"/>
                </a:moveTo>
                <a:cubicBezTo>
                  <a:pt x="756" y="319"/>
                  <a:pt x="756" y="319"/>
                  <a:pt x="756" y="319"/>
                </a:cubicBezTo>
                <a:cubicBezTo>
                  <a:pt x="756" y="318"/>
                  <a:pt x="756" y="318"/>
                  <a:pt x="756" y="318"/>
                </a:cubicBezTo>
                <a:cubicBezTo>
                  <a:pt x="756" y="318"/>
                  <a:pt x="756" y="318"/>
                  <a:pt x="756" y="318"/>
                </a:cubicBezTo>
                <a:close/>
                <a:moveTo>
                  <a:pt x="756" y="360"/>
                </a:moveTo>
                <a:cubicBezTo>
                  <a:pt x="756" y="360"/>
                  <a:pt x="756" y="360"/>
                  <a:pt x="756" y="360"/>
                </a:cubicBezTo>
                <a:cubicBezTo>
                  <a:pt x="755" y="360"/>
                  <a:pt x="756" y="360"/>
                  <a:pt x="756" y="360"/>
                </a:cubicBezTo>
                <a:close/>
                <a:moveTo>
                  <a:pt x="757" y="361"/>
                </a:moveTo>
                <a:cubicBezTo>
                  <a:pt x="757" y="361"/>
                  <a:pt x="756" y="361"/>
                  <a:pt x="756" y="361"/>
                </a:cubicBezTo>
                <a:cubicBezTo>
                  <a:pt x="756" y="361"/>
                  <a:pt x="756" y="361"/>
                  <a:pt x="757" y="361"/>
                </a:cubicBezTo>
                <a:cubicBezTo>
                  <a:pt x="757" y="361"/>
                  <a:pt x="757" y="361"/>
                  <a:pt x="757" y="361"/>
                </a:cubicBezTo>
                <a:close/>
                <a:moveTo>
                  <a:pt x="757" y="318"/>
                </a:moveTo>
                <a:cubicBezTo>
                  <a:pt x="757" y="318"/>
                  <a:pt x="757" y="318"/>
                  <a:pt x="757" y="318"/>
                </a:cubicBezTo>
                <a:cubicBezTo>
                  <a:pt x="757" y="318"/>
                  <a:pt x="756" y="318"/>
                  <a:pt x="756" y="319"/>
                </a:cubicBezTo>
                <a:cubicBezTo>
                  <a:pt x="757" y="318"/>
                  <a:pt x="757" y="319"/>
                  <a:pt x="757" y="318"/>
                </a:cubicBezTo>
                <a:close/>
                <a:moveTo>
                  <a:pt x="758" y="319"/>
                </a:moveTo>
                <a:cubicBezTo>
                  <a:pt x="758" y="319"/>
                  <a:pt x="758" y="319"/>
                  <a:pt x="758" y="318"/>
                </a:cubicBezTo>
                <a:cubicBezTo>
                  <a:pt x="757" y="319"/>
                  <a:pt x="758" y="319"/>
                  <a:pt x="757" y="319"/>
                </a:cubicBezTo>
                <a:cubicBezTo>
                  <a:pt x="757" y="320"/>
                  <a:pt x="758" y="319"/>
                  <a:pt x="758" y="319"/>
                </a:cubicBezTo>
                <a:close/>
                <a:moveTo>
                  <a:pt x="759" y="319"/>
                </a:moveTo>
                <a:cubicBezTo>
                  <a:pt x="759" y="319"/>
                  <a:pt x="760" y="319"/>
                  <a:pt x="760" y="319"/>
                </a:cubicBezTo>
                <a:cubicBezTo>
                  <a:pt x="759" y="318"/>
                  <a:pt x="759" y="319"/>
                  <a:pt x="759" y="319"/>
                </a:cubicBezTo>
                <a:cubicBezTo>
                  <a:pt x="759" y="319"/>
                  <a:pt x="759" y="319"/>
                  <a:pt x="759" y="319"/>
                </a:cubicBezTo>
                <a:cubicBezTo>
                  <a:pt x="758" y="319"/>
                  <a:pt x="758" y="319"/>
                  <a:pt x="758" y="320"/>
                </a:cubicBezTo>
                <a:cubicBezTo>
                  <a:pt x="758" y="320"/>
                  <a:pt x="759" y="319"/>
                  <a:pt x="759" y="319"/>
                </a:cubicBezTo>
                <a:close/>
                <a:moveTo>
                  <a:pt x="765" y="366"/>
                </a:moveTo>
                <a:cubicBezTo>
                  <a:pt x="765" y="367"/>
                  <a:pt x="766" y="367"/>
                  <a:pt x="766" y="367"/>
                </a:cubicBezTo>
                <a:cubicBezTo>
                  <a:pt x="766" y="367"/>
                  <a:pt x="765" y="367"/>
                  <a:pt x="765" y="366"/>
                </a:cubicBezTo>
                <a:close/>
                <a:moveTo>
                  <a:pt x="769" y="369"/>
                </a:moveTo>
                <a:cubicBezTo>
                  <a:pt x="769" y="369"/>
                  <a:pt x="769" y="369"/>
                  <a:pt x="769" y="369"/>
                </a:cubicBezTo>
                <a:cubicBezTo>
                  <a:pt x="769" y="368"/>
                  <a:pt x="768" y="368"/>
                  <a:pt x="768" y="368"/>
                </a:cubicBezTo>
                <a:cubicBezTo>
                  <a:pt x="768" y="369"/>
                  <a:pt x="768" y="369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lose/>
                <a:moveTo>
                  <a:pt x="774" y="372"/>
                </a:moveTo>
                <a:cubicBezTo>
                  <a:pt x="773" y="373"/>
                  <a:pt x="774" y="373"/>
                  <a:pt x="774" y="374"/>
                </a:cubicBezTo>
                <a:cubicBezTo>
                  <a:pt x="774" y="373"/>
                  <a:pt x="774" y="373"/>
                  <a:pt x="774" y="372"/>
                </a:cubicBezTo>
                <a:close/>
                <a:moveTo>
                  <a:pt x="792" y="333"/>
                </a:moveTo>
                <a:cubicBezTo>
                  <a:pt x="792" y="333"/>
                  <a:pt x="792" y="333"/>
                  <a:pt x="792" y="333"/>
                </a:cubicBezTo>
                <a:cubicBezTo>
                  <a:pt x="793" y="333"/>
                  <a:pt x="793" y="333"/>
                  <a:pt x="793" y="333"/>
                </a:cubicBezTo>
                <a:cubicBezTo>
                  <a:pt x="792" y="333"/>
                  <a:pt x="792" y="333"/>
                  <a:pt x="792" y="333"/>
                </a:cubicBezTo>
                <a:close/>
                <a:moveTo>
                  <a:pt x="791" y="317"/>
                </a:moveTo>
                <a:cubicBezTo>
                  <a:pt x="791" y="317"/>
                  <a:pt x="792" y="317"/>
                  <a:pt x="792" y="317"/>
                </a:cubicBezTo>
                <a:cubicBezTo>
                  <a:pt x="792" y="317"/>
                  <a:pt x="792" y="316"/>
                  <a:pt x="792" y="316"/>
                </a:cubicBezTo>
                <a:cubicBezTo>
                  <a:pt x="792" y="316"/>
                  <a:pt x="792" y="316"/>
                  <a:pt x="791" y="316"/>
                </a:cubicBezTo>
                <a:lnTo>
                  <a:pt x="791" y="317"/>
                </a:lnTo>
                <a:close/>
                <a:moveTo>
                  <a:pt x="790" y="335"/>
                </a:moveTo>
                <a:cubicBezTo>
                  <a:pt x="791" y="335"/>
                  <a:pt x="791" y="335"/>
                  <a:pt x="790" y="335"/>
                </a:cubicBezTo>
                <a:cubicBezTo>
                  <a:pt x="790" y="334"/>
                  <a:pt x="790" y="334"/>
                  <a:pt x="790" y="334"/>
                </a:cubicBezTo>
                <a:cubicBezTo>
                  <a:pt x="790" y="335"/>
                  <a:pt x="791" y="335"/>
                  <a:pt x="790" y="335"/>
                </a:cubicBezTo>
                <a:close/>
                <a:moveTo>
                  <a:pt x="789" y="340"/>
                </a:moveTo>
                <a:cubicBezTo>
                  <a:pt x="789" y="339"/>
                  <a:pt x="789" y="340"/>
                  <a:pt x="789" y="339"/>
                </a:cubicBezTo>
                <a:cubicBezTo>
                  <a:pt x="788" y="338"/>
                  <a:pt x="788" y="339"/>
                  <a:pt x="788" y="338"/>
                </a:cubicBezTo>
                <a:cubicBezTo>
                  <a:pt x="788" y="339"/>
                  <a:pt x="789" y="339"/>
                  <a:pt x="789" y="340"/>
                </a:cubicBezTo>
                <a:cubicBezTo>
                  <a:pt x="789" y="340"/>
                  <a:pt x="789" y="339"/>
                  <a:pt x="789" y="340"/>
                </a:cubicBezTo>
                <a:close/>
                <a:moveTo>
                  <a:pt x="789" y="339"/>
                </a:moveTo>
                <a:cubicBezTo>
                  <a:pt x="789" y="338"/>
                  <a:pt x="789" y="339"/>
                  <a:pt x="789" y="339"/>
                </a:cubicBezTo>
                <a:cubicBezTo>
                  <a:pt x="789" y="340"/>
                  <a:pt x="789" y="339"/>
                  <a:pt x="789" y="339"/>
                </a:cubicBezTo>
                <a:close/>
                <a:moveTo>
                  <a:pt x="789" y="339"/>
                </a:moveTo>
                <a:cubicBezTo>
                  <a:pt x="789" y="340"/>
                  <a:pt x="789" y="340"/>
                  <a:pt x="789" y="340"/>
                </a:cubicBezTo>
                <a:cubicBezTo>
                  <a:pt x="789" y="341"/>
                  <a:pt x="789" y="339"/>
                  <a:pt x="789" y="339"/>
                </a:cubicBezTo>
                <a:close/>
                <a:moveTo>
                  <a:pt x="790" y="340"/>
                </a:moveTo>
                <a:cubicBezTo>
                  <a:pt x="790" y="340"/>
                  <a:pt x="789" y="339"/>
                  <a:pt x="789" y="339"/>
                </a:cubicBezTo>
                <a:cubicBezTo>
                  <a:pt x="789" y="338"/>
                  <a:pt x="789" y="339"/>
                  <a:pt x="789" y="339"/>
                </a:cubicBezTo>
                <a:cubicBezTo>
                  <a:pt x="789" y="340"/>
                  <a:pt x="789" y="340"/>
                  <a:pt x="789" y="340"/>
                </a:cubicBezTo>
                <a:cubicBezTo>
                  <a:pt x="789" y="340"/>
                  <a:pt x="789" y="339"/>
                  <a:pt x="789" y="339"/>
                </a:cubicBezTo>
                <a:cubicBezTo>
                  <a:pt x="789" y="339"/>
                  <a:pt x="789" y="340"/>
                  <a:pt x="789" y="340"/>
                </a:cubicBezTo>
                <a:cubicBezTo>
                  <a:pt x="789" y="340"/>
                  <a:pt x="789" y="340"/>
                  <a:pt x="790" y="340"/>
                </a:cubicBezTo>
                <a:close/>
                <a:moveTo>
                  <a:pt x="790" y="334"/>
                </a:moveTo>
                <a:cubicBezTo>
                  <a:pt x="790" y="334"/>
                  <a:pt x="790" y="336"/>
                  <a:pt x="790" y="335"/>
                </a:cubicBezTo>
                <a:cubicBezTo>
                  <a:pt x="791" y="336"/>
                  <a:pt x="791" y="336"/>
                  <a:pt x="790" y="335"/>
                </a:cubicBezTo>
                <a:cubicBezTo>
                  <a:pt x="790" y="335"/>
                  <a:pt x="790" y="335"/>
                  <a:pt x="790" y="335"/>
                </a:cubicBezTo>
                <a:cubicBezTo>
                  <a:pt x="790" y="335"/>
                  <a:pt x="790" y="335"/>
                  <a:pt x="790" y="334"/>
                </a:cubicBezTo>
                <a:close/>
                <a:moveTo>
                  <a:pt x="790" y="336"/>
                </a:moveTo>
                <a:cubicBezTo>
                  <a:pt x="791" y="336"/>
                  <a:pt x="791" y="336"/>
                  <a:pt x="790" y="336"/>
                </a:cubicBezTo>
                <a:cubicBezTo>
                  <a:pt x="790" y="335"/>
                  <a:pt x="790" y="336"/>
                  <a:pt x="790" y="336"/>
                </a:cubicBezTo>
                <a:close/>
                <a:moveTo>
                  <a:pt x="790" y="339"/>
                </a:moveTo>
                <a:cubicBezTo>
                  <a:pt x="790" y="339"/>
                  <a:pt x="790" y="339"/>
                  <a:pt x="790" y="339"/>
                </a:cubicBezTo>
                <a:cubicBezTo>
                  <a:pt x="790" y="339"/>
                  <a:pt x="790" y="340"/>
                  <a:pt x="790" y="339"/>
                </a:cubicBezTo>
                <a:close/>
                <a:moveTo>
                  <a:pt x="790" y="340"/>
                </a:moveTo>
                <a:cubicBezTo>
                  <a:pt x="790" y="339"/>
                  <a:pt x="790" y="340"/>
                  <a:pt x="790" y="339"/>
                </a:cubicBezTo>
                <a:cubicBezTo>
                  <a:pt x="790" y="340"/>
                  <a:pt x="790" y="340"/>
                  <a:pt x="790" y="340"/>
                </a:cubicBezTo>
                <a:cubicBezTo>
                  <a:pt x="791" y="341"/>
                  <a:pt x="790" y="340"/>
                  <a:pt x="790" y="340"/>
                </a:cubicBezTo>
                <a:close/>
                <a:moveTo>
                  <a:pt x="791" y="339"/>
                </a:moveTo>
                <a:cubicBezTo>
                  <a:pt x="790" y="338"/>
                  <a:pt x="791" y="339"/>
                  <a:pt x="791" y="339"/>
                </a:cubicBezTo>
                <a:cubicBezTo>
                  <a:pt x="791" y="340"/>
                  <a:pt x="791" y="339"/>
                  <a:pt x="791" y="339"/>
                </a:cubicBezTo>
                <a:close/>
                <a:moveTo>
                  <a:pt x="792" y="336"/>
                </a:moveTo>
                <a:cubicBezTo>
                  <a:pt x="791" y="336"/>
                  <a:pt x="791" y="335"/>
                  <a:pt x="791" y="335"/>
                </a:cubicBezTo>
                <a:cubicBezTo>
                  <a:pt x="791" y="335"/>
                  <a:pt x="791" y="335"/>
                  <a:pt x="791" y="335"/>
                </a:cubicBezTo>
                <a:cubicBezTo>
                  <a:pt x="791" y="336"/>
                  <a:pt x="791" y="336"/>
                  <a:pt x="790" y="335"/>
                </a:cubicBezTo>
                <a:cubicBezTo>
                  <a:pt x="791" y="336"/>
                  <a:pt x="791" y="336"/>
                  <a:pt x="791" y="336"/>
                </a:cubicBezTo>
                <a:cubicBezTo>
                  <a:pt x="791" y="336"/>
                  <a:pt x="791" y="337"/>
                  <a:pt x="791" y="336"/>
                </a:cubicBezTo>
                <a:cubicBezTo>
                  <a:pt x="791" y="336"/>
                  <a:pt x="791" y="336"/>
                  <a:pt x="791" y="336"/>
                </a:cubicBezTo>
                <a:cubicBezTo>
                  <a:pt x="791" y="336"/>
                  <a:pt x="791" y="336"/>
                  <a:pt x="791" y="337"/>
                </a:cubicBezTo>
                <a:cubicBezTo>
                  <a:pt x="790" y="336"/>
                  <a:pt x="791" y="339"/>
                  <a:pt x="790" y="338"/>
                </a:cubicBezTo>
                <a:cubicBezTo>
                  <a:pt x="791" y="339"/>
                  <a:pt x="791" y="339"/>
                  <a:pt x="791" y="339"/>
                </a:cubicBezTo>
                <a:cubicBezTo>
                  <a:pt x="791" y="338"/>
                  <a:pt x="791" y="337"/>
                  <a:pt x="792" y="336"/>
                </a:cubicBezTo>
                <a:close/>
                <a:moveTo>
                  <a:pt x="799" y="392"/>
                </a:moveTo>
                <a:cubicBezTo>
                  <a:pt x="799" y="392"/>
                  <a:pt x="798" y="391"/>
                  <a:pt x="798" y="391"/>
                </a:cubicBezTo>
                <a:cubicBezTo>
                  <a:pt x="799" y="392"/>
                  <a:pt x="799" y="392"/>
                  <a:pt x="799" y="392"/>
                </a:cubicBezTo>
                <a:close/>
                <a:moveTo>
                  <a:pt x="811" y="399"/>
                </a:moveTo>
                <a:cubicBezTo>
                  <a:pt x="811" y="399"/>
                  <a:pt x="811" y="398"/>
                  <a:pt x="811" y="399"/>
                </a:cubicBezTo>
                <a:cubicBezTo>
                  <a:pt x="812" y="399"/>
                  <a:pt x="811" y="398"/>
                  <a:pt x="811" y="398"/>
                </a:cubicBezTo>
                <a:cubicBezTo>
                  <a:pt x="811" y="398"/>
                  <a:pt x="811" y="398"/>
                  <a:pt x="811" y="399"/>
                </a:cubicBezTo>
                <a:close/>
                <a:moveTo>
                  <a:pt x="813" y="389"/>
                </a:moveTo>
                <a:cubicBezTo>
                  <a:pt x="813" y="388"/>
                  <a:pt x="813" y="387"/>
                  <a:pt x="813" y="387"/>
                </a:cubicBezTo>
                <a:cubicBezTo>
                  <a:pt x="812" y="386"/>
                  <a:pt x="812" y="387"/>
                  <a:pt x="812" y="388"/>
                </a:cubicBezTo>
                <a:cubicBezTo>
                  <a:pt x="812" y="388"/>
                  <a:pt x="813" y="389"/>
                  <a:pt x="813" y="389"/>
                </a:cubicBezTo>
                <a:close/>
                <a:moveTo>
                  <a:pt x="814" y="386"/>
                </a:moveTo>
                <a:cubicBezTo>
                  <a:pt x="814" y="385"/>
                  <a:pt x="815" y="385"/>
                  <a:pt x="815" y="383"/>
                </a:cubicBezTo>
                <a:cubicBezTo>
                  <a:pt x="814" y="384"/>
                  <a:pt x="814" y="384"/>
                  <a:pt x="814" y="386"/>
                </a:cubicBezTo>
                <a:close/>
                <a:moveTo>
                  <a:pt x="815" y="385"/>
                </a:moveTo>
                <a:cubicBezTo>
                  <a:pt x="815" y="386"/>
                  <a:pt x="814" y="387"/>
                  <a:pt x="815" y="388"/>
                </a:cubicBezTo>
                <a:cubicBezTo>
                  <a:pt x="815" y="388"/>
                  <a:pt x="815" y="387"/>
                  <a:pt x="815" y="385"/>
                </a:cubicBezTo>
                <a:close/>
                <a:moveTo>
                  <a:pt x="815" y="383"/>
                </a:moveTo>
                <a:cubicBezTo>
                  <a:pt x="815" y="383"/>
                  <a:pt x="815" y="383"/>
                  <a:pt x="815" y="382"/>
                </a:cubicBezTo>
                <a:cubicBezTo>
                  <a:pt x="815" y="382"/>
                  <a:pt x="815" y="383"/>
                  <a:pt x="814" y="383"/>
                </a:cubicBezTo>
                <a:cubicBezTo>
                  <a:pt x="815" y="383"/>
                  <a:pt x="815" y="384"/>
                  <a:pt x="815" y="384"/>
                </a:cubicBezTo>
                <a:cubicBezTo>
                  <a:pt x="815" y="383"/>
                  <a:pt x="815" y="383"/>
                  <a:pt x="815" y="383"/>
                </a:cubicBezTo>
                <a:close/>
                <a:moveTo>
                  <a:pt x="816" y="383"/>
                </a:moveTo>
                <a:cubicBezTo>
                  <a:pt x="815" y="382"/>
                  <a:pt x="815" y="383"/>
                  <a:pt x="815" y="384"/>
                </a:cubicBezTo>
                <a:cubicBezTo>
                  <a:pt x="815" y="384"/>
                  <a:pt x="816" y="383"/>
                  <a:pt x="816" y="383"/>
                </a:cubicBezTo>
                <a:close/>
                <a:moveTo>
                  <a:pt x="816" y="326"/>
                </a:moveTo>
                <a:cubicBezTo>
                  <a:pt x="816" y="326"/>
                  <a:pt x="816" y="326"/>
                  <a:pt x="817" y="326"/>
                </a:cubicBezTo>
                <a:cubicBezTo>
                  <a:pt x="816" y="325"/>
                  <a:pt x="816" y="325"/>
                  <a:pt x="816" y="325"/>
                </a:cubicBezTo>
                <a:cubicBezTo>
                  <a:pt x="815" y="325"/>
                  <a:pt x="816" y="326"/>
                  <a:pt x="816" y="326"/>
                </a:cubicBezTo>
                <a:close/>
                <a:moveTo>
                  <a:pt x="817" y="382"/>
                </a:moveTo>
                <a:cubicBezTo>
                  <a:pt x="816" y="381"/>
                  <a:pt x="816" y="381"/>
                  <a:pt x="816" y="381"/>
                </a:cubicBezTo>
                <a:cubicBezTo>
                  <a:pt x="816" y="382"/>
                  <a:pt x="816" y="382"/>
                  <a:pt x="816" y="382"/>
                </a:cubicBezTo>
                <a:cubicBezTo>
                  <a:pt x="816" y="382"/>
                  <a:pt x="816" y="382"/>
                  <a:pt x="816" y="383"/>
                </a:cubicBezTo>
                <a:cubicBezTo>
                  <a:pt x="817" y="383"/>
                  <a:pt x="817" y="382"/>
                  <a:pt x="817" y="382"/>
                </a:cubicBezTo>
                <a:close/>
                <a:moveTo>
                  <a:pt x="817" y="378"/>
                </a:moveTo>
                <a:cubicBezTo>
                  <a:pt x="816" y="377"/>
                  <a:pt x="816" y="378"/>
                  <a:pt x="816" y="379"/>
                </a:cubicBezTo>
                <a:cubicBezTo>
                  <a:pt x="817" y="378"/>
                  <a:pt x="817" y="378"/>
                  <a:pt x="817" y="378"/>
                </a:cubicBezTo>
                <a:close/>
                <a:moveTo>
                  <a:pt x="819" y="321"/>
                </a:moveTo>
                <a:cubicBezTo>
                  <a:pt x="819" y="321"/>
                  <a:pt x="819" y="321"/>
                  <a:pt x="819" y="321"/>
                </a:cubicBezTo>
                <a:cubicBezTo>
                  <a:pt x="819" y="321"/>
                  <a:pt x="819" y="321"/>
                  <a:pt x="818" y="320"/>
                </a:cubicBezTo>
                <a:cubicBezTo>
                  <a:pt x="818" y="320"/>
                  <a:pt x="818" y="321"/>
                  <a:pt x="819" y="321"/>
                </a:cubicBezTo>
                <a:close/>
                <a:moveTo>
                  <a:pt x="819" y="340"/>
                </a:moveTo>
                <a:cubicBezTo>
                  <a:pt x="819" y="339"/>
                  <a:pt x="819" y="339"/>
                  <a:pt x="819" y="339"/>
                </a:cubicBezTo>
                <a:cubicBezTo>
                  <a:pt x="818" y="339"/>
                  <a:pt x="819" y="339"/>
                  <a:pt x="819" y="340"/>
                </a:cubicBezTo>
                <a:close/>
                <a:moveTo>
                  <a:pt x="818" y="371"/>
                </a:moveTo>
                <a:cubicBezTo>
                  <a:pt x="818" y="371"/>
                  <a:pt x="818" y="372"/>
                  <a:pt x="818" y="372"/>
                </a:cubicBezTo>
                <a:cubicBezTo>
                  <a:pt x="818" y="372"/>
                  <a:pt x="818" y="373"/>
                  <a:pt x="819" y="373"/>
                </a:cubicBezTo>
                <a:cubicBezTo>
                  <a:pt x="819" y="372"/>
                  <a:pt x="818" y="372"/>
                  <a:pt x="818" y="371"/>
                </a:cubicBezTo>
                <a:close/>
                <a:moveTo>
                  <a:pt x="818" y="345"/>
                </a:moveTo>
                <a:cubicBezTo>
                  <a:pt x="818" y="345"/>
                  <a:pt x="818" y="344"/>
                  <a:pt x="818" y="344"/>
                </a:cubicBezTo>
                <a:cubicBezTo>
                  <a:pt x="817" y="343"/>
                  <a:pt x="817" y="345"/>
                  <a:pt x="818" y="345"/>
                </a:cubicBezTo>
                <a:close/>
                <a:moveTo>
                  <a:pt x="818" y="375"/>
                </a:moveTo>
                <a:cubicBezTo>
                  <a:pt x="818" y="375"/>
                  <a:pt x="818" y="374"/>
                  <a:pt x="819" y="374"/>
                </a:cubicBezTo>
                <a:cubicBezTo>
                  <a:pt x="819" y="373"/>
                  <a:pt x="818" y="373"/>
                  <a:pt x="818" y="373"/>
                </a:cubicBezTo>
                <a:cubicBezTo>
                  <a:pt x="818" y="373"/>
                  <a:pt x="817" y="374"/>
                  <a:pt x="818" y="375"/>
                </a:cubicBezTo>
                <a:cubicBezTo>
                  <a:pt x="818" y="375"/>
                  <a:pt x="818" y="375"/>
                  <a:pt x="818" y="375"/>
                </a:cubicBezTo>
                <a:close/>
                <a:moveTo>
                  <a:pt x="819" y="378"/>
                </a:moveTo>
                <a:cubicBezTo>
                  <a:pt x="818" y="377"/>
                  <a:pt x="818" y="377"/>
                  <a:pt x="818" y="376"/>
                </a:cubicBezTo>
                <a:cubicBezTo>
                  <a:pt x="818" y="376"/>
                  <a:pt x="818" y="376"/>
                  <a:pt x="818" y="376"/>
                </a:cubicBezTo>
                <a:cubicBezTo>
                  <a:pt x="818" y="376"/>
                  <a:pt x="818" y="377"/>
                  <a:pt x="818" y="377"/>
                </a:cubicBezTo>
                <a:cubicBezTo>
                  <a:pt x="818" y="377"/>
                  <a:pt x="818" y="377"/>
                  <a:pt x="818" y="377"/>
                </a:cubicBezTo>
                <a:cubicBezTo>
                  <a:pt x="818" y="378"/>
                  <a:pt x="818" y="378"/>
                  <a:pt x="818" y="378"/>
                </a:cubicBezTo>
                <a:cubicBezTo>
                  <a:pt x="818" y="378"/>
                  <a:pt x="818" y="378"/>
                  <a:pt x="818" y="377"/>
                </a:cubicBezTo>
                <a:cubicBezTo>
                  <a:pt x="818" y="377"/>
                  <a:pt x="818" y="378"/>
                  <a:pt x="819" y="378"/>
                </a:cubicBezTo>
                <a:close/>
                <a:moveTo>
                  <a:pt x="819" y="373"/>
                </a:moveTo>
                <a:cubicBezTo>
                  <a:pt x="819" y="373"/>
                  <a:pt x="819" y="374"/>
                  <a:pt x="819" y="375"/>
                </a:cubicBezTo>
                <a:cubicBezTo>
                  <a:pt x="819" y="375"/>
                  <a:pt x="819" y="375"/>
                  <a:pt x="819" y="374"/>
                </a:cubicBezTo>
                <a:cubicBezTo>
                  <a:pt x="819" y="374"/>
                  <a:pt x="819" y="374"/>
                  <a:pt x="819" y="375"/>
                </a:cubicBezTo>
                <a:cubicBezTo>
                  <a:pt x="819" y="374"/>
                  <a:pt x="819" y="374"/>
                  <a:pt x="819" y="373"/>
                </a:cubicBezTo>
                <a:close/>
                <a:moveTo>
                  <a:pt x="819" y="369"/>
                </a:moveTo>
                <a:cubicBezTo>
                  <a:pt x="819" y="370"/>
                  <a:pt x="819" y="371"/>
                  <a:pt x="819" y="371"/>
                </a:cubicBezTo>
                <a:cubicBezTo>
                  <a:pt x="819" y="371"/>
                  <a:pt x="819" y="371"/>
                  <a:pt x="820" y="371"/>
                </a:cubicBezTo>
                <a:cubicBezTo>
                  <a:pt x="820" y="371"/>
                  <a:pt x="820" y="372"/>
                  <a:pt x="819" y="372"/>
                </a:cubicBezTo>
                <a:cubicBezTo>
                  <a:pt x="820" y="373"/>
                  <a:pt x="820" y="371"/>
                  <a:pt x="820" y="371"/>
                </a:cubicBezTo>
                <a:cubicBezTo>
                  <a:pt x="820" y="370"/>
                  <a:pt x="819" y="370"/>
                  <a:pt x="819" y="369"/>
                </a:cubicBezTo>
                <a:close/>
                <a:moveTo>
                  <a:pt x="867" y="283"/>
                </a:moveTo>
                <a:cubicBezTo>
                  <a:pt x="867" y="283"/>
                  <a:pt x="868" y="284"/>
                  <a:pt x="868" y="283"/>
                </a:cubicBezTo>
                <a:cubicBezTo>
                  <a:pt x="868" y="283"/>
                  <a:pt x="868" y="283"/>
                  <a:pt x="868" y="283"/>
                </a:cubicBezTo>
                <a:cubicBezTo>
                  <a:pt x="868" y="283"/>
                  <a:pt x="868" y="283"/>
                  <a:pt x="868" y="282"/>
                </a:cubicBezTo>
                <a:cubicBezTo>
                  <a:pt x="867" y="283"/>
                  <a:pt x="867" y="283"/>
                  <a:pt x="867" y="283"/>
                </a:cubicBezTo>
                <a:close/>
                <a:moveTo>
                  <a:pt x="864" y="287"/>
                </a:moveTo>
                <a:cubicBezTo>
                  <a:pt x="864" y="288"/>
                  <a:pt x="864" y="287"/>
                  <a:pt x="864" y="287"/>
                </a:cubicBezTo>
                <a:cubicBezTo>
                  <a:pt x="864" y="287"/>
                  <a:pt x="864" y="287"/>
                  <a:pt x="864" y="287"/>
                </a:cubicBezTo>
                <a:close/>
                <a:moveTo>
                  <a:pt x="862" y="288"/>
                </a:moveTo>
                <a:cubicBezTo>
                  <a:pt x="863" y="288"/>
                  <a:pt x="863" y="288"/>
                  <a:pt x="863" y="288"/>
                </a:cubicBezTo>
                <a:cubicBezTo>
                  <a:pt x="863" y="288"/>
                  <a:pt x="863" y="288"/>
                  <a:pt x="862" y="288"/>
                </a:cubicBezTo>
                <a:close/>
                <a:moveTo>
                  <a:pt x="859" y="294"/>
                </a:moveTo>
                <a:cubicBezTo>
                  <a:pt x="859" y="294"/>
                  <a:pt x="859" y="294"/>
                  <a:pt x="859" y="294"/>
                </a:cubicBezTo>
                <a:cubicBezTo>
                  <a:pt x="859" y="294"/>
                  <a:pt x="858" y="294"/>
                  <a:pt x="858" y="294"/>
                </a:cubicBezTo>
                <a:cubicBezTo>
                  <a:pt x="859" y="294"/>
                  <a:pt x="859" y="294"/>
                  <a:pt x="859" y="294"/>
                </a:cubicBezTo>
                <a:close/>
                <a:moveTo>
                  <a:pt x="859" y="293"/>
                </a:moveTo>
                <a:cubicBezTo>
                  <a:pt x="859" y="293"/>
                  <a:pt x="859" y="294"/>
                  <a:pt x="859" y="294"/>
                </a:cubicBezTo>
                <a:cubicBezTo>
                  <a:pt x="860" y="294"/>
                  <a:pt x="859" y="293"/>
                  <a:pt x="860" y="293"/>
                </a:cubicBezTo>
                <a:cubicBezTo>
                  <a:pt x="859" y="293"/>
                  <a:pt x="859" y="293"/>
                  <a:pt x="859" y="293"/>
                </a:cubicBezTo>
                <a:close/>
                <a:moveTo>
                  <a:pt x="859" y="292"/>
                </a:moveTo>
                <a:cubicBezTo>
                  <a:pt x="859" y="292"/>
                  <a:pt x="859" y="292"/>
                  <a:pt x="859" y="291"/>
                </a:cubicBezTo>
                <a:cubicBezTo>
                  <a:pt x="858" y="291"/>
                  <a:pt x="858" y="292"/>
                  <a:pt x="859" y="292"/>
                </a:cubicBezTo>
                <a:close/>
                <a:moveTo>
                  <a:pt x="858" y="295"/>
                </a:moveTo>
                <a:cubicBezTo>
                  <a:pt x="858" y="295"/>
                  <a:pt x="859" y="295"/>
                  <a:pt x="858" y="294"/>
                </a:cubicBezTo>
                <a:cubicBezTo>
                  <a:pt x="858" y="294"/>
                  <a:pt x="858" y="295"/>
                  <a:pt x="858" y="295"/>
                </a:cubicBezTo>
                <a:close/>
                <a:moveTo>
                  <a:pt x="857" y="294"/>
                </a:moveTo>
                <a:cubicBezTo>
                  <a:pt x="857" y="294"/>
                  <a:pt x="857" y="294"/>
                  <a:pt x="857" y="294"/>
                </a:cubicBezTo>
                <a:cubicBezTo>
                  <a:pt x="858" y="294"/>
                  <a:pt x="858" y="294"/>
                  <a:pt x="858" y="294"/>
                </a:cubicBezTo>
                <a:cubicBezTo>
                  <a:pt x="858" y="293"/>
                  <a:pt x="858" y="294"/>
                  <a:pt x="858" y="294"/>
                </a:cubicBezTo>
                <a:cubicBezTo>
                  <a:pt x="857" y="294"/>
                  <a:pt x="857" y="293"/>
                  <a:pt x="857" y="293"/>
                </a:cubicBezTo>
                <a:cubicBezTo>
                  <a:pt x="857" y="293"/>
                  <a:pt x="857" y="294"/>
                  <a:pt x="857" y="294"/>
                </a:cubicBezTo>
                <a:close/>
                <a:moveTo>
                  <a:pt x="856" y="300"/>
                </a:moveTo>
                <a:cubicBezTo>
                  <a:pt x="857" y="300"/>
                  <a:pt x="857" y="299"/>
                  <a:pt x="857" y="299"/>
                </a:cubicBezTo>
                <a:cubicBezTo>
                  <a:pt x="856" y="299"/>
                  <a:pt x="856" y="299"/>
                  <a:pt x="856" y="300"/>
                </a:cubicBezTo>
                <a:close/>
                <a:moveTo>
                  <a:pt x="855" y="296"/>
                </a:moveTo>
                <a:cubicBezTo>
                  <a:pt x="855" y="296"/>
                  <a:pt x="855" y="296"/>
                  <a:pt x="856" y="296"/>
                </a:cubicBezTo>
                <a:cubicBezTo>
                  <a:pt x="856" y="297"/>
                  <a:pt x="855" y="296"/>
                  <a:pt x="855" y="297"/>
                </a:cubicBezTo>
                <a:cubicBezTo>
                  <a:pt x="855" y="297"/>
                  <a:pt x="856" y="297"/>
                  <a:pt x="855" y="297"/>
                </a:cubicBezTo>
                <a:cubicBezTo>
                  <a:pt x="856" y="297"/>
                  <a:pt x="856" y="296"/>
                  <a:pt x="856" y="296"/>
                </a:cubicBezTo>
                <a:cubicBezTo>
                  <a:pt x="855" y="295"/>
                  <a:pt x="855" y="296"/>
                  <a:pt x="855" y="296"/>
                </a:cubicBezTo>
                <a:close/>
                <a:moveTo>
                  <a:pt x="854" y="297"/>
                </a:moveTo>
                <a:cubicBezTo>
                  <a:pt x="854" y="298"/>
                  <a:pt x="855" y="298"/>
                  <a:pt x="855" y="298"/>
                </a:cubicBezTo>
                <a:cubicBezTo>
                  <a:pt x="855" y="298"/>
                  <a:pt x="855" y="298"/>
                  <a:pt x="855" y="297"/>
                </a:cubicBezTo>
                <a:cubicBezTo>
                  <a:pt x="855" y="297"/>
                  <a:pt x="854" y="297"/>
                  <a:pt x="854" y="297"/>
                </a:cubicBezTo>
                <a:close/>
                <a:moveTo>
                  <a:pt x="854" y="300"/>
                </a:moveTo>
                <a:cubicBezTo>
                  <a:pt x="854" y="300"/>
                  <a:pt x="853" y="300"/>
                  <a:pt x="853" y="301"/>
                </a:cubicBezTo>
                <a:cubicBezTo>
                  <a:pt x="854" y="301"/>
                  <a:pt x="853" y="300"/>
                  <a:pt x="854" y="300"/>
                </a:cubicBezTo>
                <a:cubicBezTo>
                  <a:pt x="854" y="300"/>
                  <a:pt x="854" y="301"/>
                  <a:pt x="854" y="301"/>
                </a:cubicBezTo>
                <a:cubicBezTo>
                  <a:pt x="854" y="300"/>
                  <a:pt x="854" y="300"/>
                  <a:pt x="854" y="300"/>
                </a:cubicBezTo>
                <a:close/>
                <a:moveTo>
                  <a:pt x="853" y="298"/>
                </a:moveTo>
                <a:cubicBezTo>
                  <a:pt x="853" y="298"/>
                  <a:pt x="854" y="298"/>
                  <a:pt x="853" y="298"/>
                </a:cubicBezTo>
                <a:cubicBezTo>
                  <a:pt x="853" y="298"/>
                  <a:pt x="852" y="298"/>
                  <a:pt x="853" y="298"/>
                </a:cubicBezTo>
                <a:close/>
                <a:moveTo>
                  <a:pt x="852" y="300"/>
                </a:moveTo>
                <a:cubicBezTo>
                  <a:pt x="852" y="300"/>
                  <a:pt x="852" y="299"/>
                  <a:pt x="852" y="299"/>
                </a:cubicBezTo>
                <a:cubicBezTo>
                  <a:pt x="851" y="299"/>
                  <a:pt x="852" y="300"/>
                  <a:pt x="852" y="300"/>
                </a:cubicBezTo>
                <a:close/>
                <a:moveTo>
                  <a:pt x="851" y="301"/>
                </a:moveTo>
                <a:cubicBezTo>
                  <a:pt x="851" y="302"/>
                  <a:pt x="852" y="302"/>
                  <a:pt x="852" y="302"/>
                </a:cubicBezTo>
                <a:cubicBezTo>
                  <a:pt x="852" y="302"/>
                  <a:pt x="852" y="301"/>
                  <a:pt x="851" y="301"/>
                </a:cubicBezTo>
                <a:close/>
                <a:moveTo>
                  <a:pt x="851" y="302"/>
                </a:moveTo>
                <a:cubicBezTo>
                  <a:pt x="852" y="303"/>
                  <a:pt x="851" y="303"/>
                  <a:pt x="851" y="303"/>
                </a:cubicBezTo>
                <a:cubicBezTo>
                  <a:pt x="851" y="303"/>
                  <a:pt x="851" y="303"/>
                  <a:pt x="852" y="303"/>
                </a:cubicBezTo>
                <a:cubicBezTo>
                  <a:pt x="851" y="303"/>
                  <a:pt x="852" y="303"/>
                  <a:pt x="852" y="302"/>
                </a:cubicBezTo>
                <a:cubicBezTo>
                  <a:pt x="851" y="302"/>
                  <a:pt x="852" y="303"/>
                  <a:pt x="851" y="302"/>
                </a:cubicBezTo>
                <a:close/>
                <a:moveTo>
                  <a:pt x="850" y="304"/>
                </a:moveTo>
                <a:cubicBezTo>
                  <a:pt x="851" y="305"/>
                  <a:pt x="851" y="304"/>
                  <a:pt x="851" y="303"/>
                </a:cubicBezTo>
                <a:cubicBezTo>
                  <a:pt x="850" y="303"/>
                  <a:pt x="850" y="304"/>
                  <a:pt x="850" y="304"/>
                </a:cubicBezTo>
                <a:close/>
                <a:moveTo>
                  <a:pt x="849" y="304"/>
                </a:moveTo>
                <a:cubicBezTo>
                  <a:pt x="849" y="304"/>
                  <a:pt x="850" y="304"/>
                  <a:pt x="850" y="304"/>
                </a:cubicBezTo>
                <a:cubicBezTo>
                  <a:pt x="850" y="304"/>
                  <a:pt x="850" y="304"/>
                  <a:pt x="850" y="303"/>
                </a:cubicBezTo>
                <a:cubicBezTo>
                  <a:pt x="849" y="303"/>
                  <a:pt x="849" y="304"/>
                  <a:pt x="849" y="304"/>
                </a:cubicBezTo>
                <a:close/>
                <a:moveTo>
                  <a:pt x="849" y="301"/>
                </a:moveTo>
                <a:cubicBezTo>
                  <a:pt x="849" y="302"/>
                  <a:pt x="849" y="302"/>
                  <a:pt x="849" y="302"/>
                </a:cubicBezTo>
                <a:cubicBezTo>
                  <a:pt x="849" y="301"/>
                  <a:pt x="849" y="301"/>
                  <a:pt x="849" y="301"/>
                </a:cubicBezTo>
                <a:cubicBezTo>
                  <a:pt x="849" y="301"/>
                  <a:pt x="849" y="301"/>
                  <a:pt x="849" y="301"/>
                </a:cubicBezTo>
                <a:close/>
                <a:moveTo>
                  <a:pt x="848" y="307"/>
                </a:moveTo>
                <a:cubicBezTo>
                  <a:pt x="849" y="307"/>
                  <a:pt x="848" y="307"/>
                  <a:pt x="849" y="307"/>
                </a:cubicBezTo>
                <a:cubicBezTo>
                  <a:pt x="849" y="306"/>
                  <a:pt x="848" y="306"/>
                  <a:pt x="848" y="306"/>
                </a:cubicBezTo>
                <a:cubicBezTo>
                  <a:pt x="848" y="306"/>
                  <a:pt x="848" y="307"/>
                  <a:pt x="848" y="307"/>
                </a:cubicBezTo>
                <a:close/>
                <a:moveTo>
                  <a:pt x="845" y="310"/>
                </a:moveTo>
                <a:cubicBezTo>
                  <a:pt x="846" y="310"/>
                  <a:pt x="845" y="309"/>
                  <a:pt x="846" y="310"/>
                </a:cubicBezTo>
                <a:cubicBezTo>
                  <a:pt x="846" y="309"/>
                  <a:pt x="846" y="309"/>
                  <a:pt x="846" y="309"/>
                </a:cubicBezTo>
                <a:cubicBezTo>
                  <a:pt x="846" y="309"/>
                  <a:pt x="845" y="310"/>
                  <a:pt x="845" y="310"/>
                </a:cubicBezTo>
                <a:close/>
                <a:moveTo>
                  <a:pt x="845" y="311"/>
                </a:moveTo>
                <a:cubicBezTo>
                  <a:pt x="845" y="311"/>
                  <a:pt x="845" y="310"/>
                  <a:pt x="845" y="310"/>
                </a:cubicBezTo>
                <a:cubicBezTo>
                  <a:pt x="844" y="310"/>
                  <a:pt x="845" y="311"/>
                  <a:pt x="845" y="311"/>
                </a:cubicBezTo>
                <a:close/>
                <a:moveTo>
                  <a:pt x="844" y="312"/>
                </a:moveTo>
                <a:cubicBezTo>
                  <a:pt x="844" y="312"/>
                  <a:pt x="845" y="311"/>
                  <a:pt x="845" y="311"/>
                </a:cubicBezTo>
                <a:cubicBezTo>
                  <a:pt x="844" y="311"/>
                  <a:pt x="844" y="311"/>
                  <a:pt x="844" y="312"/>
                </a:cubicBezTo>
                <a:close/>
                <a:moveTo>
                  <a:pt x="844" y="313"/>
                </a:moveTo>
                <a:cubicBezTo>
                  <a:pt x="844" y="312"/>
                  <a:pt x="844" y="312"/>
                  <a:pt x="844" y="312"/>
                </a:cubicBezTo>
                <a:cubicBezTo>
                  <a:pt x="843" y="312"/>
                  <a:pt x="843" y="312"/>
                  <a:pt x="844" y="313"/>
                </a:cubicBezTo>
                <a:close/>
                <a:moveTo>
                  <a:pt x="839" y="309"/>
                </a:moveTo>
                <a:cubicBezTo>
                  <a:pt x="839" y="309"/>
                  <a:pt x="840" y="309"/>
                  <a:pt x="840" y="309"/>
                </a:cubicBezTo>
                <a:cubicBezTo>
                  <a:pt x="840" y="309"/>
                  <a:pt x="840" y="309"/>
                  <a:pt x="840" y="309"/>
                </a:cubicBezTo>
                <a:cubicBezTo>
                  <a:pt x="839" y="309"/>
                  <a:pt x="839" y="309"/>
                  <a:pt x="839" y="309"/>
                </a:cubicBezTo>
                <a:close/>
                <a:moveTo>
                  <a:pt x="839" y="309"/>
                </a:moveTo>
                <a:cubicBezTo>
                  <a:pt x="839" y="309"/>
                  <a:pt x="839" y="308"/>
                  <a:pt x="839" y="309"/>
                </a:cubicBezTo>
                <a:cubicBezTo>
                  <a:pt x="839" y="308"/>
                  <a:pt x="839" y="309"/>
                  <a:pt x="839" y="309"/>
                </a:cubicBezTo>
                <a:close/>
                <a:moveTo>
                  <a:pt x="837" y="295"/>
                </a:moveTo>
                <a:cubicBezTo>
                  <a:pt x="838" y="295"/>
                  <a:pt x="838" y="295"/>
                  <a:pt x="838" y="294"/>
                </a:cubicBezTo>
                <a:cubicBezTo>
                  <a:pt x="838" y="295"/>
                  <a:pt x="837" y="295"/>
                  <a:pt x="837" y="295"/>
                </a:cubicBezTo>
                <a:close/>
                <a:moveTo>
                  <a:pt x="837" y="311"/>
                </a:moveTo>
                <a:cubicBezTo>
                  <a:pt x="837" y="311"/>
                  <a:pt x="838" y="311"/>
                  <a:pt x="838" y="310"/>
                </a:cubicBezTo>
                <a:cubicBezTo>
                  <a:pt x="838" y="310"/>
                  <a:pt x="837" y="311"/>
                  <a:pt x="837" y="311"/>
                </a:cubicBezTo>
                <a:close/>
                <a:moveTo>
                  <a:pt x="836" y="311"/>
                </a:moveTo>
                <a:cubicBezTo>
                  <a:pt x="837" y="311"/>
                  <a:pt x="837" y="311"/>
                  <a:pt x="837" y="311"/>
                </a:cubicBezTo>
                <a:cubicBezTo>
                  <a:pt x="837" y="311"/>
                  <a:pt x="836" y="311"/>
                  <a:pt x="837" y="311"/>
                </a:cubicBezTo>
                <a:cubicBezTo>
                  <a:pt x="836" y="310"/>
                  <a:pt x="836" y="311"/>
                  <a:pt x="836" y="311"/>
                </a:cubicBezTo>
                <a:close/>
                <a:moveTo>
                  <a:pt x="835" y="317"/>
                </a:moveTo>
                <a:cubicBezTo>
                  <a:pt x="835" y="317"/>
                  <a:pt x="834" y="317"/>
                  <a:pt x="834" y="317"/>
                </a:cubicBezTo>
                <a:cubicBezTo>
                  <a:pt x="834" y="317"/>
                  <a:pt x="834" y="317"/>
                  <a:pt x="834" y="318"/>
                </a:cubicBezTo>
                <a:cubicBezTo>
                  <a:pt x="835" y="317"/>
                  <a:pt x="835" y="317"/>
                  <a:pt x="835" y="317"/>
                </a:cubicBezTo>
                <a:close/>
                <a:moveTo>
                  <a:pt x="834" y="332"/>
                </a:moveTo>
                <a:cubicBezTo>
                  <a:pt x="835" y="332"/>
                  <a:pt x="834" y="332"/>
                  <a:pt x="835" y="332"/>
                </a:cubicBezTo>
                <a:cubicBezTo>
                  <a:pt x="834" y="332"/>
                  <a:pt x="834" y="332"/>
                  <a:pt x="834" y="332"/>
                </a:cubicBezTo>
                <a:close/>
                <a:moveTo>
                  <a:pt x="834" y="331"/>
                </a:moveTo>
                <a:cubicBezTo>
                  <a:pt x="834" y="332"/>
                  <a:pt x="833" y="332"/>
                  <a:pt x="834" y="332"/>
                </a:cubicBezTo>
                <a:cubicBezTo>
                  <a:pt x="834" y="332"/>
                  <a:pt x="834" y="332"/>
                  <a:pt x="834" y="331"/>
                </a:cubicBezTo>
                <a:close/>
                <a:moveTo>
                  <a:pt x="834" y="299"/>
                </a:moveTo>
                <a:cubicBezTo>
                  <a:pt x="835" y="299"/>
                  <a:pt x="834" y="298"/>
                  <a:pt x="835" y="298"/>
                </a:cubicBezTo>
                <a:cubicBezTo>
                  <a:pt x="835" y="298"/>
                  <a:pt x="834" y="298"/>
                  <a:pt x="834" y="298"/>
                </a:cubicBezTo>
                <a:cubicBezTo>
                  <a:pt x="834" y="298"/>
                  <a:pt x="834" y="298"/>
                  <a:pt x="834" y="299"/>
                </a:cubicBezTo>
                <a:close/>
                <a:moveTo>
                  <a:pt x="834" y="311"/>
                </a:moveTo>
                <a:cubicBezTo>
                  <a:pt x="834" y="312"/>
                  <a:pt x="834" y="312"/>
                  <a:pt x="834" y="312"/>
                </a:cubicBezTo>
                <a:cubicBezTo>
                  <a:pt x="834" y="312"/>
                  <a:pt x="834" y="312"/>
                  <a:pt x="834" y="311"/>
                </a:cubicBezTo>
                <a:close/>
                <a:moveTo>
                  <a:pt x="832" y="317"/>
                </a:moveTo>
                <a:cubicBezTo>
                  <a:pt x="832" y="318"/>
                  <a:pt x="833" y="318"/>
                  <a:pt x="832" y="318"/>
                </a:cubicBezTo>
                <a:cubicBezTo>
                  <a:pt x="832" y="318"/>
                  <a:pt x="832" y="318"/>
                  <a:pt x="832" y="318"/>
                </a:cubicBezTo>
                <a:cubicBezTo>
                  <a:pt x="833" y="318"/>
                  <a:pt x="833" y="318"/>
                  <a:pt x="833" y="318"/>
                </a:cubicBezTo>
                <a:cubicBezTo>
                  <a:pt x="833" y="318"/>
                  <a:pt x="833" y="318"/>
                  <a:pt x="833" y="318"/>
                </a:cubicBezTo>
                <a:cubicBezTo>
                  <a:pt x="833" y="318"/>
                  <a:pt x="832" y="317"/>
                  <a:pt x="832" y="317"/>
                </a:cubicBezTo>
                <a:cubicBezTo>
                  <a:pt x="832" y="317"/>
                  <a:pt x="832" y="317"/>
                  <a:pt x="832" y="317"/>
                </a:cubicBezTo>
                <a:close/>
                <a:moveTo>
                  <a:pt x="832" y="320"/>
                </a:moveTo>
                <a:cubicBezTo>
                  <a:pt x="832" y="321"/>
                  <a:pt x="832" y="321"/>
                  <a:pt x="832" y="321"/>
                </a:cubicBezTo>
                <a:cubicBezTo>
                  <a:pt x="832" y="321"/>
                  <a:pt x="833" y="321"/>
                  <a:pt x="832" y="321"/>
                </a:cubicBezTo>
                <a:cubicBezTo>
                  <a:pt x="832" y="320"/>
                  <a:pt x="833" y="320"/>
                  <a:pt x="832" y="320"/>
                </a:cubicBezTo>
                <a:cubicBezTo>
                  <a:pt x="832" y="320"/>
                  <a:pt x="832" y="320"/>
                  <a:pt x="833" y="320"/>
                </a:cubicBezTo>
                <a:cubicBezTo>
                  <a:pt x="833" y="320"/>
                  <a:pt x="833" y="320"/>
                  <a:pt x="832" y="320"/>
                </a:cubicBezTo>
                <a:cubicBezTo>
                  <a:pt x="833" y="320"/>
                  <a:pt x="833" y="320"/>
                  <a:pt x="833" y="320"/>
                </a:cubicBezTo>
                <a:cubicBezTo>
                  <a:pt x="833" y="319"/>
                  <a:pt x="833" y="318"/>
                  <a:pt x="834" y="318"/>
                </a:cubicBezTo>
                <a:cubicBezTo>
                  <a:pt x="833" y="318"/>
                  <a:pt x="832" y="319"/>
                  <a:pt x="833" y="319"/>
                </a:cubicBezTo>
                <a:cubicBezTo>
                  <a:pt x="832" y="319"/>
                  <a:pt x="832" y="319"/>
                  <a:pt x="832" y="319"/>
                </a:cubicBezTo>
                <a:cubicBezTo>
                  <a:pt x="832" y="320"/>
                  <a:pt x="832" y="320"/>
                  <a:pt x="832" y="320"/>
                </a:cubicBezTo>
                <a:close/>
                <a:moveTo>
                  <a:pt x="831" y="322"/>
                </a:moveTo>
                <a:cubicBezTo>
                  <a:pt x="832" y="322"/>
                  <a:pt x="831" y="321"/>
                  <a:pt x="832" y="321"/>
                </a:cubicBezTo>
                <a:cubicBezTo>
                  <a:pt x="831" y="321"/>
                  <a:pt x="831" y="321"/>
                  <a:pt x="831" y="322"/>
                </a:cubicBezTo>
                <a:close/>
                <a:moveTo>
                  <a:pt x="826" y="329"/>
                </a:moveTo>
                <a:cubicBezTo>
                  <a:pt x="826" y="329"/>
                  <a:pt x="826" y="328"/>
                  <a:pt x="826" y="328"/>
                </a:cubicBezTo>
                <a:cubicBezTo>
                  <a:pt x="826" y="328"/>
                  <a:pt x="826" y="328"/>
                  <a:pt x="826" y="329"/>
                </a:cubicBezTo>
                <a:close/>
                <a:moveTo>
                  <a:pt x="826" y="350"/>
                </a:moveTo>
                <a:cubicBezTo>
                  <a:pt x="826" y="349"/>
                  <a:pt x="827" y="349"/>
                  <a:pt x="827" y="348"/>
                </a:cubicBezTo>
                <a:cubicBezTo>
                  <a:pt x="826" y="349"/>
                  <a:pt x="826" y="349"/>
                  <a:pt x="826" y="350"/>
                </a:cubicBezTo>
                <a:close/>
                <a:moveTo>
                  <a:pt x="825" y="331"/>
                </a:moveTo>
                <a:cubicBezTo>
                  <a:pt x="825" y="332"/>
                  <a:pt x="825" y="332"/>
                  <a:pt x="825" y="332"/>
                </a:cubicBezTo>
                <a:cubicBezTo>
                  <a:pt x="826" y="332"/>
                  <a:pt x="824" y="331"/>
                  <a:pt x="825" y="331"/>
                </a:cubicBezTo>
                <a:cubicBezTo>
                  <a:pt x="825" y="331"/>
                  <a:pt x="825" y="331"/>
                  <a:pt x="825" y="331"/>
                </a:cubicBezTo>
                <a:close/>
                <a:moveTo>
                  <a:pt x="821" y="315"/>
                </a:moveTo>
                <a:cubicBezTo>
                  <a:pt x="822" y="315"/>
                  <a:pt x="822" y="315"/>
                  <a:pt x="822" y="315"/>
                </a:cubicBezTo>
                <a:cubicBezTo>
                  <a:pt x="822" y="315"/>
                  <a:pt x="821" y="315"/>
                  <a:pt x="822" y="316"/>
                </a:cubicBezTo>
                <a:cubicBezTo>
                  <a:pt x="823" y="315"/>
                  <a:pt x="823" y="314"/>
                  <a:pt x="824" y="313"/>
                </a:cubicBezTo>
                <a:cubicBezTo>
                  <a:pt x="823" y="313"/>
                  <a:pt x="823" y="313"/>
                  <a:pt x="823" y="313"/>
                </a:cubicBezTo>
                <a:cubicBezTo>
                  <a:pt x="823" y="313"/>
                  <a:pt x="823" y="313"/>
                  <a:pt x="822" y="312"/>
                </a:cubicBezTo>
                <a:cubicBezTo>
                  <a:pt x="822" y="312"/>
                  <a:pt x="822" y="313"/>
                  <a:pt x="822" y="313"/>
                </a:cubicBezTo>
                <a:cubicBezTo>
                  <a:pt x="822" y="313"/>
                  <a:pt x="822" y="313"/>
                  <a:pt x="822" y="313"/>
                </a:cubicBezTo>
                <a:cubicBezTo>
                  <a:pt x="822" y="314"/>
                  <a:pt x="822" y="313"/>
                  <a:pt x="822" y="313"/>
                </a:cubicBezTo>
                <a:cubicBezTo>
                  <a:pt x="822" y="314"/>
                  <a:pt x="822" y="314"/>
                  <a:pt x="822" y="314"/>
                </a:cubicBezTo>
                <a:cubicBezTo>
                  <a:pt x="822" y="314"/>
                  <a:pt x="822" y="314"/>
                  <a:pt x="823" y="313"/>
                </a:cubicBezTo>
                <a:cubicBezTo>
                  <a:pt x="823" y="314"/>
                  <a:pt x="822" y="314"/>
                  <a:pt x="822" y="315"/>
                </a:cubicBezTo>
                <a:cubicBezTo>
                  <a:pt x="822" y="315"/>
                  <a:pt x="822" y="314"/>
                  <a:pt x="821" y="315"/>
                </a:cubicBezTo>
                <a:close/>
                <a:moveTo>
                  <a:pt x="823" y="330"/>
                </a:moveTo>
                <a:cubicBezTo>
                  <a:pt x="823" y="330"/>
                  <a:pt x="823" y="330"/>
                  <a:pt x="823" y="330"/>
                </a:cubicBezTo>
                <a:cubicBezTo>
                  <a:pt x="823" y="330"/>
                  <a:pt x="824" y="330"/>
                  <a:pt x="823" y="330"/>
                </a:cubicBezTo>
                <a:close/>
                <a:moveTo>
                  <a:pt x="821" y="337"/>
                </a:moveTo>
                <a:cubicBezTo>
                  <a:pt x="821" y="337"/>
                  <a:pt x="821" y="338"/>
                  <a:pt x="822" y="338"/>
                </a:cubicBezTo>
                <a:cubicBezTo>
                  <a:pt x="821" y="337"/>
                  <a:pt x="822" y="337"/>
                  <a:pt x="822" y="337"/>
                </a:cubicBezTo>
                <a:cubicBezTo>
                  <a:pt x="822" y="337"/>
                  <a:pt x="821" y="337"/>
                  <a:pt x="821" y="337"/>
                </a:cubicBezTo>
                <a:close/>
                <a:moveTo>
                  <a:pt x="821" y="335"/>
                </a:moveTo>
                <a:cubicBezTo>
                  <a:pt x="821" y="334"/>
                  <a:pt x="820" y="335"/>
                  <a:pt x="821" y="335"/>
                </a:cubicBezTo>
                <a:cubicBezTo>
                  <a:pt x="821" y="335"/>
                  <a:pt x="821" y="335"/>
                  <a:pt x="821" y="335"/>
                </a:cubicBezTo>
                <a:close/>
                <a:moveTo>
                  <a:pt x="821" y="316"/>
                </a:moveTo>
                <a:cubicBezTo>
                  <a:pt x="821" y="316"/>
                  <a:pt x="821" y="316"/>
                  <a:pt x="821" y="316"/>
                </a:cubicBezTo>
                <a:cubicBezTo>
                  <a:pt x="821" y="316"/>
                  <a:pt x="821" y="315"/>
                  <a:pt x="821" y="316"/>
                </a:cubicBezTo>
                <a:close/>
                <a:moveTo>
                  <a:pt x="821" y="317"/>
                </a:moveTo>
                <a:cubicBezTo>
                  <a:pt x="821" y="317"/>
                  <a:pt x="821" y="317"/>
                  <a:pt x="821" y="316"/>
                </a:cubicBezTo>
                <a:cubicBezTo>
                  <a:pt x="820" y="316"/>
                  <a:pt x="820" y="316"/>
                  <a:pt x="820" y="316"/>
                </a:cubicBezTo>
                <a:cubicBezTo>
                  <a:pt x="821" y="317"/>
                  <a:pt x="820" y="317"/>
                  <a:pt x="821" y="317"/>
                </a:cubicBezTo>
                <a:close/>
                <a:moveTo>
                  <a:pt x="821" y="366"/>
                </a:moveTo>
                <a:cubicBezTo>
                  <a:pt x="821" y="366"/>
                  <a:pt x="821" y="365"/>
                  <a:pt x="821" y="365"/>
                </a:cubicBezTo>
                <a:cubicBezTo>
                  <a:pt x="820" y="366"/>
                  <a:pt x="820" y="366"/>
                  <a:pt x="820" y="367"/>
                </a:cubicBezTo>
                <a:cubicBezTo>
                  <a:pt x="821" y="367"/>
                  <a:pt x="821" y="366"/>
                  <a:pt x="821" y="366"/>
                </a:cubicBezTo>
                <a:close/>
                <a:moveTo>
                  <a:pt x="822" y="339"/>
                </a:moveTo>
                <a:cubicBezTo>
                  <a:pt x="821" y="338"/>
                  <a:pt x="822" y="338"/>
                  <a:pt x="821" y="338"/>
                </a:cubicBezTo>
                <a:cubicBezTo>
                  <a:pt x="821" y="338"/>
                  <a:pt x="821" y="338"/>
                  <a:pt x="821" y="338"/>
                </a:cubicBezTo>
                <a:cubicBezTo>
                  <a:pt x="821" y="338"/>
                  <a:pt x="821" y="339"/>
                  <a:pt x="822" y="339"/>
                </a:cubicBezTo>
                <a:close/>
                <a:moveTo>
                  <a:pt x="821" y="363"/>
                </a:moveTo>
                <a:cubicBezTo>
                  <a:pt x="821" y="364"/>
                  <a:pt x="822" y="364"/>
                  <a:pt x="822" y="364"/>
                </a:cubicBezTo>
                <a:cubicBezTo>
                  <a:pt x="822" y="363"/>
                  <a:pt x="822" y="363"/>
                  <a:pt x="822" y="363"/>
                </a:cubicBezTo>
                <a:cubicBezTo>
                  <a:pt x="822" y="363"/>
                  <a:pt x="822" y="362"/>
                  <a:pt x="822" y="363"/>
                </a:cubicBezTo>
                <a:cubicBezTo>
                  <a:pt x="822" y="362"/>
                  <a:pt x="822" y="362"/>
                  <a:pt x="822" y="361"/>
                </a:cubicBezTo>
                <a:cubicBezTo>
                  <a:pt x="822" y="362"/>
                  <a:pt x="822" y="362"/>
                  <a:pt x="821" y="363"/>
                </a:cubicBezTo>
                <a:close/>
                <a:moveTo>
                  <a:pt x="823" y="335"/>
                </a:moveTo>
                <a:cubicBezTo>
                  <a:pt x="823" y="336"/>
                  <a:pt x="823" y="335"/>
                  <a:pt x="822" y="335"/>
                </a:cubicBezTo>
                <a:cubicBezTo>
                  <a:pt x="822" y="336"/>
                  <a:pt x="822" y="336"/>
                  <a:pt x="822" y="336"/>
                </a:cubicBezTo>
                <a:cubicBezTo>
                  <a:pt x="822" y="336"/>
                  <a:pt x="822" y="336"/>
                  <a:pt x="822" y="336"/>
                </a:cubicBezTo>
                <a:cubicBezTo>
                  <a:pt x="822" y="336"/>
                  <a:pt x="822" y="337"/>
                  <a:pt x="822" y="337"/>
                </a:cubicBezTo>
                <a:cubicBezTo>
                  <a:pt x="822" y="337"/>
                  <a:pt x="822" y="337"/>
                  <a:pt x="822" y="337"/>
                </a:cubicBezTo>
                <a:cubicBezTo>
                  <a:pt x="823" y="337"/>
                  <a:pt x="823" y="337"/>
                  <a:pt x="823" y="337"/>
                </a:cubicBezTo>
                <a:cubicBezTo>
                  <a:pt x="822" y="337"/>
                  <a:pt x="823" y="337"/>
                  <a:pt x="823" y="336"/>
                </a:cubicBezTo>
                <a:cubicBezTo>
                  <a:pt x="823" y="336"/>
                  <a:pt x="823" y="336"/>
                  <a:pt x="823" y="335"/>
                </a:cubicBezTo>
                <a:close/>
                <a:moveTo>
                  <a:pt x="824" y="358"/>
                </a:moveTo>
                <a:cubicBezTo>
                  <a:pt x="824" y="357"/>
                  <a:pt x="823" y="358"/>
                  <a:pt x="823" y="358"/>
                </a:cubicBezTo>
                <a:cubicBezTo>
                  <a:pt x="824" y="359"/>
                  <a:pt x="823" y="358"/>
                  <a:pt x="824" y="358"/>
                </a:cubicBezTo>
                <a:close/>
                <a:moveTo>
                  <a:pt x="824" y="333"/>
                </a:moveTo>
                <a:cubicBezTo>
                  <a:pt x="824" y="333"/>
                  <a:pt x="824" y="333"/>
                  <a:pt x="824" y="333"/>
                </a:cubicBezTo>
                <a:cubicBezTo>
                  <a:pt x="824" y="333"/>
                  <a:pt x="824" y="333"/>
                  <a:pt x="824" y="333"/>
                </a:cubicBezTo>
                <a:close/>
                <a:moveTo>
                  <a:pt x="825" y="331"/>
                </a:moveTo>
                <a:cubicBezTo>
                  <a:pt x="825" y="330"/>
                  <a:pt x="825" y="330"/>
                  <a:pt x="824" y="330"/>
                </a:cubicBezTo>
                <a:cubicBezTo>
                  <a:pt x="824" y="331"/>
                  <a:pt x="823" y="331"/>
                  <a:pt x="824" y="332"/>
                </a:cubicBezTo>
                <a:cubicBezTo>
                  <a:pt x="824" y="331"/>
                  <a:pt x="824" y="331"/>
                  <a:pt x="825" y="331"/>
                </a:cubicBezTo>
                <a:close/>
                <a:moveTo>
                  <a:pt x="826" y="356"/>
                </a:moveTo>
                <a:cubicBezTo>
                  <a:pt x="826" y="356"/>
                  <a:pt x="826" y="355"/>
                  <a:pt x="825" y="355"/>
                </a:cubicBezTo>
                <a:cubicBezTo>
                  <a:pt x="826" y="356"/>
                  <a:pt x="826" y="356"/>
                  <a:pt x="825" y="356"/>
                </a:cubicBezTo>
                <a:cubicBezTo>
                  <a:pt x="825" y="357"/>
                  <a:pt x="826" y="356"/>
                  <a:pt x="826" y="356"/>
                </a:cubicBezTo>
                <a:close/>
                <a:moveTo>
                  <a:pt x="826" y="359"/>
                </a:moveTo>
                <a:cubicBezTo>
                  <a:pt x="826" y="357"/>
                  <a:pt x="826" y="357"/>
                  <a:pt x="826" y="357"/>
                </a:cubicBezTo>
                <a:cubicBezTo>
                  <a:pt x="826" y="358"/>
                  <a:pt x="826" y="358"/>
                  <a:pt x="826" y="358"/>
                </a:cubicBezTo>
                <a:cubicBezTo>
                  <a:pt x="826" y="358"/>
                  <a:pt x="826" y="358"/>
                  <a:pt x="826" y="358"/>
                </a:cubicBezTo>
                <a:cubicBezTo>
                  <a:pt x="826" y="359"/>
                  <a:pt x="826" y="359"/>
                  <a:pt x="826" y="359"/>
                </a:cubicBezTo>
                <a:close/>
                <a:moveTo>
                  <a:pt x="827" y="350"/>
                </a:moveTo>
                <a:cubicBezTo>
                  <a:pt x="826" y="350"/>
                  <a:pt x="826" y="351"/>
                  <a:pt x="826" y="352"/>
                </a:cubicBezTo>
                <a:cubicBezTo>
                  <a:pt x="824" y="350"/>
                  <a:pt x="825" y="354"/>
                  <a:pt x="825" y="355"/>
                </a:cubicBezTo>
                <a:cubicBezTo>
                  <a:pt x="825" y="355"/>
                  <a:pt x="825" y="354"/>
                  <a:pt x="825" y="354"/>
                </a:cubicBezTo>
                <a:cubicBezTo>
                  <a:pt x="825" y="354"/>
                  <a:pt x="825" y="354"/>
                  <a:pt x="825" y="354"/>
                </a:cubicBezTo>
                <a:cubicBezTo>
                  <a:pt x="826" y="353"/>
                  <a:pt x="826" y="355"/>
                  <a:pt x="826" y="355"/>
                </a:cubicBezTo>
                <a:cubicBezTo>
                  <a:pt x="826" y="354"/>
                  <a:pt x="826" y="353"/>
                  <a:pt x="825" y="353"/>
                </a:cubicBezTo>
                <a:cubicBezTo>
                  <a:pt x="825" y="353"/>
                  <a:pt x="826" y="353"/>
                  <a:pt x="826" y="352"/>
                </a:cubicBezTo>
                <a:cubicBezTo>
                  <a:pt x="826" y="352"/>
                  <a:pt x="827" y="351"/>
                  <a:pt x="827" y="350"/>
                </a:cubicBezTo>
                <a:close/>
                <a:moveTo>
                  <a:pt x="827" y="352"/>
                </a:moveTo>
                <a:cubicBezTo>
                  <a:pt x="827" y="352"/>
                  <a:pt x="826" y="353"/>
                  <a:pt x="826" y="354"/>
                </a:cubicBezTo>
                <a:cubicBezTo>
                  <a:pt x="827" y="353"/>
                  <a:pt x="827" y="352"/>
                  <a:pt x="827" y="352"/>
                </a:cubicBezTo>
                <a:close/>
                <a:moveTo>
                  <a:pt x="827" y="323"/>
                </a:moveTo>
                <a:cubicBezTo>
                  <a:pt x="827" y="323"/>
                  <a:pt x="827" y="324"/>
                  <a:pt x="826" y="324"/>
                </a:cubicBezTo>
                <a:cubicBezTo>
                  <a:pt x="827" y="324"/>
                  <a:pt x="827" y="323"/>
                  <a:pt x="827" y="323"/>
                </a:cubicBezTo>
                <a:close/>
                <a:moveTo>
                  <a:pt x="828" y="328"/>
                </a:moveTo>
                <a:cubicBezTo>
                  <a:pt x="827" y="327"/>
                  <a:pt x="827" y="329"/>
                  <a:pt x="827" y="329"/>
                </a:cubicBezTo>
                <a:cubicBezTo>
                  <a:pt x="828" y="329"/>
                  <a:pt x="827" y="328"/>
                  <a:pt x="828" y="328"/>
                </a:cubicBezTo>
                <a:close/>
                <a:moveTo>
                  <a:pt x="829" y="324"/>
                </a:moveTo>
                <a:cubicBezTo>
                  <a:pt x="829" y="324"/>
                  <a:pt x="828" y="324"/>
                  <a:pt x="829" y="324"/>
                </a:cubicBezTo>
                <a:cubicBezTo>
                  <a:pt x="828" y="324"/>
                  <a:pt x="828" y="325"/>
                  <a:pt x="828" y="325"/>
                </a:cubicBezTo>
                <a:cubicBezTo>
                  <a:pt x="828" y="325"/>
                  <a:pt x="828" y="324"/>
                  <a:pt x="829" y="324"/>
                </a:cubicBezTo>
                <a:close/>
                <a:moveTo>
                  <a:pt x="829" y="326"/>
                </a:moveTo>
                <a:cubicBezTo>
                  <a:pt x="828" y="326"/>
                  <a:pt x="829" y="327"/>
                  <a:pt x="829" y="327"/>
                </a:cubicBezTo>
                <a:cubicBezTo>
                  <a:pt x="829" y="327"/>
                  <a:pt x="829" y="326"/>
                  <a:pt x="829" y="326"/>
                </a:cubicBezTo>
                <a:close/>
                <a:moveTo>
                  <a:pt x="830" y="325"/>
                </a:moveTo>
                <a:cubicBezTo>
                  <a:pt x="830" y="325"/>
                  <a:pt x="829" y="325"/>
                  <a:pt x="829" y="325"/>
                </a:cubicBezTo>
                <a:cubicBezTo>
                  <a:pt x="829" y="325"/>
                  <a:pt x="829" y="325"/>
                  <a:pt x="829" y="325"/>
                </a:cubicBezTo>
                <a:cubicBezTo>
                  <a:pt x="829" y="325"/>
                  <a:pt x="829" y="325"/>
                  <a:pt x="829" y="326"/>
                </a:cubicBezTo>
                <a:cubicBezTo>
                  <a:pt x="830" y="325"/>
                  <a:pt x="830" y="326"/>
                  <a:pt x="830" y="325"/>
                </a:cubicBezTo>
                <a:close/>
                <a:moveTo>
                  <a:pt x="832" y="323"/>
                </a:moveTo>
                <a:cubicBezTo>
                  <a:pt x="831" y="323"/>
                  <a:pt x="831" y="322"/>
                  <a:pt x="831" y="322"/>
                </a:cubicBezTo>
                <a:cubicBezTo>
                  <a:pt x="831" y="322"/>
                  <a:pt x="831" y="323"/>
                  <a:pt x="830" y="322"/>
                </a:cubicBezTo>
                <a:cubicBezTo>
                  <a:pt x="830" y="323"/>
                  <a:pt x="831" y="323"/>
                  <a:pt x="831" y="323"/>
                </a:cubicBezTo>
                <a:cubicBezTo>
                  <a:pt x="831" y="323"/>
                  <a:pt x="830" y="324"/>
                  <a:pt x="830" y="324"/>
                </a:cubicBezTo>
                <a:cubicBezTo>
                  <a:pt x="831" y="324"/>
                  <a:pt x="831" y="323"/>
                  <a:pt x="832" y="323"/>
                </a:cubicBezTo>
                <a:close/>
                <a:moveTo>
                  <a:pt x="833" y="333"/>
                </a:moveTo>
                <a:cubicBezTo>
                  <a:pt x="833" y="333"/>
                  <a:pt x="832" y="332"/>
                  <a:pt x="832" y="332"/>
                </a:cubicBezTo>
                <a:cubicBezTo>
                  <a:pt x="832" y="332"/>
                  <a:pt x="832" y="332"/>
                  <a:pt x="832" y="333"/>
                </a:cubicBezTo>
                <a:cubicBezTo>
                  <a:pt x="832" y="333"/>
                  <a:pt x="833" y="333"/>
                  <a:pt x="833" y="333"/>
                </a:cubicBezTo>
                <a:close/>
                <a:moveTo>
                  <a:pt x="833" y="334"/>
                </a:moveTo>
                <a:cubicBezTo>
                  <a:pt x="833" y="334"/>
                  <a:pt x="833" y="334"/>
                  <a:pt x="833" y="334"/>
                </a:cubicBezTo>
                <a:cubicBezTo>
                  <a:pt x="833" y="334"/>
                  <a:pt x="833" y="334"/>
                  <a:pt x="833" y="334"/>
                </a:cubicBezTo>
                <a:close/>
                <a:moveTo>
                  <a:pt x="834" y="320"/>
                </a:moveTo>
                <a:cubicBezTo>
                  <a:pt x="833" y="320"/>
                  <a:pt x="833" y="320"/>
                  <a:pt x="833" y="320"/>
                </a:cubicBezTo>
                <a:cubicBezTo>
                  <a:pt x="833" y="320"/>
                  <a:pt x="833" y="321"/>
                  <a:pt x="833" y="321"/>
                </a:cubicBezTo>
                <a:cubicBezTo>
                  <a:pt x="833" y="321"/>
                  <a:pt x="833" y="320"/>
                  <a:pt x="834" y="320"/>
                </a:cubicBezTo>
                <a:close/>
                <a:moveTo>
                  <a:pt x="833" y="332"/>
                </a:moveTo>
                <a:cubicBezTo>
                  <a:pt x="833" y="332"/>
                  <a:pt x="833" y="333"/>
                  <a:pt x="833" y="333"/>
                </a:cubicBezTo>
                <a:cubicBezTo>
                  <a:pt x="834" y="333"/>
                  <a:pt x="834" y="333"/>
                  <a:pt x="834" y="333"/>
                </a:cubicBezTo>
                <a:cubicBezTo>
                  <a:pt x="834" y="333"/>
                  <a:pt x="835" y="334"/>
                  <a:pt x="835" y="334"/>
                </a:cubicBezTo>
                <a:cubicBezTo>
                  <a:pt x="836" y="333"/>
                  <a:pt x="834" y="333"/>
                  <a:pt x="833" y="332"/>
                </a:cubicBezTo>
                <a:close/>
                <a:moveTo>
                  <a:pt x="835" y="317"/>
                </a:moveTo>
                <a:cubicBezTo>
                  <a:pt x="835" y="317"/>
                  <a:pt x="835" y="318"/>
                  <a:pt x="835" y="318"/>
                </a:cubicBezTo>
                <a:cubicBezTo>
                  <a:pt x="835" y="318"/>
                  <a:pt x="835" y="318"/>
                  <a:pt x="835" y="318"/>
                </a:cubicBezTo>
                <a:cubicBezTo>
                  <a:pt x="835" y="318"/>
                  <a:pt x="836" y="318"/>
                  <a:pt x="835" y="317"/>
                </a:cubicBezTo>
                <a:close/>
                <a:moveTo>
                  <a:pt x="836" y="316"/>
                </a:moveTo>
                <a:cubicBezTo>
                  <a:pt x="836" y="316"/>
                  <a:pt x="835" y="316"/>
                  <a:pt x="836" y="317"/>
                </a:cubicBezTo>
                <a:cubicBezTo>
                  <a:pt x="836" y="317"/>
                  <a:pt x="836" y="316"/>
                  <a:pt x="836" y="317"/>
                </a:cubicBezTo>
                <a:cubicBezTo>
                  <a:pt x="836" y="316"/>
                  <a:pt x="836" y="316"/>
                  <a:pt x="836" y="316"/>
                </a:cubicBezTo>
                <a:close/>
                <a:moveTo>
                  <a:pt x="837" y="321"/>
                </a:moveTo>
                <a:cubicBezTo>
                  <a:pt x="836" y="321"/>
                  <a:pt x="836" y="321"/>
                  <a:pt x="836" y="322"/>
                </a:cubicBezTo>
                <a:cubicBezTo>
                  <a:pt x="837" y="322"/>
                  <a:pt x="837" y="321"/>
                  <a:pt x="837" y="321"/>
                </a:cubicBezTo>
                <a:close/>
                <a:moveTo>
                  <a:pt x="838" y="314"/>
                </a:moveTo>
                <a:cubicBezTo>
                  <a:pt x="837" y="314"/>
                  <a:pt x="837" y="315"/>
                  <a:pt x="837" y="315"/>
                </a:cubicBezTo>
                <a:cubicBezTo>
                  <a:pt x="838" y="315"/>
                  <a:pt x="838" y="314"/>
                  <a:pt x="838" y="314"/>
                </a:cubicBezTo>
                <a:close/>
                <a:moveTo>
                  <a:pt x="838" y="313"/>
                </a:moveTo>
                <a:cubicBezTo>
                  <a:pt x="837" y="313"/>
                  <a:pt x="837" y="312"/>
                  <a:pt x="837" y="311"/>
                </a:cubicBezTo>
                <a:cubicBezTo>
                  <a:pt x="836" y="312"/>
                  <a:pt x="837" y="312"/>
                  <a:pt x="836" y="312"/>
                </a:cubicBezTo>
                <a:cubicBezTo>
                  <a:pt x="837" y="312"/>
                  <a:pt x="837" y="313"/>
                  <a:pt x="837" y="313"/>
                </a:cubicBezTo>
                <a:cubicBezTo>
                  <a:pt x="837" y="313"/>
                  <a:pt x="837" y="314"/>
                  <a:pt x="836" y="314"/>
                </a:cubicBezTo>
                <a:cubicBezTo>
                  <a:pt x="836" y="315"/>
                  <a:pt x="836" y="315"/>
                  <a:pt x="836" y="315"/>
                </a:cubicBezTo>
                <a:cubicBezTo>
                  <a:pt x="836" y="315"/>
                  <a:pt x="835" y="315"/>
                  <a:pt x="835" y="315"/>
                </a:cubicBezTo>
                <a:cubicBezTo>
                  <a:pt x="835" y="315"/>
                  <a:pt x="835" y="315"/>
                  <a:pt x="835" y="315"/>
                </a:cubicBezTo>
                <a:cubicBezTo>
                  <a:pt x="836" y="315"/>
                  <a:pt x="835" y="316"/>
                  <a:pt x="835" y="316"/>
                </a:cubicBezTo>
                <a:cubicBezTo>
                  <a:pt x="835" y="316"/>
                  <a:pt x="836" y="316"/>
                  <a:pt x="836" y="315"/>
                </a:cubicBezTo>
                <a:cubicBezTo>
                  <a:pt x="836" y="315"/>
                  <a:pt x="837" y="316"/>
                  <a:pt x="836" y="316"/>
                </a:cubicBezTo>
                <a:cubicBezTo>
                  <a:pt x="837" y="317"/>
                  <a:pt x="837" y="316"/>
                  <a:pt x="837" y="316"/>
                </a:cubicBezTo>
                <a:cubicBezTo>
                  <a:pt x="837" y="315"/>
                  <a:pt x="837" y="316"/>
                  <a:pt x="837" y="316"/>
                </a:cubicBezTo>
                <a:cubicBezTo>
                  <a:pt x="837" y="315"/>
                  <a:pt x="837" y="315"/>
                  <a:pt x="837" y="315"/>
                </a:cubicBezTo>
                <a:cubicBezTo>
                  <a:pt x="837" y="315"/>
                  <a:pt x="837" y="315"/>
                  <a:pt x="837" y="315"/>
                </a:cubicBezTo>
                <a:cubicBezTo>
                  <a:pt x="837" y="315"/>
                  <a:pt x="837" y="313"/>
                  <a:pt x="838" y="313"/>
                </a:cubicBezTo>
                <a:close/>
                <a:moveTo>
                  <a:pt x="838" y="312"/>
                </a:moveTo>
                <a:cubicBezTo>
                  <a:pt x="839" y="312"/>
                  <a:pt x="839" y="311"/>
                  <a:pt x="839" y="311"/>
                </a:cubicBezTo>
                <a:cubicBezTo>
                  <a:pt x="839" y="311"/>
                  <a:pt x="839" y="311"/>
                  <a:pt x="839" y="311"/>
                </a:cubicBezTo>
                <a:cubicBezTo>
                  <a:pt x="839" y="311"/>
                  <a:pt x="839" y="311"/>
                  <a:pt x="839" y="311"/>
                </a:cubicBezTo>
                <a:cubicBezTo>
                  <a:pt x="838" y="311"/>
                  <a:pt x="838" y="311"/>
                  <a:pt x="838" y="311"/>
                </a:cubicBezTo>
                <a:cubicBezTo>
                  <a:pt x="838" y="312"/>
                  <a:pt x="838" y="312"/>
                  <a:pt x="838" y="312"/>
                </a:cubicBezTo>
                <a:close/>
                <a:moveTo>
                  <a:pt x="839" y="313"/>
                </a:moveTo>
                <a:cubicBezTo>
                  <a:pt x="839" y="313"/>
                  <a:pt x="839" y="312"/>
                  <a:pt x="839" y="312"/>
                </a:cubicBezTo>
                <a:cubicBezTo>
                  <a:pt x="839" y="312"/>
                  <a:pt x="838" y="313"/>
                  <a:pt x="839" y="313"/>
                </a:cubicBezTo>
                <a:close/>
                <a:moveTo>
                  <a:pt x="839" y="324"/>
                </a:moveTo>
                <a:cubicBezTo>
                  <a:pt x="839" y="324"/>
                  <a:pt x="839" y="324"/>
                  <a:pt x="839" y="324"/>
                </a:cubicBezTo>
                <a:cubicBezTo>
                  <a:pt x="839" y="324"/>
                  <a:pt x="839" y="325"/>
                  <a:pt x="838" y="325"/>
                </a:cubicBezTo>
                <a:cubicBezTo>
                  <a:pt x="838" y="325"/>
                  <a:pt x="839" y="325"/>
                  <a:pt x="839" y="325"/>
                </a:cubicBezTo>
                <a:cubicBezTo>
                  <a:pt x="839" y="325"/>
                  <a:pt x="839" y="324"/>
                  <a:pt x="839" y="324"/>
                </a:cubicBezTo>
                <a:close/>
                <a:moveTo>
                  <a:pt x="839" y="323"/>
                </a:moveTo>
                <a:cubicBezTo>
                  <a:pt x="839" y="324"/>
                  <a:pt x="839" y="324"/>
                  <a:pt x="839" y="324"/>
                </a:cubicBezTo>
                <a:cubicBezTo>
                  <a:pt x="840" y="324"/>
                  <a:pt x="839" y="324"/>
                  <a:pt x="839" y="323"/>
                </a:cubicBezTo>
                <a:close/>
                <a:moveTo>
                  <a:pt x="840" y="310"/>
                </a:moveTo>
                <a:cubicBezTo>
                  <a:pt x="840" y="309"/>
                  <a:pt x="840" y="309"/>
                  <a:pt x="839" y="309"/>
                </a:cubicBezTo>
                <a:cubicBezTo>
                  <a:pt x="839" y="309"/>
                  <a:pt x="839" y="310"/>
                  <a:pt x="840" y="310"/>
                </a:cubicBezTo>
                <a:close/>
                <a:moveTo>
                  <a:pt x="840" y="324"/>
                </a:moveTo>
                <a:cubicBezTo>
                  <a:pt x="840" y="324"/>
                  <a:pt x="841" y="324"/>
                  <a:pt x="841" y="324"/>
                </a:cubicBezTo>
                <a:cubicBezTo>
                  <a:pt x="841" y="325"/>
                  <a:pt x="840" y="324"/>
                  <a:pt x="840" y="324"/>
                </a:cubicBezTo>
                <a:cubicBezTo>
                  <a:pt x="840" y="325"/>
                  <a:pt x="840" y="325"/>
                  <a:pt x="840" y="325"/>
                </a:cubicBezTo>
                <a:cubicBezTo>
                  <a:pt x="841" y="325"/>
                  <a:pt x="841" y="325"/>
                  <a:pt x="841" y="324"/>
                </a:cubicBezTo>
                <a:cubicBezTo>
                  <a:pt x="841" y="324"/>
                  <a:pt x="841" y="324"/>
                  <a:pt x="840" y="324"/>
                </a:cubicBezTo>
                <a:close/>
                <a:moveTo>
                  <a:pt x="840" y="323"/>
                </a:moveTo>
                <a:cubicBezTo>
                  <a:pt x="841" y="323"/>
                  <a:pt x="840" y="323"/>
                  <a:pt x="840" y="322"/>
                </a:cubicBezTo>
                <a:cubicBezTo>
                  <a:pt x="840" y="322"/>
                  <a:pt x="840" y="323"/>
                  <a:pt x="840" y="323"/>
                </a:cubicBezTo>
                <a:cubicBezTo>
                  <a:pt x="840" y="323"/>
                  <a:pt x="840" y="323"/>
                  <a:pt x="840" y="323"/>
                </a:cubicBezTo>
                <a:close/>
                <a:moveTo>
                  <a:pt x="841" y="322"/>
                </a:moveTo>
                <a:cubicBezTo>
                  <a:pt x="841" y="321"/>
                  <a:pt x="841" y="321"/>
                  <a:pt x="841" y="321"/>
                </a:cubicBezTo>
                <a:cubicBezTo>
                  <a:pt x="841" y="322"/>
                  <a:pt x="840" y="322"/>
                  <a:pt x="840" y="322"/>
                </a:cubicBezTo>
                <a:cubicBezTo>
                  <a:pt x="841" y="322"/>
                  <a:pt x="841" y="322"/>
                  <a:pt x="841" y="322"/>
                </a:cubicBezTo>
                <a:close/>
                <a:moveTo>
                  <a:pt x="843" y="319"/>
                </a:moveTo>
                <a:cubicBezTo>
                  <a:pt x="843" y="319"/>
                  <a:pt x="843" y="320"/>
                  <a:pt x="843" y="320"/>
                </a:cubicBezTo>
                <a:cubicBezTo>
                  <a:pt x="844" y="320"/>
                  <a:pt x="843" y="319"/>
                  <a:pt x="843" y="319"/>
                </a:cubicBezTo>
                <a:cubicBezTo>
                  <a:pt x="843" y="318"/>
                  <a:pt x="843" y="318"/>
                  <a:pt x="843" y="318"/>
                </a:cubicBezTo>
                <a:cubicBezTo>
                  <a:pt x="843" y="319"/>
                  <a:pt x="843" y="319"/>
                  <a:pt x="843" y="319"/>
                </a:cubicBezTo>
                <a:close/>
                <a:moveTo>
                  <a:pt x="842" y="320"/>
                </a:moveTo>
                <a:cubicBezTo>
                  <a:pt x="842" y="320"/>
                  <a:pt x="842" y="320"/>
                  <a:pt x="842" y="320"/>
                </a:cubicBezTo>
                <a:cubicBezTo>
                  <a:pt x="843" y="321"/>
                  <a:pt x="842" y="321"/>
                  <a:pt x="843" y="321"/>
                </a:cubicBezTo>
                <a:cubicBezTo>
                  <a:pt x="843" y="321"/>
                  <a:pt x="843" y="320"/>
                  <a:pt x="843" y="320"/>
                </a:cubicBezTo>
                <a:cubicBezTo>
                  <a:pt x="842" y="319"/>
                  <a:pt x="842" y="320"/>
                  <a:pt x="842" y="320"/>
                </a:cubicBezTo>
                <a:close/>
                <a:moveTo>
                  <a:pt x="841" y="315"/>
                </a:moveTo>
                <a:cubicBezTo>
                  <a:pt x="842" y="315"/>
                  <a:pt x="842" y="315"/>
                  <a:pt x="841" y="315"/>
                </a:cubicBezTo>
                <a:cubicBezTo>
                  <a:pt x="841" y="315"/>
                  <a:pt x="841" y="315"/>
                  <a:pt x="841" y="315"/>
                </a:cubicBezTo>
                <a:close/>
                <a:moveTo>
                  <a:pt x="841" y="321"/>
                </a:moveTo>
                <a:cubicBezTo>
                  <a:pt x="841" y="321"/>
                  <a:pt x="841" y="321"/>
                  <a:pt x="841" y="321"/>
                </a:cubicBezTo>
                <a:cubicBezTo>
                  <a:pt x="842" y="321"/>
                  <a:pt x="841" y="321"/>
                  <a:pt x="842" y="320"/>
                </a:cubicBezTo>
                <a:cubicBezTo>
                  <a:pt x="842" y="320"/>
                  <a:pt x="841" y="321"/>
                  <a:pt x="841" y="321"/>
                </a:cubicBezTo>
                <a:close/>
                <a:moveTo>
                  <a:pt x="840" y="310"/>
                </a:moveTo>
                <a:cubicBezTo>
                  <a:pt x="841" y="310"/>
                  <a:pt x="841" y="310"/>
                  <a:pt x="841" y="310"/>
                </a:cubicBezTo>
                <a:cubicBezTo>
                  <a:pt x="841" y="310"/>
                  <a:pt x="841" y="310"/>
                  <a:pt x="841" y="310"/>
                </a:cubicBezTo>
                <a:lnTo>
                  <a:pt x="840" y="310"/>
                </a:lnTo>
                <a:close/>
                <a:moveTo>
                  <a:pt x="840" y="320"/>
                </a:moveTo>
                <a:cubicBezTo>
                  <a:pt x="840" y="320"/>
                  <a:pt x="840" y="320"/>
                  <a:pt x="840" y="320"/>
                </a:cubicBezTo>
                <a:cubicBezTo>
                  <a:pt x="841" y="320"/>
                  <a:pt x="840" y="320"/>
                  <a:pt x="840" y="320"/>
                </a:cubicBezTo>
                <a:close/>
                <a:moveTo>
                  <a:pt x="840" y="312"/>
                </a:moveTo>
                <a:cubicBezTo>
                  <a:pt x="840" y="312"/>
                  <a:pt x="841" y="312"/>
                  <a:pt x="840" y="311"/>
                </a:cubicBezTo>
                <a:cubicBezTo>
                  <a:pt x="840" y="311"/>
                  <a:pt x="840" y="312"/>
                  <a:pt x="840" y="312"/>
                </a:cubicBezTo>
                <a:close/>
                <a:moveTo>
                  <a:pt x="845" y="300"/>
                </a:moveTo>
                <a:cubicBezTo>
                  <a:pt x="845" y="300"/>
                  <a:pt x="845" y="299"/>
                  <a:pt x="845" y="299"/>
                </a:cubicBezTo>
                <a:cubicBezTo>
                  <a:pt x="845" y="299"/>
                  <a:pt x="844" y="299"/>
                  <a:pt x="845" y="300"/>
                </a:cubicBezTo>
                <a:close/>
                <a:moveTo>
                  <a:pt x="844" y="287"/>
                </a:moveTo>
                <a:cubicBezTo>
                  <a:pt x="844" y="287"/>
                  <a:pt x="845" y="287"/>
                  <a:pt x="844" y="287"/>
                </a:cubicBezTo>
                <a:cubicBezTo>
                  <a:pt x="844" y="287"/>
                  <a:pt x="844" y="287"/>
                  <a:pt x="844" y="287"/>
                </a:cubicBezTo>
                <a:close/>
                <a:moveTo>
                  <a:pt x="842" y="301"/>
                </a:moveTo>
                <a:cubicBezTo>
                  <a:pt x="841" y="301"/>
                  <a:pt x="841" y="301"/>
                  <a:pt x="840" y="301"/>
                </a:cubicBezTo>
                <a:cubicBezTo>
                  <a:pt x="841" y="302"/>
                  <a:pt x="842" y="302"/>
                  <a:pt x="842" y="301"/>
                </a:cubicBezTo>
                <a:close/>
                <a:moveTo>
                  <a:pt x="843" y="288"/>
                </a:moveTo>
                <a:cubicBezTo>
                  <a:pt x="842" y="288"/>
                  <a:pt x="842" y="288"/>
                  <a:pt x="842" y="288"/>
                </a:cubicBezTo>
                <a:cubicBezTo>
                  <a:pt x="842" y="288"/>
                  <a:pt x="843" y="289"/>
                  <a:pt x="842" y="289"/>
                </a:cubicBezTo>
                <a:cubicBezTo>
                  <a:pt x="842" y="289"/>
                  <a:pt x="843" y="288"/>
                  <a:pt x="843" y="288"/>
                </a:cubicBezTo>
                <a:close/>
                <a:moveTo>
                  <a:pt x="843" y="301"/>
                </a:moveTo>
                <a:cubicBezTo>
                  <a:pt x="843" y="301"/>
                  <a:pt x="843" y="301"/>
                  <a:pt x="843" y="301"/>
                </a:cubicBezTo>
                <a:cubicBezTo>
                  <a:pt x="843" y="302"/>
                  <a:pt x="843" y="302"/>
                  <a:pt x="843" y="302"/>
                </a:cubicBezTo>
                <a:cubicBezTo>
                  <a:pt x="844" y="302"/>
                  <a:pt x="843" y="301"/>
                  <a:pt x="843" y="301"/>
                </a:cubicBezTo>
                <a:close/>
                <a:moveTo>
                  <a:pt x="843" y="299"/>
                </a:moveTo>
                <a:cubicBezTo>
                  <a:pt x="844" y="299"/>
                  <a:pt x="843" y="298"/>
                  <a:pt x="844" y="298"/>
                </a:cubicBezTo>
                <a:cubicBezTo>
                  <a:pt x="843" y="298"/>
                  <a:pt x="843" y="299"/>
                  <a:pt x="843" y="299"/>
                </a:cubicBezTo>
                <a:cubicBezTo>
                  <a:pt x="843" y="299"/>
                  <a:pt x="843" y="299"/>
                  <a:pt x="843" y="299"/>
                </a:cubicBezTo>
                <a:cubicBezTo>
                  <a:pt x="843" y="300"/>
                  <a:pt x="842" y="299"/>
                  <a:pt x="843" y="300"/>
                </a:cubicBezTo>
                <a:cubicBezTo>
                  <a:pt x="843" y="300"/>
                  <a:pt x="843" y="300"/>
                  <a:pt x="843" y="299"/>
                </a:cubicBezTo>
                <a:close/>
                <a:moveTo>
                  <a:pt x="844" y="300"/>
                </a:moveTo>
                <a:cubicBezTo>
                  <a:pt x="843" y="300"/>
                  <a:pt x="843" y="301"/>
                  <a:pt x="843" y="301"/>
                </a:cubicBezTo>
                <a:cubicBezTo>
                  <a:pt x="844" y="301"/>
                  <a:pt x="845" y="300"/>
                  <a:pt x="844" y="300"/>
                </a:cubicBezTo>
                <a:close/>
                <a:moveTo>
                  <a:pt x="844" y="302"/>
                </a:moveTo>
                <a:cubicBezTo>
                  <a:pt x="844" y="302"/>
                  <a:pt x="843" y="302"/>
                  <a:pt x="844" y="302"/>
                </a:cubicBezTo>
                <a:cubicBezTo>
                  <a:pt x="844" y="303"/>
                  <a:pt x="845" y="303"/>
                  <a:pt x="844" y="302"/>
                </a:cubicBezTo>
                <a:close/>
                <a:moveTo>
                  <a:pt x="845" y="300"/>
                </a:moveTo>
                <a:cubicBezTo>
                  <a:pt x="845" y="300"/>
                  <a:pt x="845" y="300"/>
                  <a:pt x="845" y="300"/>
                </a:cubicBezTo>
                <a:cubicBezTo>
                  <a:pt x="845" y="300"/>
                  <a:pt x="844" y="299"/>
                  <a:pt x="844" y="300"/>
                </a:cubicBezTo>
                <a:cubicBezTo>
                  <a:pt x="845" y="300"/>
                  <a:pt x="845" y="300"/>
                  <a:pt x="845" y="301"/>
                </a:cubicBezTo>
                <a:cubicBezTo>
                  <a:pt x="845" y="301"/>
                  <a:pt x="845" y="300"/>
                  <a:pt x="844" y="301"/>
                </a:cubicBezTo>
                <a:cubicBezTo>
                  <a:pt x="844" y="301"/>
                  <a:pt x="844" y="301"/>
                  <a:pt x="845" y="301"/>
                </a:cubicBezTo>
                <a:cubicBezTo>
                  <a:pt x="845" y="301"/>
                  <a:pt x="846" y="301"/>
                  <a:pt x="846" y="300"/>
                </a:cubicBezTo>
                <a:cubicBezTo>
                  <a:pt x="845" y="300"/>
                  <a:pt x="845" y="300"/>
                  <a:pt x="845" y="300"/>
                </a:cubicBezTo>
                <a:close/>
                <a:moveTo>
                  <a:pt x="846" y="293"/>
                </a:moveTo>
                <a:cubicBezTo>
                  <a:pt x="846" y="293"/>
                  <a:pt x="847" y="293"/>
                  <a:pt x="846" y="292"/>
                </a:cubicBezTo>
                <a:cubicBezTo>
                  <a:pt x="846" y="292"/>
                  <a:pt x="846" y="292"/>
                  <a:pt x="846" y="293"/>
                </a:cubicBezTo>
                <a:close/>
                <a:moveTo>
                  <a:pt x="846" y="298"/>
                </a:moveTo>
                <a:cubicBezTo>
                  <a:pt x="845" y="298"/>
                  <a:pt x="846" y="299"/>
                  <a:pt x="846" y="299"/>
                </a:cubicBezTo>
                <a:cubicBezTo>
                  <a:pt x="846" y="299"/>
                  <a:pt x="846" y="298"/>
                  <a:pt x="846" y="298"/>
                </a:cubicBezTo>
                <a:close/>
                <a:moveTo>
                  <a:pt x="846" y="298"/>
                </a:moveTo>
                <a:cubicBezTo>
                  <a:pt x="846" y="298"/>
                  <a:pt x="847" y="298"/>
                  <a:pt x="847" y="298"/>
                </a:cubicBezTo>
                <a:cubicBezTo>
                  <a:pt x="847" y="297"/>
                  <a:pt x="846" y="297"/>
                  <a:pt x="846" y="298"/>
                </a:cubicBezTo>
                <a:close/>
                <a:moveTo>
                  <a:pt x="847" y="295"/>
                </a:moveTo>
                <a:cubicBezTo>
                  <a:pt x="846" y="295"/>
                  <a:pt x="846" y="295"/>
                  <a:pt x="846" y="295"/>
                </a:cubicBezTo>
                <a:cubicBezTo>
                  <a:pt x="846" y="295"/>
                  <a:pt x="846" y="295"/>
                  <a:pt x="846" y="295"/>
                </a:cubicBezTo>
                <a:cubicBezTo>
                  <a:pt x="846" y="296"/>
                  <a:pt x="846" y="296"/>
                  <a:pt x="846" y="296"/>
                </a:cubicBezTo>
                <a:cubicBezTo>
                  <a:pt x="846" y="296"/>
                  <a:pt x="846" y="296"/>
                  <a:pt x="847" y="296"/>
                </a:cubicBezTo>
                <a:cubicBezTo>
                  <a:pt x="847" y="295"/>
                  <a:pt x="847" y="295"/>
                  <a:pt x="847" y="295"/>
                </a:cubicBezTo>
                <a:close/>
                <a:moveTo>
                  <a:pt x="847" y="283"/>
                </a:moveTo>
                <a:cubicBezTo>
                  <a:pt x="847" y="283"/>
                  <a:pt x="847" y="282"/>
                  <a:pt x="847" y="282"/>
                </a:cubicBezTo>
                <a:cubicBezTo>
                  <a:pt x="846" y="282"/>
                  <a:pt x="846" y="283"/>
                  <a:pt x="847" y="283"/>
                </a:cubicBezTo>
                <a:close/>
                <a:moveTo>
                  <a:pt x="848" y="294"/>
                </a:moveTo>
                <a:cubicBezTo>
                  <a:pt x="848" y="293"/>
                  <a:pt x="848" y="293"/>
                  <a:pt x="848" y="293"/>
                </a:cubicBezTo>
                <a:cubicBezTo>
                  <a:pt x="847" y="293"/>
                  <a:pt x="848" y="293"/>
                  <a:pt x="848" y="293"/>
                </a:cubicBezTo>
                <a:cubicBezTo>
                  <a:pt x="847" y="294"/>
                  <a:pt x="847" y="294"/>
                  <a:pt x="847" y="295"/>
                </a:cubicBezTo>
                <a:cubicBezTo>
                  <a:pt x="848" y="294"/>
                  <a:pt x="848" y="294"/>
                  <a:pt x="848" y="294"/>
                </a:cubicBezTo>
                <a:close/>
                <a:moveTo>
                  <a:pt x="849" y="295"/>
                </a:moveTo>
                <a:cubicBezTo>
                  <a:pt x="849" y="295"/>
                  <a:pt x="849" y="295"/>
                  <a:pt x="849" y="295"/>
                </a:cubicBezTo>
                <a:cubicBezTo>
                  <a:pt x="849" y="295"/>
                  <a:pt x="850" y="295"/>
                  <a:pt x="849" y="295"/>
                </a:cubicBezTo>
                <a:close/>
                <a:moveTo>
                  <a:pt x="850" y="295"/>
                </a:moveTo>
                <a:cubicBezTo>
                  <a:pt x="850" y="294"/>
                  <a:pt x="850" y="295"/>
                  <a:pt x="849" y="294"/>
                </a:cubicBezTo>
                <a:cubicBezTo>
                  <a:pt x="849" y="295"/>
                  <a:pt x="850" y="295"/>
                  <a:pt x="850" y="295"/>
                </a:cubicBezTo>
                <a:close/>
                <a:moveTo>
                  <a:pt x="851" y="277"/>
                </a:moveTo>
                <a:cubicBezTo>
                  <a:pt x="850" y="277"/>
                  <a:pt x="850" y="278"/>
                  <a:pt x="850" y="278"/>
                </a:cubicBezTo>
                <a:cubicBezTo>
                  <a:pt x="850" y="278"/>
                  <a:pt x="850" y="278"/>
                  <a:pt x="850" y="278"/>
                </a:cubicBezTo>
                <a:cubicBezTo>
                  <a:pt x="850" y="278"/>
                  <a:pt x="851" y="278"/>
                  <a:pt x="851" y="277"/>
                </a:cubicBezTo>
                <a:close/>
                <a:moveTo>
                  <a:pt x="851" y="292"/>
                </a:moveTo>
                <a:cubicBezTo>
                  <a:pt x="851" y="292"/>
                  <a:pt x="851" y="292"/>
                  <a:pt x="851" y="293"/>
                </a:cubicBezTo>
                <a:cubicBezTo>
                  <a:pt x="851" y="293"/>
                  <a:pt x="851" y="292"/>
                  <a:pt x="851" y="292"/>
                </a:cubicBezTo>
                <a:close/>
                <a:moveTo>
                  <a:pt x="853" y="275"/>
                </a:moveTo>
                <a:cubicBezTo>
                  <a:pt x="853" y="275"/>
                  <a:pt x="853" y="275"/>
                  <a:pt x="853" y="274"/>
                </a:cubicBezTo>
                <a:cubicBezTo>
                  <a:pt x="853" y="274"/>
                  <a:pt x="852" y="274"/>
                  <a:pt x="853" y="275"/>
                </a:cubicBezTo>
                <a:close/>
                <a:moveTo>
                  <a:pt x="853" y="279"/>
                </a:moveTo>
                <a:cubicBezTo>
                  <a:pt x="852" y="279"/>
                  <a:pt x="852" y="280"/>
                  <a:pt x="852" y="280"/>
                </a:cubicBezTo>
                <a:cubicBezTo>
                  <a:pt x="852" y="280"/>
                  <a:pt x="853" y="280"/>
                  <a:pt x="853" y="279"/>
                </a:cubicBezTo>
                <a:close/>
                <a:moveTo>
                  <a:pt x="853" y="290"/>
                </a:moveTo>
                <a:cubicBezTo>
                  <a:pt x="853" y="290"/>
                  <a:pt x="853" y="290"/>
                  <a:pt x="853" y="289"/>
                </a:cubicBezTo>
                <a:cubicBezTo>
                  <a:pt x="853" y="289"/>
                  <a:pt x="853" y="290"/>
                  <a:pt x="852" y="290"/>
                </a:cubicBezTo>
                <a:cubicBezTo>
                  <a:pt x="853" y="290"/>
                  <a:pt x="852" y="290"/>
                  <a:pt x="852" y="291"/>
                </a:cubicBezTo>
                <a:cubicBezTo>
                  <a:pt x="853" y="291"/>
                  <a:pt x="853" y="290"/>
                  <a:pt x="853" y="290"/>
                </a:cubicBezTo>
                <a:close/>
                <a:moveTo>
                  <a:pt x="855" y="288"/>
                </a:moveTo>
                <a:cubicBezTo>
                  <a:pt x="854" y="288"/>
                  <a:pt x="853" y="289"/>
                  <a:pt x="854" y="289"/>
                </a:cubicBezTo>
                <a:cubicBezTo>
                  <a:pt x="854" y="289"/>
                  <a:pt x="854" y="288"/>
                  <a:pt x="855" y="288"/>
                </a:cubicBezTo>
                <a:close/>
                <a:moveTo>
                  <a:pt x="863" y="272"/>
                </a:moveTo>
                <a:cubicBezTo>
                  <a:pt x="863" y="273"/>
                  <a:pt x="863" y="273"/>
                  <a:pt x="863" y="273"/>
                </a:cubicBezTo>
                <a:cubicBezTo>
                  <a:pt x="863" y="273"/>
                  <a:pt x="863" y="272"/>
                  <a:pt x="863" y="272"/>
                </a:cubicBezTo>
                <a:cubicBezTo>
                  <a:pt x="863" y="272"/>
                  <a:pt x="863" y="272"/>
                  <a:pt x="863" y="272"/>
                </a:cubicBezTo>
                <a:close/>
                <a:moveTo>
                  <a:pt x="862" y="274"/>
                </a:moveTo>
                <a:cubicBezTo>
                  <a:pt x="863" y="274"/>
                  <a:pt x="863" y="273"/>
                  <a:pt x="863" y="274"/>
                </a:cubicBezTo>
                <a:cubicBezTo>
                  <a:pt x="864" y="274"/>
                  <a:pt x="863" y="274"/>
                  <a:pt x="864" y="274"/>
                </a:cubicBezTo>
                <a:cubicBezTo>
                  <a:pt x="863" y="273"/>
                  <a:pt x="863" y="273"/>
                  <a:pt x="863" y="273"/>
                </a:cubicBezTo>
                <a:cubicBezTo>
                  <a:pt x="863" y="273"/>
                  <a:pt x="863" y="273"/>
                  <a:pt x="863" y="273"/>
                </a:cubicBezTo>
                <a:cubicBezTo>
                  <a:pt x="862" y="273"/>
                  <a:pt x="863" y="274"/>
                  <a:pt x="862" y="274"/>
                </a:cubicBezTo>
                <a:close/>
                <a:moveTo>
                  <a:pt x="861" y="278"/>
                </a:moveTo>
                <a:cubicBezTo>
                  <a:pt x="861" y="277"/>
                  <a:pt x="862" y="277"/>
                  <a:pt x="862" y="277"/>
                </a:cubicBezTo>
                <a:cubicBezTo>
                  <a:pt x="861" y="277"/>
                  <a:pt x="861" y="277"/>
                  <a:pt x="861" y="277"/>
                </a:cubicBezTo>
                <a:cubicBezTo>
                  <a:pt x="861" y="278"/>
                  <a:pt x="861" y="278"/>
                  <a:pt x="861" y="278"/>
                </a:cubicBezTo>
                <a:cubicBezTo>
                  <a:pt x="862" y="278"/>
                  <a:pt x="862" y="278"/>
                  <a:pt x="862" y="278"/>
                </a:cubicBezTo>
                <a:cubicBezTo>
                  <a:pt x="862" y="278"/>
                  <a:pt x="861" y="278"/>
                  <a:pt x="861" y="278"/>
                </a:cubicBezTo>
                <a:close/>
                <a:moveTo>
                  <a:pt x="862" y="276"/>
                </a:moveTo>
                <a:cubicBezTo>
                  <a:pt x="862" y="276"/>
                  <a:pt x="862" y="276"/>
                  <a:pt x="862" y="275"/>
                </a:cubicBezTo>
                <a:cubicBezTo>
                  <a:pt x="862" y="275"/>
                  <a:pt x="862" y="275"/>
                  <a:pt x="862" y="276"/>
                </a:cubicBezTo>
                <a:close/>
                <a:moveTo>
                  <a:pt x="862" y="275"/>
                </a:moveTo>
                <a:cubicBezTo>
                  <a:pt x="861" y="274"/>
                  <a:pt x="862" y="275"/>
                  <a:pt x="862" y="274"/>
                </a:cubicBezTo>
                <a:cubicBezTo>
                  <a:pt x="862" y="274"/>
                  <a:pt x="862" y="274"/>
                  <a:pt x="862" y="274"/>
                </a:cubicBezTo>
                <a:cubicBezTo>
                  <a:pt x="862" y="274"/>
                  <a:pt x="861" y="274"/>
                  <a:pt x="862" y="275"/>
                </a:cubicBezTo>
                <a:close/>
                <a:moveTo>
                  <a:pt x="861" y="276"/>
                </a:moveTo>
                <a:cubicBezTo>
                  <a:pt x="861" y="276"/>
                  <a:pt x="861" y="276"/>
                  <a:pt x="861" y="277"/>
                </a:cubicBezTo>
                <a:cubicBezTo>
                  <a:pt x="861" y="277"/>
                  <a:pt x="861" y="277"/>
                  <a:pt x="862" y="277"/>
                </a:cubicBezTo>
                <a:lnTo>
                  <a:pt x="861" y="276"/>
                </a:lnTo>
                <a:close/>
                <a:moveTo>
                  <a:pt x="861" y="275"/>
                </a:moveTo>
                <a:cubicBezTo>
                  <a:pt x="861" y="275"/>
                  <a:pt x="861" y="275"/>
                  <a:pt x="861" y="275"/>
                </a:cubicBezTo>
                <a:cubicBezTo>
                  <a:pt x="861" y="275"/>
                  <a:pt x="861" y="275"/>
                  <a:pt x="861" y="275"/>
                </a:cubicBezTo>
                <a:close/>
                <a:moveTo>
                  <a:pt x="860" y="276"/>
                </a:moveTo>
                <a:cubicBezTo>
                  <a:pt x="860" y="276"/>
                  <a:pt x="860" y="277"/>
                  <a:pt x="861" y="277"/>
                </a:cubicBezTo>
                <a:cubicBezTo>
                  <a:pt x="861" y="276"/>
                  <a:pt x="860" y="276"/>
                  <a:pt x="860" y="276"/>
                </a:cubicBezTo>
                <a:cubicBezTo>
                  <a:pt x="860" y="276"/>
                  <a:pt x="860" y="276"/>
                  <a:pt x="860" y="276"/>
                </a:cubicBezTo>
                <a:close/>
                <a:moveTo>
                  <a:pt x="859" y="271"/>
                </a:moveTo>
                <a:cubicBezTo>
                  <a:pt x="859" y="271"/>
                  <a:pt x="859" y="270"/>
                  <a:pt x="859" y="270"/>
                </a:cubicBezTo>
                <a:cubicBezTo>
                  <a:pt x="858" y="270"/>
                  <a:pt x="859" y="270"/>
                  <a:pt x="859" y="271"/>
                </a:cubicBezTo>
                <a:close/>
                <a:moveTo>
                  <a:pt x="858" y="271"/>
                </a:moveTo>
                <a:cubicBezTo>
                  <a:pt x="858" y="271"/>
                  <a:pt x="859" y="271"/>
                  <a:pt x="859" y="272"/>
                </a:cubicBezTo>
                <a:cubicBezTo>
                  <a:pt x="859" y="272"/>
                  <a:pt x="859" y="271"/>
                  <a:pt x="859" y="272"/>
                </a:cubicBezTo>
                <a:cubicBezTo>
                  <a:pt x="859" y="271"/>
                  <a:pt x="859" y="271"/>
                  <a:pt x="859" y="271"/>
                </a:cubicBezTo>
                <a:cubicBezTo>
                  <a:pt x="859" y="271"/>
                  <a:pt x="859" y="271"/>
                  <a:pt x="859" y="271"/>
                </a:cubicBezTo>
                <a:lnTo>
                  <a:pt x="858" y="271"/>
                </a:lnTo>
                <a:close/>
                <a:moveTo>
                  <a:pt x="856" y="278"/>
                </a:moveTo>
                <a:cubicBezTo>
                  <a:pt x="856" y="278"/>
                  <a:pt x="857" y="278"/>
                  <a:pt x="857" y="278"/>
                </a:cubicBezTo>
                <a:cubicBezTo>
                  <a:pt x="857" y="278"/>
                  <a:pt x="857" y="278"/>
                  <a:pt x="857" y="278"/>
                </a:cubicBezTo>
                <a:cubicBezTo>
                  <a:pt x="856" y="278"/>
                  <a:pt x="857" y="278"/>
                  <a:pt x="856" y="278"/>
                </a:cubicBezTo>
                <a:close/>
                <a:moveTo>
                  <a:pt x="855" y="275"/>
                </a:moveTo>
                <a:cubicBezTo>
                  <a:pt x="856" y="275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4"/>
                  <a:pt x="856" y="275"/>
                  <a:pt x="856" y="275"/>
                </a:cubicBezTo>
                <a:cubicBezTo>
                  <a:pt x="856" y="274"/>
                  <a:pt x="856" y="274"/>
                  <a:pt x="855" y="274"/>
                </a:cubicBezTo>
                <a:cubicBezTo>
                  <a:pt x="855" y="274"/>
                  <a:pt x="856" y="274"/>
                  <a:pt x="856" y="274"/>
                </a:cubicBezTo>
                <a:cubicBezTo>
                  <a:pt x="856" y="274"/>
                  <a:pt x="856" y="274"/>
                  <a:pt x="855" y="274"/>
                </a:cubicBezTo>
                <a:cubicBezTo>
                  <a:pt x="855" y="274"/>
                  <a:pt x="855" y="275"/>
                  <a:pt x="855" y="275"/>
                </a:cubicBezTo>
                <a:close/>
                <a:moveTo>
                  <a:pt x="856" y="278"/>
                </a:moveTo>
                <a:cubicBezTo>
                  <a:pt x="855" y="279"/>
                  <a:pt x="855" y="279"/>
                  <a:pt x="855" y="279"/>
                </a:cubicBezTo>
                <a:cubicBezTo>
                  <a:pt x="856" y="279"/>
                  <a:pt x="856" y="279"/>
                  <a:pt x="856" y="278"/>
                </a:cubicBezTo>
                <a:close/>
                <a:moveTo>
                  <a:pt x="855" y="281"/>
                </a:moveTo>
                <a:cubicBezTo>
                  <a:pt x="855" y="281"/>
                  <a:pt x="855" y="281"/>
                  <a:pt x="855" y="281"/>
                </a:cubicBezTo>
                <a:cubicBezTo>
                  <a:pt x="855" y="282"/>
                  <a:pt x="855" y="282"/>
                  <a:pt x="855" y="282"/>
                </a:cubicBezTo>
                <a:cubicBezTo>
                  <a:pt x="856" y="282"/>
                  <a:pt x="856" y="281"/>
                  <a:pt x="855" y="281"/>
                </a:cubicBezTo>
                <a:close/>
                <a:moveTo>
                  <a:pt x="857" y="282"/>
                </a:moveTo>
                <a:cubicBezTo>
                  <a:pt x="857" y="282"/>
                  <a:pt x="856" y="281"/>
                  <a:pt x="856" y="280"/>
                </a:cubicBezTo>
                <a:cubicBezTo>
                  <a:pt x="855" y="281"/>
                  <a:pt x="856" y="281"/>
                  <a:pt x="856" y="282"/>
                </a:cubicBezTo>
                <a:cubicBezTo>
                  <a:pt x="856" y="282"/>
                  <a:pt x="856" y="282"/>
                  <a:pt x="856" y="283"/>
                </a:cubicBezTo>
                <a:cubicBezTo>
                  <a:pt x="856" y="283"/>
                  <a:pt x="856" y="282"/>
                  <a:pt x="856" y="283"/>
                </a:cubicBezTo>
                <a:cubicBezTo>
                  <a:pt x="857" y="283"/>
                  <a:pt x="857" y="282"/>
                  <a:pt x="857" y="282"/>
                </a:cubicBezTo>
                <a:cubicBezTo>
                  <a:pt x="857" y="282"/>
                  <a:pt x="858" y="282"/>
                  <a:pt x="857" y="282"/>
                </a:cubicBezTo>
                <a:close/>
                <a:moveTo>
                  <a:pt x="857" y="275"/>
                </a:moveTo>
                <a:cubicBezTo>
                  <a:pt x="857" y="275"/>
                  <a:pt x="857" y="275"/>
                  <a:pt x="857" y="276"/>
                </a:cubicBezTo>
                <a:cubicBezTo>
                  <a:pt x="858" y="275"/>
                  <a:pt x="857" y="275"/>
                  <a:pt x="857" y="275"/>
                </a:cubicBezTo>
                <a:close/>
                <a:moveTo>
                  <a:pt x="858" y="274"/>
                </a:moveTo>
                <a:cubicBezTo>
                  <a:pt x="857" y="274"/>
                  <a:pt x="858" y="275"/>
                  <a:pt x="857" y="274"/>
                </a:cubicBezTo>
                <a:cubicBezTo>
                  <a:pt x="857" y="275"/>
                  <a:pt x="858" y="274"/>
                  <a:pt x="858" y="274"/>
                </a:cubicBezTo>
                <a:close/>
                <a:moveTo>
                  <a:pt x="859" y="274"/>
                </a:moveTo>
                <a:cubicBezTo>
                  <a:pt x="859" y="274"/>
                  <a:pt x="859" y="273"/>
                  <a:pt x="859" y="273"/>
                </a:cubicBezTo>
                <a:cubicBezTo>
                  <a:pt x="859" y="273"/>
                  <a:pt x="858" y="273"/>
                  <a:pt x="858" y="273"/>
                </a:cubicBezTo>
                <a:cubicBezTo>
                  <a:pt x="858" y="274"/>
                  <a:pt x="858" y="274"/>
                  <a:pt x="858" y="274"/>
                </a:cubicBezTo>
                <a:cubicBezTo>
                  <a:pt x="859" y="274"/>
                  <a:pt x="859" y="274"/>
                  <a:pt x="859" y="274"/>
                </a:cubicBezTo>
                <a:close/>
                <a:moveTo>
                  <a:pt x="860" y="277"/>
                </a:moveTo>
                <a:cubicBezTo>
                  <a:pt x="860" y="277"/>
                  <a:pt x="860" y="277"/>
                  <a:pt x="860" y="277"/>
                </a:cubicBezTo>
                <a:cubicBezTo>
                  <a:pt x="859" y="277"/>
                  <a:pt x="859" y="278"/>
                  <a:pt x="859" y="278"/>
                </a:cubicBezTo>
                <a:cubicBezTo>
                  <a:pt x="860" y="278"/>
                  <a:pt x="859" y="277"/>
                  <a:pt x="860" y="277"/>
                </a:cubicBezTo>
                <a:close/>
                <a:moveTo>
                  <a:pt x="861" y="282"/>
                </a:moveTo>
                <a:cubicBezTo>
                  <a:pt x="861" y="281"/>
                  <a:pt x="860" y="281"/>
                  <a:pt x="860" y="282"/>
                </a:cubicBezTo>
                <a:cubicBezTo>
                  <a:pt x="860" y="282"/>
                  <a:pt x="861" y="282"/>
                  <a:pt x="861" y="282"/>
                </a:cubicBezTo>
                <a:close/>
                <a:moveTo>
                  <a:pt x="863" y="280"/>
                </a:moveTo>
                <a:cubicBezTo>
                  <a:pt x="863" y="281"/>
                  <a:pt x="864" y="281"/>
                  <a:pt x="864" y="281"/>
                </a:cubicBezTo>
                <a:cubicBezTo>
                  <a:pt x="864" y="281"/>
                  <a:pt x="863" y="280"/>
                  <a:pt x="863" y="280"/>
                </a:cubicBezTo>
                <a:close/>
                <a:moveTo>
                  <a:pt x="861" y="279"/>
                </a:moveTo>
                <a:cubicBezTo>
                  <a:pt x="862" y="280"/>
                  <a:pt x="862" y="279"/>
                  <a:pt x="862" y="280"/>
                </a:cubicBezTo>
                <a:cubicBezTo>
                  <a:pt x="862" y="280"/>
                  <a:pt x="862" y="280"/>
                  <a:pt x="861" y="280"/>
                </a:cubicBezTo>
                <a:cubicBezTo>
                  <a:pt x="861" y="280"/>
                  <a:pt x="860" y="280"/>
                  <a:pt x="861" y="281"/>
                </a:cubicBezTo>
                <a:cubicBezTo>
                  <a:pt x="860" y="281"/>
                  <a:pt x="860" y="281"/>
                  <a:pt x="860" y="281"/>
                </a:cubicBezTo>
                <a:cubicBezTo>
                  <a:pt x="860" y="281"/>
                  <a:pt x="860" y="281"/>
                  <a:pt x="861" y="281"/>
                </a:cubicBezTo>
                <a:cubicBezTo>
                  <a:pt x="861" y="281"/>
                  <a:pt x="861" y="281"/>
                  <a:pt x="862" y="281"/>
                </a:cubicBezTo>
                <a:cubicBezTo>
                  <a:pt x="862" y="281"/>
                  <a:pt x="861" y="281"/>
                  <a:pt x="861" y="282"/>
                </a:cubicBezTo>
                <a:cubicBezTo>
                  <a:pt x="862" y="282"/>
                  <a:pt x="862" y="281"/>
                  <a:pt x="862" y="282"/>
                </a:cubicBezTo>
                <a:cubicBezTo>
                  <a:pt x="862" y="282"/>
                  <a:pt x="862" y="281"/>
                  <a:pt x="862" y="281"/>
                </a:cubicBezTo>
                <a:cubicBezTo>
                  <a:pt x="863" y="281"/>
                  <a:pt x="862" y="281"/>
                  <a:pt x="863" y="282"/>
                </a:cubicBezTo>
                <a:cubicBezTo>
                  <a:pt x="863" y="282"/>
                  <a:pt x="863" y="281"/>
                  <a:pt x="863" y="281"/>
                </a:cubicBezTo>
                <a:cubicBezTo>
                  <a:pt x="863" y="281"/>
                  <a:pt x="863" y="281"/>
                  <a:pt x="863" y="281"/>
                </a:cubicBezTo>
                <a:cubicBezTo>
                  <a:pt x="863" y="281"/>
                  <a:pt x="863" y="281"/>
                  <a:pt x="862" y="281"/>
                </a:cubicBezTo>
                <a:cubicBezTo>
                  <a:pt x="862" y="280"/>
                  <a:pt x="863" y="280"/>
                  <a:pt x="863" y="280"/>
                </a:cubicBezTo>
                <a:cubicBezTo>
                  <a:pt x="863" y="280"/>
                  <a:pt x="863" y="281"/>
                  <a:pt x="863" y="281"/>
                </a:cubicBezTo>
                <a:cubicBezTo>
                  <a:pt x="863" y="280"/>
                  <a:pt x="862" y="279"/>
                  <a:pt x="861" y="279"/>
                </a:cubicBezTo>
                <a:close/>
                <a:moveTo>
                  <a:pt x="865" y="276"/>
                </a:moveTo>
                <a:cubicBezTo>
                  <a:pt x="865" y="276"/>
                  <a:pt x="864" y="275"/>
                  <a:pt x="864" y="275"/>
                </a:cubicBezTo>
                <a:cubicBezTo>
                  <a:pt x="864" y="275"/>
                  <a:pt x="864" y="275"/>
                  <a:pt x="865" y="275"/>
                </a:cubicBezTo>
                <a:cubicBezTo>
                  <a:pt x="863" y="274"/>
                  <a:pt x="863" y="276"/>
                  <a:pt x="863" y="276"/>
                </a:cubicBezTo>
                <a:cubicBezTo>
                  <a:pt x="863" y="276"/>
                  <a:pt x="863" y="276"/>
                  <a:pt x="862" y="276"/>
                </a:cubicBezTo>
                <a:cubicBezTo>
                  <a:pt x="862" y="276"/>
                  <a:pt x="863" y="276"/>
                  <a:pt x="863" y="276"/>
                </a:cubicBezTo>
                <a:cubicBezTo>
                  <a:pt x="862" y="277"/>
                  <a:pt x="862" y="277"/>
                  <a:pt x="862" y="277"/>
                </a:cubicBezTo>
                <a:cubicBezTo>
                  <a:pt x="863" y="277"/>
                  <a:pt x="863" y="277"/>
                  <a:pt x="863" y="277"/>
                </a:cubicBezTo>
                <a:cubicBezTo>
                  <a:pt x="864" y="277"/>
                  <a:pt x="864" y="277"/>
                  <a:pt x="864" y="276"/>
                </a:cubicBezTo>
                <a:cubicBezTo>
                  <a:pt x="864" y="276"/>
                  <a:pt x="864" y="276"/>
                  <a:pt x="864" y="276"/>
                </a:cubicBezTo>
                <a:cubicBezTo>
                  <a:pt x="865" y="276"/>
                  <a:pt x="865" y="276"/>
                  <a:pt x="865" y="276"/>
                </a:cubicBezTo>
                <a:close/>
                <a:moveTo>
                  <a:pt x="864" y="270"/>
                </a:moveTo>
                <a:cubicBezTo>
                  <a:pt x="865" y="271"/>
                  <a:pt x="865" y="271"/>
                  <a:pt x="864" y="271"/>
                </a:cubicBezTo>
                <a:cubicBezTo>
                  <a:pt x="864" y="271"/>
                  <a:pt x="864" y="271"/>
                  <a:pt x="865" y="272"/>
                </a:cubicBezTo>
                <a:cubicBezTo>
                  <a:pt x="865" y="271"/>
                  <a:pt x="865" y="270"/>
                  <a:pt x="864" y="270"/>
                </a:cubicBezTo>
                <a:close/>
                <a:moveTo>
                  <a:pt x="868" y="270"/>
                </a:moveTo>
                <a:cubicBezTo>
                  <a:pt x="868" y="270"/>
                  <a:pt x="868" y="270"/>
                  <a:pt x="867" y="270"/>
                </a:cubicBezTo>
                <a:cubicBezTo>
                  <a:pt x="868" y="270"/>
                  <a:pt x="867" y="270"/>
                  <a:pt x="867" y="270"/>
                </a:cubicBezTo>
                <a:cubicBezTo>
                  <a:pt x="867" y="270"/>
                  <a:pt x="868" y="271"/>
                  <a:pt x="868" y="270"/>
                </a:cubicBezTo>
                <a:close/>
                <a:moveTo>
                  <a:pt x="870" y="268"/>
                </a:moveTo>
                <a:cubicBezTo>
                  <a:pt x="869" y="268"/>
                  <a:pt x="870" y="269"/>
                  <a:pt x="869" y="269"/>
                </a:cubicBezTo>
                <a:cubicBezTo>
                  <a:pt x="870" y="269"/>
                  <a:pt x="871" y="269"/>
                  <a:pt x="870" y="268"/>
                </a:cubicBezTo>
                <a:close/>
                <a:moveTo>
                  <a:pt x="871" y="268"/>
                </a:moveTo>
                <a:cubicBezTo>
                  <a:pt x="871" y="267"/>
                  <a:pt x="871" y="267"/>
                  <a:pt x="871" y="267"/>
                </a:cubicBezTo>
                <a:cubicBezTo>
                  <a:pt x="870" y="267"/>
                  <a:pt x="870" y="267"/>
                  <a:pt x="871" y="268"/>
                </a:cubicBezTo>
                <a:cubicBezTo>
                  <a:pt x="871" y="268"/>
                  <a:pt x="871" y="267"/>
                  <a:pt x="871" y="268"/>
                </a:cubicBezTo>
                <a:close/>
                <a:moveTo>
                  <a:pt x="841" y="304"/>
                </a:moveTo>
                <a:cubicBezTo>
                  <a:pt x="841" y="304"/>
                  <a:pt x="842" y="304"/>
                  <a:pt x="842" y="304"/>
                </a:cubicBezTo>
                <a:cubicBezTo>
                  <a:pt x="842" y="304"/>
                  <a:pt x="841" y="304"/>
                  <a:pt x="841" y="304"/>
                </a:cubicBezTo>
                <a:cubicBezTo>
                  <a:pt x="841" y="304"/>
                  <a:pt x="841" y="304"/>
                  <a:pt x="841" y="304"/>
                </a:cubicBezTo>
                <a:close/>
                <a:moveTo>
                  <a:pt x="841" y="304"/>
                </a:moveTo>
                <a:cubicBezTo>
                  <a:pt x="841" y="304"/>
                  <a:pt x="841" y="304"/>
                  <a:pt x="841" y="304"/>
                </a:cubicBezTo>
                <a:cubicBezTo>
                  <a:pt x="841" y="305"/>
                  <a:pt x="842" y="304"/>
                  <a:pt x="841" y="304"/>
                </a:cubicBezTo>
                <a:close/>
                <a:moveTo>
                  <a:pt x="832" y="255"/>
                </a:moveTo>
                <a:cubicBezTo>
                  <a:pt x="832" y="254"/>
                  <a:pt x="833" y="254"/>
                  <a:pt x="833" y="254"/>
                </a:cubicBezTo>
                <a:cubicBezTo>
                  <a:pt x="832" y="254"/>
                  <a:pt x="832" y="255"/>
                  <a:pt x="831" y="256"/>
                </a:cubicBezTo>
                <a:cubicBezTo>
                  <a:pt x="831" y="256"/>
                  <a:pt x="831" y="256"/>
                  <a:pt x="832" y="256"/>
                </a:cubicBezTo>
                <a:cubicBezTo>
                  <a:pt x="832" y="256"/>
                  <a:pt x="832" y="255"/>
                  <a:pt x="832" y="255"/>
                </a:cubicBezTo>
                <a:close/>
                <a:moveTo>
                  <a:pt x="847" y="314"/>
                </a:moveTo>
                <a:cubicBezTo>
                  <a:pt x="847" y="314"/>
                  <a:pt x="847" y="314"/>
                  <a:pt x="847" y="314"/>
                </a:cubicBezTo>
                <a:cubicBezTo>
                  <a:pt x="847" y="314"/>
                  <a:pt x="846" y="314"/>
                  <a:pt x="847" y="314"/>
                </a:cubicBezTo>
                <a:cubicBezTo>
                  <a:pt x="846" y="313"/>
                  <a:pt x="846" y="314"/>
                  <a:pt x="846" y="314"/>
                </a:cubicBezTo>
                <a:cubicBezTo>
                  <a:pt x="847" y="315"/>
                  <a:pt x="846" y="315"/>
                  <a:pt x="846" y="316"/>
                </a:cubicBezTo>
                <a:cubicBezTo>
                  <a:pt x="846" y="316"/>
                  <a:pt x="847" y="315"/>
                  <a:pt x="847" y="314"/>
                </a:cubicBezTo>
                <a:close/>
                <a:moveTo>
                  <a:pt x="842" y="247"/>
                </a:moveTo>
                <a:cubicBezTo>
                  <a:pt x="841" y="247"/>
                  <a:pt x="842" y="247"/>
                  <a:pt x="842" y="248"/>
                </a:cubicBezTo>
                <a:cubicBezTo>
                  <a:pt x="842" y="247"/>
                  <a:pt x="842" y="247"/>
                  <a:pt x="842" y="247"/>
                </a:cubicBezTo>
                <a:close/>
                <a:moveTo>
                  <a:pt x="835" y="261"/>
                </a:moveTo>
                <a:cubicBezTo>
                  <a:pt x="835" y="260"/>
                  <a:pt x="835" y="260"/>
                  <a:pt x="835" y="260"/>
                </a:cubicBezTo>
                <a:cubicBezTo>
                  <a:pt x="835" y="260"/>
                  <a:pt x="835" y="260"/>
                  <a:pt x="835" y="261"/>
                </a:cubicBezTo>
                <a:cubicBezTo>
                  <a:pt x="835" y="261"/>
                  <a:pt x="835" y="261"/>
                  <a:pt x="835" y="261"/>
                </a:cubicBezTo>
                <a:cubicBezTo>
                  <a:pt x="835" y="261"/>
                  <a:pt x="835" y="261"/>
                  <a:pt x="835" y="261"/>
                </a:cubicBezTo>
                <a:close/>
                <a:moveTo>
                  <a:pt x="855" y="259"/>
                </a:moveTo>
                <a:cubicBezTo>
                  <a:pt x="856" y="260"/>
                  <a:pt x="856" y="260"/>
                  <a:pt x="856" y="260"/>
                </a:cubicBezTo>
                <a:cubicBezTo>
                  <a:pt x="857" y="260"/>
                  <a:pt x="856" y="260"/>
                  <a:pt x="856" y="259"/>
                </a:cubicBezTo>
                <a:cubicBezTo>
                  <a:pt x="856" y="259"/>
                  <a:pt x="856" y="260"/>
                  <a:pt x="855" y="259"/>
                </a:cubicBezTo>
                <a:close/>
                <a:moveTo>
                  <a:pt x="848" y="260"/>
                </a:moveTo>
                <a:cubicBezTo>
                  <a:pt x="848" y="260"/>
                  <a:pt x="847" y="260"/>
                  <a:pt x="847" y="260"/>
                </a:cubicBezTo>
                <a:cubicBezTo>
                  <a:pt x="847" y="260"/>
                  <a:pt x="847" y="260"/>
                  <a:pt x="847" y="260"/>
                </a:cubicBezTo>
                <a:cubicBezTo>
                  <a:pt x="847" y="261"/>
                  <a:pt x="847" y="260"/>
                  <a:pt x="848" y="260"/>
                </a:cubicBezTo>
                <a:close/>
                <a:moveTo>
                  <a:pt x="850" y="261"/>
                </a:moveTo>
                <a:cubicBezTo>
                  <a:pt x="850" y="261"/>
                  <a:pt x="850" y="261"/>
                  <a:pt x="850" y="261"/>
                </a:cubicBezTo>
                <a:cubicBezTo>
                  <a:pt x="851" y="261"/>
                  <a:pt x="851" y="261"/>
                  <a:pt x="851" y="261"/>
                </a:cubicBezTo>
                <a:cubicBezTo>
                  <a:pt x="851" y="261"/>
                  <a:pt x="851" y="261"/>
                  <a:pt x="851" y="260"/>
                </a:cubicBezTo>
                <a:cubicBezTo>
                  <a:pt x="850" y="260"/>
                  <a:pt x="851" y="261"/>
                  <a:pt x="850" y="261"/>
                </a:cubicBezTo>
                <a:close/>
                <a:moveTo>
                  <a:pt x="829" y="264"/>
                </a:moveTo>
                <a:cubicBezTo>
                  <a:pt x="830" y="264"/>
                  <a:pt x="830" y="264"/>
                  <a:pt x="830" y="264"/>
                </a:cubicBezTo>
                <a:cubicBezTo>
                  <a:pt x="830" y="264"/>
                  <a:pt x="830" y="263"/>
                  <a:pt x="831" y="263"/>
                </a:cubicBezTo>
                <a:cubicBezTo>
                  <a:pt x="830" y="262"/>
                  <a:pt x="831" y="262"/>
                  <a:pt x="830" y="262"/>
                </a:cubicBezTo>
                <a:cubicBezTo>
                  <a:pt x="830" y="262"/>
                  <a:pt x="830" y="262"/>
                  <a:pt x="831" y="263"/>
                </a:cubicBezTo>
                <a:cubicBezTo>
                  <a:pt x="831" y="263"/>
                  <a:pt x="830" y="262"/>
                  <a:pt x="830" y="263"/>
                </a:cubicBezTo>
                <a:cubicBezTo>
                  <a:pt x="830" y="263"/>
                  <a:pt x="830" y="264"/>
                  <a:pt x="829" y="264"/>
                </a:cubicBezTo>
                <a:close/>
                <a:moveTo>
                  <a:pt x="854" y="263"/>
                </a:moveTo>
                <a:cubicBezTo>
                  <a:pt x="854" y="263"/>
                  <a:pt x="853" y="262"/>
                  <a:pt x="853" y="262"/>
                </a:cubicBezTo>
                <a:cubicBezTo>
                  <a:pt x="853" y="263"/>
                  <a:pt x="852" y="263"/>
                  <a:pt x="852" y="264"/>
                </a:cubicBezTo>
                <a:cubicBezTo>
                  <a:pt x="852" y="264"/>
                  <a:pt x="852" y="264"/>
                  <a:pt x="853" y="264"/>
                </a:cubicBezTo>
                <a:cubicBezTo>
                  <a:pt x="853" y="264"/>
                  <a:pt x="853" y="264"/>
                  <a:pt x="853" y="263"/>
                </a:cubicBezTo>
                <a:cubicBezTo>
                  <a:pt x="853" y="264"/>
                  <a:pt x="853" y="263"/>
                  <a:pt x="854" y="263"/>
                </a:cubicBezTo>
                <a:close/>
                <a:moveTo>
                  <a:pt x="824" y="265"/>
                </a:moveTo>
                <a:cubicBezTo>
                  <a:pt x="825" y="264"/>
                  <a:pt x="825" y="264"/>
                  <a:pt x="825" y="264"/>
                </a:cubicBezTo>
                <a:cubicBezTo>
                  <a:pt x="824" y="264"/>
                  <a:pt x="824" y="265"/>
                  <a:pt x="824" y="265"/>
                </a:cubicBezTo>
                <a:close/>
                <a:moveTo>
                  <a:pt x="875" y="263"/>
                </a:moveTo>
                <a:cubicBezTo>
                  <a:pt x="874" y="263"/>
                  <a:pt x="875" y="263"/>
                  <a:pt x="875" y="263"/>
                </a:cubicBezTo>
                <a:cubicBezTo>
                  <a:pt x="875" y="263"/>
                  <a:pt x="875" y="263"/>
                  <a:pt x="875" y="263"/>
                </a:cubicBezTo>
                <a:cubicBezTo>
                  <a:pt x="875" y="263"/>
                  <a:pt x="875" y="263"/>
                  <a:pt x="875" y="263"/>
                </a:cubicBezTo>
                <a:close/>
                <a:moveTo>
                  <a:pt x="852" y="263"/>
                </a:moveTo>
                <a:cubicBezTo>
                  <a:pt x="852" y="264"/>
                  <a:pt x="851" y="264"/>
                  <a:pt x="852" y="264"/>
                </a:cubicBezTo>
                <a:cubicBezTo>
                  <a:pt x="852" y="264"/>
                  <a:pt x="852" y="264"/>
                  <a:pt x="852" y="263"/>
                </a:cubicBezTo>
                <a:close/>
                <a:moveTo>
                  <a:pt x="830" y="266"/>
                </a:moveTo>
                <a:cubicBezTo>
                  <a:pt x="830" y="266"/>
                  <a:pt x="830" y="266"/>
                  <a:pt x="830" y="266"/>
                </a:cubicBezTo>
                <a:cubicBezTo>
                  <a:pt x="830" y="266"/>
                  <a:pt x="830" y="266"/>
                  <a:pt x="830" y="266"/>
                </a:cubicBezTo>
                <a:cubicBezTo>
                  <a:pt x="830" y="267"/>
                  <a:pt x="830" y="266"/>
                  <a:pt x="830" y="266"/>
                </a:cubicBezTo>
                <a:close/>
                <a:moveTo>
                  <a:pt x="865" y="267"/>
                </a:moveTo>
                <a:cubicBezTo>
                  <a:pt x="865" y="267"/>
                  <a:pt x="865" y="267"/>
                  <a:pt x="866" y="267"/>
                </a:cubicBezTo>
                <a:cubicBezTo>
                  <a:pt x="866" y="267"/>
                  <a:pt x="865" y="267"/>
                  <a:pt x="866" y="267"/>
                </a:cubicBezTo>
                <a:cubicBezTo>
                  <a:pt x="866" y="267"/>
                  <a:pt x="866" y="267"/>
                  <a:pt x="866" y="266"/>
                </a:cubicBezTo>
                <a:cubicBezTo>
                  <a:pt x="866" y="267"/>
                  <a:pt x="866" y="267"/>
                  <a:pt x="865" y="267"/>
                </a:cubicBezTo>
                <a:close/>
                <a:moveTo>
                  <a:pt x="854" y="271"/>
                </a:moveTo>
                <a:cubicBezTo>
                  <a:pt x="854" y="271"/>
                  <a:pt x="854" y="271"/>
                  <a:pt x="855" y="272"/>
                </a:cubicBezTo>
                <a:cubicBezTo>
                  <a:pt x="855" y="271"/>
                  <a:pt x="855" y="271"/>
                  <a:pt x="855" y="270"/>
                </a:cubicBezTo>
                <a:cubicBezTo>
                  <a:pt x="855" y="271"/>
                  <a:pt x="854" y="271"/>
                  <a:pt x="854" y="271"/>
                </a:cubicBezTo>
                <a:close/>
                <a:moveTo>
                  <a:pt x="824" y="273"/>
                </a:moveTo>
                <a:cubicBezTo>
                  <a:pt x="824" y="273"/>
                  <a:pt x="824" y="274"/>
                  <a:pt x="824" y="274"/>
                </a:cubicBezTo>
                <a:cubicBezTo>
                  <a:pt x="825" y="274"/>
                  <a:pt x="824" y="273"/>
                  <a:pt x="825" y="273"/>
                </a:cubicBezTo>
                <a:cubicBezTo>
                  <a:pt x="824" y="273"/>
                  <a:pt x="824" y="273"/>
                  <a:pt x="823" y="273"/>
                </a:cubicBezTo>
                <a:cubicBezTo>
                  <a:pt x="823" y="273"/>
                  <a:pt x="823" y="273"/>
                  <a:pt x="823" y="273"/>
                </a:cubicBezTo>
                <a:cubicBezTo>
                  <a:pt x="823" y="274"/>
                  <a:pt x="824" y="273"/>
                  <a:pt x="824" y="273"/>
                </a:cubicBezTo>
                <a:close/>
                <a:moveTo>
                  <a:pt x="822" y="275"/>
                </a:moveTo>
                <a:cubicBezTo>
                  <a:pt x="822" y="275"/>
                  <a:pt x="823" y="275"/>
                  <a:pt x="823" y="274"/>
                </a:cubicBezTo>
                <a:cubicBezTo>
                  <a:pt x="822" y="274"/>
                  <a:pt x="823" y="275"/>
                  <a:pt x="822" y="275"/>
                </a:cubicBezTo>
                <a:cubicBezTo>
                  <a:pt x="822" y="276"/>
                  <a:pt x="822" y="275"/>
                  <a:pt x="822" y="275"/>
                </a:cubicBezTo>
                <a:close/>
                <a:moveTo>
                  <a:pt x="824" y="275"/>
                </a:moveTo>
                <a:cubicBezTo>
                  <a:pt x="823" y="274"/>
                  <a:pt x="823" y="276"/>
                  <a:pt x="822" y="275"/>
                </a:cubicBezTo>
                <a:cubicBezTo>
                  <a:pt x="822" y="276"/>
                  <a:pt x="822" y="276"/>
                  <a:pt x="821" y="276"/>
                </a:cubicBezTo>
                <a:cubicBezTo>
                  <a:pt x="821" y="277"/>
                  <a:pt x="821" y="277"/>
                  <a:pt x="822" y="277"/>
                </a:cubicBezTo>
                <a:cubicBezTo>
                  <a:pt x="822" y="277"/>
                  <a:pt x="822" y="277"/>
                  <a:pt x="822" y="277"/>
                </a:cubicBezTo>
                <a:cubicBezTo>
                  <a:pt x="822" y="277"/>
                  <a:pt x="822" y="277"/>
                  <a:pt x="822" y="277"/>
                </a:cubicBezTo>
                <a:cubicBezTo>
                  <a:pt x="822" y="276"/>
                  <a:pt x="822" y="276"/>
                  <a:pt x="822" y="276"/>
                </a:cubicBezTo>
                <a:cubicBezTo>
                  <a:pt x="822" y="276"/>
                  <a:pt x="822" y="277"/>
                  <a:pt x="822" y="276"/>
                </a:cubicBezTo>
                <a:cubicBezTo>
                  <a:pt x="822" y="276"/>
                  <a:pt x="822" y="276"/>
                  <a:pt x="822" y="276"/>
                </a:cubicBezTo>
                <a:cubicBezTo>
                  <a:pt x="822" y="276"/>
                  <a:pt x="822" y="276"/>
                  <a:pt x="823" y="276"/>
                </a:cubicBezTo>
                <a:cubicBezTo>
                  <a:pt x="823" y="275"/>
                  <a:pt x="823" y="275"/>
                  <a:pt x="824" y="275"/>
                </a:cubicBezTo>
                <a:close/>
                <a:moveTo>
                  <a:pt x="871" y="280"/>
                </a:moveTo>
                <a:cubicBezTo>
                  <a:pt x="871" y="280"/>
                  <a:pt x="870" y="280"/>
                  <a:pt x="870" y="280"/>
                </a:cubicBezTo>
                <a:cubicBezTo>
                  <a:pt x="870" y="280"/>
                  <a:pt x="870" y="280"/>
                  <a:pt x="870" y="280"/>
                </a:cubicBezTo>
                <a:cubicBezTo>
                  <a:pt x="871" y="280"/>
                  <a:pt x="871" y="280"/>
                  <a:pt x="871" y="280"/>
                </a:cubicBezTo>
                <a:cubicBezTo>
                  <a:pt x="871" y="279"/>
                  <a:pt x="871" y="280"/>
                  <a:pt x="871" y="280"/>
                </a:cubicBezTo>
                <a:close/>
                <a:moveTo>
                  <a:pt x="863" y="285"/>
                </a:moveTo>
                <a:cubicBezTo>
                  <a:pt x="863" y="285"/>
                  <a:pt x="863" y="285"/>
                  <a:pt x="864" y="285"/>
                </a:cubicBezTo>
                <a:cubicBezTo>
                  <a:pt x="864" y="285"/>
                  <a:pt x="863" y="284"/>
                  <a:pt x="864" y="284"/>
                </a:cubicBezTo>
                <a:cubicBezTo>
                  <a:pt x="864" y="284"/>
                  <a:pt x="863" y="285"/>
                  <a:pt x="863" y="285"/>
                </a:cubicBezTo>
                <a:close/>
                <a:moveTo>
                  <a:pt x="860" y="287"/>
                </a:moveTo>
                <a:cubicBezTo>
                  <a:pt x="860" y="287"/>
                  <a:pt x="859" y="287"/>
                  <a:pt x="860" y="287"/>
                </a:cubicBezTo>
                <a:cubicBezTo>
                  <a:pt x="860" y="288"/>
                  <a:pt x="860" y="287"/>
                  <a:pt x="861" y="287"/>
                </a:cubicBezTo>
                <a:cubicBezTo>
                  <a:pt x="861" y="287"/>
                  <a:pt x="860" y="287"/>
                  <a:pt x="860" y="287"/>
                </a:cubicBezTo>
                <a:close/>
                <a:moveTo>
                  <a:pt x="837" y="292"/>
                </a:moveTo>
                <a:cubicBezTo>
                  <a:pt x="837" y="292"/>
                  <a:pt x="837" y="292"/>
                  <a:pt x="837" y="292"/>
                </a:cubicBezTo>
                <a:cubicBezTo>
                  <a:pt x="837" y="292"/>
                  <a:pt x="837" y="292"/>
                  <a:pt x="837" y="292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7" y="291"/>
                  <a:pt x="838" y="292"/>
                </a:cubicBezTo>
                <a:cubicBezTo>
                  <a:pt x="838" y="292"/>
                  <a:pt x="837" y="291"/>
                  <a:pt x="838" y="291"/>
                </a:cubicBezTo>
                <a:cubicBezTo>
                  <a:pt x="837" y="291"/>
                  <a:pt x="837" y="292"/>
                  <a:pt x="837" y="292"/>
                </a:cubicBezTo>
                <a:close/>
                <a:moveTo>
                  <a:pt x="854" y="294"/>
                </a:moveTo>
                <a:cubicBezTo>
                  <a:pt x="853" y="294"/>
                  <a:pt x="853" y="294"/>
                  <a:pt x="852" y="294"/>
                </a:cubicBezTo>
                <a:cubicBezTo>
                  <a:pt x="853" y="294"/>
                  <a:pt x="853" y="295"/>
                  <a:pt x="854" y="295"/>
                </a:cubicBezTo>
                <a:cubicBezTo>
                  <a:pt x="853" y="294"/>
                  <a:pt x="855" y="294"/>
                  <a:pt x="855" y="294"/>
                </a:cubicBezTo>
                <a:cubicBezTo>
                  <a:pt x="855" y="294"/>
                  <a:pt x="854" y="294"/>
                  <a:pt x="855" y="294"/>
                </a:cubicBezTo>
                <a:cubicBezTo>
                  <a:pt x="854" y="293"/>
                  <a:pt x="854" y="294"/>
                  <a:pt x="854" y="294"/>
                </a:cubicBezTo>
                <a:close/>
                <a:moveTo>
                  <a:pt x="851" y="295"/>
                </a:moveTo>
                <a:cubicBezTo>
                  <a:pt x="851" y="295"/>
                  <a:pt x="851" y="295"/>
                  <a:pt x="850" y="296"/>
                </a:cubicBezTo>
                <a:cubicBezTo>
                  <a:pt x="851" y="296"/>
                  <a:pt x="851" y="295"/>
                  <a:pt x="851" y="296"/>
                </a:cubicBezTo>
                <a:cubicBezTo>
                  <a:pt x="851" y="295"/>
                  <a:pt x="851" y="295"/>
                  <a:pt x="851" y="295"/>
                </a:cubicBezTo>
                <a:close/>
                <a:moveTo>
                  <a:pt x="853" y="295"/>
                </a:moveTo>
                <a:cubicBezTo>
                  <a:pt x="853" y="295"/>
                  <a:pt x="853" y="295"/>
                  <a:pt x="853" y="295"/>
                </a:cubicBezTo>
                <a:cubicBezTo>
                  <a:pt x="852" y="295"/>
                  <a:pt x="853" y="295"/>
                  <a:pt x="852" y="295"/>
                </a:cubicBezTo>
                <a:cubicBezTo>
                  <a:pt x="853" y="295"/>
                  <a:pt x="853" y="295"/>
                  <a:pt x="853" y="295"/>
                </a:cubicBezTo>
                <a:cubicBezTo>
                  <a:pt x="853" y="296"/>
                  <a:pt x="853" y="296"/>
                  <a:pt x="853" y="296"/>
                </a:cubicBezTo>
                <a:cubicBezTo>
                  <a:pt x="853" y="295"/>
                  <a:pt x="853" y="295"/>
                  <a:pt x="853" y="295"/>
                </a:cubicBezTo>
                <a:cubicBezTo>
                  <a:pt x="853" y="295"/>
                  <a:pt x="853" y="295"/>
                  <a:pt x="853" y="295"/>
                </a:cubicBezTo>
                <a:close/>
                <a:moveTo>
                  <a:pt x="851" y="298"/>
                </a:moveTo>
                <a:cubicBezTo>
                  <a:pt x="851" y="297"/>
                  <a:pt x="851" y="298"/>
                  <a:pt x="851" y="297"/>
                </a:cubicBezTo>
                <a:cubicBezTo>
                  <a:pt x="850" y="297"/>
                  <a:pt x="851" y="298"/>
                  <a:pt x="851" y="298"/>
                </a:cubicBezTo>
                <a:cubicBezTo>
                  <a:pt x="851" y="298"/>
                  <a:pt x="851" y="298"/>
                  <a:pt x="851" y="298"/>
                </a:cubicBezTo>
                <a:close/>
                <a:moveTo>
                  <a:pt x="853" y="303"/>
                </a:moveTo>
                <a:cubicBezTo>
                  <a:pt x="853" y="303"/>
                  <a:pt x="853" y="303"/>
                  <a:pt x="852" y="303"/>
                </a:cubicBezTo>
                <a:cubicBezTo>
                  <a:pt x="852" y="303"/>
                  <a:pt x="852" y="303"/>
                  <a:pt x="852" y="303"/>
                </a:cubicBezTo>
                <a:cubicBezTo>
                  <a:pt x="853" y="303"/>
                  <a:pt x="853" y="303"/>
                  <a:pt x="853" y="304"/>
                </a:cubicBezTo>
                <a:cubicBezTo>
                  <a:pt x="853" y="304"/>
                  <a:pt x="853" y="303"/>
                  <a:pt x="853" y="304"/>
                </a:cubicBezTo>
                <a:cubicBezTo>
                  <a:pt x="853" y="303"/>
                  <a:pt x="853" y="303"/>
                  <a:pt x="853" y="303"/>
                </a:cubicBezTo>
                <a:close/>
                <a:moveTo>
                  <a:pt x="843" y="305"/>
                </a:moveTo>
                <a:cubicBezTo>
                  <a:pt x="843" y="305"/>
                  <a:pt x="843" y="304"/>
                  <a:pt x="843" y="304"/>
                </a:cubicBezTo>
                <a:cubicBezTo>
                  <a:pt x="842" y="304"/>
                  <a:pt x="843" y="305"/>
                  <a:pt x="843" y="305"/>
                </a:cubicBezTo>
                <a:cubicBezTo>
                  <a:pt x="843" y="305"/>
                  <a:pt x="843" y="305"/>
                  <a:pt x="843" y="305"/>
                </a:cubicBezTo>
                <a:cubicBezTo>
                  <a:pt x="844" y="305"/>
                  <a:pt x="843" y="304"/>
                  <a:pt x="843" y="305"/>
                </a:cubicBezTo>
                <a:close/>
                <a:moveTo>
                  <a:pt x="826" y="307"/>
                </a:moveTo>
                <a:cubicBezTo>
                  <a:pt x="827" y="307"/>
                  <a:pt x="827" y="306"/>
                  <a:pt x="827" y="306"/>
                </a:cubicBezTo>
                <a:cubicBezTo>
                  <a:pt x="827" y="306"/>
                  <a:pt x="827" y="306"/>
                  <a:pt x="826" y="306"/>
                </a:cubicBezTo>
                <a:cubicBezTo>
                  <a:pt x="826" y="306"/>
                  <a:pt x="826" y="306"/>
                  <a:pt x="827" y="306"/>
                </a:cubicBezTo>
                <a:cubicBezTo>
                  <a:pt x="827" y="306"/>
                  <a:pt x="826" y="306"/>
                  <a:pt x="826" y="307"/>
                </a:cubicBezTo>
                <a:close/>
                <a:moveTo>
                  <a:pt x="850" y="311"/>
                </a:moveTo>
                <a:cubicBezTo>
                  <a:pt x="850" y="311"/>
                  <a:pt x="850" y="311"/>
                  <a:pt x="850" y="310"/>
                </a:cubicBezTo>
                <a:cubicBezTo>
                  <a:pt x="850" y="310"/>
                  <a:pt x="850" y="311"/>
                  <a:pt x="849" y="311"/>
                </a:cubicBezTo>
                <a:cubicBezTo>
                  <a:pt x="850" y="311"/>
                  <a:pt x="849" y="312"/>
                  <a:pt x="849" y="312"/>
                </a:cubicBezTo>
                <a:cubicBezTo>
                  <a:pt x="849" y="312"/>
                  <a:pt x="850" y="311"/>
                  <a:pt x="850" y="311"/>
                </a:cubicBezTo>
                <a:close/>
                <a:moveTo>
                  <a:pt x="848" y="312"/>
                </a:moveTo>
                <a:cubicBezTo>
                  <a:pt x="848" y="312"/>
                  <a:pt x="849" y="312"/>
                  <a:pt x="848" y="312"/>
                </a:cubicBezTo>
                <a:cubicBezTo>
                  <a:pt x="848" y="312"/>
                  <a:pt x="848" y="312"/>
                  <a:pt x="848" y="313"/>
                </a:cubicBezTo>
                <a:cubicBezTo>
                  <a:pt x="849" y="313"/>
                  <a:pt x="847" y="314"/>
                  <a:pt x="847" y="314"/>
                </a:cubicBezTo>
                <a:cubicBezTo>
                  <a:pt x="847" y="314"/>
                  <a:pt x="848" y="314"/>
                  <a:pt x="848" y="315"/>
                </a:cubicBezTo>
                <a:cubicBezTo>
                  <a:pt x="848" y="314"/>
                  <a:pt x="847" y="314"/>
                  <a:pt x="848" y="314"/>
                </a:cubicBezTo>
                <a:cubicBezTo>
                  <a:pt x="848" y="313"/>
                  <a:pt x="849" y="313"/>
                  <a:pt x="849" y="312"/>
                </a:cubicBezTo>
                <a:cubicBezTo>
                  <a:pt x="849" y="312"/>
                  <a:pt x="849" y="312"/>
                  <a:pt x="848" y="312"/>
                </a:cubicBezTo>
                <a:close/>
                <a:moveTo>
                  <a:pt x="849" y="314"/>
                </a:moveTo>
                <a:cubicBezTo>
                  <a:pt x="850" y="313"/>
                  <a:pt x="850" y="312"/>
                  <a:pt x="851" y="312"/>
                </a:cubicBezTo>
                <a:cubicBezTo>
                  <a:pt x="850" y="312"/>
                  <a:pt x="849" y="313"/>
                  <a:pt x="849" y="314"/>
                </a:cubicBezTo>
                <a:close/>
                <a:moveTo>
                  <a:pt x="847" y="316"/>
                </a:moveTo>
                <a:cubicBezTo>
                  <a:pt x="847" y="317"/>
                  <a:pt x="847" y="317"/>
                  <a:pt x="846" y="317"/>
                </a:cubicBezTo>
                <a:cubicBezTo>
                  <a:pt x="847" y="317"/>
                  <a:pt x="847" y="317"/>
                  <a:pt x="847" y="316"/>
                </a:cubicBezTo>
                <a:close/>
                <a:moveTo>
                  <a:pt x="845" y="320"/>
                </a:moveTo>
                <a:cubicBezTo>
                  <a:pt x="844" y="320"/>
                  <a:pt x="843" y="321"/>
                  <a:pt x="843" y="322"/>
                </a:cubicBezTo>
                <a:cubicBezTo>
                  <a:pt x="844" y="322"/>
                  <a:pt x="843" y="321"/>
                  <a:pt x="844" y="321"/>
                </a:cubicBezTo>
                <a:cubicBezTo>
                  <a:pt x="843" y="321"/>
                  <a:pt x="844" y="321"/>
                  <a:pt x="844" y="320"/>
                </a:cubicBezTo>
                <a:cubicBezTo>
                  <a:pt x="845" y="320"/>
                  <a:pt x="845" y="321"/>
                  <a:pt x="845" y="321"/>
                </a:cubicBezTo>
                <a:cubicBezTo>
                  <a:pt x="844" y="320"/>
                  <a:pt x="844" y="320"/>
                  <a:pt x="845" y="320"/>
                </a:cubicBezTo>
                <a:close/>
                <a:moveTo>
                  <a:pt x="846" y="320"/>
                </a:moveTo>
                <a:cubicBezTo>
                  <a:pt x="845" y="320"/>
                  <a:pt x="845" y="321"/>
                  <a:pt x="845" y="321"/>
                </a:cubicBezTo>
                <a:cubicBezTo>
                  <a:pt x="845" y="321"/>
                  <a:pt x="845" y="321"/>
                  <a:pt x="846" y="321"/>
                </a:cubicBezTo>
                <a:cubicBezTo>
                  <a:pt x="845" y="320"/>
                  <a:pt x="845" y="320"/>
                  <a:pt x="846" y="320"/>
                </a:cubicBezTo>
                <a:close/>
                <a:moveTo>
                  <a:pt x="842" y="323"/>
                </a:moveTo>
                <a:cubicBezTo>
                  <a:pt x="843" y="324"/>
                  <a:pt x="843" y="323"/>
                  <a:pt x="843" y="322"/>
                </a:cubicBezTo>
                <a:cubicBezTo>
                  <a:pt x="842" y="322"/>
                  <a:pt x="842" y="323"/>
                  <a:pt x="842" y="323"/>
                </a:cubicBezTo>
                <a:close/>
                <a:moveTo>
                  <a:pt x="838" y="329"/>
                </a:moveTo>
                <a:cubicBezTo>
                  <a:pt x="838" y="329"/>
                  <a:pt x="838" y="329"/>
                  <a:pt x="838" y="330"/>
                </a:cubicBezTo>
                <a:cubicBezTo>
                  <a:pt x="838" y="330"/>
                  <a:pt x="838" y="330"/>
                  <a:pt x="838" y="330"/>
                </a:cubicBezTo>
                <a:cubicBezTo>
                  <a:pt x="838" y="329"/>
                  <a:pt x="838" y="329"/>
                  <a:pt x="838" y="329"/>
                </a:cubicBezTo>
                <a:close/>
                <a:moveTo>
                  <a:pt x="837" y="334"/>
                </a:moveTo>
                <a:cubicBezTo>
                  <a:pt x="837" y="334"/>
                  <a:pt x="837" y="334"/>
                  <a:pt x="838" y="334"/>
                </a:cubicBezTo>
                <a:cubicBezTo>
                  <a:pt x="837" y="333"/>
                  <a:pt x="837" y="333"/>
                  <a:pt x="837" y="333"/>
                </a:cubicBezTo>
                <a:cubicBezTo>
                  <a:pt x="837" y="333"/>
                  <a:pt x="838" y="334"/>
                  <a:pt x="837" y="334"/>
                </a:cubicBezTo>
                <a:close/>
                <a:moveTo>
                  <a:pt x="834" y="338"/>
                </a:moveTo>
                <a:cubicBezTo>
                  <a:pt x="834" y="338"/>
                  <a:pt x="834" y="338"/>
                  <a:pt x="835" y="338"/>
                </a:cubicBezTo>
                <a:cubicBezTo>
                  <a:pt x="835" y="338"/>
                  <a:pt x="835" y="338"/>
                  <a:pt x="835" y="337"/>
                </a:cubicBezTo>
                <a:cubicBezTo>
                  <a:pt x="834" y="337"/>
                  <a:pt x="835" y="338"/>
                  <a:pt x="834" y="338"/>
                </a:cubicBezTo>
                <a:close/>
                <a:moveTo>
                  <a:pt x="832" y="344"/>
                </a:moveTo>
                <a:cubicBezTo>
                  <a:pt x="832" y="344"/>
                  <a:pt x="832" y="344"/>
                  <a:pt x="832" y="344"/>
                </a:cubicBezTo>
                <a:cubicBezTo>
                  <a:pt x="832" y="344"/>
                  <a:pt x="832" y="344"/>
                  <a:pt x="831" y="344"/>
                </a:cubicBezTo>
                <a:cubicBezTo>
                  <a:pt x="831" y="344"/>
                  <a:pt x="831" y="344"/>
                  <a:pt x="831" y="344"/>
                </a:cubicBezTo>
                <a:cubicBezTo>
                  <a:pt x="832" y="345"/>
                  <a:pt x="831" y="345"/>
                  <a:pt x="831" y="346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831" y="345"/>
                  <a:pt x="832" y="345"/>
                  <a:pt x="832" y="345"/>
                </a:cubicBezTo>
                <a:cubicBezTo>
                  <a:pt x="832" y="345"/>
                  <a:pt x="832" y="345"/>
                  <a:pt x="832" y="345"/>
                </a:cubicBezTo>
                <a:cubicBezTo>
                  <a:pt x="832" y="345"/>
                  <a:pt x="832" y="344"/>
                  <a:pt x="832" y="344"/>
                </a:cubicBezTo>
                <a:close/>
                <a:moveTo>
                  <a:pt x="824" y="364"/>
                </a:moveTo>
                <a:cubicBezTo>
                  <a:pt x="823" y="364"/>
                  <a:pt x="824" y="366"/>
                  <a:pt x="823" y="366"/>
                </a:cubicBezTo>
                <a:cubicBezTo>
                  <a:pt x="823" y="366"/>
                  <a:pt x="823" y="366"/>
                  <a:pt x="823" y="366"/>
                </a:cubicBezTo>
                <a:cubicBezTo>
                  <a:pt x="823" y="365"/>
                  <a:pt x="824" y="365"/>
                  <a:pt x="824" y="364"/>
                </a:cubicBezTo>
                <a:close/>
                <a:moveTo>
                  <a:pt x="819" y="381"/>
                </a:moveTo>
                <a:cubicBezTo>
                  <a:pt x="819" y="380"/>
                  <a:pt x="819" y="379"/>
                  <a:pt x="819" y="379"/>
                </a:cubicBezTo>
                <a:cubicBezTo>
                  <a:pt x="819" y="379"/>
                  <a:pt x="819" y="380"/>
                  <a:pt x="819" y="381"/>
                </a:cubicBezTo>
                <a:close/>
                <a:moveTo>
                  <a:pt x="814" y="390"/>
                </a:moveTo>
                <a:cubicBezTo>
                  <a:pt x="814" y="390"/>
                  <a:pt x="814" y="389"/>
                  <a:pt x="814" y="389"/>
                </a:cubicBezTo>
                <a:cubicBezTo>
                  <a:pt x="814" y="390"/>
                  <a:pt x="814" y="390"/>
                  <a:pt x="814" y="391"/>
                </a:cubicBezTo>
                <a:cubicBezTo>
                  <a:pt x="814" y="391"/>
                  <a:pt x="814" y="390"/>
                  <a:pt x="814" y="390"/>
                </a:cubicBezTo>
                <a:cubicBezTo>
                  <a:pt x="814" y="389"/>
                  <a:pt x="814" y="390"/>
                  <a:pt x="814" y="390"/>
                </a:cubicBezTo>
                <a:close/>
                <a:moveTo>
                  <a:pt x="777" y="377"/>
                </a:moveTo>
                <a:cubicBezTo>
                  <a:pt x="777" y="377"/>
                  <a:pt x="777" y="377"/>
                  <a:pt x="777" y="377"/>
                </a:cubicBezTo>
                <a:cubicBezTo>
                  <a:pt x="777" y="378"/>
                  <a:pt x="777" y="378"/>
                  <a:pt x="777" y="378"/>
                </a:cubicBezTo>
                <a:cubicBezTo>
                  <a:pt x="778" y="378"/>
                  <a:pt x="778" y="378"/>
                  <a:pt x="778" y="378"/>
                </a:cubicBezTo>
                <a:cubicBezTo>
                  <a:pt x="778" y="378"/>
                  <a:pt x="777" y="378"/>
                  <a:pt x="777" y="377"/>
                </a:cubicBezTo>
                <a:close/>
                <a:moveTo>
                  <a:pt x="770" y="322"/>
                </a:moveTo>
                <a:cubicBezTo>
                  <a:pt x="770" y="323"/>
                  <a:pt x="769" y="322"/>
                  <a:pt x="769" y="322"/>
                </a:cubicBezTo>
                <a:cubicBezTo>
                  <a:pt x="769" y="322"/>
                  <a:pt x="769" y="322"/>
                  <a:pt x="769" y="322"/>
                </a:cubicBezTo>
                <a:cubicBezTo>
                  <a:pt x="769" y="322"/>
                  <a:pt x="769" y="322"/>
                  <a:pt x="769" y="322"/>
                </a:cubicBezTo>
                <a:cubicBezTo>
                  <a:pt x="770" y="323"/>
                  <a:pt x="770" y="323"/>
                  <a:pt x="771" y="323"/>
                </a:cubicBezTo>
                <a:cubicBezTo>
                  <a:pt x="771" y="323"/>
                  <a:pt x="771" y="323"/>
                  <a:pt x="770" y="322"/>
                </a:cubicBezTo>
                <a:close/>
                <a:moveTo>
                  <a:pt x="729" y="350"/>
                </a:moveTo>
                <a:cubicBezTo>
                  <a:pt x="729" y="350"/>
                  <a:pt x="729" y="350"/>
                  <a:pt x="729" y="350"/>
                </a:cubicBezTo>
                <a:cubicBezTo>
                  <a:pt x="730" y="350"/>
                  <a:pt x="730" y="350"/>
                  <a:pt x="730" y="350"/>
                </a:cubicBezTo>
                <a:cubicBezTo>
                  <a:pt x="730" y="350"/>
                  <a:pt x="730" y="350"/>
                  <a:pt x="730" y="350"/>
                </a:cubicBezTo>
                <a:cubicBezTo>
                  <a:pt x="730" y="350"/>
                  <a:pt x="730" y="350"/>
                  <a:pt x="729" y="350"/>
                </a:cubicBezTo>
                <a:close/>
                <a:moveTo>
                  <a:pt x="727" y="347"/>
                </a:moveTo>
                <a:cubicBezTo>
                  <a:pt x="727" y="347"/>
                  <a:pt x="727" y="348"/>
                  <a:pt x="727" y="347"/>
                </a:cubicBezTo>
                <a:cubicBezTo>
                  <a:pt x="727" y="347"/>
                  <a:pt x="727" y="347"/>
                  <a:pt x="728" y="347"/>
                </a:cubicBezTo>
                <a:cubicBezTo>
                  <a:pt x="728" y="346"/>
                  <a:pt x="727" y="348"/>
                  <a:pt x="727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0"/>
          <p:cNvSpPr>
            <a:spLocks noChangeAspect="1" noEditPoints="1"/>
          </p:cNvSpPr>
          <p:nvPr/>
        </p:nvSpPr>
        <p:spPr bwMode="auto">
          <a:xfrm rot="10800000">
            <a:off x="6156176" y="5635848"/>
            <a:ext cx="1473721" cy="498466"/>
          </a:xfrm>
          <a:custGeom>
            <a:avLst/>
            <a:gdLst>
              <a:gd name="T0" fmla="*/ 18 w 875"/>
              <a:gd name="T1" fmla="*/ 272 h 404"/>
              <a:gd name="T2" fmla="*/ 141 w 875"/>
              <a:gd name="T3" fmla="*/ 134 h 404"/>
              <a:gd name="T4" fmla="*/ 290 w 875"/>
              <a:gd name="T5" fmla="*/ 22 h 404"/>
              <a:gd name="T6" fmla="*/ 745 w 875"/>
              <a:gd name="T7" fmla="*/ 199 h 404"/>
              <a:gd name="T8" fmla="*/ 86 w 875"/>
              <a:gd name="T9" fmla="*/ 224 h 404"/>
              <a:gd name="T10" fmla="*/ 147 w 875"/>
              <a:gd name="T11" fmla="*/ 112 h 404"/>
              <a:gd name="T12" fmla="*/ 857 w 875"/>
              <a:gd name="T13" fmla="*/ 244 h 404"/>
              <a:gd name="T14" fmla="*/ 874 w 875"/>
              <a:gd name="T15" fmla="*/ 265 h 404"/>
              <a:gd name="T16" fmla="*/ 832 w 875"/>
              <a:gd name="T17" fmla="*/ 297 h 404"/>
              <a:gd name="T18" fmla="*/ 833 w 875"/>
              <a:gd name="T19" fmla="*/ 343 h 404"/>
              <a:gd name="T20" fmla="*/ 717 w 875"/>
              <a:gd name="T21" fmla="*/ 346 h 404"/>
              <a:gd name="T22" fmla="*/ 860 w 875"/>
              <a:gd name="T23" fmla="*/ 284 h 404"/>
              <a:gd name="T24" fmla="*/ 850 w 875"/>
              <a:gd name="T25" fmla="*/ 300 h 404"/>
              <a:gd name="T26" fmla="*/ 856 w 875"/>
              <a:gd name="T27" fmla="*/ 300 h 404"/>
              <a:gd name="T28" fmla="*/ 832 w 875"/>
              <a:gd name="T29" fmla="*/ 340 h 404"/>
              <a:gd name="T30" fmla="*/ 818 w 875"/>
              <a:gd name="T31" fmla="*/ 380 h 404"/>
              <a:gd name="T32" fmla="*/ 761 w 875"/>
              <a:gd name="T33" fmla="*/ 364 h 404"/>
              <a:gd name="T34" fmla="*/ 715 w 875"/>
              <a:gd name="T35" fmla="*/ 342 h 404"/>
              <a:gd name="T36" fmla="*/ 705 w 875"/>
              <a:gd name="T37" fmla="*/ 316 h 404"/>
              <a:gd name="T38" fmla="*/ 787 w 875"/>
              <a:gd name="T39" fmla="*/ 329 h 404"/>
              <a:gd name="T40" fmla="*/ 643 w 875"/>
              <a:gd name="T41" fmla="*/ 136 h 404"/>
              <a:gd name="T42" fmla="*/ 59 w 875"/>
              <a:gd name="T43" fmla="*/ 267 h 404"/>
              <a:gd name="T44" fmla="*/ 317 w 875"/>
              <a:gd name="T45" fmla="*/ 56 h 404"/>
              <a:gd name="T46" fmla="*/ 21 w 875"/>
              <a:gd name="T47" fmla="*/ 307 h 404"/>
              <a:gd name="T48" fmla="*/ 66 w 875"/>
              <a:gd name="T49" fmla="*/ 219 h 404"/>
              <a:gd name="T50" fmla="*/ 208 w 875"/>
              <a:gd name="T51" fmla="*/ 86 h 404"/>
              <a:gd name="T52" fmla="*/ 29 w 875"/>
              <a:gd name="T53" fmla="*/ 259 h 404"/>
              <a:gd name="T54" fmla="*/ 31 w 875"/>
              <a:gd name="T55" fmla="*/ 239 h 404"/>
              <a:gd name="T56" fmla="*/ 156 w 875"/>
              <a:gd name="T57" fmla="*/ 104 h 404"/>
              <a:gd name="T58" fmla="*/ 74 w 875"/>
              <a:gd name="T59" fmla="*/ 173 h 404"/>
              <a:gd name="T60" fmla="*/ 229 w 875"/>
              <a:gd name="T61" fmla="*/ 49 h 404"/>
              <a:gd name="T62" fmla="*/ 362 w 875"/>
              <a:gd name="T63" fmla="*/ 4 h 404"/>
              <a:gd name="T64" fmla="*/ 558 w 875"/>
              <a:gd name="T65" fmla="*/ 31 h 404"/>
              <a:gd name="T66" fmla="*/ 729 w 875"/>
              <a:gd name="T67" fmla="*/ 179 h 404"/>
              <a:gd name="T68" fmla="*/ 819 w 875"/>
              <a:gd name="T69" fmla="*/ 271 h 404"/>
              <a:gd name="T70" fmla="*/ 820 w 875"/>
              <a:gd name="T71" fmla="*/ 279 h 404"/>
              <a:gd name="T72" fmla="*/ 849 w 875"/>
              <a:gd name="T73" fmla="*/ 252 h 404"/>
              <a:gd name="T74" fmla="*/ 847 w 875"/>
              <a:gd name="T75" fmla="*/ 269 h 404"/>
              <a:gd name="T76" fmla="*/ 826 w 875"/>
              <a:gd name="T77" fmla="*/ 309 h 404"/>
              <a:gd name="T78" fmla="*/ 860 w 875"/>
              <a:gd name="T79" fmla="*/ 266 h 404"/>
              <a:gd name="T80" fmla="*/ 862 w 875"/>
              <a:gd name="T81" fmla="*/ 266 h 404"/>
              <a:gd name="T82" fmla="*/ 833 w 875"/>
              <a:gd name="T83" fmla="*/ 266 h 404"/>
              <a:gd name="T84" fmla="*/ 99 w 875"/>
              <a:gd name="T85" fmla="*/ 149 h 404"/>
              <a:gd name="T86" fmla="*/ 44 w 875"/>
              <a:gd name="T87" fmla="*/ 227 h 404"/>
              <a:gd name="T88" fmla="*/ 67 w 875"/>
              <a:gd name="T89" fmla="*/ 201 h 404"/>
              <a:gd name="T90" fmla="*/ 149 w 875"/>
              <a:gd name="T91" fmla="*/ 126 h 404"/>
              <a:gd name="T92" fmla="*/ 69 w 875"/>
              <a:gd name="T93" fmla="*/ 228 h 404"/>
              <a:gd name="T94" fmla="*/ 132 w 875"/>
              <a:gd name="T95" fmla="*/ 151 h 404"/>
              <a:gd name="T96" fmla="*/ 225 w 875"/>
              <a:gd name="T97" fmla="*/ 62 h 404"/>
              <a:gd name="T98" fmla="*/ 333 w 875"/>
              <a:gd name="T99" fmla="*/ 10 h 404"/>
              <a:gd name="T100" fmla="*/ 165 w 875"/>
              <a:gd name="T101" fmla="*/ 142 h 404"/>
              <a:gd name="T102" fmla="*/ 670 w 875"/>
              <a:gd name="T103" fmla="*/ 163 h 404"/>
              <a:gd name="T104" fmla="*/ 710 w 875"/>
              <a:gd name="T105" fmla="*/ 321 h 404"/>
              <a:gd name="T106" fmla="*/ 790 w 875"/>
              <a:gd name="T107" fmla="*/ 340 h 404"/>
              <a:gd name="T108" fmla="*/ 819 w 875"/>
              <a:gd name="T109" fmla="*/ 373 h 404"/>
              <a:gd name="T110" fmla="*/ 844 w 875"/>
              <a:gd name="T111" fmla="*/ 312 h 404"/>
              <a:gd name="T112" fmla="*/ 821 w 875"/>
              <a:gd name="T113" fmla="*/ 366 h 404"/>
              <a:gd name="T114" fmla="*/ 836 w 875"/>
              <a:gd name="T115" fmla="*/ 322 h 404"/>
              <a:gd name="T116" fmla="*/ 844 w 875"/>
              <a:gd name="T117" fmla="*/ 298 h 404"/>
              <a:gd name="T118" fmla="*/ 861 w 875"/>
              <a:gd name="T119" fmla="*/ 277 h 404"/>
              <a:gd name="T120" fmla="*/ 871 w 875"/>
              <a:gd name="T121" fmla="*/ 267 h 404"/>
              <a:gd name="T122" fmla="*/ 870 w 875"/>
              <a:gd name="T123" fmla="*/ 280 h 404"/>
              <a:gd name="T124" fmla="*/ 832 w 875"/>
              <a:gd name="T125" fmla="*/ 34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75" h="404">
                <a:moveTo>
                  <a:pt x="9" y="328"/>
                </a:moveTo>
                <a:cubicBezTo>
                  <a:pt x="9" y="327"/>
                  <a:pt x="10" y="326"/>
                  <a:pt x="11" y="325"/>
                </a:cubicBezTo>
                <a:cubicBezTo>
                  <a:pt x="10" y="326"/>
                  <a:pt x="10" y="327"/>
                  <a:pt x="9" y="328"/>
                </a:cubicBezTo>
                <a:close/>
                <a:moveTo>
                  <a:pt x="11" y="322"/>
                </a:moveTo>
                <a:cubicBezTo>
                  <a:pt x="10" y="323"/>
                  <a:pt x="9" y="323"/>
                  <a:pt x="9" y="325"/>
                </a:cubicBezTo>
                <a:cubicBezTo>
                  <a:pt x="10" y="324"/>
                  <a:pt x="11" y="323"/>
                  <a:pt x="11" y="322"/>
                </a:cubicBezTo>
                <a:close/>
                <a:moveTo>
                  <a:pt x="15" y="319"/>
                </a:moveTo>
                <a:cubicBezTo>
                  <a:pt x="15" y="318"/>
                  <a:pt x="15" y="318"/>
                  <a:pt x="16" y="316"/>
                </a:cubicBezTo>
                <a:cubicBezTo>
                  <a:pt x="15" y="317"/>
                  <a:pt x="15" y="317"/>
                  <a:pt x="15" y="317"/>
                </a:cubicBezTo>
                <a:cubicBezTo>
                  <a:pt x="14" y="318"/>
                  <a:pt x="15" y="318"/>
                  <a:pt x="15" y="319"/>
                </a:cubicBezTo>
                <a:close/>
                <a:moveTo>
                  <a:pt x="38" y="297"/>
                </a:moveTo>
                <a:cubicBezTo>
                  <a:pt x="38" y="296"/>
                  <a:pt x="38" y="296"/>
                  <a:pt x="38" y="295"/>
                </a:cubicBezTo>
                <a:cubicBezTo>
                  <a:pt x="38" y="296"/>
                  <a:pt x="37" y="297"/>
                  <a:pt x="37" y="298"/>
                </a:cubicBezTo>
                <a:lnTo>
                  <a:pt x="38" y="297"/>
                </a:lnTo>
                <a:close/>
                <a:moveTo>
                  <a:pt x="12" y="319"/>
                </a:moveTo>
                <a:cubicBezTo>
                  <a:pt x="12" y="319"/>
                  <a:pt x="12" y="319"/>
                  <a:pt x="12" y="320"/>
                </a:cubicBezTo>
                <a:cubicBezTo>
                  <a:pt x="12" y="320"/>
                  <a:pt x="13" y="319"/>
                  <a:pt x="13" y="318"/>
                </a:cubicBezTo>
                <a:cubicBezTo>
                  <a:pt x="13" y="318"/>
                  <a:pt x="13" y="318"/>
                  <a:pt x="12" y="319"/>
                </a:cubicBezTo>
                <a:close/>
                <a:moveTo>
                  <a:pt x="39" y="293"/>
                </a:moveTo>
                <a:cubicBezTo>
                  <a:pt x="39" y="294"/>
                  <a:pt x="39" y="294"/>
                  <a:pt x="39" y="294"/>
                </a:cubicBezTo>
                <a:cubicBezTo>
                  <a:pt x="40" y="293"/>
                  <a:pt x="40" y="293"/>
                  <a:pt x="41" y="293"/>
                </a:cubicBezTo>
                <a:cubicBezTo>
                  <a:pt x="41" y="292"/>
                  <a:pt x="40" y="292"/>
                  <a:pt x="39" y="293"/>
                </a:cubicBezTo>
                <a:close/>
                <a:moveTo>
                  <a:pt x="25" y="302"/>
                </a:moveTo>
                <a:cubicBezTo>
                  <a:pt x="24" y="302"/>
                  <a:pt x="24" y="303"/>
                  <a:pt x="24" y="304"/>
                </a:cubicBezTo>
                <a:cubicBezTo>
                  <a:pt x="24" y="304"/>
                  <a:pt x="25" y="302"/>
                  <a:pt x="25" y="302"/>
                </a:cubicBezTo>
                <a:close/>
                <a:moveTo>
                  <a:pt x="49" y="277"/>
                </a:moveTo>
                <a:cubicBezTo>
                  <a:pt x="49" y="278"/>
                  <a:pt x="49" y="278"/>
                  <a:pt x="48" y="280"/>
                </a:cubicBezTo>
                <a:cubicBezTo>
                  <a:pt x="48" y="280"/>
                  <a:pt x="48" y="280"/>
                  <a:pt x="48" y="280"/>
                </a:cubicBezTo>
                <a:cubicBezTo>
                  <a:pt x="47" y="281"/>
                  <a:pt x="47" y="281"/>
                  <a:pt x="46" y="282"/>
                </a:cubicBezTo>
                <a:cubicBezTo>
                  <a:pt x="46" y="283"/>
                  <a:pt x="46" y="284"/>
                  <a:pt x="46" y="284"/>
                </a:cubicBezTo>
                <a:cubicBezTo>
                  <a:pt x="46" y="284"/>
                  <a:pt x="47" y="283"/>
                  <a:pt x="47" y="283"/>
                </a:cubicBezTo>
                <a:cubicBezTo>
                  <a:pt x="47" y="283"/>
                  <a:pt x="47" y="282"/>
                  <a:pt x="47" y="281"/>
                </a:cubicBezTo>
                <a:cubicBezTo>
                  <a:pt x="48" y="281"/>
                  <a:pt x="49" y="280"/>
                  <a:pt x="50" y="279"/>
                </a:cubicBezTo>
                <a:cubicBezTo>
                  <a:pt x="49" y="279"/>
                  <a:pt x="50" y="277"/>
                  <a:pt x="51" y="275"/>
                </a:cubicBezTo>
                <a:cubicBezTo>
                  <a:pt x="50" y="276"/>
                  <a:pt x="50" y="277"/>
                  <a:pt x="49" y="277"/>
                </a:cubicBezTo>
                <a:close/>
                <a:moveTo>
                  <a:pt x="26" y="300"/>
                </a:moveTo>
                <a:cubicBezTo>
                  <a:pt x="27" y="299"/>
                  <a:pt x="27" y="299"/>
                  <a:pt x="27" y="299"/>
                </a:cubicBezTo>
                <a:cubicBezTo>
                  <a:pt x="27" y="299"/>
                  <a:pt x="27" y="299"/>
                  <a:pt x="27" y="298"/>
                </a:cubicBezTo>
                <a:cubicBezTo>
                  <a:pt x="27" y="298"/>
                  <a:pt x="26" y="299"/>
                  <a:pt x="26" y="300"/>
                </a:cubicBezTo>
                <a:close/>
                <a:moveTo>
                  <a:pt x="25" y="295"/>
                </a:moveTo>
                <a:cubicBezTo>
                  <a:pt x="26" y="294"/>
                  <a:pt x="26" y="293"/>
                  <a:pt x="26" y="292"/>
                </a:cubicBezTo>
                <a:cubicBezTo>
                  <a:pt x="26" y="293"/>
                  <a:pt x="25" y="295"/>
                  <a:pt x="25" y="295"/>
                </a:cubicBezTo>
                <a:close/>
                <a:moveTo>
                  <a:pt x="62" y="263"/>
                </a:moveTo>
                <a:cubicBezTo>
                  <a:pt x="63" y="262"/>
                  <a:pt x="64" y="261"/>
                  <a:pt x="64" y="260"/>
                </a:cubicBezTo>
                <a:cubicBezTo>
                  <a:pt x="63" y="261"/>
                  <a:pt x="63" y="262"/>
                  <a:pt x="62" y="263"/>
                </a:cubicBezTo>
                <a:close/>
                <a:moveTo>
                  <a:pt x="32" y="284"/>
                </a:moveTo>
                <a:cubicBezTo>
                  <a:pt x="31" y="285"/>
                  <a:pt x="31" y="285"/>
                  <a:pt x="30" y="286"/>
                </a:cubicBezTo>
                <a:cubicBezTo>
                  <a:pt x="31" y="286"/>
                  <a:pt x="32" y="285"/>
                  <a:pt x="32" y="284"/>
                </a:cubicBezTo>
                <a:close/>
                <a:moveTo>
                  <a:pt x="54" y="260"/>
                </a:moveTo>
                <a:cubicBezTo>
                  <a:pt x="55" y="261"/>
                  <a:pt x="53" y="262"/>
                  <a:pt x="54" y="262"/>
                </a:cubicBezTo>
                <a:cubicBezTo>
                  <a:pt x="55" y="261"/>
                  <a:pt x="54" y="261"/>
                  <a:pt x="55" y="259"/>
                </a:cubicBezTo>
                <a:cubicBezTo>
                  <a:pt x="55" y="259"/>
                  <a:pt x="55" y="260"/>
                  <a:pt x="54" y="260"/>
                </a:cubicBezTo>
                <a:close/>
                <a:moveTo>
                  <a:pt x="33" y="278"/>
                </a:moveTo>
                <a:cubicBezTo>
                  <a:pt x="33" y="279"/>
                  <a:pt x="34" y="277"/>
                  <a:pt x="35" y="276"/>
                </a:cubicBezTo>
                <a:cubicBezTo>
                  <a:pt x="35" y="275"/>
                  <a:pt x="33" y="277"/>
                  <a:pt x="33" y="278"/>
                </a:cubicBezTo>
                <a:close/>
                <a:moveTo>
                  <a:pt x="43" y="264"/>
                </a:moveTo>
                <a:cubicBezTo>
                  <a:pt x="42" y="265"/>
                  <a:pt x="41" y="266"/>
                  <a:pt x="41" y="267"/>
                </a:cubicBezTo>
                <a:cubicBezTo>
                  <a:pt x="40" y="268"/>
                  <a:pt x="42" y="265"/>
                  <a:pt x="41" y="267"/>
                </a:cubicBezTo>
                <a:cubicBezTo>
                  <a:pt x="42" y="266"/>
                  <a:pt x="43" y="265"/>
                  <a:pt x="43" y="264"/>
                </a:cubicBezTo>
                <a:close/>
                <a:moveTo>
                  <a:pt x="73" y="242"/>
                </a:moveTo>
                <a:cubicBezTo>
                  <a:pt x="73" y="241"/>
                  <a:pt x="72" y="243"/>
                  <a:pt x="72" y="244"/>
                </a:cubicBezTo>
                <a:cubicBezTo>
                  <a:pt x="72" y="245"/>
                  <a:pt x="73" y="242"/>
                  <a:pt x="73" y="242"/>
                </a:cubicBezTo>
                <a:close/>
                <a:moveTo>
                  <a:pt x="71" y="240"/>
                </a:moveTo>
                <a:cubicBezTo>
                  <a:pt x="70" y="241"/>
                  <a:pt x="70" y="242"/>
                  <a:pt x="70" y="242"/>
                </a:cubicBezTo>
                <a:cubicBezTo>
                  <a:pt x="69" y="243"/>
                  <a:pt x="70" y="243"/>
                  <a:pt x="70" y="243"/>
                </a:cubicBezTo>
                <a:cubicBezTo>
                  <a:pt x="70" y="241"/>
                  <a:pt x="72" y="241"/>
                  <a:pt x="71" y="240"/>
                </a:cubicBezTo>
                <a:close/>
                <a:moveTo>
                  <a:pt x="89" y="227"/>
                </a:moveTo>
                <a:cubicBezTo>
                  <a:pt x="88" y="228"/>
                  <a:pt x="88" y="229"/>
                  <a:pt x="87" y="230"/>
                </a:cubicBezTo>
                <a:cubicBezTo>
                  <a:pt x="88" y="229"/>
                  <a:pt x="89" y="228"/>
                  <a:pt x="89" y="227"/>
                </a:cubicBezTo>
                <a:close/>
                <a:moveTo>
                  <a:pt x="32" y="268"/>
                </a:moveTo>
                <a:cubicBezTo>
                  <a:pt x="32" y="270"/>
                  <a:pt x="32" y="270"/>
                  <a:pt x="32" y="270"/>
                </a:cubicBezTo>
                <a:cubicBezTo>
                  <a:pt x="33" y="269"/>
                  <a:pt x="33" y="268"/>
                  <a:pt x="33" y="268"/>
                </a:cubicBezTo>
                <a:cubicBezTo>
                  <a:pt x="34" y="267"/>
                  <a:pt x="33" y="267"/>
                  <a:pt x="32" y="268"/>
                </a:cubicBezTo>
                <a:close/>
                <a:moveTo>
                  <a:pt x="39" y="264"/>
                </a:moveTo>
                <a:cubicBezTo>
                  <a:pt x="40" y="263"/>
                  <a:pt x="40" y="262"/>
                  <a:pt x="41" y="262"/>
                </a:cubicBezTo>
                <a:cubicBezTo>
                  <a:pt x="41" y="261"/>
                  <a:pt x="39" y="263"/>
                  <a:pt x="39" y="264"/>
                </a:cubicBezTo>
                <a:close/>
                <a:moveTo>
                  <a:pt x="36" y="263"/>
                </a:moveTo>
                <a:cubicBezTo>
                  <a:pt x="35" y="264"/>
                  <a:pt x="37" y="262"/>
                  <a:pt x="36" y="264"/>
                </a:cubicBezTo>
                <a:cubicBezTo>
                  <a:pt x="36" y="264"/>
                  <a:pt x="36" y="263"/>
                  <a:pt x="36" y="263"/>
                </a:cubicBezTo>
                <a:cubicBezTo>
                  <a:pt x="38" y="261"/>
                  <a:pt x="39" y="259"/>
                  <a:pt x="41" y="257"/>
                </a:cubicBezTo>
                <a:cubicBezTo>
                  <a:pt x="41" y="255"/>
                  <a:pt x="41" y="256"/>
                  <a:pt x="41" y="255"/>
                </a:cubicBezTo>
                <a:cubicBezTo>
                  <a:pt x="40" y="256"/>
                  <a:pt x="40" y="256"/>
                  <a:pt x="40" y="257"/>
                </a:cubicBezTo>
                <a:cubicBezTo>
                  <a:pt x="39" y="258"/>
                  <a:pt x="39" y="257"/>
                  <a:pt x="38" y="258"/>
                </a:cubicBezTo>
                <a:cubicBezTo>
                  <a:pt x="39" y="259"/>
                  <a:pt x="38" y="260"/>
                  <a:pt x="38" y="261"/>
                </a:cubicBezTo>
                <a:cubicBezTo>
                  <a:pt x="37" y="262"/>
                  <a:pt x="36" y="262"/>
                  <a:pt x="36" y="263"/>
                </a:cubicBezTo>
                <a:close/>
                <a:moveTo>
                  <a:pt x="81" y="228"/>
                </a:moveTo>
                <a:cubicBezTo>
                  <a:pt x="80" y="229"/>
                  <a:pt x="81" y="229"/>
                  <a:pt x="81" y="229"/>
                </a:cubicBezTo>
                <a:cubicBezTo>
                  <a:pt x="81" y="229"/>
                  <a:pt x="82" y="228"/>
                  <a:pt x="82" y="227"/>
                </a:cubicBezTo>
                <a:cubicBezTo>
                  <a:pt x="83" y="227"/>
                  <a:pt x="82" y="228"/>
                  <a:pt x="81" y="228"/>
                </a:cubicBezTo>
                <a:cubicBezTo>
                  <a:pt x="80" y="229"/>
                  <a:pt x="81" y="227"/>
                  <a:pt x="82" y="227"/>
                </a:cubicBezTo>
                <a:cubicBezTo>
                  <a:pt x="82" y="226"/>
                  <a:pt x="81" y="228"/>
                  <a:pt x="81" y="228"/>
                </a:cubicBezTo>
                <a:close/>
                <a:moveTo>
                  <a:pt x="16" y="278"/>
                </a:moveTo>
                <a:cubicBezTo>
                  <a:pt x="17" y="277"/>
                  <a:pt x="18" y="276"/>
                  <a:pt x="18" y="275"/>
                </a:cubicBezTo>
                <a:cubicBezTo>
                  <a:pt x="17" y="276"/>
                  <a:pt x="16" y="276"/>
                  <a:pt x="16" y="278"/>
                </a:cubicBezTo>
                <a:close/>
                <a:moveTo>
                  <a:pt x="16" y="275"/>
                </a:moveTo>
                <a:cubicBezTo>
                  <a:pt x="16" y="276"/>
                  <a:pt x="16" y="277"/>
                  <a:pt x="15" y="277"/>
                </a:cubicBezTo>
                <a:cubicBezTo>
                  <a:pt x="15" y="278"/>
                  <a:pt x="16" y="276"/>
                  <a:pt x="16" y="275"/>
                </a:cubicBezTo>
                <a:close/>
                <a:moveTo>
                  <a:pt x="17" y="274"/>
                </a:moveTo>
                <a:cubicBezTo>
                  <a:pt x="17" y="274"/>
                  <a:pt x="18" y="274"/>
                  <a:pt x="18" y="274"/>
                </a:cubicBezTo>
                <a:cubicBezTo>
                  <a:pt x="18" y="273"/>
                  <a:pt x="18" y="273"/>
                  <a:pt x="18" y="272"/>
                </a:cubicBezTo>
                <a:cubicBezTo>
                  <a:pt x="18" y="273"/>
                  <a:pt x="18" y="273"/>
                  <a:pt x="17" y="274"/>
                </a:cubicBezTo>
                <a:close/>
                <a:moveTo>
                  <a:pt x="83" y="225"/>
                </a:moveTo>
                <a:cubicBezTo>
                  <a:pt x="84" y="226"/>
                  <a:pt x="85" y="223"/>
                  <a:pt x="86" y="223"/>
                </a:cubicBezTo>
                <a:cubicBezTo>
                  <a:pt x="86" y="222"/>
                  <a:pt x="84" y="224"/>
                  <a:pt x="83" y="225"/>
                </a:cubicBezTo>
                <a:close/>
                <a:moveTo>
                  <a:pt x="8" y="276"/>
                </a:moveTo>
                <a:cubicBezTo>
                  <a:pt x="7" y="277"/>
                  <a:pt x="6" y="279"/>
                  <a:pt x="6" y="280"/>
                </a:cubicBezTo>
                <a:cubicBezTo>
                  <a:pt x="7" y="279"/>
                  <a:pt x="7" y="278"/>
                  <a:pt x="8" y="276"/>
                </a:cubicBezTo>
                <a:close/>
                <a:moveTo>
                  <a:pt x="91" y="216"/>
                </a:moveTo>
                <a:cubicBezTo>
                  <a:pt x="91" y="216"/>
                  <a:pt x="90" y="217"/>
                  <a:pt x="89" y="218"/>
                </a:cubicBezTo>
                <a:cubicBezTo>
                  <a:pt x="90" y="218"/>
                  <a:pt x="91" y="217"/>
                  <a:pt x="91" y="216"/>
                </a:cubicBezTo>
                <a:close/>
                <a:moveTo>
                  <a:pt x="33" y="255"/>
                </a:moveTo>
                <a:cubicBezTo>
                  <a:pt x="33" y="257"/>
                  <a:pt x="32" y="257"/>
                  <a:pt x="31" y="258"/>
                </a:cubicBezTo>
                <a:cubicBezTo>
                  <a:pt x="32" y="258"/>
                  <a:pt x="34" y="254"/>
                  <a:pt x="33" y="255"/>
                </a:cubicBezTo>
                <a:close/>
                <a:moveTo>
                  <a:pt x="50" y="243"/>
                </a:moveTo>
                <a:cubicBezTo>
                  <a:pt x="50" y="244"/>
                  <a:pt x="52" y="241"/>
                  <a:pt x="52" y="240"/>
                </a:cubicBezTo>
                <a:cubicBezTo>
                  <a:pt x="52" y="240"/>
                  <a:pt x="52" y="240"/>
                  <a:pt x="52" y="239"/>
                </a:cubicBezTo>
                <a:cubicBezTo>
                  <a:pt x="51" y="240"/>
                  <a:pt x="51" y="242"/>
                  <a:pt x="50" y="243"/>
                </a:cubicBezTo>
                <a:close/>
                <a:moveTo>
                  <a:pt x="18" y="267"/>
                </a:moveTo>
                <a:cubicBezTo>
                  <a:pt x="19" y="266"/>
                  <a:pt x="20" y="265"/>
                  <a:pt x="21" y="263"/>
                </a:cubicBezTo>
                <a:cubicBezTo>
                  <a:pt x="20" y="264"/>
                  <a:pt x="19" y="265"/>
                  <a:pt x="18" y="267"/>
                </a:cubicBezTo>
                <a:close/>
                <a:moveTo>
                  <a:pt x="96" y="211"/>
                </a:moveTo>
                <a:cubicBezTo>
                  <a:pt x="97" y="209"/>
                  <a:pt x="99" y="208"/>
                  <a:pt x="99" y="206"/>
                </a:cubicBezTo>
                <a:cubicBezTo>
                  <a:pt x="98" y="208"/>
                  <a:pt x="96" y="209"/>
                  <a:pt x="95" y="211"/>
                </a:cubicBezTo>
                <a:cubicBezTo>
                  <a:pt x="96" y="211"/>
                  <a:pt x="96" y="211"/>
                  <a:pt x="96" y="211"/>
                </a:cubicBezTo>
                <a:close/>
                <a:moveTo>
                  <a:pt x="41" y="244"/>
                </a:moveTo>
                <a:cubicBezTo>
                  <a:pt x="41" y="244"/>
                  <a:pt x="40" y="245"/>
                  <a:pt x="40" y="245"/>
                </a:cubicBezTo>
                <a:cubicBezTo>
                  <a:pt x="40" y="245"/>
                  <a:pt x="40" y="246"/>
                  <a:pt x="40" y="246"/>
                </a:cubicBezTo>
                <a:cubicBezTo>
                  <a:pt x="41" y="246"/>
                  <a:pt x="41" y="245"/>
                  <a:pt x="41" y="244"/>
                </a:cubicBezTo>
                <a:close/>
                <a:moveTo>
                  <a:pt x="101" y="204"/>
                </a:moveTo>
                <a:cubicBezTo>
                  <a:pt x="100" y="205"/>
                  <a:pt x="100" y="205"/>
                  <a:pt x="100" y="206"/>
                </a:cubicBezTo>
                <a:cubicBezTo>
                  <a:pt x="100" y="206"/>
                  <a:pt x="101" y="205"/>
                  <a:pt x="101" y="205"/>
                </a:cubicBezTo>
                <a:cubicBezTo>
                  <a:pt x="100" y="205"/>
                  <a:pt x="102" y="204"/>
                  <a:pt x="102" y="203"/>
                </a:cubicBezTo>
                <a:cubicBezTo>
                  <a:pt x="101" y="203"/>
                  <a:pt x="101" y="204"/>
                  <a:pt x="101" y="204"/>
                </a:cubicBezTo>
                <a:close/>
                <a:moveTo>
                  <a:pt x="106" y="200"/>
                </a:moveTo>
                <a:cubicBezTo>
                  <a:pt x="104" y="201"/>
                  <a:pt x="105" y="199"/>
                  <a:pt x="104" y="200"/>
                </a:cubicBezTo>
                <a:cubicBezTo>
                  <a:pt x="105" y="201"/>
                  <a:pt x="103" y="202"/>
                  <a:pt x="103" y="203"/>
                </a:cubicBezTo>
                <a:cubicBezTo>
                  <a:pt x="104" y="201"/>
                  <a:pt x="105" y="202"/>
                  <a:pt x="106" y="200"/>
                </a:cubicBezTo>
                <a:close/>
                <a:moveTo>
                  <a:pt x="37" y="240"/>
                </a:moveTo>
                <a:cubicBezTo>
                  <a:pt x="37" y="241"/>
                  <a:pt x="37" y="241"/>
                  <a:pt x="37" y="242"/>
                </a:cubicBezTo>
                <a:cubicBezTo>
                  <a:pt x="38" y="241"/>
                  <a:pt x="39" y="239"/>
                  <a:pt x="37" y="240"/>
                </a:cubicBezTo>
                <a:close/>
                <a:moveTo>
                  <a:pt x="110" y="195"/>
                </a:moveTo>
                <a:cubicBezTo>
                  <a:pt x="111" y="194"/>
                  <a:pt x="111" y="193"/>
                  <a:pt x="112" y="192"/>
                </a:cubicBezTo>
                <a:cubicBezTo>
                  <a:pt x="113" y="191"/>
                  <a:pt x="113" y="192"/>
                  <a:pt x="112" y="193"/>
                </a:cubicBezTo>
                <a:cubicBezTo>
                  <a:pt x="114" y="192"/>
                  <a:pt x="113" y="191"/>
                  <a:pt x="115" y="189"/>
                </a:cubicBezTo>
                <a:cubicBezTo>
                  <a:pt x="115" y="189"/>
                  <a:pt x="115" y="189"/>
                  <a:pt x="114" y="190"/>
                </a:cubicBezTo>
                <a:cubicBezTo>
                  <a:pt x="113" y="191"/>
                  <a:pt x="114" y="189"/>
                  <a:pt x="115" y="189"/>
                </a:cubicBezTo>
                <a:cubicBezTo>
                  <a:pt x="113" y="191"/>
                  <a:pt x="111" y="192"/>
                  <a:pt x="110" y="195"/>
                </a:cubicBezTo>
                <a:close/>
                <a:moveTo>
                  <a:pt x="80" y="205"/>
                </a:moveTo>
                <a:cubicBezTo>
                  <a:pt x="79" y="207"/>
                  <a:pt x="78" y="208"/>
                  <a:pt x="78" y="209"/>
                </a:cubicBezTo>
                <a:cubicBezTo>
                  <a:pt x="79" y="208"/>
                  <a:pt x="80" y="206"/>
                  <a:pt x="80" y="205"/>
                </a:cubicBezTo>
                <a:close/>
                <a:moveTo>
                  <a:pt x="60" y="219"/>
                </a:moveTo>
                <a:cubicBezTo>
                  <a:pt x="59" y="219"/>
                  <a:pt x="59" y="220"/>
                  <a:pt x="59" y="220"/>
                </a:cubicBezTo>
                <a:cubicBezTo>
                  <a:pt x="60" y="219"/>
                  <a:pt x="59" y="220"/>
                  <a:pt x="60" y="220"/>
                </a:cubicBezTo>
                <a:cubicBezTo>
                  <a:pt x="60" y="219"/>
                  <a:pt x="60" y="219"/>
                  <a:pt x="60" y="219"/>
                </a:cubicBezTo>
                <a:close/>
                <a:moveTo>
                  <a:pt x="79" y="197"/>
                </a:moveTo>
                <a:cubicBezTo>
                  <a:pt x="80" y="196"/>
                  <a:pt x="81" y="195"/>
                  <a:pt x="81" y="193"/>
                </a:cubicBezTo>
                <a:cubicBezTo>
                  <a:pt x="81" y="195"/>
                  <a:pt x="79" y="196"/>
                  <a:pt x="79" y="197"/>
                </a:cubicBezTo>
                <a:close/>
                <a:moveTo>
                  <a:pt x="57" y="203"/>
                </a:moveTo>
                <a:cubicBezTo>
                  <a:pt x="57" y="203"/>
                  <a:pt x="57" y="204"/>
                  <a:pt x="56" y="204"/>
                </a:cubicBezTo>
                <a:cubicBezTo>
                  <a:pt x="57" y="204"/>
                  <a:pt x="57" y="203"/>
                  <a:pt x="58" y="203"/>
                </a:cubicBezTo>
                <a:cubicBezTo>
                  <a:pt x="59" y="201"/>
                  <a:pt x="57" y="204"/>
                  <a:pt x="57" y="203"/>
                </a:cubicBezTo>
                <a:close/>
                <a:moveTo>
                  <a:pt x="41" y="214"/>
                </a:moveTo>
                <a:cubicBezTo>
                  <a:pt x="42" y="213"/>
                  <a:pt x="43" y="212"/>
                  <a:pt x="43" y="211"/>
                </a:cubicBezTo>
                <a:cubicBezTo>
                  <a:pt x="43" y="212"/>
                  <a:pt x="41" y="214"/>
                  <a:pt x="41" y="214"/>
                </a:cubicBezTo>
                <a:close/>
                <a:moveTo>
                  <a:pt x="104" y="173"/>
                </a:moveTo>
                <a:cubicBezTo>
                  <a:pt x="105" y="173"/>
                  <a:pt x="105" y="173"/>
                  <a:pt x="105" y="173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5" y="171"/>
                  <a:pt x="104" y="173"/>
                  <a:pt x="104" y="173"/>
                </a:cubicBezTo>
                <a:close/>
                <a:moveTo>
                  <a:pt x="63" y="190"/>
                </a:moveTo>
                <a:cubicBezTo>
                  <a:pt x="63" y="191"/>
                  <a:pt x="62" y="192"/>
                  <a:pt x="62" y="192"/>
                </a:cubicBezTo>
                <a:cubicBezTo>
                  <a:pt x="62" y="193"/>
                  <a:pt x="60" y="194"/>
                  <a:pt x="60" y="196"/>
                </a:cubicBezTo>
                <a:cubicBezTo>
                  <a:pt x="61" y="195"/>
                  <a:pt x="61" y="194"/>
                  <a:pt x="63" y="193"/>
                </a:cubicBezTo>
                <a:cubicBezTo>
                  <a:pt x="63" y="192"/>
                  <a:pt x="62" y="193"/>
                  <a:pt x="62" y="193"/>
                </a:cubicBezTo>
                <a:cubicBezTo>
                  <a:pt x="62" y="192"/>
                  <a:pt x="64" y="191"/>
                  <a:pt x="63" y="190"/>
                </a:cubicBezTo>
                <a:close/>
                <a:moveTo>
                  <a:pt x="108" y="165"/>
                </a:moveTo>
                <a:cubicBezTo>
                  <a:pt x="108" y="164"/>
                  <a:pt x="107" y="165"/>
                  <a:pt x="106" y="166"/>
                </a:cubicBezTo>
                <a:cubicBezTo>
                  <a:pt x="105" y="167"/>
                  <a:pt x="107" y="165"/>
                  <a:pt x="106" y="167"/>
                </a:cubicBezTo>
                <a:cubicBezTo>
                  <a:pt x="107" y="166"/>
                  <a:pt x="107" y="166"/>
                  <a:pt x="108" y="165"/>
                </a:cubicBezTo>
                <a:close/>
                <a:moveTo>
                  <a:pt x="75" y="176"/>
                </a:moveTo>
                <a:cubicBezTo>
                  <a:pt x="74" y="178"/>
                  <a:pt x="73" y="179"/>
                  <a:pt x="72" y="180"/>
                </a:cubicBezTo>
                <a:cubicBezTo>
                  <a:pt x="72" y="180"/>
                  <a:pt x="75" y="177"/>
                  <a:pt x="75" y="176"/>
                </a:cubicBezTo>
                <a:close/>
                <a:moveTo>
                  <a:pt x="69" y="177"/>
                </a:moveTo>
                <a:cubicBezTo>
                  <a:pt x="69" y="178"/>
                  <a:pt x="68" y="178"/>
                  <a:pt x="67" y="180"/>
                </a:cubicBezTo>
                <a:cubicBezTo>
                  <a:pt x="68" y="179"/>
                  <a:pt x="69" y="178"/>
                  <a:pt x="69" y="177"/>
                </a:cubicBezTo>
                <a:close/>
                <a:moveTo>
                  <a:pt x="84" y="168"/>
                </a:moveTo>
                <a:cubicBezTo>
                  <a:pt x="85" y="168"/>
                  <a:pt x="86" y="167"/>
                  <a:pt x="87" y="166"/>
                </a:cubicBezTo>
                <a:cubicBezTo>
                  <a:pt x="86" y="167"/>
                  <a:pt x="85" y="167"/>
                  <a:pt x="84" y="168"/>
                </a:cubicBezTo>
                <a:close/>
                <a:moveTo>
                  <a:pt x="94" y="159"/>
                </a:moveTo>
                <a:cubicBezTo>
                  <a:pt x="93" y="160"/>
                  <a:pt x="93" y="160"/>
                  <a:pt x="93" y="160"/>
                </a:cubicBezTo>
                <a:cubicBezTo>
                  <a:pt x="94" y="160"/>
                  <a:pt x="94" y="159"/>
                  <a:pt x="95" y="158"/>
                </a:cubicBezTo>
                <a:cubicBezTo>
                  <a:pt x="95" y="158"/>
                  <a:pt x="94" y="158"/>
                  <a:pt x="94" y="159"/>
                </a:cubicBezTo>
                <a:close/>
                <a:moveTo>
                  <a:pt x="96" y="156"/>
                </a:moveTo>
                <a:cubicBezTo>
                  <a:pt x="97" y="156"/>
                  <a:pt x="98" y="155"/>
                  <a:pt x="98" y="154"/>
                </a:cubicBezTo>
                <a:cubicBezTo>
                  <a:pt x="99" y="154"/>
                  <a:pt x="97" y="155"/>
                  <a:pt x="96" y="156"/>
                </a:cubicBezTo>
                <a:close/>
                <a:moveTo>
                  <a:pt x="141" y="134"/>
                </a:moveTo>
                <a:cubicBezTo>
                  <a:pt x="141" y="134"/>
                  <a:pt x="141" y="134"/>
                  <a:pt x="141" y="134"/>
                </a:cubicBezTo>
                <a:cubicBezTo>
                  <a:pt x="141" y="133"/>
                  <a:pt x="142" y="133"/>
                  <a:pt x="142" y="133"/>
                </a:cubicBezTo>
                <a:cubicBezTo>
                  <a:pt x="143" y="133"/>
                  <a:pt x="142" y="132"/>
                  <a:pt x="143" y="132"/>
                </a:cubicBezTo>
                <a:cubicBezTo>
                  <a:pt x="144" y="130"/>
                  <a:pt x="142" y="133"/>
                  <a:pt x="142" y="132"/>
                </a:cubicBezTo>
                <a:cubicBezTo>
                  <a:pt x="141" y="132"/>
                  <a:pt x="139" y="135"/>
                  <a:pt x="141" y="134"/>
                </a:cubicBezTo>
                <a:close/>
                <a:moveTo>
                  <a:pt x="146" y="129"/>
                </a:moveTo>
                <a:cubicBezTo>
                  <a:pt x="145" y="129"/>
                  <a:pt x="145" y="129"/>
                  <a:pt x="145" y="129"/>
                </a:cubicBezTo>
                <a:cubicBezTo>
                  <a:pt x="144" y="130"/>
                  <a:pt x="144" y="130"/>
                  <a:pt x="143" y="131"/>
                </a:cubicBezTo>
                <a:cubicBezTo>
                  <a:pt x="144" y="131"/>
                  <a:pt x="144" y="130"/>
                  <a:pt x="144" y="130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6" y="130"/>
                  <a:pt x="146" y="129"/>
                  <a:pt x="146" y="129"/>
                </a:cubicBezTo>
                <a:close/>
                <a:moveTo>
                  <a:pt x="152" y="126"/>
                </a:moveTo>
                <a:cubicBezTo>
                  <a:pt x="151" y="126"/>
                  <a:pt x="151" y="127"/>
                  <a:pt x="150" y="128"/>
                </a:cubicBezTo>
                <a:cubicBezTo>
                  <a:pt x="151" y="127"/>
                  <a:pt x="152" y="127"/>
                  <a:pt x="152" y="126"/>
                </a:cubicBezTo>
                <a:close/>
                <a:moveTo>
                  <a:pt x="110" y="144"/>
                </a:moveTo>
                <a:cubicBezTo>
                  <a:pt x="112" y="143"/>
                  <a:pt x="111" y="142"/>
                  <a:pt x="110" y="142"/>
                </a:cubicBezTo>
                <a:cubicBezTo>
                  <a:pt x="109" y="144"/>
                  <a:pt x="110" y="143"/>
                  <a:pt x="110" y="144"/>
                </a:cubicBezTo>
                <a:close/>
                <a:moveTo>
                  <a:pt x="108" y="145"/>
                </a:moveTo>
                <a:cubicBezTo>
                  <a:pt x="109" y="143"/>
                  <a:pt x="111" y="142"/>
                  <a:pt x="111" y="141"/>
                </a:cubicBezTo>
                <a:cubicBezTo>
                  <a:pt x="110" y="142"/>
                  <a:pt x="108" y="143"/>
                  <a:pt x="108" y="145"/>
                </a:cubicBezTo>
                <a:close/>
                <a:moveTo>
                  <a:pt x="112" y="142"/>
                </a:moveTo>
                <a:cubicBezTo>
                  <a:pt x="113" y="141"/>
                  <a:pt x="114" y="140"/>
                  <a:pt x="114" y="139"/>
                </a:cubicBezTo>
                <a:cubicBezTo>
                  <a:pt x="113" y="140"/>
                  <a:pt x="113" y="141"/>
                  <a:pt x="112" y="142"/>
                </a:cubicBezTo>
                <a:cubicBezTo>
                  <a:pt x="112" y="142"/>
                  <a:pt x="112" y="141"/>
                  <a:pt x="112" y="142"/>
                </a:cubicBezTo>
                <a:close/>
                <a:moveTo>
                  <a:pt x="118" y="137"/>
                </a:moveTo>
                <a:cubicBezTo>
                  <a:pt x="117" y="139"/>
                  <a:pt x="117" y="139"/>
                  <a:pt x="117" y="139"/>
                </a:cubicBezTo>
                <a:cubicBezTo>
                  <a:pt x="119" y="137"/>
                  <a:pt x="120" y="137"/>
                  <a:pt x="118" y="137"/>
                </a:cubicBezTo>
                <a:close/>
                <a:moveTo>
                  <a:pt x="158" y="121"/>
                </a:moveTo>
                <a:cubicBezTo>
                  <a:pt x="159" y="121"/>
                  <a:pt x="160" y="120"/>
                  <a:pt x="160" y="119"/>
                </a:cubicBezTo>
                <a:cubicBezTo>
                  <a:pt x="159" y="120"/>
                  <a:pt x="158" y="120"/>
                  <a:pt x="158" y="121"/>
                </a:cubicBezTo>
                <a:close/>
                <a:moveTo>
                  <a:pt x="171" y="112"/>
                </a:moveTo>
                <a:cubicBezTo>
                  <a:pt x="173" y="109"/>
                  <a:pt x="176" y="108"/>
                  <a:pt x="177" y="106"/>
                </a:cubicBezTo>
                <a:cubicBezTo>
                  <a:pt x="175" y="108"/>
                  <a:pt x="173" y="109"/>
                  <a:pt x="171" y="111"/>
                </a:cubicBezTo>
                <a:cubicBezTo>
                  <a:pt x="171" y="111"/>
                  <a:pt x="171" y="111"/>
                  <a:pt x="171" y="110"/>
                </a:cubicBezTo>
                <a:cubicBezTo>
                  <a:pt x="169" y="111"/>
                  <a:pt x="170" y="112"/>
                  <a:pt x="171" y="112"/>
                </a:cubicBezTo>
                <a:close/>
                <a:moveTo>
                  <a:pt x="133" y="123"/>
                </a:moveTo>
                <a:cubicBezTo>
                  <a:pt x="132" y="122"/>
                  <a:pt x="131" y="125"/>
                  <a:pt x="132" y="125"/>
                </a:cubicBezTo>
                <a:cubicBezTo>
                  <a:pt x="133" y="124"/>
                  <a:pt x="132" y="123"/>
                  <a:pt x="133" y="123"/>
                </a:cubicBezTo>
                <a:close/>
                <a:moveTo>
                  <a:pt x="133" y="123"/>
                </a:moveTo>
                <a:cubicBezTo>
                  <a:pt x="134" y="123"/>
                  <a:pt x="134" y="122"/>
                  <a:pt x="135" y="121"/>
                </a:cubicBezTo>
                <a:cubicBezTo>
                  <a:pt x="134" y="121"/>
                  <a:pt x="133" y="122"/>
                  <a:pt x="133" y="123"/>
                </a:cubicBezTo>
                <a:close/>
                <a:moveTo>
                  <a:pt x="185" y="101"/>
                </a:moveTo>
                <a:cubicBezTo>
                  <a:pt x="184" y="101"/>
                  <a:pt x="183" y="101"/>
                  <a:pt x="183" y="102"/>
                </a:cubicBezTo>
                <a:cubicBezTo>
                  <a:pt x="184" y="102"/>
                  <a:pt x="184" y="102"/>
                  <a:pt x="184" y="102"/>
                </a:cubicBezTo>
                <a:cubicBezTo>
                  <a:pt x="185" y="101"/>
                  <a:pt x="184" y="101"/>
                  <a:pt x="185" y="101"/>
                </a:cubicBezTo>
                <a:close/>
                <a:moveTo>
                  <a:pt x="152" y="111"/>
                </a:moveTo>
                <a:cubicBezTo>
                  <a:pt x="152" y="110"/>
                  <a:pt x="151" y="110"/>
                  <a:pt x="152" y="109"/>
                </a:cubicBezTo>
                <a:cubicBezTo>
                  <a:pt x="151" y="110"/>
                  <a:pt x="150" y="112"/>
                  <a:pt x="152" y="111"/>
                </a:cubicBezTo>
                <a:close/>
                <a:moveTo>
                  <a:pt x="187" y="71"/>
                </a:moveTo>
                <a:cubicBezTo>
                  <a:pt x="186" y="72"/>
                  <a:pt x="186" y="73"/>
                  <a:pt x="185" y="74"/>
                </a:cubicBezTo>
                <a:cubicBezTo>
                  <a:pt x="187" y="73"/>
                  <a:pt x="187" y="72"/>
                  <a:pt x="187" y="71"/>
                </a:cubicBezTo>
                <a:close/>
                <a:moveTo>
                  <a:pt x="215" y="55"/>
                </a:moveTo>
                <a:cubicBezTo>
                  <a:pt x="216" y="55"/>
                  <a:pt x="216" y="54"/>
                  <a:pt x="217" y="54"/>
                </a:cubicBezTo>
                <a:cubicBezTo>
                  <a:pt x="218" y="54"/>
                  <a:pt x="216" y="55"/>
                  <a:pt x="216" y="55"/>
                </a:cubicBezTo>
                <a:cubicBezTo>
                  <a:pt x="217" y="55"/>
                  <a:pt x="218" y="54"/>
                  <a:pt x="219" y="53"/>
                </a:cubicBezTo>
                <a:cubicBezTo>
                  <a:pt x="218" y="54"/>
                  <a:pt x="218" y="54"/>
                  <a:pt x="217" y="53"/>
                </a:cubicBezTo>
                <a:cubicBezTo>
                  <a:pt x="218" y="52"/>
                  <a:pt x="220" y="52"/>
                  <a:pt x="221" y="51"/>
                </a:cubicBezTo>
                <a:cubicBezTo>
                  <a:pt x="220" y="51"/>
                  <a:pt x="220" y="52"/>
                  <a:pt x="219" y="52"/>
                </a:cubicBezTo>
                <a:cubicBezTo>
                  <a:pt x="217" y="53"/>
                  <a:pt x="216" y="54"/>
                  <a:pt x="215" y="54"/>
                </a:cubicBezTo>
                <a:cubicBezTo>
                  <a:pt x="215" y="55"/>
                  <a:pt x="216" y="54"/>
                  <a:pt x="215" y="55"/>
                </a:cubicBezTo>
                <a:close/>
                <a:moveTo>
                  <a:pt x="229" y="47"/>
                </a:moveTo>
                <a:cubicBezTo>
                  <a:pt x="228" y="47"/>
                  <a:pt x="227" y="49"/>
                  <a:pt x="227" y="48"/>
                </a:cubicBezTo>
                <a:cubicBezTo>
                  <a:pt x="226" y="48"/>
                  <a:pt x="226" y="49"/>
                  <a:pt x="226" y="49"/>
                </a:cubicBezTo>
                <a:cubicBezTo>
                  <a:pt x="228" y="49"/>
                  <a:pt x="228" y="49"/>
                  <a:pt x="228" y="49"/>
                </a:cubicBezTo>
                <a:cubicBezTo>
                  <a:pt x="229" y="48"/>
                  <a:pt x="229" y="48"/>
                  <a:pt x="229" y="47"/>
                </a:cubicBezTo>
                <a:close/>
                <a:moveTo>
                  <a:pt x="231" y="47"/>
                </a:moveTo>
                <a:cubicBezTo>
                  <a:pt x="231" y="47"/>
                  <a:pt x="232" y="46"/>
                  <a:pt x="233" y="45"/>
                </a:cubicBezTo>
                <a:cubicBezTo>
                  <a:pt x="232" y="45"/>
                  <a:pt x="232" y="45"/>
                  <a:pt x="232" y="45"/>
                </a:cubicBezTo>
                <a:cubicBezTo>
                  <a:pt x="231" y="46"/>
                  <a:pt x="231" y="46"/>
                  <a:pt x="231" y="46"/>
                </a:cubicBezTo>
                <a:cubicBezTo>
                  <a:pt x="231" y="46"/>
                  <a:pt x="231" y="46"/>
                  <a:pt x="230" y="47"/>
                </a:cubicBezTo>
                <a:cubicBezTo>
                  <a:pt x="231" y="47"/>
                  <a:pt x="230" y="47"/>
                  <a:pt x="231" y="47"/>
                </a:cubicBezTo>
                <a:close/>
                <a:moveTo>
                  <a:pt x="236" y="45"/>
                </a:moveTo>
                <a:cubicBezTo>
                  <a:pt x="237" y="44"/>
                  <a:pt x="238" y="44"/>
                  <a:pt x="239" y="43"/>
                </a:cubicBezTo>
                <a:cubicBezTo>
                  <a:pt x="238" y="43"/>
                  <a:pt x="237" y="45"/>
                  <a:pt x="235" y="45"/>
                </a:cubicBezTo>
                <a:cubicBezTo>
                  <a:pt x="235" y="45"/>
                  <a:pt x="236" y="45"/>
                  <a:pt x="236" y="45"/>
                </a:cubicBezTo>
                <a:close/>
                <a:moveTo>
                  <a:pt x="241" y="42"/>
                </a:moveTo>
                <a:cubicBezTo>
                  <a:pt x="241" y="42"/>
                  <a:pt x="242" y="42"/>
                  <a:pt x="242" y="41"/>
                </a:cubicBezTo>
                <a:cubicBezTo>
                  <a:pt x="242" y="41"/>
                  <a:pt x="241" y="41"/>
                  <a:pt x="241" y="41"/>
                </a:cubicBezTo>
                <a:cubicBezTo>
                  <a:pt x="240" y="42"/>
                  <a:pt x="240" y="42"/>
                  <a:pt x="241" y="42"/>
                </a:cubicBezTo>
                <a:close/>
                <a:moveTo>
                  <a:pt x="243" y="41"/>
                </a:moveTo>
                <a:cubicBezTo>
                  <a:pt x="244" y="41"/>
                  <a:pt x="243" y="41"/>
                  <a:pt x="244" y="41"/>
                </a:cubicBezTo>
                <a:cubicBezTo>
                  <a:pt x="244" y="40"/>
                  <a:pt x="243" y="40"/>
                  <a:pt x="243" y="40"/>
                </a:cubicBezTo>
                <a:cubicBezTo>
                  <a:pt x="242" y="41"/>
                  <a:pt x="242" y="41"/>
                  <a:pt x="242" y="41"/>
                </a:cubicBezTo>
                <a:cubicBezTo>
                  <a:pt x="243" y="41"/>
                  <a:pt x="242" y="41"/>
                  <a:pt x="243" y="41"/>
                </a:cubicBezTo>
                <a:close/>
                <a:moveTo>
                  <a:pt x="247" y="38"/>
                </a:moveTo>
                <a:cubicBezTo>
                  <a:pt x="246" y="39"/>
                  <a:pt x="244" y="39"/>
                  <a:pt x="243" y="39"/>
                </a:cubicBezTo>
                <a:cubicBezTo>
                  <a:pt x="243" y="40"/>
                  <a:pt x="246" y="39"/>
                  <a:pt x="247" y="38"/>
                </a:cubicBezTo>
                <a:close/>
                <a:moveTo>
                  <a:pt x="262" y="32"/>
                </a:moveTo>
                <a:cubicBezTo>
                  <a:pt x="263" y="32"/>
                  <a:pt x="264" y="31"/>
                  <a:pt x="264" y="31"/>
                </a:cubicBezTo>
                <a:cubicBezTo>
                  <a:pt x="263" y="31"/>
                  <a:pt x="263" y="32"/>
                  <a:pt x="262" y="31"/>
                </a:cubicBezTo>
                <a:cubicBezTo>
                  <a:pt x="261" y="32"/>
                  <a:pt x="261" y="33"/>
                  <a:pt x="262" y="32"/>
                </a:cubicBezTo>
                <a:close/>
                <a:moveTo>
                  <a:pt x="273" y="27"/>
                </a:moveTo>
                <a:cubicBezTo>
                  <a:pt x="272" y="28"/>
                  <a:pt x="272" y="28"/>
                  <a:pt x="272" y="28"/>
                </a:cubicBezTo>
                <a:cubicBezTo>
                  <a:pt x="273" y="28"/>
                  <a:pt x="274" y="27"/>
                  <a:pt x="275" y="27"/>
                </a:cubicBezTo>
                <a:lnTo>
                  <a:pt x="273" y="27"/>
                </a:lnTo>
                <a:close/>
                <a:moveTo>
                  <a:pt x="281" y="24"/>
                </a:moveTo>
                <a:cubicBezTo>
                  <a:pt x="280" y="24"/>
                  <a:pt x="281" y="24"/>
                  <a:pt x="280" y="25"/>
                </a:cubicBezTo>
                <a:cubicBezTo>
                  <a:pt x="280" y="25"/>
                  <a:pt x="279" y="25"/>
                  <a:pt x="278" y="26"/>
                </a:cubicBezTo>
                <a:cubicBezTo>
                  <a:pt x="280" y="25"/>
                  <a:pt x="281" y="25"/>
                  <a:pt x="282" y="24"/>
                </a:cubicBezTo>
                <a:cubicBezTo>
                  <a:pt x="283" y="24"/>
                  <a:pt x="280" y="25"/>
                  <a:pt x="281" y="24"/>
                </a:cubicBezTo>
                <a:close/>
                <a:moveTo>
                  <a:pt x="282" y="23"/>
                </a:moveTo>
                <a:cubicBezTo>
                  <a:pt x="283" y="23"/>
                  <a:pt x="284" y="22"/>
                  <a:pt x="285" y="22"/>
                </a:cubicBezTo>
                <a:cubicBezTo>
                  <a:pt x="284" y="22"/>
                  <a:pt x="283" y="22"/>
                  <a:pt x="282" y="22"/>
                </a:cubicBezTo>
                <a:cubicBezTo>
                  <a:pt x="282" y="23"/>
                  <a:pt x="283" y="22"/>
                  <a:pt x="282" y="23"/>
                </a:cubicBezTo>
                <a:close/>
                <a:moveTo>
                  <a:pt x="290" y="22"/>
                </a:moveTo>
                <a:cubicBezTo>
                  <a:pt x="292" y="21"/>
                  <a:pt x="294" y="20"/>
                  <a:pt x="296" y="20"/>
                </a:cubicBezTo>
                <a:cubicBezTo>
                  <a:pt x="297" y="19"/>
                  <a:pt x="294" y="20"/>
                  <a:pt x="293" y="20"/>
                </a:cubicBezTo>
                <a:cubicBezTo>
                  <a:pt x="292" y="20"/>
                  <a:pt x="293" y="20"/>
                  <a:pt x="291" y="21"/>
                </a:cubicBezTo>
                <a:cubicBezTo>
                  <a:pt x="289" y="21"/>
                  <a:pt x="289" y="21"/>
                  <a:pt x="288" y="21"/>
                </a:cubicBezTo>
                <a:cubicBezTo>
                  <a:pt x="288" y="22"/>
                  <a:pt x="288" y="22"/>
                  <a:pt x="290" y="22"/>
                </a:cubicBezTo>
                <a:close/>
                <a:moveTo>
                  <a:pt x="290" y="20"/>
                </a:moveTo>
                <a:cubicBezTo>
                  <a:pt x="292" y="20"/>
                  <a:pt x="293" y="19"/>
                  <a:pt x="295" y="19"/>
                </a:cubicBezTo>
                <a:cubicBezTo>
                  <a:pt x="294" y="19"/>
                  <a:pt x="291" y="19"/>
                  <a:pt x="290" y="20"/>
                </a:cubicBezTo>
                <a:close/>
                <a:moveTo>
                  <a:pt x="297" y="17"/>
                </a:moveTo>
                <a:cubicBezTo>
                  <a:pt x="298" y="17"/>
                  <a:pt x="298" y="17"/>
                  <a:pt x="299" y="17"/>
                </a:cubicBezTo>
                <a:cubicBezTo>
                  <a:pt x="300" y="17"/>
                  <a:pt x="298" y="17"/>
                  <a:pt x="299" y="16"/>
                </a:cubicBezTo>
                <a:cubicBezTo>
                  <a:pt x="298" y="16"/>
                  <a:pt x="298" y="17"/>
                  <a:pt x="297" y="17"/>
                </a:cubicBezTo>
                <a:cubicBezTo>
                  <a:pt x="298" y="17"/>
                  <a:pt x="298" y="17"/>
                  <a:pt x="297" y="17"/>
                </a:cubicBezTo>
                <a:close/>
                <a:moveTo>
                  <a:pt x="308" y="13"/>
                </a:moveTo>
                <a:cubicBezTo>
                  <a:pt x="308" y="14"/>
                  <a:pt x="308" y="14"/>
                  <a:pt x="307" y="14"/>
                </a:cubicBezTo>
                <a:cubicBezTo>
                  <a:pt x="307" y="14"/>
                  <a:pt x="308" y="14"/>
                  <a:pt x="309" y="14"/>
                </a:cubicBezTo>
                <a:cubicBezTo>
                  <a:pt x="308" y="14"/>
                  <a:pt x="309" y="13"/>
                  <a:pt x="308" y="13"/>
                </a:cubicBezTo>
                <a:close/>
                <a:moveTo>
                  <a:pt x="431" y="1"/>
                </a:moveTo>
                <a:cubicBezTo>
                  <a:pt x="430" y="1"/>
                  <a:pt x="429" y="0"/>
                  <a:pt x="427" y="0"/>
                </a:cubicBezTo>
                <a:cubicBezTo>
                  <a:pt x="426" y="0"/>
                  <a:pt x="427" y="1"/>
                  <a:pt x="426" y="1"/>
                </a:cubicBezTo>
                <a:cubicBezTo>
                  <a:pt x="428" y="1"/>
                  <a:pt x="430" y="1"/>
                  <a:pt x="431" y="1"/>
                </a:cubicBezTo>
                <a:close/>
                <a:moveTo>
                  <a:pt x="460" y="2"/>
                </a:moveTo>
                <a:cubicBezTo>
                  <a:pt x="461" y="2"/>
                  <a:pt x="462" y="2"/>
                  <a:pt x="463" y="2"/>
                </a:cubicBezTo>
                <a:cubicBezTo>
                  <a:pt x="463" y="2"/>
                  <a:pt x="461" y="1"/>
                  <a:pt x="460" y="2"/>
                </a:cubicBezTo>
                <a:close/>
                <a:moveTo>
                  <a:pt x="500" y="10"/>
                </a:moveTo>
                <a:cubicBezTo>
                  <a:pt x="498" y="9"/>
                  <a:pt x="497" y="9"/>
                  <a:pt x="495" y="9"/>
                </a:cubicBezTo>
                <a:cubicBezTo>
                  <a:pt x="495" y="9"/>
                  <a:pt x="498" y="10"/>
                  <a:pt x="500" y="10"/>
                </a:cubicBezTo>
                <a:close/>
                <a:moveTo>
                  <a:pt x="512" y="13"/>
                </a:moveTo>
                <a:cubicBezTo>
                  <a:pt x="514" y="13"/>
                  <a:pt x="517" y="14"/>
                  <a:pt x="517" y="14"/>
                </a:cubicBezTo>
                <a:cubicBezTo>
                  <a:pt x="516" y="13"/>
                  <a:pt x="513" y="13"/>
                  <a:pt x="512" y="13"/>
                </a:cubicBezTo>
                <a:close/>
                <a:moveTo>
                  <a:pt x="545" y="23"/>
                </a:moveTo>
                <a:cubicBezTo>
                  <a:pt x="546" y="24"/>
                  <a:pt x="547" y="24"/>
                  <a:pt x="548" y="25"/>
                </a:cubicBezTo>
                <a:cubicBezTo>
                  <a:pt x="549" y="25"/>
                  <a:pt x="546" y="23"/>
                  <a:pt x="545" y="23"/>
                </a:cubicBezTo>
                <a:close/>
                <a:moveTo>
                  <a:pt x="578" y="40"/>
                </a:moveTo>
                <a:cubicBezTo>
                  <a:pt x="578" y="40"/>
                  <a:pt x="577" y="39"/>
                  <a:pt x="576" y="39"/>
                </a:cubicBezTo>
                <a:cubicBezTo>
                  <a:pt x="577" y="40"/>
                  <a:pt x="576" y="40"/>
                  <a:pt x="577" y="40"/>
                </a:cubicBezTo>
                <a:cubicBezTo>
                  <a:pt x="577" y="40"/>
                  <a:pt x="578" y="40"/>
                  <a:pt x="578" y="40"/>
                </a:cubicBezTo>
                <a:close/>
                <a:moveTo>
                  <a:pt x="642" y="137"/>
                </a:moveTo>
                <a:cubicBezTo>
                  <a:pt x="644" y="139"/>
                  <a:pt x="646" y="140"/>
                  <a:pt x="648" y="142"/>
                </a:cubicBezTo>
                <a:cubicBezTo>
                  <a:pt x="647" y="141"/>
                  <a:pt x="644" y="138"/>
                  <a:pt x="642" y="137"/>
                </a:cubicBezTo>
                <a:close/>
                <a:moveTo>
                  <a:pt x="650" y="144"/>
                </a:moveTo>
                <a:cubicBezTo>
                  <a:pt x="650" y="143"/>
                  <a:pt x="649" y="143"/>
                  <a:pt x="648" y="142"/>
                </a:cubicBezTo>
                <a:cubicBezTo>
                  <a:pt x="649" y="143"/>
                  <a:pt x="649" y="144"/>
                  <a:pt x="650" y="144"/>
                </a:cubicBezTo>
                <a:close/>
                <a:moveTo>
                  <a:pt x="633" y="74"/>
                </a:moveTo>
                <a:cubicBezTo>
                  <a:pt x="635" y="75"/>
                  <a:pt x="635" y="76"/>
                  <a:pt x="637" y="77"/>
                </a:cubicBezTo>
                <a:cubicBezTo>
                  <a:pt x="636" y="75"/>
                  <a:pt x="634" y="74"/>
                  <a:pt x="632" y="73"/>
                </a:cubicBezTo>
                <a:cubicBezTo>
                  <a:pt x="633" y="74"/>
                  <a:pt x="632" y="74"/>
                  <a:pt x="633" y="74"/>
                </a:cubicBezTo>
                <a:cubicBezTo>
                  <a:pt x="633" y="74"/>
                  <a:pt x="633" y="74"/>
                  <a:pt x="633" y="74"/>
                </a:cubicBezTo>
                <a:close/>
                <a:moveTo>
                  <a:pt x="640" y="83"/>
                </a:moveTo>
                <a:cubicBezTo>
                  <a:pt x="640" y="82"/>
                  <a:pt x="642" y="83"/>
                  <a:pt x="641" y="82"/>
                </a:cubicBezTo>
                <a:cubicBezTo>
                  <a:pt x="640" y="81"/>
                  <a:pt x="640" y="82"/>
                  <a:pt x="640" y="83"/>
                </a:cubicBezTo>
                <a:close/>
                <a:moveTo>
                  <a:pt x="641" y="81"/>
                </a:moveTo>
                <a:cubicBezTo>
                  <a:pt x="641" y="80"/>
                  <a:pt x="640" y="80"/>
                  <a:pt x="639" y="79"/>
                </a:cubicBezTo>
                <a:cubicBezTo>
                  <a:pt x="639" y="79"/>
                  <a:pt x="639" y="80"/>
                  <a:pt x="640" y="80"/>
                </a:cubicBezTo>
                <a:cubicBezTo>
                  <a:pt x="641" y="81"/>
                  <a:pt x="641" y="81"/>
                  <a:pt x="641" y="81"/>
                </a:cubicBezTo>
                <a:close/>
                <a:moveTo>
                  <a:pt x="701" y="139"/>
                </a:moveTo>
                <a:cubicBezTo>
                  <a:pt x="700" y="138"/>
                  <a:pt x="700" y="138"/>
                  <a:pt x="699" y="137"/>
                </a:cubicBezTo>
                <a:cubicBezTo>
                  <a:pt x="699" y="138"/>
                  <a:pt x="699" y="137"/>
                  <a:pt x="699" y="137"/>
                </a:cubicBezTo>
                <a:cubicBezTo>
                  <a:pt x="699" y="138"/>
                  <a:pt x="700" y="138"/>
                  <a:pt x="701" y="139"/>
                </a:cubicBezTo>
                <a:close/>
                <a:moveTo>
                  <a:pt x="705" y="142"/>
                </a:moveTo>
                <a:cubicBezTo>
                  <a:pt x="704" y="141"/>
                  <a:pt x="704" y="140"/>
                  <a:pt x="703" y="141"/>
                </a:cubicBezTo>
                <a:cubicBezTo>
                  <a:pt x="704" y="141"/>
                  <a:pt x="705" y="142"/>
                  <a:pt x="705" y="142"/>
                </a:cubicBezTo>
                <a:close/>
                <a:moveTo>
                  <a:pt x="714" y="155"/>
                </a:moveTo>
                <a:cubicBezTo>
                  <a:pt x="712" y="151"/>
                  <a:pt x="709" y="149"/>
                  <a:pt x="706" y="146"/>
                </a:cubicBezTo>
                <a:cubicBezTo>
                  <a:pt x="708" y="148"/>
                  <a:pt x="710" y="151"/>
                  <a:pt x="712" y="153"/>
                </a:cubicBezTo>
                <a:cubicBezTo>
                  <a:pt x="712" y="152"/>
                  <a:pt x="713" y="154"/>
                  <a:pt x="714" y="155"/>
                </a:cubicBezTo>
                <a:close/>
                <a:moveTo>
                  <a:pt x="713" y="154"/>
                </a:moveTo>
                <a:cubicBezTo>
                  <a:pt x="713" y="155"/>
                  <a:pt x="715" y="156"/>
                  <a:pt x="715" y="157"/>
                </a:cubicBezTo>
                <a:cubicBezTo>
                  <a:pt x="715" y="156"/>
                  <a:pt x="714" y="155"/>
                  <a:pt x="713" y="154"/>
                </a:cubicBezTo>
                <a:close/>
                <a:moveTo>
                  <a:pt x="716" y="158"/>
                </a:moveTo>
                <a:cubicBezTo>
                  <a:pt x="717" y="159"/>
                  <a:pt x="718" y="161"/>
                  <a:pt x="719" y="162"/>
                </a:cubicBezTo>
                <a:cubicBezTo>
                  <a:pt x="719" y="161"/>
                  <a:pt x="717" y="159"/>
                  <a:pt x="716" y="158"/>
                </a:cubicBezTo>
                <a:close/>
                <a:moveTo>
                  <a:pt x="718" y="162"/>
                </a:moveTo>
                <a:cubicBezTo>
                  <a:pt x="719" y="163"/>
                  <a:pt x="719" y="164"/>
                  <a:pt x="719" y="165"/>
                </a:cubicBezTo>
                <a:cubicBezTo>
                  <a:pt x="720" y="165"/>
                  <a:pt x="721" y="166"/>
                  <a:pt x="721" y="165"/>
                </a:cubicBezTo>
                <a:cubicBezTo>
                  <a:pt x="720" y="165"/>
                  <a:pt x="719" y="163"/>
                  <a:pt x="718" y="162"/>
                </a:cubicBezTo>
                <a:close/>
                <a:moveTo>
                  <a:pt x="726" y="163"/>
                </a:moveTo>
                <a:cubicBezTo>
                  <a:pt x="726" y="162"/>
                  <a:pt x="726" y="162"/>
                  <a:pt x="725" y="161"/>
                </a:cubicBezTo>
                <a:cubicBezTo>
                  <a:pt x="725" y="161"/>
                  <a:pt x="725" y="161"/>
                  <a:pt x="725" y="161"/>
                </a:cubicBezTo>
                <a:cubicBezTo>
                  <a:pt x="724" y="161"/>
                  <a:pt x="725" y="163"/>
                  <a:pt x="726" y="163"/>
                </a:cubicBezTo>
                <a:close/>
                <a:moveTo>
                  <a:pt x="731" y="178"/>
                </a:moveTo>
                <a:cubicBezTo>
                  <a:pt x="730" y="176"/>
                  <a:pt x="731" y="179"/>
                  <a:pt x="732" y="178"/>
                </a:cubicBezTo>
                <a:cubicBezTo>
                  <a:pt x="732" y="177"/>
                  <a:pt x="730" y="177"/>
                  <a:pt x="730" y="176"/>
                </a:cubicBezTo>
                <a:cubicBezTo>
                  <a:pt x="730" y="176"/>
                  <a:pt x="730" y="178"/>
                  <a:pt x="730" y="176"/>
                </a:cubicBezTo>
                <a:cubicBezTo>
                  <a:pt x="729" y="176"/>
                  <a:pt x="729" y="176"/>
                  <a:pt x="729" y="176"/>
                </a:cubicBezTo>
                <a:cubicBezTo>
                  <a:pt x="730" y="177"/>
                  <a:pt x="730" y="177"/>
                  <a:pt x="730" y="177"/>
                </a:cubicBezTo>
                <a:cubicBezTo>
                  <a:pt x="730" y="178"/>
                  <a:pt x="732" y="181"/>
                  <a:pt x="734" y="182"/>
                </a:cubicBezTo>
                <a:cubicBezTo>
                  <a:pt x="734" y="182"/>
                  <a:pt x="734" y="182"/>
                  <a:pt x="734" y="182"/>
                </a:cubicBezTo>
                <a:cubicBezTo>
                  <a:pt x="733" y="181"/>
                  <a:pt x="732" y="179"/>
                  <a:pt x="731" y="178"/>
                </a:cubicBezTo>
                <a:close/>
                <a:moveTo>
                  <a:pt x="728" y="166"/>
                </a:moveTo>
                <a:cubicBezTo>
                  <a:pt x="729" y="168"/>
                  <a:pt x="731" y="170"/>
                  <a:pt x="732" y="171"/>
                </a:cubicBezTo>
                <a:cubicBezTo>
                  <a:pt x="731" y="169"/>
                  <a:pt x="730" y="168"/>
                  <a:pt x="728" y="166"/>
                </a:cubicBezTo>
                <a:close/>
                <a:moveTo>
                  <a:pt x="737" y="187"/>
                </a:moveTo>
                <a:cubicBezTo>
                  <a:pt x="737" y="186"/>
                  <a:pt x="736" y="185"/>
                  <a:pt x="735" y="184"/>
                </a:cubicBezTo>
                <a:cubicBezTo>
                  <a:pt x="735" y="185"/>
                  <a:pt x="735" y="185"/>
                  <a:pt x="735" y="187"/>
                </a:cubicBezTo>
                <a:cubicBezTo>
                  <a:pt x="736" y="186"/>
                  <a:pt x="736" y="186"/>
                  <a:pt x="737" y="187"/>
                </a:cubicBezTo>
                <a:close/>
                <a:moveTo>
                  <a:pt x="737" y="186"/>
                </a:moveTo>
                <a:cubicBezTo>
                  <a:pt x="737" y="187"/>
                  <a:pt x="738" y="188"/>
                  <a:pt x="739" y="190"/>
                </a:cubicBezTo>
                <a:cubicBezTo>
                  <a:pt x="738" y="188"/>
                  <a:pt x="738" y="187"/>
                  <a:pt x="737" y="186"/>
                </a:cubicBezTo>
                <a:close/>
                <a:moveTo>
                  <a:pt x="745" y="199"/>
                </a:moveTo>
                <a:cubicBezTo>
                  <a:pt x="744" y="197"/>
                  <a:pt x="742" y="195"/>
                  <a:pt x="741" y="193"/>
                </a:cubicBezTo>
                <a:cubicBezTo>
                  <a:pt x="740" y="193"/>
                  <a:pt x="744" y="197"/>
                  <a:pt x="744" y="199"/>
                </a:cubicBezTo>
                <a:cubicBezTo>
                  <a:pt x="745" y="199"/>
                  <a:pt x="744" y="198"/>
                  <a:pt x="745" y="199"/>
                </a:cubicBezTo>
                <a:close/>
                <a:moveTo>
                  <a:pt x="741" y="192"/>
                </a:moveTo>
                <a:cubicBezTo>
                  <a:pt x="742" y="194"/>
                  <a:pt x="744" y="196"/>
                  <a:pt x="745" y="198"/>
                </a:cubicBezTo>
                <a:cubicBezTo>
                  <a:pt x="745" y="196"/>
                  <a:pt x="743" y="194"/>
                  <a:pt x="741" y="192"/>
                </a:cubicBezTo>
                <a:close/>
                <a:moveTo>
                  <a:pt x="745" y="196"/>
                </a:moveTo>
                <a:cubicBezTo>
                  <a:pt x="745" y="196"/>
                  <a:pt x="747" y="198"/>
                  <a:pt x="747" y="199"/>
                </a:cubicBezTo>
                <a:cubicBezTo>
                  <a:pt x="747" y="198"/>
                  <a:pt x="746" y="197"/>
                  <a:pt x="745" y="196"/>
                </a:cubicBezTo>
                <a:close/>
                <a:moveTo>
                  <a:pt x="749" y="203"/>
                </a:moveTo>
                <a:cubicBezTo>
                  <a:pt x="747" y="201"/>
                  <a:pt x="747" y="199"/>
                  <a:pt x="746" y="198"/>
                </a:cubicBezTo>
                <a:cubicBezTo>
                  <a:pt x="746" y="199"/>
                  <a:pt x="747" y="201"/>
                  <a:pt x="749" y="203"/>
                </a:cubicBezTo>
                <a:close/>
                <a:moveTo>
                  <a:pt x="750" y="207"/>
                </a:moveTo>
                <a:cubicBezTo>
                  <a:pt x="749" y="205"/>
                  <a:pt x="751" y="207"/>
                  <a:pt x="751" y="208"/>
                </a:cubicBezTo>
                <a:cubicBezTo>
                  <a:pt x="751" y="209"/>
                  <a:pt x="750" y="208"/>
                  <a:pt x="750" y="207"/>
                </a:cubicBezTo>
                <a:cubicBezTo>
                  <a:pt x="749" y="208"/>
                  <a:pt x="751" y="208"/>
                  <a:pt x="751" y="209"/>
                </a:cubicBezTo>
                <a:cubicBezTo>
                  <a:pt x="752" y="210"/>
                  <a:pt x="755" y="213"/>
                  <a:pt x="756" y="215"/>
                </a:cubicBezTo>
                <a:cubicBezTo>
                  <a:pt x="757" y="215"/>
                  <a:pt x="754" y="211"/>
                  <a:pt x="753" y="211"/>
                </a:cubicBezTo>
                <a:cubicBezTo>
                  <a:pt x="754" y="211"/>
                  <a:pt x="752" y="209"/>
                  <a:pt x="753" y="209"/>
                </a:cubicBezTo>
                <a:cubicBezTo>
                  <a:pt x="751" y="207"/>
                  <a:pt x="749" y="206"/>
                  <a:pt x="747" y="203"/>
                </a:cubicBezTo>
                <a:cubicBezTo>
                  <a:pt x="747" y="204"/>
                  <a:pt x="748" y="206"/>
                  <a:pt x="750" y="207"/>
                </a:cubicBezTo>
                <a:close/>
                <a:moveTo>
                  <a:pt x="755" y="215"/>
                </a:moveTo>
                <a:cubicBezTo>
                  <a:pt x="755" y="214"/>
                  <a:pt x="755" y="215"/>
                  <a:pt x="755" y="216"/>
                </a:cubicBezTo>
                <a:cubicBezTo>
                  <a:pt x="755" y="217"/>
                  <a:pt x="756" y="217"/>
                  <a:pt x="757" y="218"/>
                </a:cubicBezTo>
                <a:cubicBezTo>
                  <a:pt x="757" y="218"/>
                  <a:pt x="757" y="218"/>
                  <a:pt x="757" y="218"/>
                </a:cubicBezTo>
                <a:cubicBezTo>
                  <a:pt x="757" y="216"/>
                  <a:pt x="757" y="216"/>
                  <a:pt x="757" y="216"/>
                </a:cubicBezTo>
                <a:cubicBezTo>
                  <a:pt x="756" y="216"/>
                  <a:pt x="756" y="217"/>
                  <a:pt x="755" y="215"/>
                </a:cubicBezTo>
                <a:close/>
                <a:moveTo>
                  <a:pt x="756" y="219"/>
                </a:moveTo>
                <a:cubicBezTo>
                  <a:pt x="756" y="220"/>
                  <a:pt x="758" y="222"/>
                  <a:pt x="757" y="220"/>
                </a:cubicBezTo>
                <a:cubicBezTo>
                  <a:pt x="757" y="219"/>
                  <a:pt x="757" y="219"/>
                  <a:pt x="756" y="219"/>
                </a:cubicBezTo>
                <a:close/>
                <a:moveTo>
                  <a:pt x="760" y="223"/>
                </a:moveTo>
                <a:cubicBezTo>
                  <a:pt x="760" y="222"/>
                  <a:pt x="759" y="221"/>
                  <a:pt x="758" y="220"/>
                </a:cubicBezTo>
                <a:cubicBezTo>
                  <a:pt x="757" y="220"/>
                  <a:pt x="759" y="222"/>
                  <a:pt x="759" y="222"/>
                </a:cubicBezTo>
                <a:cubicBezTo>
                  <a:pt x="759" y="222"/>
                  <a:pt x="759" y="222"/>
                  <a:pt x="760" y="223"/>
                </a:cubicBezTo>
                <a:close/>
                <a:moveTo>
                  <a:pt x="6" y="330"/>
                </a:moveTo>
                <a:cubicBezTo>
                  <a:pt x="5" y="330"/>
                  <a:pt x="5" y="331"/>
                  <a:pt x="5" y="332"/>
                </a:cubicBezTo>
                <a:cubicBezTo>
                  <a:pt x="3" y="334"/>
                  <a:pt x="2" y="337"/>
                  <a:pt x="1" y="338"/>
                </a:cubicBezTo>
                <a:cubicBezTo>
                  <a:pt x="1" y="339"/>
                  <a:pt x="3" y="337"/>
                  <a:pt x="3" y="336"/>
                </a:cubicBezTo>
                <a:cubicBezTo>
                  <a:pt x="3" y="338"/>
                  <a:pt x="2" y="338"/>
                  <a:pt x="2" y="340"/>
                </a:cubicBezTo>
                <a:cubicBezTo>
                  <a:pt x="1" y="340"/>
                  <a:pt x="2" y="339"/>
                  <a:pt x="1" y="340"/>
                </a:cubicBezTo>
                <a:cubicBezTo>
                  <a:pt x="1" y="340"/>
                  <a:pt x="0" y="341"/>
                  <a:pt x="0" y="341"/>
                </a:cubicBezTo>
                <a:cubicBezTo>
                  <a:pt x="1" y="339"/>
                  <a:pt x="2" y="343"/>
                  <a:pt x="1" y="340"/>
                </a:cubicBezTo>
                <a:cubicBezTo>
                  <a:pt x="3" y="338"/>
                  <a:pt x="4" y="335"/>
                  <a:pt x="6" y="333"/>
                </a:cubicBezTo>
                <a:cubicBezTo>
                  <a:pt x="6" y="331"/>
                  <a:pt x="6" y="331"/>
                  <a:pt x="7" y="331"/>
                </a:cubicBezTo>
                <a:cubicBezTo>
                  <a:pt x="7" y="330"/>
                  <a:pt x="6" y="331"/>
                  <a:pt x="6" y="330"/>
                </a:cubicBezTo>
                <a:cubicBezTo>
                  <a:pt x="7" y="329"/>
                  <a:pt x="7" y="330"/>
                  <a:pt x="7" y="329"/>
                </a:cubicBezTo>
                <a:cubicBezTo>
                  <a:pt x="7" y="329"/>
                  <a:pt x="7" y="328"/>
                  <a:pt x="7" y="326"/>
                </a:cubicBezTo>
                <a:cubicBezTo>
                  <a:pt x="7" y="327"/>
                  <a:pt x="7" y="328"/>
                  <a:pt x="6" y="330"/>
                </a:cubicBezTo>
                <a:close/>
                <a:moveTo>
                  <a:pt x="19" y="313"/>
                </a:moveTo>
                <a:cubicBezTo>
                  <a:pt x="19" y="314"/>
                  <a:pt x="18" y="315"/>
                  <a:pt x="18" y="316"/>
                </a:cubicBezTo>
                <a:cubicBezTo>
                  <a:pt x="19" y="315"/>
                  <a:pt x="19" y="313"/>
                  <a:pt x="20" y="312"/>
                </a:cubicBezTo>
                <a:cubicBezTo>
                  <a:pt x="19" y="313"/>
                  <a:pt x="20" y="312"/>
                  <a:pt x="19" y="313"/>
                </a:cubicBezTo>
                <a:close/>
                <a:moveTo>
                  <a:pt x="150" y="113"/>
                </a:moveTo>
                <a:cubicBezTo>
                  <a:pt x="150" y="113"/>
                  <a:pt x="150" y="113"/>
                  <a:pt x="149" y="113"/>
                </a:cubicBezTo>
                <a:cubicBezTo>
                  <a:pt x="150" y="113"/>
                  <a:pt x="150" y="113"/>
                  <a:pt x="150" y="113"/>
                </a:cubicBezTo>
                <a:cubicBezTo>
                  <a:pt x="150" y="113"/>
                  <a:pt x="150" y="113"/>
                  <a:pt x="150" y="113"/>
                </a:cubicBezTo>
                <a:close/>
                <a:moveTo>
                  <a:pt x="83" y="234"/>
                </a:moveTo>
                <a:cubicBezTo>
                  <a:pt x="83" y="235"/>
                  <a:pt x="82" y="235"/>
                  <a:pt x="82" y="236"/>
                </a:cubicBezTo>
                <a:cubicBezTo>
                  <a:pt x="82" y="235"/>
                  <a:pt x="83" y="235"/>
                  <a:pt x="83" y="234"/>
                </a:cubicBezTo>
                <a:close/>
                <a:moveTo>
                  <a:pt x="72" y="249"/>
                </a:moveTo>
                <a:cubicBezTo>
                  <a:pt x="72" y="250"/>
                  <a:pt x="69" y="252"/>
                  <a:pt x="68" y="254"/>
                </a:cubicBezTo>
                <a:cubicBezTo>
                  <a:pt x="71" y="251"/>
                  <a:pt x="73" y="248"/>
                  <a:pt x="75" y="245"/>
                </a:cubicBezTo>
                <a:cubicBezTo>
                  <a:pt x="75" y="244"/>
                  <a:pt x="74" y="246"/>
                  <a:pt x="74" y="246"/>
                </a:cubicBezTo>
                <a:cubicBezTo>
                  <a:pt x="73" y="247"/>
                  <a:pt x="73" y="248"/>
                  <a:pt x="72" y="249"/>
                </a:cubicBezTo>
                <a:close/>
                <a:moveTo>
                  <a:pt x="150" y="113"/>
                </a:moveTo>
                <a:cubicBezTo>
                  <a:pt x="150" y="113"/>
                  <a:pt x="151" y="112"/>
                  <a:pt x="151" y="112"/>
                </a:cubicBezTo>
                <a:cubicBezTo>
                  <a:pt x="151" y="111"/>
                  <a:pt x="150" y="112"/>
                  <a:pt x="150" y="113"/>
                </a:cubicBezTo>
                <a:close/>
                <a:moveTo>
                  <a:pt x="165" y="89"/>
                </a:moveTo>
                <a:cubicBezTo>
                  <a:pt x="165" y="89"/>
                  <a:pt x="166" y="88"/>
                  <a:pt x="166" y="89"/>
                </a:cubicBezTo>
                <a:cubicBezTo>
                  <a:pt x="168" y="86"/>
                  <a:pt x="172" y="84"/>
                  <a:pt x="175" y="82"/>
                </a:cubicBezTo>
                <a:cubicBezTo>
                  <a:pt x="172" y="83"/>
                  <a:pt x="169" y="85"/>
                  <a:pt x="167" y="87"/>
                </a:cubicBezTo>
                <a:cubicBezTo>
                  <a:pt x="166" y="87"/>
                  <a:pt x="167" y="87"/>
                  <a:pt x="167" y="87"/>
                </a:cubicBezTo>
                <a:cubicBezTo>
                  <a:pt x="167" y="88"/>
                  <a:pt x="166" y="88"/>
                  <a:pt x="165" y="89"/>
                </a:cubicBezTo>
                <a:close/>
                <a:moveTo>
                  <a:pt x="46" y="284"/>
                </a:moveTo>
                <a:cubicBezTo>
                  <a:pt x="45" y="284"/>
                  <a:pt x="44" y="285"/>
                  <a:pt x="44" y="286"/>
                </a:cubicBezTo>
                <a:cubicBezTo>
                  <a:pt x="45" y="286"/>
                  <a:pt x="45" y="284"/>
                  <a:pt x="46" y="284"/>
                </a:cubicBezTo>
                <a:close/>
                <a:moveTo>
                  <a:pt x="75" y="235"/>
                </a:moveTo>
                <a:cubicBezTo>
                  <a:pt x="75" y="234"/>
                  <a:pt x="75" y="235"/>
                  <a:pt x="74" y="236"/>
                </a:cubicBezTo>
                <a:cubicBezTo>
                  <a:pt x="74" y="237"/>
                  <a:pt x="74" y="237"/>
                  <a:pt x="74" y="237"/>
                </a:cubicBezTo>
                <a:cubicBezTo>
                  <a:pt x="74" y="237"/>
                  <a:pt x="74" y="236"/>
                  <a:pt x="75" y="236"/>
                </a:cubicBezTo>
                <a:cubicBezTo>
                  <a:pt x="75" y="236"/>
                  <a:pt x="75" y="236"/>
                  <a:pt x="75" y="235"/>
                </a:cubicBezTo>
                <a:close/>
                <a:moveTo>
                  <a:pt x="35" y="265"/>
                </a:moveTo>
                <a:cubicBezTo>
                  <a:pt x="36" y="264"/>
                  <a:pt x="35" y="265"/>
                  <a:pt x="35" y="264"/>
                </a:cubicBezTo>
                <a:cubicBezTo>
                  <a:pt x="34" y="265"/>
                  <a:pt x="35" y="265"/>
                  <a:pt x="34" y="266"/>
                </a:cubicBezTo>
                <a:cubicBezTo>
                  <a:pt x="33" y="268"/>
                  <a:pt x="35" y="265"/>
                  <a:pt x="35" y="265"/>
                </a:cubicBezTo>
                <a:close/>
                <a:moveTo>
                  <a:pt x="52" y="251"/>
                </a:moveTo>
                <a:cubicBezTo>
                  <a:pt x="52" y="250"/>
                  <a:pt x="51" y="252"/>
                  <a:pt x="51" y="252"/>
                </a:cubicBezTo>
                <a:cubicBezTo>
                  <a:pt x="51" y="253"/>
                  <a:pt x="51" y="253"/>
                  <a:pt x="51" y="253"/>
                </a:cubicBezTo>
                <a:cubicBezTo>
                  <a:pt x="51" y="252"/>
                  <a:pt x="52" y="252"/>
                  <a:pt x="52" y="251"/>
                </a:cubicBezTo>
                <a:close/>
                <a:moveTo>
                  <a:pt x="47" y="254"/>
                </a:moveTo>
                <a:cubicBezTo>
                  <a:pt x="46" y="254"/>
                  <a:pt x="47" y="253"/>
                  <a:pt x="46" y="254"/>
                </a:cubicBezTo>
                <a:cubicBezTo>
                  <a:pt x="46" y="255"/>
                  <a:pt x="46" y="255"/>
                  <a:pt x="46" y="255"/>
                </a:cubicBezTo>
                <a:cubicBezTo>
                  <a:pt x="46" y="255"/>
                  <a:pt x="46" y="254"/>
                  <a:pt x="47" y="254"/>
                </a:cubicBezTo>
                <a:cubicBezTo>
                  <a:pt x="47" y="253"/>
                  <a:pt x="47" y="254"/>
                  <a:pt x="47" y="254"/>
                </a:cubicBezTo>
                <a:close/>
                <a:moveTo>
                  <a:pt x="86" y="226"/>
                </a:moveTo>
                <a:cubicBezTo>
                  <a:pt x="87" y="225"/>
                  <a:pt x="86" y="225"/>
                  <a:pt x="86" y="225"/>
                </a:cubicBezTo>
                <a:cubicBezTo>
                  <a:pt x="87" y="224"/>
                  <a:pt x="87" y="225"/>
                  <a:pt x="87" y="224"/>
                </a:cubicBezTo>
                <a:cubicBezTo>
                  <a:pt x="88" y="222"/>
                  <a:pt x="89" y="221"/>
                  <a:pt x="90" y="220"/>
                </a:cubicBezTo>
                <a:cubicBezTo>
                  <a:pt x="90" y="219"/>
                  <a:pt x="90" y="219"/>
                  <a:pt x="90" y="219"/>
                </a:cubicBezTo>
                <a:cubicBezTo>
                  <a:pt x="90" y="220"/>
                  <a:pt x="88" y="222"/>
                  <a:pt x="86" y="224"/>
                </a:cubicBezTo>
                <a:cubicBezTo>
                  <a:pt x="86" y="225"/>
                  <a:pt x="85" y="226"/>
                  <a:pt x="86" y="226"/>
                </a:cubicBezTo>
                <a:close/>
                <a:moveTo>
                  <a:pt x="43" y="255"/>
                </a:moveTo>
                <a:cubicBezTo>
                  <a:pt x="45" y="251"/>
                  <a:pt x="46" y="249"/>
                  <a:pt x="48" y="245"/>
                </a:cubicBezTo>
                <a:cubicBezTo>
                  <a:pt x="48" y="246"/>
                  <a:pt x="47" y="247"/>
                  <a:pt x="47" y="246"/>
                </a:cubicBezTo>
                <a:cubicBezTo>
                  <a:pt x="46" y="247"/>
                  <a:pt x="47" y="247"/>
                  <a:pt x="46" y="248"/>
                </a:cubicBezTo>
                <a:cubicBezTo>
                  <a:pt x="46" y="248"/>
                  <a:pt x="43" y="252"/>
                  <a:pt x="44" y="251"/>
                </a:cubicBezTo>
                <a:cubicBezTo>
                  <a:pt x="43" y="251"/>
                  <a:pt x="43" y="254"/>
                  <a:pt x="43" y="255"/>
                </a:cubicBezTo>
                <a:close/>
                <a:moveTo>
                  <a:pt x="103" y="210"/>
                </a:moveTo>
                <a:cubicBezTo>
                  <a:pt x="99" y="215"/>
                  <a:pt x="99" y="215"/>
                  <a:pt x="99" y="215"/>
                </a:cubicBezTo>
                <a:cubicBezTo>
                  <a:pt x="100" y="215"/>
                  <a:pt x="102" y="212"/>
                  <a:pt x="103" y="210"/>
                </a:cubicBezTo>
                <a:close/>
                <a:moveTo>
                  <a:pt x="5" y="281"/>
                </a:moveTo>
                <a:cubicBezTo>
                  <a:pt x="5" y="281"/>
                  <a:pt x="5" y="282"/>
                  <a:pt x="4" y="282"/>
                </a:cubicBezTo>
                <a:cubicBezTo>
                  <a:pt x="5" y="282"/>
                  <a:pt x="4" y="283"/>
                  <a:pt x="4" y="284"/>
                </a:cubicBezTo>
                <a:cubicBezTo>
                  <a:pt x="5" y="282"/>
                  <a:pt x="5" y="282"/>
                  <a:pt x="5" y="281"/>
                </a:cubicBezTo>
                <a:close/>
                <a:moveTo>
                  <a:pt x="48" y="248"/>
                </a:moveTo>
                <a:cubicBezTo>
                  <a:pt x="48" y="246"/>
                  <a:pt x="49" y="246"/>
                  <a:pt x="49" y="244"/>
                </a:cubicBezTo>
                <a:cubicBezTo>
                  <a:pt x="48" y="245"/>
                  <a:pt x="48" y="246"/>
                  <a:pt x="48" y="248"/>
                </a:cubicBezTo>
                <a:close/>
                <a:moveTo>
                  <a:pt x="94" y="213"/>
                </a:moveTo>
                <a:cubicBezTo>
                  <a:pt x="94" y="212"/>
                  <a:pt x="93" y="214"/>
                  <a:pt x="92" y="214"/>
                </a:cubicBezTo>
                <a:cubicBezTo>
                  <a:pt x="92" y="215"/>
                  <a:pt x="92" y="214"/>
                  <a:pt x="92" y="215"/>
                </a:cubicBezTo>
                <a:cubicBezTo>
                  <a:pt x="93" y="214"/>
                  <a:pt x="93" y="214"/>
                  <a:pt x="94" y="213"/>
                </a:cubicBezTo>
                <a:close/>
                <a:moveTo>
                  <a:pt x="25" y="257"/>
                </a:moveTo>
                <a:cubicBezTo>
                  <a:pt x="26" y="256"/>
                  <a:pt x="26" y="256"/>
                  <a:pt x="27" y="256"/>
                </a:cubicBezTo>
                <a:cubicBezTo>
                  <a:pt x="27" y="255"/>
                  <a:pt x="27" y="256"/>
                  <a:pt x="27" y="256"/>
                </a:cubicBezTo>
                <a:cubicBezTo>
                  <a:pt x="27" y="255"/>
                  <a:pt x="27" y="254"/>
                  <a:pt x="27" y="254"/>
                </a:cubicBezTo>
                <a:cubicBezTo>
                  <a:pt x="27" y="255"/>
                  <a:pt x="26" y="256"/>
                  <a:pt x="25" y="257"/>
                </a:cubicBezTo>
                <a:close/>
                <a:moveTo>
                  <a:pt x="55" y="226"/>
                </a:moveTo>
                <a:cubicBezTo>
                  <a:pt x="55" y="225"/>
                  <a:pt x="55" y="225"/>
                  <a:pt x="55" y="224"/>
                </a:cubicBezTo>
                <a:cubicBezTo>
                  <a:pt x="55" y="226"/>
                  <a:pt x="53" y="228"/>
                  <a:pt x="53" y="228"/>
                </a:cubicBezTo>
                <a:cubicBezTo>
                  <a:pt x="54" y="227"/>
                  <a:pt x="54" y="227"/>
                  <a:pt x="55" y="226"/>
                </a:cubicBezTo>
                <a:close/>
                <a:moveTo>
                  <a:pt x="117" y="186"/>
                </a:moveTo>
                <a:cubicBezTo>
                  <a:pt x="117" y="187"/>
                  <a:pt x="117" y="188"/>
                  <a:pt x="116" y="188"/>
                </a:cubicBezTo>
                <a:cubicBezTo>
                  <a:pt x="116" y="188"/>
                  <a:pt x="115" y="189"/>
                  <a:pt x="117" y="189"/>
                </a:cubicBezTo>
                <a:cubicBezTo>
                  <a:pt x="117" y="188"/>
                  <a:pt x="117" y="187"/>
                  <a:pt x="118" y="187"/>
                </a:cubicBezTo>
                <a:cubicBezTo>
                  <a:pt x="118" y="186"/>
                  <a:pt x="117" y="188"/>
                  <a:pt x="117" y="188"/>
                </a:cubicBezTo>
                <a:cubicBezTo>
                  <a:pt x="116" y="188"/>
                  <a:pt x="118" y="186"/>
                  <a:pt x="117" y="186"/>
                </a:cubicBezTo>
                <a:close/>
                <a:moveTo>
                  <a:pt x="121" y="184"/>
                </a:moveTo>
                <a:cubicBezTo>
                  <a:pt x="122" y="183"/>
                  <a:pt x="123" y="181"/>
                  <a:pt x="124" y="181"/>
                </a:cubicBezTo>
                <a:cubicBezTo>
                  <a:pt x="125" y="180"/>
                  <a:pt x="123" y="181"/>
                  <a:pt x="124" y="180"/>
                </a:cubicBezTo>
                <a:cubicBezTo>
                  <a:pt x="123" y="182"/>
                  <a:pt x="122" y="183"/>
                  <a:pt x="121" y="184"/>
                </a:cubicBezTo>
                <a:close/>
                <a:moveTo>
                  <a:pt x="126" y="177"/>
                </a:moveTo>
                <a:cubicBezTo>
                  <a:pt x="125" y="178"/>
                  <a:pt x="125" y="178"/>
                  <a:pt x="125" y="178"/>
                </a:cubicBezTo>
                <a:cubicBezTo>
                  <a:pt x="125" y="179"/>
                  <a:pt x="125" y="178"/>
                  <a:pt x="124" y="179"/>
                </a:cubicBezTo>
                <a:cubicBezTo>
                  <a:pt x="123" y="180"/>
                  <a:pt x="122" y="182"/>
                  <a:pt x="120" y="183"/>
                </a:cubicBezTo>
                <a:cubicBezTo>
                  <a:pt x="121" y="183"/>
                  <a:pt x="123" y="180"/>
                  <a:pt x="124" y="180"/>
                </a:cubicBezTo>
                <a:cubicBezTo>
                  <a:pt x="125" y="179"/>
                  <a:pt x="126" y="178"/>
                  <a:pt x="127" y="178"/>
                </a:cubicBezTo>
                <a:cubicBezTo>
                  <a:pt x="128" y="176"/>
                  <a:pt x="128" y="176"/>
                  <a:pt x="129" y="175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177"/>
                  <a:pt x="128" y="176"/>
                  <a:pt x="127" y="176"/>
                </a:cubicBezTo>
                <a:cubicBezTo>
                  <a:pt x="127" y="177"/>
                  <a:pt x="127" y="177"/>
                  <a:pt x="127" y="177"/>
                </a:cubicBezTo>
                <a:cubicBezTo>
                  <a:pt x="126" y="177"/>
                  <a:pt x="127" y="176"/>
                  <a:pt x="126" y="177"/>
                </a:cubicBezTo>
                <a:close/>
                <a:moveTo>
                  <a:pt x="37" y="219"/>
                </a:moveTo>
                <a:cubicBezTo>
                  <a:pt x="37" y="219"/>
                  <a:pt x="38" y="218"/>
                  <a:pt x="38" y="219"/>
                </a:cubicBezTo>
                <a:cubicBezTo>
                  <a:pt x="38" y="218"/>
                  <a:pt x="38" y="218"/>
                  <a:pt x="38" y="217"/>
                </a:cubicBezTo>
                <a:cubicBezTo>
                  <a:pt x="38" y="218"/>
                  <a:pt x="37" y="219"/>
                  <a:pt x="37" y="219"/>
                </a:cubicBezTo>
                <a:cubicBezTo>
                  <a:pt x="37" y="220"/>
                  <a:pt x="37" y="219"/>
                  <a:pt x="37" y="219"/>
                </a:cubicBezTo>
                <a:close/>
                <a:moveTo>
                  <a:pt x="61" y="191"/>
                </a:moveTo>
                <a:cubicBezTo>
                  <a:pt x="60" y="192"/>
                  <a:pt x="60" y="194"/>
                  <a:pt x="59" y="195"/>
                </a:cubicBezTo>
                <a:cubicBezTo>
                  <a:pt x="59" y="195"/>
                  <a:pt x="62" y="192"/>
                  <a:pt x="63" y="190"/>
                </a:cubicBezTo>
                <a:cubicBezTo>
                  <a:pt x="62" y="190"/>
                  <a:pt x="61" y="192"/>
                  <a:pt x="61" y="191"/>
                </a:cubicBezTo>
                <a:close/>
                <a:moveTo>
                  <a:pt x="71" y="181"/>
                </a:moveTo>
                <a:cubicBezTo>
                  <a:pt x="70" y="183"/>
                  <a:pt x="72" y="181"/>
                  <a:pt x="71" y="182"/>
                </a:cubicBezTo>
                <a:cubicBezTo>
                  <a:pt x="72" y="181"/>
                  <a:pt x="73" y="181"/>
                  <a:pt x="74" y="179"/>
                </a:cubicBezTo>
                <a:cubicBezTo>
                  <a:pt x="73" y="179"/>
                  <a:pt x="71" y="182"/>
                  <a:pt x="71" y="181"/>
                </a:cubicBezTo>
                <a:close/>
                <a:moveTo>
                  <a:pt x="127" y="146"/>
                </a:moveTo>
                <a:cubicBezTo>
                  <a:pt x="127" y="147"/>
                  <a:pt x="128" y="146"/>
                  <a:pt x="128" y="145"/>
                </a:cubicBezTo>
                <a:cubicBezTo>
                  <a:pt x="129" y="145"/>
                  <a:pt x="128" y="145"/>
                  <a:pt x="129" y="145"/>
                </a:cubicBezTo>
                <a:cubicBezTo>
                  <a:pt x="129" y="144"/>
                  <a:pt x="129" y="144"/>
                  <a:pt x="129" y="144"/>
                </a:cubicBezTo>
                <a:cubicBezTo>
                  <a:pt x="128" y="145"/>
                  <a:pt x="128" y="145"/>
                  <a:pt x="128" y="145"/>
                </a:cubicBezTo>
                <a:cubicBezTo>
                  <a:pt x="129" y="145"/>
                  <a:pt x="128" y="146"/>
                  <a:pt x="128" y="146"/>
                </a:cubicBezTo>
                <a:cubicBezTo>
                  <a:pt x="127" y="146"/>
                  <a:pt x="128" y="146"/>
                  <a:pt x="127" y="146"/>
                </a:cubicBezTo>
                <a:close/>
                <a:moveTo>
                  <a:pt x="98" y="153"/>
                </a:moveTo>
                <a:cubicBezTo>
                  <a:pt x="98" y="153"/>
                  <a:pt x="98" y="153"/>
                  <a:pt x="97" y="154"/>
                </a:cubicBezTo>
                <a:cubicBezTo>
                  <a:pt x="98" y="154"/>
                  <a:pt x="100" y="152"/>
                  <a:pt x="100" y="151"/>
                </a:cubicBezTo>
                <a:cubicBezTo>
                  <a:pt x="101" y="152"/>
                  <a:pt x="103" y="151"/>
                  <a:pt x="104" y="150"/>
                </a:cubicBezTo>
                <a:cubicBezTo>
                  <a:pt x="103" y="150"/>
                  <a:pt x="102" y="150"/>
                  <a:pt x="101" y="150"/>
                </a:cubicBezTo>
                <a:cubicBezTo>
                  <a:pt x="102" y="151"/>
                  <a:pt x="100" y="151"/>
                  <a:pt x="98" y="153"/>
                </a:cubicBezTo>
                <a:close/>
                <a:moveTo>
                  <a:pt x="107" y="148"/>
                </a:moveTo>
                <a:cubicBezTo>
                  <a:pt x="107" y="148"/>
                  <a:pt x="109" y="145"/>
                  <a:pt x="111" y="144"/>
                </a:cubicBezTo>
                <a:cubicBezTo>
                  <a:pt x="111" y="143"/>
                  <a:pt x="109" y="146"/>
                  <a:pt x="109" y="144"/>
                </a:cubicBezTo>
                <a:cubicBezTo>
                  <a:pt x="109" y="145"/>
                  <a:pt x="108" y="147"/>
                  <a:pt x="107" y="148"/>
                </a:cubicBezTo>
                <a:close/>
                <a:moveTo>
                  <a:pt x="106" y="146"/>
                </a:moveTo>
                <a:cubicBezTo>
                  <a:pt x="106" y="146"/>
                  <a:pt x="105" y="146"/>
                  <a:pt x="105" y="147"/>
                </a:cubicBezTo>
                <a:cubicBezTo>
                  <a:pt x="104" y="147"/>
                  <a:pt x="104" y="148"/>
                  <a:pt x="103" y="149"/>
                </a:cubicBezTo>
                <a:cubicBezTo>
                  <a:pt x="102" y="150"/>
                  <a:pt x="103" y="149"/>
                  <a:pt x="104" y="148"/>
                </a:cubicBezTo>
                <a:cubicBezTo>
                  <a:pt x="104" y="148"/>
                  <a:pt x="104" y="148"/>
                  <a:pt x="104" y="148"/>
                </a:cubicBezTo>
                <a:cubicBezTo>
                  <a:pt x="105" y="148"/>
                  <a:pt x="105" y="148"/>
                  <a:pt x="106" y="147"/>
                </a:cubicBezTo>
                <a:cubicBezTo>
                  <a:pt x="105" y="148"/>
                  <a:pt x="104" y="147"/>
                  <a:pt x="106" y="146"/>
                </a:cubicBezTo>
                <a:close/>
                <a:moveTo>
                  <a:pt x="116" y="137"/>
                </a:moveTo>
                <a:cubicBezTo>
                  <a:pt x="115" y="137"/>
                  <a:pt x="115" y="138"/>
                  <a:pt x="114" y="138"/>
                </a:cubicBezTo>
                <a:cubicBezTo>
                  <a:pt x="114" y="139"/>
                  <a:pt x="115" y="138"/>
                  <a:pt x="114" y="139"/>
                </a:cubicBezTo>
                <a:cubicBezTo>
                  <a:pt x="115" y="138"/>
                  <a:pt x="115" y="138"/>
                  <a:pt x="116" y="137"/>
                </a:cubicBezTo>
                <a:close/>
                <a:moveTo>
                  <a:pt x="124" y="124"/>
                </a:moveTo>
                <a:cubicBezTo>
                  <a:pt x="125" y="123"/>
                  <a:pt x="125" y="123"/>
                  <a:pt x="125" y="123"/>
                </a:cubicBezTo>
                <a:cubicBezTo>
                  <a:pt x="124" y="123"/>
                  <a:pt x="124" y="123"/>
                  <a:pt x="125" y="122"/>
                </a:cubicBezTo>
                <a:cubicBezTo>
                  <a:pt x="126" y="121"/>
                  <a:pt x="124" y="122"/>
                  <a:pt x="124" y="122"/>
                </a:cubicBezTo>
                <a:cubicBezTo>
                  <a:pt x="124" y="123"/>
                  <a:pt x="124" y="123"/>
                  <a:pt x="123" y="124"/>
                </a:cubicBezTo>
                <a:cubicBezTo>
                  <a:pt x="124" y="123"/>
                  <a:pt x="123" y="125"/>
                  <a:pt x="124" y="124"/>
                </a:cubicBezTo>
                <a:close/>
                <a:moveTo>
                  <a:pt x="148" y="111"/>
                </a:moveTo>
                <a:cubicBezTo>
                  <a:pt x="148" y="112"/>
                  <a:pt x="148" y="112"/>
                  <a:pt x="147" y="112"/>
                </a:cubicBezTo>
                <a:cubicBezTo>
                  <a:pt x="147" y="113"/>
                  <a:pt x="148" y="113"/>
                  <a:pt x="148" y="112"/>
                </a:cubicBezTo>
                <a:cubicBezTo>
                  <a:pt x="148" y="112"/>
                  <a:pt x="148" y="113"/>
                  <a:pt x="148" y="113"/>
                </a:cubicBezTo>
                <a:cubicBezTo>
                  <a:pt x="149" y="113"/>
                  <a:pt x="149" y="111"/>
                  <a:pt x="148" y="111"/>
                </a:cubicBezTo>
                <a:close/>
                <a:moveTo>
                  <a:pt x="188" y="98"/>
                </a:moveTo>
                <a:cubicBezTo>
                  <a:pt x="187" y="99"/>
                  <a:pt x="186" y="100"/>
                  <a:pt x="185" y="100"/>
                </a:cubicBezTo>
                <a:cubicBezTo>
                  <a:pt x="185" y="100"/>
                  <a:pt x="186" y="100"/>
                  <a:pt x="185" y="101"/>
                </a:cubicBezTo>
                <a:cubicBezTo>
                  <a:pt x="186" y="100"/>
                  <a:pt x="186" y="100"/>
                  <a:pt x="186" y="100"/>
                </a:cubicBezTo>
                <a:cubicBezTo>
                  <a:pt x="186" y="99"/>
                  <a:pt x="188" y="100"/>
                  <a:pt x="188" y="98"/>
                </a:cubicBezTo>
                <a:close/>
                <a:moveTo>
                  <a:pt x="156" y="94"/>
                </a:moveTo>
                <a:cubicBezTo>
                  <a:pt x="156" y="94"/>
                  <a:pt x="152" y="97"/>
                  <a:pt x="152" y="98"/>
                </a:cubicBezTo>
                <a:cubicBezTo>
                  <a:pt x="150" y="98"/>
                  <a:pt x="149" y="99"/>
                  <a:pt x="148" y="100"/>
                </a:cubicBezTo>
                <a:cubicBezTo>
                  <a:pt x="150" y="100"/>
                  <a:pt x="151" y="98"/>
                  <a:pt x="153" y="98"/>
                </a:cubicBezTo>
                <a:cubicBezTo>
                  <a:pt x="153" y="97"/>
                  <a:pt x="155" y="96"/>
                  <a:pt x="156" y="94"/>
                </a:cubicBezTo>
                <a:close/>
                <a:moveTo>
                  <a:pt x="158" y="93"/>
                </a:moveTo>
                <a:cubicBezTo>
                  <a:pt x="157" y="94"/>
                  <a:pt x="156" y="94"/>
                  <a:pt x="156" y="96"/>
                </a:cubicBezTo>
                <a:cubicBezTo>
                  <a:pt x="157" y="95"/>
                  <a:pt x="158" y="93"/>
                  <a:pt x="160" y="92"/>
                </a:cubicBezTo>
                <a:cubicBezTo>
                  <a:pt x="160" y="91"/>
                  <a:pt x="165" y="89"/>
                  <a:pt x="166" y="87"/>
                </a:cubicBezTo>
                <a:cubicBezTo>
                  <a:pt x="166" y="87"/>
                  <a:pt x="166" y="87"/>
                  <a:pt x="166" y="87"/>
                </a:cubicBezTo>
                <a:cubicBezTo>
                  <a:pt x="165" y="88"/>
                  <a:pt x="164" y="89"/>
                  <a:pt x="162" y="89"/>
                </a:cubicBezTo>
                <a:cubicBezTo>
                  <a:pt x="161" y="91"/>
                  <a:pt x="159" y="92"/>
                  <a:pt x="157" y="94"/>
                </a:cubicBezTo>
                <a:cubicBezTo>
                  <a:pt x="157" y="94"/>
                  <a:pt x="158" y="93"/>
                  <a:pt x="158" y="93"/>
                </a:cubicBezTo>
                <a:close/>
                <a:moveTo>
                  <a:pt x="160" y="90"/>
                </a:moveTo>
                <a:cubicBezTo>
                  <a:pt x="157" y="92"/>
                  <a:pt x="154" y="95"/>
                  <a:pt x="151" y="96"/>
                </a:cubicBezTo>
                <a:cubicBezTo>
                  <a:pt x="152" y="96"/>
                  <a:pt x="159" y="91"/>
                  <a:pt x="160" y="90"/>
                </a:cubicBezTo>
                <a:close/>
                <a:moveTo>
                  <a:pt x="173" y="81"/>
                </a:moveTo>
                <a:cubicBezTo>
                  <a:pt x="174" y="80"/>
                  <a:pt x="175" y="80"/>
                  <a:pt x="176" y="79"/>
                </a:cubicBezTo>
                <a:cubicBezTo>
                  <a:pt x="176" y="79"/>
                  <a:pt x="174" y="80"/>
                  <a:pt x="173" y="81"/>
                </a:cubicBezTo>
                <a:close/>
                <a:moveTo>
                  <a:pt x="190" y="69"/>
                </a:moveTo>
                <a:cubicBezTo>
                  <a:pt x="191" y="69"/>
                  <a:pt x="190" y="70"/>
                  <a:pt x="189" y="71"/>
                </a:cubicBezTo>
                <a:cubicBezTo>
                  <a:pt x="191" y="70"/>
                  <a:pt x="195" y="67"/>
                  <a:pt x="198" y="65"/>
                </a:cubicBezTo>
                <a:cubicBezTo>
                  <a:pt x="196" y="66"/>
                  <a:pt x="195" y="67"/>
                  <a:pt x="195" y="67"/>
                </a:cubicBezTo>
                <a:cubicBezTo>
                  <a:pt x="195" y="68"/>
                  <a:pt x="192" y="68"/>
                  <a:pt x="191" y="69"/>
                </a:cubicBezTo>
                <a:cubicBezTo>
                  <a:pt x="190" y="70"/>
                  <a:pt x="192" y="68"/>
                  <a:pt x="190" y="69"/>
                </a:cubicBezTo>
                <a:close/>
                <a:moveTo>
                  <a:pt x="191" y="68"/>
                </a:moveTo>
                <a:cubicBezTo>
                  <a:pt x="191" y="67"/>
                  <a:pt x="190" y="69"/>
                  <a:pt x="189" y="69"/>
                </a:cubicBezTo>
                <a:cubicBezTo>
                  <a:pt x="189" y="70"/>
                  <a:pt x="189" y="70"/>
                  <a:pt x="187" y="70"/>
                </a:cubicBezTo>
                <a:cubicBezTo>
                  <a:pt x="188" y="71"/>
                  <a:pt x="190" y="69"/>
                  <a:pt x="191" y="68"/>
                </a:cubicBezTo>
                <a:close/>
                <a:moveTo>
                  <a:pt x="198" y="65"/>
                </a:moveTo>
                <a:cubicBezTo>
                  <a:pt x="201" y="64"/>
                  <a:pt x="203" y="63"/>
                  <a:pt x="205" y="62"/>
                </a:cubicBezTo>
                <a:cubicBezTo>
                  <a:pt x="203" y="61"/>
                  <a:pt x="200" y="64"/>
                  <a:pt x="198" y="65"/>
                </a:cubicBezTo>
                <a:close/>
                <a:moveTo>
                  <a:pt x="235" y="46"/>
                </a:moveTo>
                <a:cubicBezTo>
                  <a:pt x="234" y="46"/>
                  <a:pt x="234" y="46"/>
                  <a:pt x="234" y="46"/>
                </a:cubicBezTo>
                <a:cubicBezTo>
                  <a:pt x="233" y="47"/>
                  <a:pt x="232" y="47"/>
                  <a:pt x="231" y="47"/>
                </a:cubicBezTo>
                <a:cubicBezTo>
                  <a:pt x="232" y="47"/>
                  <a:pt x="233" y="46"/>
                  <a:pt x="235" y="46"/>
                </a:cubicBezTo>
                <a:close/>
                <a:moveTo>
                  <a:pt x="249" y="37"/>
                </a:moveTo>
                <a:cubicBezTo>
                  <a:pt x="247" y="39"/>
                  <a:pt x="247" y="39"/>
                  <a:pt x="247" y="39"/>
                </a:cubicBezTo>
                <a:cubicBezTo>
                  <a:pt x="248" y="38"/>
                  <a:pt x="248" y="37"/>
                  <a:pt x="250" y="37"/>
                </a:cubicBezTo>
                <a:cubicBezTo>
                  <a:pt x="251" y="36"/>
                  <a:pt x="249" y="37"/>
                  <a:pt x="249" y="37"/>
                </a:cubicBezTo>
                <a:close/>
                <a:moveTo>
                  <a:pt x="271" y="29"/>
                </a:moveTo>
                <a:cubicBezTo>
                  <a:pt x="271" y="28"/>
                  <a:pt x="271" y="28"/>
                  <a:pt x="271" y="28"/>
                </a:cubicBezTo>
                <a:cubicBezTo>
                  <a:pt x="270" y="28"/>
                  <a:pt x="269" y="29"/>
                  <a:pt x="267" y="29"/>
                </a:cubicBezTo>
                <a:cubicBezTo>
                  <a:pt x="268" y="30"/>
                  <a:pt x="269" y="28"/>
                  <a:pt x="271" y="29"/>
                </a:cubicBezTo>
                <a:close/>
                <a:moveTo>
                  <a:pt x="299" y="18"/>
                </a:moveTo>
                <a:cubicBezTo>
                  <a:pt x="299" y="18"/>
                  <a:pt x="298" y="18"/>
                  <a:pt x="298" y="19"/>
                </a:cubicBezTo>
                <a:cubicBezTo>
                  <a:pt x="300" y="18"/>
                  <a:pt x="301" y="18"/>
                  <a:pt x="302" y="18"/>
                </a:cubicBezTo>
                <a:cubicBezTo>
                  <a:pt x="303" y="16"/>
                  <a:pt x="305" y="16"/>
                  <a:pt x="307" y="16"/>
                </a:cubicBezTo>
                <a:cubicBezTo>
                  <a:pt x="308" y="15"/>
                  <a:pt x="306" y="15"/>
                  <a:pt x="307" y="15"/>
                </a:cubicBezTo>
                <a:cubicBezTo>
                  <a:pt x="305" y="16"/>
                  <a:pt x="303" y="16"/>
                  <a:pt x="302" y="17"/>
                </a:cubicBezTo>
                <a:cubicBezTo>
                  <a:pt x="301" y="17"/>
                  <a:pt x="301" y="17"/>
                  <a:pt x="300" y="17"/>
                </a:cubicBezTo>
                <a:cubicBezTo>
                  <a:pt x="301" y="17"/>
                  <a:pt x="299" y="18"/>
                  <a:pt x="298" y="18"/>
                </a:cubicBezTo>
                <a:cubicBezTo>
                  <a:pt x="297" y="18"/>
                  <a:pt x="298" y="18"/>
                  <a:pt x="299" y="18"/>
                </a:cubicBezTo>
                <a:close/>
                <a:moveTo>
                  <a:pt x="358" y="4"/>
                </a:moveTo>
                <a:cubicBezTo>
                  <a:pt x="357" y="4"/>
                  <a:pt x="355" y="4"/>
                  <a:pt x="354" y="5"/>
                </a:cubicBezTo>
                <a:cubicBezTo>
                  <a:pt x="355" y="5"/>
                  <a:pt x="357" y="4"/>
                  <a:pt x="359" y="4"/>
                </a:cubicBezTo>
                <a:cubicBezTo>
                  <a:pt x="359" y="4"/>
                  <a:pt x="358" y="4"/>
                  <a:pt x="358" y="4"/>
                </a:cubicBezTo>
                <a:close/>
                <a:moveTo>
                  <a:pt x="395" y="0"/>
                </a:moveTo>
                <a:cubicBezTo>
                  <a:pt x="393" y="0"/>
                  <a:pt x="392" y="0"/>
                  <a:pt x="390" y="0"/>
                </a:cubicBezTo>
                <a:cubicBezTo>
                  <a:pt x="390" y="0"/>
                  <a:pt x="394" y="0"/>
                  <a:pt x="395" y="0"/>
                </a:cubicBezTo>
                <a:close/>
                <a:moveTo>
                  <a:pt x="425" y="1"/>
                </a:moveTo>
                <a:cubicBezTo>
                  <a:pt x="425" y="1"/>
                  <a:pt x="423" y="1"/>
                  <a:pt x="425" y="1"/>
                </a:cubicBezTo>
                <a:cubicBezTo>
                  <a:pt x="425" y="1"/>
                  <a:pt x="425" y="1"/>
                  <a:pt x="426" y="0"/>
                </a:cubicBezTo>
                <a:cubicBezTo>
                  <a:pt x="425" y="0"/>
                  <a:pt x="424" y="0"/>
                  <a:pt x="423" y="1"/>
                </a:cubicBezTo>
                <a:cubicBezTo>
                  <a:pt x="423" y="1"/>
                  <a:pt x="424" y="1"/>
                  <a:pt x="425" y="1"/>
                </a:cubicBezTo>
                <a:close/>
                <a:moveTo>
                  <a:pt x="559" y="30"/>
                </a:moveTo>
                <a:cubicBezTo>
                  <a:pt x="559" y="30"/>
                  <a:pt x="559" y="30"/>
                  <a:pt x="559" y="30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58" y="29"/>
                  <a:pt x="557" y="29"/>
                  <a:pt x="556" y="28"/>
                </a:cubicBezTo>
                <a:cubicBezTo>
                  <a:pt x="556" y="29"/>
                  <a:pt x="558" y="29"/>
                  <a:pt x="559" y="30"/>
                </a:cubicBezTo>
                <a:close/>
                <a:moveTo>
                  <a:pt x="628" y="123"/>
                </a:moveTo>
                <a:cubicBezTo>
                  <a:pt x="629" y="125"/>
                  <a:pt x="630" y="126"/>
                  <a:pt x="631" y="127"/>
                </a:cubicBezTo>
                <a:cubicBezTo>
                  <a:pt x="632" y="127"/>
                  <a:pt x="634" y="129"/>
                  <a:pt x="635" y="130"/>
                </a:cubicBezTo>
                <a:cubicBezTo>
                  <a:pt x="635" y="130"/>
                  <a:pt x="635" y="130"/>
                  <a:pt x="635" y="130"/>
                </a:cubicBezTo>
                <a:cubicBezTo>
                  <a:pt x="635" y="130"/>
                  <a:pt x="635" y="130"/>
                  <a:pt x="636" y="130"/>
                </a:cubicBezTo>
                <a:cubicBezTo>
                  <a:pt x="633" y="128"/>
                  <a:pt x="630" y="125"/>
                  <a:pt x="628" y="123"/>
                </a:cubicBezTo>
                <a:close/>
                <a:moveTo>
                  <a:pt x="716" y="155"/>
                </a:moveTo>
                <a:cubicBezTo>
                  <a:pt x="716" y="155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5"/>
                  <a:pt x="713" y="153"/>
                  <a:pt x="714" y="154"/>
                </a:cubicBezTo>
                <a:cubicBezTo>
                  <a:pt x="715" y="156"/>
                  <a:pt x="714" y="154"/>
                  <a:pt x="716" y="155"/>
                </a:cubicBezTo>
                <a:close/>
                <a:moveTo>
                  <a:pt x="724" y="169"/>
                </a:moveTo>
                <a:cubicBezTo>
                  <a:pt x="725" y="169"/>
                  <a:pt x="723" y="167"/>
                  <a:pt x="723" y="167"/>
                </a:cubicBezTo>
                <a:cubicBezTo>
                  <a:pt x="723" y="168"/>
                  <a:pt x="723" y="168"/>
                  <a:pt x="722" y="168"/>
                </a:cubicBezTo>
                <a:cubicBezTo>
                  <a:pt x="723" y="169"/>
                  <a:pt x="723" y="167"/>
                  <a:pt x="724" y="169"/>
                </a:cubicBezTo>
                <a:close/>
                <a:moveTo>
                  <a:pt x="859" y="242"/>
                </a:moveTo>
                <a:cubicBezTo>
                  <a:pt x="859" y="242"/>
                  <a:pt x="859" y="242"/>
                  <a:pt x="859" y="243"/>
                </a:cubicBezTo>
                <a:cubicBezTo>
                  <a:pt x="859" y="242"/>
                  <a:pt x="859" y="243"/>
                  <a:pt x="859" y="242"/>
                </a:cubicBezTo>
                <a:close/>
                <a:moveTo>
                  <a:pt x="859" y="244"/>
                </a:moveTo>
                <a:cubicBezTo>
                  <a:pt x="859" y="244"/>
                  <a:pt x="860" y="244"/>
                  <a:pt x="860" y="243"/>
                </a:cubicBezTo>
                <a:cubicBezTo>
                  <a:pt x="860" y="244"/>
                  <a:pt x="859" y="243"/>
                  <a:pt x="859" y="244"/>
                </a:cubicBezTo>
                <a:close/>
                <a:moveTo>
                  <a:pt x="857" y="244"/>
                </a:moveTo>
                <a:cubicBezTo>
                  <a:pt x="857" y="244"/>
                  <a:pt x="857" y="244"/>
                  <a:pt x="857" y="244"/>
                </a:cubicBezTo>
                <a:cubicBezTo>
                  <a:pt x="857" y="244"/>
                  <a:pt x="857" y="244"/>
                  <a:pt x="857" y="244"/>
                </a:cubicBezTo>
                <a:cubicBezTo>
                  <a:pt x="857" y="244"/>
                  <a:pt x="857" y="244"/>
                  <a:pt x="857" y="244"/>
                </a:cubicBezTo>
                <a:close/>
                <a:moveTo>
                  <a:pt x="844" y="244"/>
                </a:moveTo>
                <a:cubicBezTo>
                  <a:pt x="844" y="244"/>
                  <a:pt x="844" y="244"/>
                  <a:pt x="844" y="244"/>
                </a:cubicBezTo>
                <a:cubicBezTo>
                  <a:pt x="844" y="245"/>
                  <a:pt x="844" y="245"/>
                  <a:pt x="844" y="245"/>
                </a:cubicBezTo>
                <a:cubicBezTo>
                  <a:pt x="844" y="245"/>
                  <a:pt x="845" y="245"/>
                  <a:pt x="844" y="244"/>
                </a:cubicBezTo>
                <a:close/>
                <a:moveTo>
                  <a:pt x="859" y="245"/>
                </a:moveTo>
                <a:cubicBezTo>
                  <a:pt x="859" y="245"/>
                  <a:pt x="859" y="244"/>
                  <a:pt x="859" y="244"/>
                </a:cubicBezTo>
                <a:cubicBezTo>
                  <a:pt x="859" y="244"/>
                  <a:pt x="858" y="244"/>
                  <a:pt x="858" y="245"/>
                </a:cubicBezTo>
                <a:cubicBezTo>
                  <a:pt x="859" y="245"/>
                  <a:pt x="858" y="245"/>
                  <a:pt x="859" y="245"/>
                </a:cubicBezTo>
                <a:close/>
                <a:moveTo>
                  <a:pt x="844" y="245"/>
                </a:moveTo>
                <a:cubicBezTo>
                  <a:pt x="843" y="245"/>
                  <a:pt x="843" y="245"/>
                  <a:pt x="843" y="245"/>
                </a:cubicBezTo>
                <a:cubicBezTo>
                  <a:pt x="843" y="246"/>
                  <a:pt x="843" y="246"/>
                  <a:pt x="844" y="246"/>
                </a:cubicBezTo>
                <a:lnTo>
                  <a:pt x="844" y="245"/>
                </a:lnTo>
                <a:close/>
                <a:moveTo>
                  <a:pt x="853" y="247"/>
                </a:moveTo>
                <a:cubicBezTo>
                  <a:pt x="853" y="246"/>
                  <a:pt x="853" y="247"/>
                  <a:pt x="853" y="247"/>
                </a:cubicBezTo>
                <a:cubicBezTo>
                  <a:pt x="854" y="247"/>
                  <a:pt x="853" y="247"/>
                  <a:pt x="853" y="247"/>
                </a:cubicBezTo>
                <a:close/>
                <a:moveTo>
                  <a:pt x="840" y="250"/>
                </a:moveTo>
                <a:cubicBezTo>
                  <a:pt x="840" y="249"/>
                  <a:pt x="840" y="249"/>
                  <a:pt x="841" y="249"/>
                </a:cubicBezTo>
                <a:cubicBezTo>
                  <a:pt x="840" y="249"/>
                  <a:pt x="841" y="249"/>
                  <a:pt x="841" y="248"/>
                </a:cubicBezTo>
                <a:cubicBezTo>
                  <a:pt x="841" y="249"/>
                  <a:pt x="841" y="249"/>
                  <a:pt x="841" y="249"/>
                </a:cubicBezTo>
                <a:cubicBezTo>
                  <a:pt x="841" y="248"/>
                  <a:pt x="841" y="248"/>
                  <a:pt x="841" y="248"/>
                </a:cubicBezTo>
                <a:cubicBezTo>
                  <a:pt x="841" y="248"/>
                  <a:pt x="841" y="247"/>
                  <a:pt x="841" y="247"/>
                </a:cubicBezTo>
                <a:cubicBezTo>
                  <a:pt x="841" y="247"/>
                  <a:pt x="841" y="248"/>
                  <a:pt x="841" y="247"/>
                </a:cubicBezTo>
                <a:cubicBezTo>
                  <a:pt x="840" y="247"/>
                  <a:pt x="841" y="248"/>
                  <a:pt x="841" y="248"/>
                </a:cubicBezTo>
                <a:cubicBezTo>
                  <a:pt x="840" y="248"/>
                  <a:pt x="840" y="248"/>
                  <a:pt x="840" y="248"/>
                </a:cubicBezTo>
                <a:cubicBezTo>
                  <a:pt x="840" y="249"/>
                  <a:pt x="840" y="249"/>
                  <a:pt x="840" y="250"/>
                </a:cubicBezTo>
                <a:close/>
                <a:moveTo>
                  <a:pt x="852" y="248"/>
                </a:moveTo>
                <a:cubicBezTo>
                  <a:pt x="852" y="248"/>
                  <a:pt x="853" y="248"/>
                  <a:pt x="853" y="247"/>
                </a:cubicBezTo>
                <a:cubicBezTo>
                  <a:pt x="852" y="247"/>
                  <a:pt x="852" y="247"/>
                  <a:pt x="852" y="247"/>
                </a:cubicBezTo>
                <a:cubicBezTo>
                  <a:pt x="852" y="247"/>
                  <a:pt x="852" y="248"/>
                  <a:pt x="852" y="248"/>
                </a:cubicBezTo>
                <a:close/>
                <a:moveTo>
                  <a:pt x="855" y="250"/>
                </a:moveTo>
                <a:cubicBezTo>
                  <a:pt x="854" y="250"/>
                  <a:pt x="854" y="250"/>
                  <a:pt x="854" y="251"/>
                </a:cubicBezTo>
                <a:cubicBezTo>
                  <a:pt x="855" y="251"/>
                  <a:pt x="855" y="250"/>
                  <a:pt x="855" y="250"/>
                </a:cubicBezTo>
                <a:close/>
                <a:moveTo>
                  <a:pt x="835" y="252"/>
                </a:moveTo>
                <a:cubicBezTo>
                  <a:pt x="834" y="252"/>
                  <a:pt x="834" y="252"/>
                  <a:pt x="835" y="252"/>
                </a:cubicBezTo>
                <a:cubicBezTo>
                  <a:pt x="835" y="252"/>
                  <a:pt x="835" y="252"/>
                  <a:pt x="835" y="252"/>
                </a:cubicBezTo>
                <a:close/>
                <a:moveTo>
                  <a:pt x="852" y="252"/>
                </a:moveTo>
                <a:cubicBezTo>
                  <a:pt x="853" y="252"/>
                  <a:pt x="853" y="252"/>
                  <a:pt x="853" y="252"/>
                </a:cubicBezTo>
                <a:cubicBezTo>
                  <a:pt x="853" y="252"/>
                  <a:pt x="852" y="252"/>
                  <a:pt x="852" y="252"/>
                </a:cubicBezTo>
                <a:close/>
                <a:moveTo>
                  <a:pt x="842" y="255"/>
                </a:moveTo>
                <a:cubicBezTo>
                  <a:pt x="841" y="255"/>
                  <a:pt x="842" y="255"/>
                  <a:pt x="842" y="256"/>
                </a:cubicBezTo>
                <a:cubicBezTo>
                  <a:pt x="842" y="256"/>
                  <a:pt x="842" y="256"/>
                  <a:pt x="842" y="256"/>
                </a:cubicBezTo>
                <a:cubicBezTo>
                  <a:pt x="842" y="255"/>
                  <a:pt x="842" y="255"/>
                  <a:pt x="842" y="255"/>
                </a:cubicBezTo>
                <a:close/>
                <a:moveTo>
                  <a:pt x="854" y="255"/>
                </a:moveTo>
                <a:cubicBezTo>
                  <a:pt x="853" y="254"/>
                  <a:pt x="853" y="255"/>
                  <a:pt x="853" y="255"/>
                </a:cubicBezTo>
                <a:cubicBezTo>
                  <a:pt x="853" y="255"/>
                  <a:pt x="853" y="255"/>
                  <a:pt x="854" y="255"/>
                </a:cubicBezTo>
                <a:close/>
                <a:moveTo>
                  <a:pt x="850" y="257"/>
                </a:moveTo>
                <a:cubicBezTo>
                  <a:pt x="850" y="257"/>
                  <a:pt x="850" y="257"/>
                  <a:pt x="850" y="258"/>
                </a:cubicBezTo>
                <a:cubicBezTo>
                  <a:pt x="850" y="257"/>
                  <a:pt x="850" y="257"/>
                  <a:pt x="851" y="257"/>
                </a:cubicBezTo>
                <a:cubicBezTo>
                  <a:pt x="851" y="257"/>
                  <a:pt x="850" y="257"/>
                  <a:pt x="850" y="257"/>
                </a:cubicBezTo>
                <a:close/>
                <a:moveTo>
                  <a:pt x="834" y="258"/>
                </a:moveTo>
                <a:cubicBezTo>
                  <a:pt x="834" y="258"/>
                  <a:pt x="834" y="258"/>
                  <a:pt x="834" y="258"/>
                </a:cubicBezTo>
                <a:cubicBezTo>
                  <a:pt x="834" y="257"/>
                  <a:pt x="834" y="258"/>
                  <a:pt x="834" y="258"/>
                </a:cubicBezTo>
                <a:close/>
                <a:moveTo>
                  <a:pt x="836" y="259"/>
                </a:moveTo>
                <a:cubicBezTo>
                  <a:pt x="836" y="259"/>
                  <a:pt x="836" y="259"/>
                  <a:pt x="837" y="259"/>
                </a:cubicBezTo>
                <a:cubicBezTo>
                  <a:pt x="836" y="259"/>
                  <a:pt x="836" y="259"/>
                  <a:pt x="836" y="259"/>
                </a:cubicBezTo>
                <a:cubicBezTo>
                  <a:pt x="836" y="259"/>
                  <a:pt x="836" y="259"/>
                  <a:pt x="836" y="259"/>
                </a:cubicBezTo>
                <a:close/>
                <a:moveTo>
                  <a:pt x="828" y="260"/>
                </a:moveTo>
                <a:cubicBezTo>
                  <a:pt x="827" y="260"/>
                  <a:pt x="827" y="260"/>
                  <a:pt x="827" y="261"/>
                </a:cubicBezTo>
                <a:cubicBezTo>
                  <a:pt x="827" y="260"/>
                  <a:pt x="828" y="260"/>
                  <a:pt x="828" y="260"/>
                </a:cubicBezTo>
                <a:close/>
                <a:moveTo>
                  <a:pt x="857" y="259"/>
                </a:moveTo>
                <a:cubicBezTo>
                  <a:pt x="857" y="259"/>
                  <a:pt x="857" y="259"/>
                  <a:pt x="857" y="259"/>
                </a:cubicBezTo>
                <a:cubicBezTo>
                  <a:pt x="856" y="259"/>
                  <a:pt x="856" y="259"/>
                  <a:pt x="856" y="259"/>
                </a:cubicBezTo>
                <a:cubicBezTo>
                  <a:pt x="856" y="259"/>
                  <a:pt x="857" y="259"/>
                  <a:pt x="857" y="259"/>
                </a:cubicBezTo>
                <a:close/>
                <a:moveTo>
                  <a:pt x="853" y="259"/>
                </a:moveTo>
                <a:cubicBezTo>
                  <a:pt x="853" y="259"/>
                  <a:pt x="853" y="259"/>
                  <a:pt x="852" y="259"/>
                </a:cubicBezTo>
                <a:cubicBezTo>
                  <a:pt x="853" y="259"/>
                  <a:pt x="853" y="259"/>
                  <a:pt x="853" y="259"/>
                </a:cubicBezTo>
                <a:close/>
                <a:moveTo>
                  <a:pt x="855" y="260"/>
                </a:moveTo>
                <a:cubicBezTo>
                  <a:pt x="855" y="260"/>
                  <a:pt x="855" y="260"/>
                  <a:pt x="855" y="260"/>
                </a:cubicBezTo>
                <a:cubicBezTo>
                  <a:pt x="855" y="260"/>
                  <a:pt x="855" y="261"/>
                  <a:pt x="854" y="261"/>
                </a:cubicBezTo>
                <a:cubicBezTo>
                  <a:pt x="854" y="262"/>
                  <a:pt x="854" y="262"/>
                  <a:pt x="855" y="262"/>
                </a:cubicBezTo>
                <a:cubicBezTo>
                  <a:pt x="855" y="262"/>
                  <a:pt x="854" y="262"/>
                  <a:pt x="855" y="262"/>
                </a:cubicBezTo>
                <a:cubicBezTo>
                  <a:pt x="855" y="261"/>
                  <a:pt x="855" y="262"/>
                  <a:pt x="855" y="262"/>
                </a:cubicBezTo>
                <a:cubicBezTo>
                  <a:pt x="855" y="261"/>
                  <a:pt x="855" y="261"/>
                  <a:pt x="855" y="261"/>
                </a:cubicBezTo>
                <a:cubicBezTo>
                  <a:pt x="856" y="261"/>
                  <a:pt x="856" y="260"/>
                  <a:pt x="856" y="260"/>
                </a:cubicBezTo>
                <a:cubicBezTo>
                  <a:pt x="856" y="260"/>
                  <a:pt x="855" y="260"/>
                  <a:pt x="855" y="260"/>
                </a:cubicBezTo>
                <a:close/>
                <a:moveTo>
                  <a:pt x="834" y="263"/>
                </a:moveTo>
                <a:cubicBezTo>
                  <a:pt x="834" y="262"/>
                  <a:pt x="833" y="262"/>
                  <a:pt x="833" y="262"/>
                </a:cubicBezTo>
                <a:cubicBezTo>
                  <a:pt x="833" y="262"/>
                  <a:pt x="832" y="262"/>
                  <a:pt x="832" y="262"/>
                </a:cubicBezTo>
                <a:cubicBezTo>
                  <a:pt x="832" y="263"/>
                  <a:pt x="833" y="262"/>
                  <a:pt x="833" y="262"/>
                </a:cubicBezTo>
                <a:cubicBezTo>
                  <a:pt x="833" y="262"/>
                  <a:pt x="833" y="263"/>
                  <a:pt x="833" y="263"/>
                </a:cubicBezTo>
                <a:cubicBezTo>
                  <a:pt x="833" y="263"/>
                  <a:pt x="833" y="262"/>
                  <a:pt x="834" y="263"/>
                </a:cubicBezTo>
                <a:close/>
                <a:moveTo>
                  <a:pt x="867" y="261"/>
                </a:moveTo>
                <a:cubicBezTo>
                  <a:pt x="867" y="261"/>
                  <a:pt x="866" y="261"/>
                  <a:pt x="866" y="261"/>
                </a:cubicBezTo>
                <a:cubicBezTo>
                  <a:pt x="867" y="261"/>
                  <a:pt x="867" y="261"/>
                  <a:pt x="867" y="261"/>
                </a:cubicBezTo>
                <a:close/>
                <a:moveTo>
                  <a:pt x="868" y="261"/>
                </a:moveTo>
                <a:cubicBezTo>
                  <a:pt x="868" y="261"/>
                  <a:pt x="867" y="261"/>
                  <a:pt x="867" y="262"/>
                </a:cubicBezTo>
                <a:cubicBezTo>
                  <a:pt x="868" y="262"/>
                  <a:pt x="868" y="261"/>
                  <a:pt x="868" y="261"/>
                </a:cubicBezTo>
                <a:close/>
                <a:moveTo>
                  <a:pt x="867" y="262"/>
                </a:moveTo>
                <a:cubicBezTo>
                  <a:pt x="867" y="262"/>
                  <a:pt x="867" y="262"/>
                  <a:pt x="867" y="262"/>
                </a:cubicBezTo>
                <a:cubicBezTo>
                  <a:pt x="867" y="262"/>
                  <a:pt x="867" y="262"/>
                  <a:pt x="866" y="262"/>
                </a:cubicBezTo>
                <a:cubicBezTo>
                  <a:pt x="867" y="262"/>
                  <a:pt x="867" y="262"/>
                  <a:pt x="867" y="262"/>
                </a:cubicBezTo>
                <a:close/>
                <a:moveTo>
                  <a:pt x="832" y="264"/>
                </a:moveTo>
                <a:cubicBezTo>
                  <a:pt x="832" y="264"/>
                  <a:pt x="832" y="263"/>
                  <a:pt x="833" y="263"/>
                </a:cubicBezTo>
                <a:cubicBezTo>
                  <a:pt x="832" y="263"/>
                  <a:pt x="832" y="264"/>
                  <a:pt x="832" y="264"/>
                </a:cubicBezTo>
                <a:close/>
                <a:moveTo>
                  <a:pt x="874" y="265"/>
                </a:moveTo>
                <a:cubicBezTo>
                  <a:pt x="874" y="264"/>
                  <a:pt x="874" y="264"/>
                  <a:pt x="874" y="263"/>
                </a:cubicBezTo>
                <a:cubicBezTo>
                  <a:pt x="874" y="264"/>
                  <a:pt x="874" y="264"/>
                  <a:pt x="874" y="265"/>
                </a:cubicBezTo>
                <a:close/>
                <a:moveTo>
                  <a:pt x="831" y="265"/>
                </a:moveTo>
                <a:cubicBezTo>
                  <a:pt x="831" y="265"/>
                  <a:pt x="830" y="265"/>
                  <a:pt x="830" y="265"/>
                </a:cubicBezTo>
                <a:cubicBezTo>
                  <a:pt x="831" y="266"/>
                  <a:pt x="831" y="266"/>
                  <a:pt x="831" y="265"/>
                </a:cubicBezTo>
                <a:close/>
                <a:moveTo>
                  <a:pt x="861" y="265"/>
                </a:moveTo>
                <a:cubicBezTo>
                  <a:pt x="861" y="264"/>
                  <a:pt x="861" y="264"/>
                  <a:pt x="861" y="264"/>
                </a:cubicBezTo>
                <a:cubicBezTo>
                  <a:pt x="860" y="264"/>
                  <a:pt x="860" y="265"/>
                  <a:pt x="861" y="265"/>
                </a:cubicBezTo>
                <a:close/>
                <a:moveTo>
                  <a:pt x="851" y="265"/>
                </a:moveTo>
                <a:cubicBezTo>
                  <a:pt x="851" y="265"/>
                  <a:pt x="851" y="266"/>
                  <a:pt x="851" y="266"/>
                </a:cubicBezTo>
                <a:cubicBezTo>
                  <a:pt x="852" y="266"/>
                  <a:pt x="851" y="265"/>
                  <a:pt x="852" y="265"/>
                </a:cubicBezTo>
                <a:cubicBezTo>
                  <a:pt x="851" y="264"/>
                  <a:pt x="851" y="265"/>
                  <a:pt x="851" y="265"/>
                </a:cubicBezTo>
                <a:close/>
                <a:moveTo>
                  <a:pt x="869" y="265"/>
                </a:moveTo>
                <a:cubicBezTo>
                  <a:pt x="868" y="265"/>
                  <a:pt x="868" y="265"/>
                  <a:pt x="868" y="266"/>
                </a:cubicBezTo>
                <a:cubicBezTo>
                  <a:pt x="868" y="265"/>
                  <a:pt x="869" y="265"/>
                  <a:pt x="869" y="265"/>
                </a:cubicBezTo>
                <a:close/>
                <a:moveTo>
                  <a:pt x="829" y="267"/>
                </a:moveTo>
                <a:cubicBezTo>
                  <a:pt x="829" y="267"/>
                  <a:pt x="828" y="267"/>
                  <a:pt x="828" y="268"/>
                </a:cubicBezTo>
                <a:cubicBezTo>
                  <a:pt x="829" y="267"/>
                  <a:pt x="830" y="268"/>
                  <a:pt x="829" y="267"/>
                </a:cubicBezTo>
                <a:cubicBezTo>
                  <a:pt x="829" y="267"/>
                  <a:pt x="829" y="267"/>
                  <a:pt x="829" y="267"/>
                </a:cubicBezTo>
                <a:close/>
                <a:moveTo>
                  <a:pt x="858" y="267"/>
                </a:moveTo>
                <a:cubicBezTo>
                  <a:pt x="858" y="267"/>
                  <a:pt x="859" y="267"/>
                  <a:pt x="859" y="267"/>
                </a:cubicBezTo>
                <a:cubicBezTo>
                  <a:pt x="859" y="267"/>
                  <a:pt x="859" y="267"/>
                  <a:pt x="858" y="266"/>
                </a:cubicBezTo>
                <a:cubicBezTo>
                  <a:pt x="858" y="266"/>
                  <a:pt x="858" y="267"/>
                  <a:pt x="858" y="267"/>
                </a:cubicBezTo>
                <a:close/>
                <a:moveTo>
                  <a:pt x="828" y="268"/>
                </a:moveTo>
                <a:cubicBezTo>
                  <a:pt x="828" y="268"/>
                  <a:pt x="828" y="268"/>
                  <a:pt x="828" y="268"/>
                </a:cubicBezTo>
                <a:cubicBezTo>
                  <a:pt x="828" y="269"/>
                  <a:pt x="827" y="269"/>
                  <a:pt x="828" y="269"/>
                </a:cubicBezTo>
                <a:cubicBezTo>
                  <a:pt x="828" y="269"/>
                  <a:pt x="828" y="269"/>
                  <a:pt x="828" y="269"/>
                </a:cubicBezTo>
                <a:cubicBezTo>
                  <a:pt x="828" y="268"/>
                  <a:pt x="828" y="268"/>
                  <a:pt x="828" y="268"/>
                </a:cubicBezTo>
                <a:close/>
                <a:moveTo>
                  <a:pt x="827" y="269"/>
                </a:moveTo>
                <a:cubicBezTo>
                  <a:pt x="827" y="269"/>
                  <a:pt x="826" y="269"/>
                  <a:pt x="826" y="270"/>
                </a:cubicBezTo>
                <a:cubicBezTo>
                  <a:pt x="827" y="269"/>
                  <a:pt x="827" y="270"/>
                  <a:pt x="827" y="270"/>
                </a:cubicBezTo>
                <a:cubicBezTo>
                  <a:pt x="827" y="269"/>
                  <a:pt x="828" y="269"/>
                  <a:pt x="827" y="269"/>
                </a:cubicBezTo>
                <a:close/>
                <a:moveTo>
                  <a:pt x="863" y="270"/>
                </a:moveTo>
                <a:cubicBezTo>
                  <a:pt x="863" y="270"/>
                  <a:pt x="863" y="270"/>
                  <a:pt x="862" y="269"/>
                </a:cubicBezTo>
                <a:cubicBezTo>
                  <a:pt x="862" y="270"/>
                  <a:pt x="862" y="270"/>
                  <a:pt x="863" y="270"/>
                </a:cubicBezTo>
                <a:close/>
                <a:moveTo>
                  <a:pt x="826" y="271"/>
                </a:moveTo>
                <a:cubicBezTo>
                  <a:pt x="825" y="271"/>
                  <a:pt x="825" y="272"/>
                  <a:pt x="825" y="272"/>
                </a:cubicBezTo>
                <a:cubicBezTo>
                  <a:pt x="825" y="272"/>
                  <a:pt x="825" y="272"/>
                  <a:pt x="825" y="271"/>
                </a:cubicBezTo>
                <a:cubicBezTo>
                  <a:pt x="824" y="272"/>
                  <a:pt x="825" y="272"/>
                  <a:pt x="824" y="273"/>
                </a:cubicBezTo>
                <a:cubicBezTo>
                  <a:pt x="825" y="273"/>
                  <a:pt x="825" y="273"/>
                  <a:pt x="825" y="273"/>
                </a:cubicBezTo>
                <a:cubicBezTo>
                  <a:pt x="825" y="272"/>
                  <a:pt x="825" y="273"/>
                  <a:pt x="825" y="273"/>
                </a:cubicBezTo>
                <a:cubicBezTo>
                  <a:pt x="825" y="272"/>
                  <a:pt x="826" y="272"/>
                  <a:pt x="826" y="271"/>
                </a:cubicBezTo>
                <a:close/>
                <a:moveTo>
                  <a:pt x="844" y="272"/>
                </a:moveTo>
                <a:cubicBezTo>
                  <a:pt x="843" y="273"/>
                  <a:pt x="843" y="273"/>
                  <a:pt x="844" y="274"/>
                </a:cubicBezTo>
                <a:cubicBezTo>
                  <a:pt x="844" y="273"/>
                  <a:pt x="844" y="273"/>
                  <a:pt x="844" y="272"/>
                </a:cubicBezTo>
                <a:close/>
                <a:moveTo>
                  <a:pt x="853" y="272"/>
                </a:moveTo>
                <a:cubicBezTo>
                  <a:pt x="853" y="273"/>
                  <a:pt x="853" y="273"/>
                  <a:pt x="853" y="273"/>
                </a:cubicBezTo>
                <a:cubicBezTo>
                  <a:pt x="854" y="273"/>
                  <a:pt x="853" y="273"/>
                  <a:pt x="853" y="272"/>
                </a:cubicBezTo>
                <a:cubicBezTo>
                  <a:pt x="853" y="273"/>
                  <a:pt x="853" y="272"/>
                  <a:pt x="853" y="272"/>
                </a:cubicBezTo>
                <a:close/>
                <a:moveTo>
                  <a:pt x="848" y="279"/>
                </a:moveTo>
                <a:cubicBezTo>
                  <a:pt x="848" y="278"/>
                  <a:pt x="848" y="278"/>
                  <a:pt x="848" y="278"/>
                </a:cubicBezTo>
                <a:cubicBezTo>
                  <a:pt x="848" y="278"/>
                  <a:pt x="847" y="278"/>
                  <a:pt x="848" y="279"/>
                </a:cubicBezTo>
                <a:close/>
                <a:moveTo>
                  <a:pt x="861" y="281"/>
                </a:moveTo>
                <a:cubicBezTo>
                  <a:pt x="861" y="281"/>
                  <a:pt x="862" y="281"/>
                  <a:pt x="862" y="281"/>
                </a:cubicBezTo>
                <a:cubicBezTo>
                  <a:pt x="862" y="281"/>
                  <a:pt x="862" y="281"/>
                  <a:pt x="862" y="281"/>
                </a:cubicBezTo>
                <a:cubicBezTo>
                  <a:pt x="862" y="281"/>
                  <a:pt x="862" y="281"/>
                  <a:pt x="861" y="281"/>
                </a:cubicBezTo>
                <a:close/>
                <a:moveTo>
                  <a:pt x="869" y="281"/>
                </a:moveTo>
                <a:cubicBezTo>
                  <a:pt x="869" y="281"/>
                  <a:pt x="870" y="281"/>
                  <a:pt x="869" y="280"/>
                </a:cubicBezTo>
                <a:cubicBezTo>
                  <a:pt x="869" y="281"/>
                  <a:pt x="869" y="281"/>
                  <a:pt x="869" y="281"/>
                </a:cubicBezTo>
                <a:close/>
                <a:moveTo>
                  <a:pt x="841" y="283"/>
                </a:moveTo>
                <a:cubicBezTo>
                  <a:pt x="840" y="283"/>
                  <a:pt x="840" y="283"/>
                  <a:pt x="840" y="283"/>
                </a:cubicBezTo>
                <a:cubicBezTo>
                  <a:pt x="840" y="283"/>
                  <a:pt x="840" y="283"/>
                  <a:pt x="840" y="283"/>
                </a:cubicBezTo>
                <a:cubicBezTo>
                  <a:pt x="840" y="284"/>
                  <a:pt x="841" y="283"/>
                  <a:pt x="841" y="283"/>
                </a:cubicBezTo>
                <a:close/>
                <a:moveTo>
                  <a:pt x="863" y="285"/>
                </a:moveTo>
                <a:cubicBezTo>
                  <a:pt x="863" y="285"/>
                  <a:pt x="862" y="284"/>
                  <a:pt x="863" y="285"/>
                </a:cubicBezTo>
                <a:cubicBezTo>
                  <a:pt x="862" y="284"/>
                  <a:pt x="863" y="284"/>
                  <a:pt x="863" y="283"/>
                </a:cubicBezTo>
                <a:cubicBezTo>
                  <a:pt x="862" y="284"/>
                  <a:pt x="863" y="284"/>
                  <a:pt x="862" y="284"/>
                </a:cubicBezTo>
                <a:cubicBezTo>
                  <a:pt x="862" y="284"/>
                  <a:pt x="862" y="284"/>
                  <a:pt x="863" y="284"/>
                </a:cubicBezTo>
                <a:cubicBezTo>
                  <a:pt x="863" y="285"/>
                  <a:pt x="862" y="285"/>
                  <a:pt x="863" y="285"/>
                </a:cubicBezTo>
                <a:close/>
                <a:moveTo>
                  <a:pt x="842" y="286"/>
                </a:moveTo>
                <a:cubicBezTo>
                  <a:pt x="842" y="286"/>
                  <a:pt x="842" y="286"/>
                  <a:pt x="842" y="286"/>
                </a:cubicBezTo>
                <a:cubicBezTo>
                  <a:pt x="842" y="286"/>
                  <a:pt x="842" y="286"/>
                  <a:pt x="842" y="286"/>
                </a:cubicBezTo>
                <a:cubicBezTo>
                  <a:pt x="842" y="286"/>
                  <a:pt x="842" y="286"/>
                  <a:pt x="842" y="286"/>
                </a:cubicBezTo>
                <a:close/>
                <a:moveTo>
                  <a:pt x="860" y="288"/>
                </a:moveTo>
                <a:cubicBezTo>
                  <a:pt x="860" y="288"/>
                  <a:pt x="860" y="288"/>
                  <a:pt x="861" y="287"/>
                </a:cubicBezTo>
                <a:cubicBezTo>
                  <a:pt x="860" y="287"/>
                  <a:pt x="860" y="288"/>
                  <a:pt x="860" y="288"/>
                </a:cubicBezTo>
                <a:close/>
                <a:moveTo>
                  <a:pt x="864" y="290"/>
                </a:moveTo>
                <a:cubicBezTo>
                  <a:pt x="864" y="289"/>
                  <a:pt x="865" y="289"/>
                  <a:pt x="865" y="289"/>
                </a:cubicBezTo>
                <a:cubicBezTo>
                  <a:pt x="864" y="289"/>
                  <a:pt x="864" y="289"/>
                  <a:pt x="864" y="290"/>
                </a:cubicBezTo>
                <a:close/>
                <a:moveTo>
                  <a:pt x="857" y="290"/>
                </a:moveTo>
                <a:cubicBezTo>
                  <a:pt x="857" y="290"/>
                  <a:pt x="856" y="290"/>
                  <a:pt x="857" y="290"/>
                </a:cubicBezTo>
                <a:cubicBezTo>
                  <a:pt x="857" y="290"/>
                  <a:pt x="857" y="290"/>
                  <a:pt x="857" y="290"/>
                </a:cubicBezTo>
                <a:close/>
                <a:moveTo>
                  <a:pt x="855" y="292"/>
                </a:moveTo>
                <a:cubicBezTo>
                  <a:pt x="854" y="292"/>
                  <a:pt x="855" y="292"/>
                  <a:pt x="854" y="292"/>
                </a:cubicBezTo>
                <a:cubicBezTo>
                  <a:pt x="854" y="292"/>
                  <a:pt x="855" y="292"/>
                  <a:pt x="855" y="292"/>
                </a:cubicBezTo>
                <a:close/>
                <a:moveTo>
                  <a:pt x="854" y="293"/>
                </a:moveTo>
                <a:cubicBezTo>
                  <a:pt x="854" y="293"/>
                  <a:pt x="854" y="293"/>
                  <a:pt x="854" y="293"/>
                </a:cubicBezTo>
                <a:cubicBezTo>
                  <a:pt x="854" y="294"/>
                  <a:pt x="855" y="293"/>
                  <a:pt x="854" y="293"/>
                </a:cubicBezTo>
                <a:close/>
                <a:moveTo>
                  <a:pt x="835" y="296"/>
                </a:moveTo>
                <a:cubicBezTo>
                  <a:pt x="835" y="296"/>
                  <a:pt x="836" y="295"/>
                  <a:pt x="835" y="295"/>
                </a:cubicBezTo>
                <a:cubicBezTo>
                  <a:pt x="835" y="295"/>
                  <a:pt x="835" y="295"/>
                  <a:pt x="835" y="295"/>
                </a:cubicBezTo>
                <a:cubicBezTo>
                  <a:pt x="835" y="295"/>
                  <a:pt x="835" y="295"/>
                  <a:pt x="835" y="295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5" y="296"/>
                </a:cubicBezTo>
                <a:close/>
                <a:moveTo>
                  <a:pt x="834" y="296"/>
                </a:moveTo>
                <a:cubicBezTo>
                  <a:pt x="834" y="296"/>
                  <a:pt x="834" y="297"/>
                  <a:pt x="834" y="297"/>
                </a:cubicBezTo>
                <a:cubicBezTo>
                  <a:pt x="835" y="297"/>
                  <a:pt x="835" y="297"/>
                  <a:pt x="835" y="297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5" y="296"/>
                </a:cubicBezTo>
                <a:cubicBezTo>
                  <a:pt x="835" y="296"/>
                  <a:pt x="835" y="296"/>
                  <a:pt x="834" y="296"/>
                </a:cubicBezTo>
                <a:close/>
                <a:moveTo>
                  <a:pt x="832" y="297"/>
                </a:moveTo>
                <a:cubicBezTo>
                  <a:pt x="833" y="297"/>
                  <a:pt x="832" y="297"/>
                  <a:pt x="832" y="297"/>
                </a:cubicBezTo>
                <a:cubicBezTo>
                  <a:pt x="832" y="297"/>
                  <a:pt x="832" y="297"/>
                  <a:pt x="832" y="297"/>
                </a:cubicBezTo>
                <a:close/>
                <a:moveTo>
                  <a:pt x="851" y="296"/>
                </a:moveTo>
                <a:cubicBezTo>
                  <a:pt x="851" y="296"/>
                  <a:pt x="851" y="296"/>
                  <a:pt x="852" y="296"/>
                </a:cubicBezTo>
                <a:cubicBezTo>
                  <a:pt x="852" y="296"/>
                  <a:pt x="851" y="296"/>
                  <a:pt x="851" y="296"/>
                </a:cubicBezTo>
                <a:close/>
                <a:moveTo>
                  <a:pt x="852" y="297"/>
                </a:moveTo>
                <a:cubicBezTo>
                  <a:pt x="852" y="297"/>
                  <a:pt x="853" y="297"/>
                  <a:pt x="852" y="296"/>
                </a:cubicBezTo>
                <a:cubicBezTo>
                  <a:pt x="852" y="296"/>
                  <a:pt x="851" y="297"/>
                  <a:pt x="852" y="297"/>
                </a:cubicBezTo>
                <a:close/>
                <a:moveTo>
                  <a:pt x="851" y="296"/>
                </a:moveTo>
                <a:cubicBezTo>
                  <a:pt x="851" y="297"/>
                  <a:pt x="850" y="297"/>
                  <a:pt x="850" y="297"/>
                </a:cubicBezTo>
                <a:cubicBezTo>
                  <a:pt x="851" y="297"/>
                  <a:pt x="851" y="297"/>
                  <a:pt x="851" y="297"/>
                </a:cubicBezTo>
                <a:cubicBezTo>
                  <a:pt x="851" y="296"/>
                  <a:pt x="851" y="297"/>
                  <a:pt x="851" y="296"/>
                </a:cubicBezTo>
                <a:close/>
                <a:moveTo>
                  <a:pt x="848" y="297"/>
                </a:moveTo>
                <a:cubicBezTo>
                  <a:pt x="848" y="297"/>
                  <a:pt x="848" y="297"/>
                  <a:pt x="849" y="297"/>
                </a:cubicBezTo>
                <a:cubicBezTo>
                  <a:pt x="849" y="297"/>
                  <a:pt x="848" y="297"/>
                  <a:pt x="848" y="297"/>
                </a:cubicBezTo>
                <a:close/>
                <a:moveTo>
                  <a:pt x="831" y="300"/>
                </a:moveTo>
                <a:cubicBezTo>
                  <a:pt x="831" y="299"/>
                  <a:pt x="831" y="299"/>
                  <a:pt x="831" y="299"/>
                </a:cubicBezTo>
                <a:cubicBezTo>
                  <a:pt x="831" y="299"/>
                  <a:pt x="831" y="299"/>
                  <a:pt x="831" y="300"/>
                </a:cubicBezTo>
                <a:close/>
                <a:moveTo>
                  <a:pt x="828" y="304"/>
                </a:moveTo>
                <a:cubicBezTo>
                  <a:pt x="828" y="303"/>
                  <a:pt x="829" y="303"/>
                  <a:pt x="829" y="302"/>
                </a:cubicBezTo>
                <a:cubicBezTo>
                  <a:pt x="829" y="302"/>
                  <a:pt x="829" y="302"/>
                  <a:pt x="829" y="303"/>
                </a:cubicBezTo>
                <a:cubicBezTo>
                  <a:pt x="830" y="302"/>
                  <a:pt x="829" y="302"/>
                  <a:pt x="828" y="302"/>
                </a:cubicBezTo>
                <a:cubicBezTo>
                  <a:pt x="828" y="303"/>
                  <a:pt x="828" y="303"/>
                  <a:pt x="828" y="304"/>
                </a:cubicBezTo>
                <a:close/>
                <a:moveTo>
                  <a:pt x="847" y="301"/>
                </a:moveTo>
                <a:cubicBezTo>
                  <a:pt x="846" y="301"/>
                  <a:pt x="847" y="302"/>
                  <a:pt x="847" y="302"/>
                </a:cubicBezTo>
                <a:cubicBezTo>
                  <a:pt x="848" y="302"/>
                  <a:pt x="847" y="301"/>
                  <a:pt x="847" y="301"/>
                </a:cubicBezTo>
                <a:close/>
                <a:moveTo>
                  <a:pt x="847" y="302"/>
                </a:moveTo>
                <a:cubicBezTo>
                  <a:pt x="847" y="302"/>
                  <a:pt x="847" y="302"/>
                  <a:pt x="847" y="302"/>
                </a:cubicBezTo>
                <a:cubicBezTo>
                  <a:pt x="847" y="302"/>
                  <a:pt x="846" y="302"/>
                  <a:pt x="847" y="302"/>
                </a:cubicBezTo>
                <a:close/>
                <a:moveTo>
                  <a:pt x="827" y="306"/>
                </a:moveTo>
                <a:cubicBezTo>
                  <a:pt x="827" y="306"/>
                  <a:pt x="827" y="306"/>
                  <a:pt x="827" y="306"/>
                </a:cubicBezTo>
                <a:cubicBezTo>
                  <a:pt x="827" y="306"/>
                  <a:pt x="827" y="306"/>
                  <a:pt x="827" y="306"/>
                </a:cubicBezTo>
                <a:cubicBezTo>
                  <a:pt x="827" y="306"/>
                  <a:pt x="827" y="306"/>
                  <a:pt x="827" y="306"/>
                </a:cubicBezTo>
                <a:close/>
                <a:moveTo>
                  <a:pt x="842" y="305"/>
                </a:moveTo>
                <a:cubicBezTo>
                  <a:pt x="842" y="305"/>
                  <a:pt x="842" y="305"/>
                  <a:pt x="842" y="305"/>
                </a:cubicBezTo>
                <a:cubicBezTo>
                  <a:pt x="842" y="305"/>
                  <a:pt x="842" y="304"/>
                  <a:pt x="842" y="305"/>
                </a:cubicBezTo>
                <a:close/>
                <a:moveTo>
                  <a:pt x="845" y="319"/>
                </a:moveTo>
                <a:cubicBezTo>
                  <a:pt x="844" y="319"/>
                  <a:pt x="845" y="320"/>
                  <a:pt x="845" y="320"/>
                </a:cubicBezTo>
                <a:cubicBezTo>
                  <a:pt x="845" y="320"/>
                  <a:pt x="845" y="319"/>
                  <a:pt x="845" y="319"/>
                </a:cubicBezTo>
                <a:close/>
                <a:moveTo>
                  <a:pt x="842" y="326"/>
                </a:moveTo>
                <a:cubicBezTo>
                  <a:pt x="841" y="326"/>
                  <a:pt x="841" y="326"/>
                  <a:pt x="841" y="326"/>
                </a:cubicBezTo>
                <a:cubicBezTo>
                  <a:pt x="840" y="326"/>
                  <a:pt x="841" y="326"/>
                  <a:pt x="841" y="326"/>
                </a:cubicBezTo>
                <a:cubicBezTo>
                  <a:pt x="840" y="326"/>
                  <a:pt x="840" y="326"/>
                  <a:pt x="840" y="326"/>
                </a:cubicBezTo>
                <a:cubicBezTo>
                  <a:pt x="840" y="326"/>
                  <a:pt x="840" y="326"/>
                  <a:pt x="840" y="327"/>
                </a:cubicBezTo>
                <a:cubicBezTo>
                  <a:pt x="841" y="326"/>
                  <a:pt x="841" y="326"/>
                  <a:pt x="841" y="327"/>
                </a:cubicBezTo>
                <a:cubicBezTo>
                  <a:pt x="841" y="327"/>
                  <a:pt x="840" y="327"/>
                  <a:pt x="841" y="328"/>
                </a:cubicBezTo>
                <a:cubicBezTo>
                  <a:pt x="841" y="327"/>
                  <a:pt x="841" y="327"/>
                  <a:pt x="841" y="327"/>
                </a:cubicBezTo>
                <a:cubicBezTo>
                  <a:pt x="841" y="327"/>
                  <a:pt x="841" y="326"/>
                  <a:pt x="842" y="326"/>
                </a:cubicBezTo>
                <a:close/>
                <a:moveTo>
                  <a:pt x="840" y="328"/>
                </a:moveTo>
                <a:cubicBezTo>
                  <a:pt x="839" y="328"/>
                  <a:pt x="839" y="328"/>
                  <a:pt x="839" y="328"/>
                </a:cubicBezTo>
                <a:cubicBezTo>
                  <a:pt x="839" y="329"/>
                  <a:pt x="839" y="329"/>
                  <a:pt x="839" y="329"/>
                </a:cubicBezTo>
                <a:cubicBezTo>
                  <a:pt x="840" y="329"/>
                  <a:pt x="839" y="328"/>
                  <a:pt x="840" y="329"/>
                </a:cubicBezTo>
                <a:cubicBezTo>
                  <a:pt x="840" y="329"/>
                  <a:pt x="840" y="328"/>
                  <a:pt x="840" y="328"/>
                </a:cubicBezTo>
                <a:close/>
                <a:moveTo>
                  <a:pt x="839" y="329"/>
                </a:moveTo>
                <a:cubicBezTo>
                  <a:pt x="839" y="329"/>
                  <a:pt x="839" y="329"/>
                  <a:pt x="839" y="329"/>
                </a:cubicBezTo>
                <a:cubicBezTo>
                  <a:pt x="839" y="329"/>
                  <a:pt x="839" y="330"/>
                  <a:pt x="839" y="330"/>
                </a:cubicBezTo>
                <a:cubicBezTo>
                  <a:pt x="840" y="330"/>
                  <a:pt x="840" y="330"/>
                  <a:pt x="840" y="330"/>
                </a:cubicBezTo>
                <a:cubicBezTo>
                  <a:pt x="839" y="330"/>
                  <a:pt x="839" y="330"/>
                  <a:pt x="840" y="330"/>
                </a:cubicBezTo>
                <a:cubicBezTo>
                  <a:pt x="839" y="329"/>
                  <a:pt x="839" y="330"/>
                  <a:pt x="839" y="329"/>
                </a:cubicBezTo>
                <a:close/>
                <a:moveTo>
                  <a:pt x="838" y="330"/>
                </a:moveTo>
                <a:cubicBezTo>
                  <a:pt x="838" y="330"/>
                  <a:pt x="837" y="331"/>
                  <a:pt x="838" y="331"/>
                </a:cubicBezTo>
                <a:cubicBezTo>
                  <a:pt x="838" y="331"/>
                  <a:pt x="838" y="330"/>
                  <a:pt x="838" y="330"/>
                </a:cubicBezTo>
                <a:cubicBezTo>
                  <a:pt x="838" y="330"/>
                  <a:pt x="838" y="330"/>
                  <a:pt x="838" y="330"/>
                </a:cubicBezTo>
                <a:close/>
                <a:moveTo>
                  <a:pt x="837" y="331"/>
                </a:moveTo>
                <a:cubicBezTo>
                  <a:pt x="837" y="331"/>
                  <a:pt x="837" y="331"/>
                  <a:pt x="837" y="332"/>
                </a:cubicBezTo>
                <a:cubicBezTo>
                  <a:pt x="837" y="332"/>
                  <a:pt x="838" y="332"/>
                  <a:pt x="838" y="332"/>
                </a:cubicBezTo>
                <a:cubicBezTo>
                  <a:pt x="838" y="331"/>
                  <a:pt x="838" y="331"/>
                  <a:pt x="837" y="331"/>
                </a:cubicBezTo>
                <a:close/>
                <a:moveTo>
                  <a:pt x="837" y="332"/>
                </a:moveTo>
                <a:cubicBezTo>
                  <a:pt x="837" y="332"/>
                  <a:pt x="838" y="332"/>
                  <a:pt x="838" y="332"/>
                </a:cubicBezTo>
                <a:cubicBezTo>
                  <a:pt x="838" y="332"/>
                  <a:pt x="838" y="332"/>
                  <a:pt x="838" y="332"/>
                </a:cubicBezTo>
                <a:cubicBezTo>
                  <a:pt x="837" y="332"/>
                  <a:pt x="837" y="332"/>
                  <a:pt x="837" y="332"/>
                </a:cubicBezTo>
                <a:cubicBezTo>
                  <a:pt x="837" y="332"/>
                  <a:pt x="837" y="332"/>
                  <a:pt x="837" y="332"/>
                </a:cubicBezTo>
                <a:close/>
                <a:moveTo>
                  <a:pt x="837" y="333"/>
                </a:moveTo>
                <a:cubicBezTo>
                  <a:pt x="838" y="333"/>
                  <a:pt x="838" y="333"/>
                  <a:pt x="838" y="332"/>
                </a:cubicBezTo>
                <a:cubicBezTo>
                  <a:pt x="838" y="332"/>
                  <a:pt x="837" y="333"/>
                  <a:pt x="837" y="333"/>
                </a:cubicBezTo>
                <a:close/>
                <a:moveTo>
                  <a:pt x="835" y="336"/>
                </a:moveTo>
                <a:cubicBezTo>
                  <a:pt x="835" y="336"/>
                  <a:pt x="835" y="336"/>
                  <a:pt x="835" y="337"/>
                </a:cubicBezTo>
                <a:cubicBezTo>
                  <a:pt x="836" y="337"/>
                  <a:pt x="835" y="336"/>
                  <a:pt x="836" y="336"/>
                </a:cubicBezTo>
                <a:cubicBezTo>
                  <a:pt x="836" y="336"/>
                  <a:pt x="835" y="336"/>
                  <a:pt x="835" y="336"/>
                </a:cubicBezTo>
                <a:close/>
                <a:moveTo>
                  <a:pt x="834" y="338"/>
                </a:moveTo>
                <a:cubicBezTo>
                  <a:pt x="834" y="338"/>
                  <a:pt x="834" y="339"/>
                  <a:pt x="834" y="339"/>
                </a:cubicBezTo>
                <a:cubicBezTo>
                  <a:pt x="834" y="339"/>
                  <a:pt x="834" y="339"/>
                  <a:pt x="834" y="339"/>
                </a:cubicBezTo>
                <a:lnTo>
                  <a:pt x="834" y="338"/>
                </a:lnTo>
                <a:close/>
                <a:moveTo>
                  <a:pt x="833" y="340"/>
                </a:moveTo>
                <a:cubicBezTo>
                  <a:pt x="833" y="340"/>
                  <a:pt x="833" y="340"/>
                  <a:pt x="833" y="340"/>
                </a:cubicBezTo>
                <a:cubicBezTo>
                  <a:pt x="833" y="341"/>
                  <a:pt x="834" y="340"/>
                  <a:pt x="834" y="340"/>
                </a:cubicBezTo>
                <a:cubicBezTo>
                  <a:pt x="834" y="340"/>
                  <a:pt x="834" y="340"/>
                  <a:pt x="833" y="340"/>
                </a:cubicBezTo>
                <a:cubicBezTo>
                  <a:pt x="833" y="340"/>
                  <a:pt x="834" y="340"/>
                  <a:pt x="833" y="340"/>
                </a:cubicBezTo>
                <a:close/>
                <a:moveTo>
                  <a:pt x="834" y="341"/>
                </a:moveTo>
                <a:cubicBezTo>
                  <a:pt x="834" y="342"/>
                  <a:pt x="835" y="341"/>
                  <a:pt x="835" y="341"/>
                </a:cubicBezTo>
                <a:cubicBezTo>
                  <a:pt x="835" y="341"/>
                  <a:pt x="834" y="341"/>
                  <a:pt x="834" y="341"/>
                </a:cubicBezTo>
                <a:cubicBezTo>
                  <a:pt x="834" y="341"/>
                  <a:pt x="834" y="341"/>
                  <a:pt x="834" y="341"/>
                </a:cubicBezTo>
                <a:close/>
                <a:moveTo>
                  <a:pt x="831" y="343"/>
                </a:moveTo>
                <a:cubicBezTo>
                  <a:pt x="832" y="344"/>
                  <a:pt x="832" y="343"/>
                  <a:pt x="833" y="343"/>
                </a:cubicBezTo>
                <a:cubicBezTo>
                  <a:pt x="832" y="343"/>
                  <a:pt x="832" y="343"/>
                  <a:pt x="832" y="342"/>
                </a:cubicBezTo>
                <a:cubicBezTo>
                  <a:pt x="833" y="342"/>
                  <a:pt x="833" y="342"/>
                  <a:pt x="833" y="342"/>
                </a:cubicBezTo>
                <a:cubicBezTo>
                  <a:pt x="833" y="342"/>
                  <a:pt x="832" y="342"/>
                  <a:pt x="832" y="342"/>
                </a:cubicBezTo>
                <a:cubicBezTo>
                  <a:pt x="832" y="343"/>
                  <a:pt x="831" y="343"/>
                  <a:pt x="831" y="343"/>
                </a:cubicBezTo>
                <a:close/>
                <a:moveTo>
                  <a:pt x="833" y="343"/>
                </a:moveTo>
                <a:cubicBezTo>
                  <a:pt x="833" y="343"/>
                  <a:pt x="833" y="343"/>
                  <a:pt x="833" y="343"/>
                </a:cubicBezTo>
                <a:cubicBezTo>
                  <a:pt x="833" y="343"/>
                  <a:pt x="834" y="343"/>
                  <a:pt x="833" y="343"/>
                </a:cubicBezTo>
                <a:close/>
                <a:moveTo>
                  <a:pt x="833" y="344"/>
                </a:moveTo>
                <a:cubicBezTo>
                  <a:pt x="833" y="344"/>
                  <a:pt x="833" y="344"/>
                  <a:pt x="832" y="344"/>
                </a:cubicBezTo>
                <a:cubicBezTo>
                  <a:pt x="833" y="345"/>
                  <a:pt x="833" y="345"/>
                  <a:pt x="833" y="345"/>
                </a:cubicBezTo>
                <a:cubicBezTo>
                  <a:pt x="833" y="345"/>
                  <a:pt x="833" y="345"/>
                  <a:pt x="833" y="344"/>
                </a:cubicBezTo>
                <a:cubicBezTo>
                  <a:pt x="833" y="345"/>
                  <a:pt x="833" y="345"/>
                  <a:pt x="833" y="344"/>
                </a:cubicBezTo>
                <a:close/>
                <a:moveTo>
                  <a:pt x="832" y="346"/>
                </a:moveTo>
                <a:cubicBezTo>
                  <a:pt x="832" y="346"/>
                  <a:pt x="832" y="347"/>
                  <a:pt x="831" y="347"/>
                </a:cubicBezTo>
                <a:cubicBezTo>
                  <a:pt x="832" y="347"/>
                  <a:pt x="832" y="347"/>
                  <a:pt x="832" y="347"/>
                </a:cubicBezTo>
                <a:cubicBezTo>
                  <a:pt x="832" y="347"/>
                  <a:pt x="832" y="347"/>
                  <a:pt x="832" y="346"/>
                </a:cubicBezTo>
                <a:close/>
                <a:moveTo>
                  <a:pt x="813" y="393"/>
                </a:moveTo>
                <a:cubicBezTo>
                  <a:pt x="814" y="393"/>
                  <a:pt x="814" y="393"/>
                  <a:pt x="814" y="392"/>
                </a:cubicBezTo>
                <a:cubicBezTo>
                  <a:pt x="814" y="391"/>
                  <a:pt x="814" y="391"/>
                  <a:pt x="814" y="391"/>
                </a:cubicBezTo>
                <a:cubicBezTo>
                  <a:pt x="813" y="391"/>
                  <a:pt x="813" y="392"/>
                  <a:pt x="813" y="393"/>
                </a:cubicBezTo>
                <a:close/>
                <a:moveTo>
                  <a:pt x="809" y="403"/>
                </a:moveTo>
                <a:cubicBezTo>
                  <a:pt x="809" y="403"/>
                  <a:pt x="810" y="404"/>
                  <a:pt x="810" y="404"/>
                </a:cubicBezTo>
                <a:cubicBezTo>
                  <a:pt x="810" y="403"/>
                  <a:pt x="810" y="403"/>
                  <a:pt x="809" y="403"/>
                </a:cubicBezTo>
                <a:close/>
                <a:moveTo>
                  <a:pt x="797" y="392"/>
                </a:moveTo>
                <a:cubicBezTo>
                  <a:pt x="797" y="393"/>
                  <a:pt x="798" y="393"/>
                  <a:pt x="798" y="393"/>
                </a:cubicBezTo>
                <a:cubicBezTo>
                  <a:pt x="798" y="393"/>
                  <a:pt x="797" y="392"/>
                  <a:pt x="797" y="392"/>
                </a:cubicBezTo>
                <a:close/>
                <a:moveTo>
                  <a:pt x="791" y="388"/>
                </a:moveTo>
                <a:cubicBezTo>
                  <a:pt x="792" y="389"/>
                  <a:pt x="793" y="389"/>
                  <a:pt x="793" y="389"/>
                </a:cubicBezTo>
                <a:cubicBezTo>
                  <a:pt x="792" y="389"/>
                  <a:pt x="791" y="388"/>
                  <a:pt x="791" y="388"/>
                </a:cubicBezTo>
                <a:close/>
                <a:moveTo>
                  <a:pt x="781" y="380"/>
                </a:moveTo>
                <a:cubicBezTo>
                  <a:pt x="781" y="381"/>
                  <a:pt x="782" y="382"/>
                  <a:pt x="782" y="381"/>
                </a:cubicBezTo>
                <a:cubicBezTo>
                  <a:pt x="782" y="381"/>
                  <a:pt x="781" y="381"/>
                  <a:pt x="781" y="380"/>
                </a:cubicBezTo>
                <a:close/>
                <a:moveTo>
                  <a:pt x="771" y="372"/>
                </a:moveTo>
                <a:cubicBezTo>
                  <a:pt x="771" y="372"/>
                  <a:pt x="771" y="372"/>
                  <a:pt x="771" y="372"/>
                </a:cubicBezTo>
                <a:cubicBezTo>
                  <a:pt x="771" y="372"/>
                  <a:pt x="771" y="371"/>
                  <a:pt x="771" y="371"/>
                </a:cubicBezTo>
                <a:cubicBezTo>
                  <a:pt x="771" y="371"/>
                  <a:pt x="771" y="371"/>
                  <a:pt x="771" y="372"/>
                </a:cubicBezTo>
                <a:close/>
                <a:moveTo>
                  <a:pt x="765" y="320"/>
                </a:moveTo>
                <a:cubicBezTo>
                  <a:pt x="765" y="321"/>
                  <a:pt x="766" y="321"/>
                  <a:pt x="767" y="321"/>
                </a:cubicBezTo>
                <a:cubicBezTo>
                  <a:pt x="766" y="320"/>
                  <a:pt x="765" y="321"/>
                  <a:pt x="765" y="320"/>
                </a:cubicBezTo>
                <a:close/>
                <a:moveTo>
                  <a:pt x="764" y="320"/>
                </a:moveTo>
                <a:cubicBezTo>
                  <a:pt x="764" y="320"/>
                  <a:pt x="764" y="320"/>
                  <a:pt x="765" y="320"/>
                </a:cubicBezTo>
                <a:cubicBezTo>
                  <a:pt x="765" y="320"/>
                  <a:pt x="764" y="320"/>
                  <a:pt x="764" y="320"/>
                </a:cubicBezTo>
                <a:close/>
                <a:moveTo>
                  <a:pt x="753" y="361"/>
                </a:moveTo>
                <a:cubicBezTo>
                  <a:pt x="753" y="361"/>
                  <a:pt x="753" y="362"/>
                  <a:pt x="754" y="362"/>
                </a:cubicBezTo>
                <a:cubicBezTo>
                  <a:pt x="754" y="361"/>
                  <a:pt x="754" y="361"/>
                  <a:pt x="754" y="361"/>
                </a:cubicBezTo>
                <a:cubicBezTo>
                  <a:pt x="754" y="361"/>
                  <a:pt x="754" y="361"/>
                  <a:pt x="754" y="362"/>
                </a:cubicBezTo>
                <a:cubicBezTo>
                  <a:pt x="753" y="361"/>
                  <a:pt x="753" y="361"/>
                  <a:pt x="753" y="361"/>
                </a:cubicBezTo>
                <a:close/>
                <a:moveTo>
                  <a:pt x="753" y="358"/>
                </a:moveTo>
                <a:cubicBezTo>
                  <a:pt x="753" y="358"/>
                  <a:pt x="752" y="358"/>
                  <a:pt x="752" y="359"/>
                </a:cubicBezTo>
                <a:cubicBezTo>
                  <a:pt x="753" y="359"/>
                  <a:pt x="753" y="359"/>
                  <a:pt x="753" y="358"/>
                </a:cubicBezTo>
                <a:close/>
                <a:moveTo>
                  <a:pt x="752" y="360"/>
                </a:moveTo>
                <a:cubicBezTo>
                  <a:pt x="752" y="360"/>
                  <a:pt x="752" y="360"/>
                  <a:pt x="752" y="360"/>
                </a:cubicBezTo>
                <a:cubicBezTo>
                  <a:pt x="752" y="360"/>
                  <a:pt x="752" y="360"/>
                  <a:pt x="752" y="360"/>
                </a:cubicBezTo>
                <a:cubicBezTo>
                  <a:pt x="752" y="360"/>
                  <a:pt x="752" y="360"/>
                  <a:pt x="752" y="360"/>
                </a:cubicBezTo>
                <a:close/>
                <a:moveTo>
                  <a:pt x="735" y="351"/>
                </a:moveTo>
                <a:cubicBezTo>
                  <a:pt x="735" y="351"/>
                  <a:pt x="735" y="351"/>
                  <a:pt x="735" y="351"/>
                </a:cubicBezTo>
                <a:cubicBezTo>
                  <a:pt x="735" y="351"/>
                  <a:pt x="735" y="351"/>
                  <a:pt x="735" y="351"/>
                </a:cubicBezTo>
                <a:cubicBezTo>
                  <a:pt x="735" y="351"/>
                  <a:pt x="735" y="351"/>
                  <a:pt x="735" y="351"/>
                </a:cubicBezTo>
                <a:close/>
                <a:moveTo>
                  <a:pt x="733" y="352"/>
                </a:moveTo>
                <a:cubicBezTo>
                  <a:pt x="733" y="352"/>
                  <a:pt x="733" y="352"/>
                  <a:pt x="734" y="351"/>
                </a:cubicBezTo>
                <a:cubicBezTo>
                  <a:pt x="734" y="351"/>
                  <a:pt x="733" y="352"/>
                  <a:pt x="733" y="352"/>
                </a:cubicBezTo>
                <a:close/>
                <a:moveTo>
                  <a:pt x="731" y="349"/>
                </a:moveTo>
                <a:cubicBezTo>
                  <a:pt x="731" y="349"/>
                  <a:pt x="731" y="349"/>
                  <a:pt x="730" y="349"/>
                </a:cubicBezTo>
                <a:cubicBezTo>
                  <a:pt x="731" y="350"/>
                  <a:pt x="732" y="350"/>
                  <a:pt x="733" y="350"/>
                </a:cubicBezTo>
                <a:cubicBezTo>
                  <a:pt x="733" y="349"/>
                  <a:pt x="732" y="349"/>
                  <a:pt x="731" y="349"/>
                </a:cubicBezTo>
                <a:close/>
                <a:moveTo>
                  <a:pt x="730" y="349"/>
                </a:moveTo>
                <a:cubicBezTo>
                  <a:pt x="730" y="349"/>
                  <a:pt x="730" y="349"/>
                  <a:pt x="731" y="349"/>
                </a:cubicBezTo>
                <a:cubicBezTo>
                  <a:pt x="731" y="348"/>
                  <a:pt x="730" y="349"/>
                  <a:pt x="730" y="349"/>
                </a:cubicBezTo>
                <a:close/>
                <a:moveTo>
                  <a:pt x="729" y="348"/>
                </a:moveTo>
                <a:cubicBezTo>
                  <a:pt x="729" y="348"/>
                  <a:pt x="729" y="349"/>
                  <a:pt x="730" y="348"/>
                </a:cubicBezTo>
                <a:cubicBezTo>
                  <a:pt x="729" y="348"/>
                  <a:pt x="729" y="348"/>
                  <a:pt x="729" y="348"/>
                </a:cubicBezTo>
                <a:close/>
                <a:moveTo>
                  <a:pt x="729" y="346"/>
                </a:moveTo>
                <a:cubicBezTo>
                  <a:pt x="729" y="347"/>
                  <a:pt x="728" y="347"/>
                  <a:pt x="728" y="347"/>
                </a:cubicBezTo>
                <a:cubicBezTo>
                  <a:pt x="729" y="347"/>
                  <a:pt x="729" y="347"/>
                  <a:pt x="729" y="347"/>
                </a:cubicBezTo>
                <a:cubicBezTo>
                  <a:pt x="729" y="347"/>
                  <a:pt x="729" y="347"/>
                  <a:pt x="729" y="346"/>
                </a:cubicBezTo>
                <a:close/>
                <a:moveTo>
                  <a:pt x="725" y="352"/>
                </a:moveTo>
                <a:cubicBezTo>
                  <a:pt x="725" y="352"/>
                  <a:pt x="725" y="352"/>
                  <a:pt x="725" y="352"/>
                </a:cubicBezTo>
                <a:cubicBezTo>
                  <a:pt x="725" y="352"/>
                  <a:pt x="725" y="352"/>
                  <a:pt x="725" y="352"/>
                </a:cubicBezTo>
                <a:cubicBezTo>
                  <a:pt x="726" y="352"/>
                  <a:pt x="725" y="352"/>
                  <a:pt x="725" y="352"/>
                </a:cubicBezTo>
                <a:close/>
                <a:moveTo>
                  <a:pt x="725" y="346"/>
                </a:moveTo>
                <a:cubicBezTo>
                  <a:pt x="724" y="346"/>
                  <a:pt x="724" y="345"/>
                  <a:pt x="723" y="346"/>
                </a:cubicBezTo>
                <a:cubicBezTo>
                  <a:pt x="723" y="346"/>
                  <a:pt x="723" y="346"/>
                  <a:pt x="723" y="346"/>
                </a:cubicBezTo>
                <a:cubicBezTo>
                  <a:pt x="724" y="346"/>
                  <a:pt x="724" y="346"/>
                  <a:pt x="724" y="346"/>
                </a:cubicBezTo>
                <a:cubicBezTo>
                  <a:pt x="724" y="347"/>
                  <a:pt x="724" y="346"/>
                  <a:pt x="724" y="347"/>
                </a:cubicBezTo>
                <a:cubicBezTo>
                  <a:pt x="724" y="347"/>
                  <a:pt x="724" y="346"/>
                  <a:pt x="724" y="347"/>
                </a:cubicBezTo>
                <a:cubicBezTo>
                  <a:pt x="725" y="347"/>
                  <a:pt x="725" y="346"/>
                  <a:pt x="725" y="346"/>
                </a:cubicBezTo>
                <a:cubicBezTo>
                  <a:pt x="725" y="346"/>
                  <a:pt x="725" y="346"/>
                  <a:pt x="725" y="346"/>
                </a:cubicBezTo>
                <a:close/>
                <a:moveTo>
                  <a:pt x="724" y="351"/>
                </a:moveTo>
                <a:cubicBezTo>
                  <a:pt x="724" y="351"/>
                  <a:pt x="723" y="351"/>
                  <a:pt x="723" y="351"/>
                </a:cubicBezTo>
                <a:cubicBezTo>
                  <a:pt x="723" y="351"/>
                  <a:pt x="724" y="351"/>
                  <a:pt x="724" y="351"/>
                </a:cubicBezTo>
                <a:close/>
                <a:moveTo>
                  <a:pt x="723" y="345"/>
                </a:moveTo>
                <a:cubicBezTo>
                  <a:pt x="723" y="345"/>
                  <a:pt x="722" y="345"/>
                  <a:pt x="722" y="345"/>
                </a:cubicBezTo>
                <a:cubicBezTo>
                  <a:pt x="722" y="346"/>
                  <a:pt x="722" y="346"/>
                  <a:pt x="723" y="346"/>
                </a:cubicBezTo>
                <a:cubicBezTo>
                  <a:pt x="723" y="346"/>
                  <a:pt x="723" y="345"/>
                  <a:pt x="723" y="345"/>
                </a:cubicBezTo>
                <a:close/>
                <a:moveTo>
                  <a:pt x="721" y="346"/>
                </a:moveTo>
                <a:cubicBezTo>
                  <a:pt x="721" y="346"/>
                  <a:pt x="721" y="346"/>
                  <a:pt x="722" y="346"/>
                </a:cubicBezTo>
                <a:cubicBezTo>
                  <a:pt x="722" y="346"/>
                  <a:pt x="721" y="346"/>
                  <a:pt x="721" y="346"/>
                </a:cubicBezTo>
                <a:close/>
                <a:moveTo>
                  <a:pt x="719" y="344"/>
                </a:moveTo>
                <a:cubicBezTo>
                  <a:pt x="719" y="344"/>
                  <a:pt x="719" y="344"/>
                  <a:pt x="719" y="344"/>
                </a:cubicBezTo>
                <a:cubicBezTo>
                  <a:pt x="719" y="345"/>
                  <a:pt x="720" y="344"/>
                  <a:pt x="720" y="345"/>
                </a:cubicBezTo>
                <a:cubicBezTo>
                  <a:pt x="721" y="344"/>
                  <a:pt x="719" y="345"/>
                  <a:pt x="719" y="344"/>
                </a:cubicBezTo>
                <a:close/>
                <a:moveTo>
                  <a:pt x="718" y="345"/>
                </a:moveTo>
                <a:cubicBezTo>
                  <a:pt x="719" y="346"/>
                  <a:pt x="720" y="345"/>
                  <a:pt x="720" y="345"/>
                </a:cubicBezTo>
                <a:cubicBezTo>
                  <a:pt x="720" y="345"/>
                  <a:pt x="719" y="345"/>
                  <a:pt x="718" y="345"/>
                </a:cubicBezTo>
                <a:close/>
                <a:moveTo>
                  <a:pt x="717" y="346"/>
                </a:moveTo>
                <a:cubicBezTo>
                  <a:pt x="717" y="346"/>
                  <a:pt x="718" y="346"/>
                  <a:pt x="718" y="346"/>
                </a:cubicBezTo>
                <a:cubicBezTo>
                  <a:pt x="718" y="346"/>
                  <a:pt x="718" y="346"/>
                  <a:pt x="717" y="346"/>
                </a:cubicBezTo>
                <a:close/>
                <a:moveTo>
                  <a:pt x="717" y="345"/>
                </a:moveTo>
                <a:cubicBezTo>
                  <a:pt x="718" y="345"/>
                  <a:pt x="718" y="346"/>
                  <a:pt x="718" y="345"/>
                </a:cubicBezTo>
                <a:cubicBezTo>
                  <a:pt x="718" y="345"/>
                  <a:pt x="718" y="344"/>
                  <a:pt x="717" y="345"/>
                </a:cubicBezTo>
                <a:close/>
                <a:moveTo>
                  <a:pt x="718" y="344"/>
                </a:moveTo>
                <a:cubicBezTo>
                  <a:pt x="718" y="343"/>
                  <a:pt x="717" y="343"/>
                  <a:pt x="717" y="343"/>
                </a:cubicBezTo>
                <a:cubicBezTo>
                  <a:pt x="717" y="344"/>
                  <a:pt x="716" y="344"/>
                  <a:pt x="716" y="344"/>
                </a:cubicBezTo>
                <a:cubicBezTo>
                  <a:pt x="716" y="343"/>
                  <a:pt x="717" y="343"/>
                  <a:pt x="717" y="343"/>
                </a:cubicBezTo>
                <a:cubicBezTo>
                  <a:pt x="717" y="343"/>
                  <a:pt x="716" y="343"/>
                  <a:pt x="716" y="343"/>
                </a:cubicBezTo>
                <a:cubicBezTo>
                  <a:pt x="716" y="344"/>
                  <a:pt x="714" y="344"/>
                  <a:pt x="714" y="344"/>
                </a:cubicBezTo>
                <a:cubicBezTo>
                  <a:pt x="713" y="345"/>
                  <a:pt x="715" y="344"/>
                  <a:pt x="715" y="344"/>
                </a:cubicBezTo>
                <a:cubicBezTo>
                  <a:pt x="715" y="344"/>
                  <a:pt x="716" y="344"/>
                  <a:pt x="715" y="345"/>
                </a:cubicBezTo>
                <a:cubicBezTo>
                  <a:pt x="716" y="344"/>
                  <a:pt x="717" y="344"/>
                  <a:pt x="718" y="344"/>
                </a:cubicBezTo>
                <a:close/>
                <a:moveTo>
                  <a:pt x="714" y="343"/>
                </a:moveTo>
                <a:cubicBezTo>
                  <a:pt x="715" y="343"/>
                  <a:pt x="714" y="343"/>
                  <a:pt x="715" y="343"/>
                </a:cubicBezTo>
                <a:cubicBezTo>
                  <a:pt x="714" y="343"/>
                  <a:pt x="714" y="343"/>
                  <a:pt x="714" y="343"/>
                </a:cubicBezTo>
                <a:cubicBezTo>
                  <a:pt x="714" y="343"/>
                  <a:pt x="714" y="343"/>
                  <a:pt x="713" y="343"/>
                </a:cubicBezTo>
                <a:cubicBezTo>
                  <a:pt x="713" y="343"/>
                  <a:pt x="714" y="343"/>
                  <a:pt x="714" y="343"/>
                </a:cubicBezTo>
                <a:cubicBezTo>
                  <a:pt x="714" y="343"/>
                  <a:pt x="714" y="343"/>
                  <a:pt x="714" y="343"/>
                </a:cubicBezTo>
                <a:close/>
                <a:moveTo>
                  <a:pt x="713" y="342"/>
                </a:moveTo>
                <a:cubicBezTo>
                  <a:pt x="714" y="342"/>
                  <a:pt x="714" y="342"/>
                  <a:pt x="714" y="342"/>
                </a:cubicBezTo>
                <a:cubicBezTo>
                  <a:pt x="714" y="342"/>
                  <a:pt x="713" y="342"/>
                  <a:pt x="713" y="342"/>
                </a:cubicBezTo>
                <a:close/>
                <a:moveTo>
                  <a:pt x="713" y="342"/>
                </a:moveTo>
                <a:cubicBezTo>
                  <a:pt x="713" y="342"/>
                  <a:pt x="713" y="342"/>
                  <a:pt x="712" y="342"/>
                </a:cubicBezTo>
                <a:cubicBezTo>
                  <a:pt x="712" y="343"/>
                  <a:pt x="713" y="343"/>
                  <a:pt x="713" y="343"/>
                </a:cubicBezTo>
                <a:cubicBezTo>
                  <a:pt x="713" y="342"/>
                  <a:pt x="713" y="342"/>
                  <a:pt x="713" y="342"/>
                </a:cubicBezTo>
                <a:close/>
                <a:moveTo>
                  <a:pt x="861" y="242"/>
                </a:moveTo>
                <a:cubicBezTo>
                  <a:pt x="862" y="243"/>
                  <a:pt x="861" y="242"/>
                  <a:pt x="862" y="242"/>
                </a:cubicBezTo>
                <a:cubicBezTo>
                  <a:pt x="863" y="242"/>
                  <a:pt x="863" y="241"/>
                  <a:pt x="863" y="241"/>
                </a:cubicBezTo>
                <a:cubicBezTo>
                  <a:pt x="863" y="241"/>
                  <a:pt x="862" y="241"/>
                  <a:pt x="862" y="241"/>
                </a:cubicBezTo>
                <a:cubicBezTo>
                  <a:pt x="862" y="241"/>
                  <a:pt x="863" y="241"/>
                  <a:pt x="863" y="240"/>
                </a:cubicBezTo>
                <a:cubicBezTo>
                  <a:pt x="863" y="240"/>
                  <a:pt x="863" y="241"/>
                  <a:pt x="863" y="241"/>
                </a:cubicBezTo>
                <a:cubicBezTo>
                  <a:pt x="863" y="240"/>
                  <a:pt x="863" y="240"/>
                  <a:pt x="863" y="240"/>
                </a:cubicBezTo>
                <a:cubicBezTo>
                  <a:pt x="863" y="241"/>
                  <a:pt x="862" y="239"/>
                  <a:pt x="863" y="240"/>
                </a:cubicBezTo>
                <a:cubicBezTo>
                  <a:pt x="862" y="241"/>
                  <a:pt x="862" y="241"/>
                  <a:pt x="861" y="241"/>
                </a:cubicBezTo>
                <a:cubicBezTo>
                  <a:pt x="861" y="242"/>
                  <a:pt x="861" y="242"/>
                  <a:pt x="861" y="242"/>
                </a:cubicBezTo>
                <a:cubicBezTo>
                  <a:pt x="861" y="242"/>
                  <a:pt x="861" y="242"/>
                  <a:pt x="861" y="242"/>
                </a:cubicBezTo>
                <a:cubicBezTo>
                  <a:pt x="861" y="243"/>
                  <a:pt x="861" y="242"/>
                  <a:pt x="860" y="242"/>
                </a:cubicBezTo>
                <a:cubicBezTo>
                  <a:pt x="861" y="243"/>
                  <a:pt x="860" y="243"/>
                  <a:pt x="861" y="243"/>
                </a:cubicBezTo>
                <a:cubicBezTo>
                  <a:pt x="861" y="243"/>
                  <a:pt x="861" y="243"/>
                  <a:pt x="861" y="242"/>
                </a:cubicBezTo>
                <a:close/>
                <a:moveTo>
                  <a:pt x="855" y="243"/>
                </a:moveTo>
                <a:cubicBezTo>
                  <a:pt x="854" y="244"/>
                  <a:pt x="854" y="244"/>
                  <a:pt x="854" y="245"/>
                </a:cubicBezTo>
                <a:cubicBezTo>
                  <a:pt x="855" y="244"/>
                  <a:pt x="855" y="245"/>
                  <a:pt x="855" y="245"/>
                </a:cubicBezTo>
                <a:cubicBezTo>
                  <a:pt x="854" y="244"/>
                  <a:pt x="855" y="244"/>
                  <a:pt x="855" y="243"/>
                </a:cubicBezTo>
                <a:close/>
                <a:moveTo>
                  <a:pt x="829" y="258"/>
                </a:moveTo>
                <a:cubicBezTo>
                  <a:pt x="829" y="259"/>
                  <a:pt x="829" y="259"/>
                  <a:pt x="829" y="259"/>
                </a:cubicBezTo>
                <a:cubicBezTo>
                  <a:pt x="829" y="259"/>
                  <a:pt x="830" y="259"/>
                  <a:pt x="829" y="258"/>
                </a:cubicBezTo>
                <a:close/>
                <a:moveTo>
                  <a:pt x="873" y="266"/>
                </a:moveTo>
                <a:cubicBezTo>
                  <a:pt x="873" y="266"/>
                  <a:pt x="874" y="266"/>
                  <a:pt x="873" y="266"/>
                </a:cubicBezTo>
                <a:cubicBezTo>
                  <a:pt x="873" y="266"/>
                  <a:pt x="873" y="267"/>
                  <a:pt x="873" y="267"/>
                </a:cubicBezTo>
                <a:cubicBezTo>
                  <a:pt x="873" y="267"/>
                  <a:pt x="873" y="267"/>
                  <a:pt x="872" y="267"/>
                </a:cubicBezTo>
                <a:cubicBezTo>
                  <a:pt x="872" y="268"/>
                  <a:pt x="872" y="268"/>
                  <a:pt x="872" y="268"/>
                </a:cubicBezTo>
                <a:cubicBezTo>
                  <a:pt x="871" y="268"/>
                  <a:pt x="872" y="268"/>
                  <a:pt x="872" y="268"/>
                </a:cubicBezTo>
                <a:cubicBezTo>
                  <a:pt x="872" y="267"/>
                  <a:pt x="872" y="267"/>
                  <a:pt x="871" y="267"/>
                </a:cubicBezTo>
                <a:cubicBezTo>
                  <a:pt x="871" y="267"/>
                  <a:pt x="871" y="267"/>
                  <a:pt x="871" y="267"/>
                </a:cubicBezTo>
                <a:cubicBezTo>
                  <a:pt x="871" y="267"/>
                  <a:pt x="871" y="268"/>
                  <a:pt x="871" y="268"/>
                </a:cubicBezTo>
                <a:cubicBezTo>
                  <a:pt x="871" y="268"/>
                  <a:pt x="871" y="267"/>
                  <a:pt x="870" y="268"/>
                </a:cubicBezTo>
                <a:cubicBezTo>
                  <a:pt x="871" y="268"/>
                  <a:pt x="871" y="268"/>
                  <a:pt x="870" y="269"/>
                </a:cubicBezTo>
                <a:cubicBezTo>
                  <a:pt x="871" y="269"/>
                  <a:pt x="871" y="269"/>
                  <a:pt x="871" y="269"/>
                </a:cubicBezTo>
                <a:cubicBezTo>
                  <a:pt x="871" y="270"/>
                  <a:pt x="871" y="270"/>
                  <a:pt x="870" y="270"/>
                </a:cubicBezTo>
                <a:cubicBezTo>
                  <a:pt x="870" y="270"/>
                  <a:pt x="870" y="270"/>
                  <a:pt x="870" y="270"/>
                </a:cubicBezTo>
                <a:cubicBezTo>
                  <a:pt x="870" y="270"/>
                  <a:pt x="869" y="270"/>
                  <a:pt x="869" y="271"/>
                </a:cubicBezTo>
                <a:cubicBezTo>
                  <a:pt x="869" y="270"/>
                  <a:pt x="868" y="271"/>
                  <a:pt x="868" y="271"/>
                </a:cubicBezTo>
                <a:cubicBezTo>
                  <a:pt x="868" y="271"/>
                  <a:pt x="868" y="271"/>
                  <a:pt x="867" y="271"/>
                </a:cubicBezTo>
                <a:cubicBezTo>
                  <a:pt x="868" y="271"/>
                  <a:pt x="867" y="271"/>
                  <a:pt x="868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7" y="272"/>
                  <a:pt x="867" y="272"/>
                  <a:pt x="867" y="272"/>
                </a:cubicBezTo>
                <a:cubicBezTo>
                  <a:pt x="866" y="272"/>
                  <a:pt x="866" y="272"/>
                  <a:pt x="866" y="272"/>
                </a:cubicBezTo>
                <a:cubicBezTo>
                  <a:pt x="866" y="273"/>
                  <a:pt x="866" y="273"/>
                  <a:pt x="866" y="273"/>
                </a:cubicBezTo>
                <a:cubicBezTo>
                  <a:pt x="866" y="273"/>
                  <a:pt x="866" y="273"/>
                  <a:pt x="867" y="273"/>
                </a:cubicBezTo>
                <a:cubicBezTo>
                  <a:pt x="867" y="273"/>
                  <a:pt x="866" y="273"/>
                  <a:pt x="866" y="274"/>
                </a:cubicBezTo>
                <a:cubicBezTo>
                  <a:pt x="866" y="273"/>
                  <a:pt x="867" y="273"/>
                  <a:pt x="867" y="273"/>
                </a:cubicBezTo>
                <a:cubicBezTo>
                  <a:pt x="867" y="273"/>
                  <a:pt x="867" y="273"/>
                  <a:pt x="867" y="272"/>
                </a:cubicBezTo>
                <a:cubicBezTo>
                  <a:pt x="867" y="272"/>
                  <a:pt x="867" y="273"/>
                  <a:pt x="868" y="272"/>
                </a:cubicBezTo>
                <a:cubicBezTo>
                  <a:pt x="868" y="273"/>
                  <a:pt x="868" y="273"/>
                  <a:pt x="868" y="273"/>
                </a:cubicBezTo>
                <a:cubicBezTo>
                  <a:pt x="867" y="273"/>
                  <a:pt x="866" y="274"/>
                  <a:pt x="867" y="274"/>
                </a:cubicBezTo>
                <a:cubicBezTo>
                  <a:pt x="867" y="274"/>
                  <a:pt x="866" y="274"/>
                  <a:pt x="867" y="275"/>
                </a:cubicBezTo>
                <a:cubicBezTo>
                  <a:pt x="866" y="275"/>
                  <a:pt x="866" y="274"/>
                  <a:pt x="866" y="274"/>
                </a:cubicBezTo>
                <a:cubicBezTo>
                  <a:pt x="866" y="274"/>
                  <a:pt x="865" y="274"/>
                  <a:pt x="865" y="275"/>
                </a:cubicBezTo>
                <a:cubicBezTo>
                  <a:pt x="866" y="275"/>
                  <a:pt x="866" y="274"/>
                  <a:pt x="866" y="275"/>
                </a:cubicBezTo>
                <a:cubicBezTo>
                  <a:pt x="866" y="275"/>
                  <a:pt x="865" y="275"/>
                  <a:pt x="866" y="275"/>
                </a:cubicBezTo>
                <a:cubicBezTo>
                  <a:pt x="866" y="276"/>
                  <a:pt x="866" y="275"/>
                  <a:pt x="866" y="276"/>
                </a:cubicBezTo>
                <a:cubicBezTo>
                  <a:pt x="866" y="276"/>
                  <a:pt x="867" y="276"/>
                  <a:pt x="867" y="276"/>
                </a:cubicBezTo>
                <a:cubicBezTo>
                  <a:pt x="866" y="276"/>
                  <a:pt x="867" y="277"/>
                  <a:pt x="867" y="277"/>
                </a:cubicBezTo>
                <a:cubicBezTo>
                  <a:pt x="866" y="277"/>
                  <a:pt x="866" y="276"/>
                  <a:pt x="866" y="276"/>
                </a:cubicBezTo>
                <a:cubicBezTo>
                  <a:pt x="866" y="277"/>
                  <a:pt x="866" y="277"/>
                  <a:pt x="865" y="277"/>
                </a:cubicBezTo>
                <a:cubicBezTo>
                  <a:pt x="865" y="277"/>
                  <a:pt x="866" y="277"/>
                  <a:pt x="865" y="277"/>
                </a:cubicBezTo>
                <a:cubicBezTo>
                  <a:pt x="865" y="277"/>
                  <a:pt x="865" y="277"/>
                  <a:pt x="864" y="277"/>
                </a:cubicBezTo>
                <a:cubicBezTo>
                  <a:pt x="865" y="277"/>
                  <a:pt x="864" y="277"/>
                  <a:pt x="864" y="277"/>
                </a:cubicBezTo>
                <a:cubicBezTo>
                  <a:pt x="864" y="278"/>
                  <a:pt x="864" y="278"/>
                  <a:pt x="864" y="278"/>
                </a:cubicBezTo>
                <a:cubicBezTo>
                  <a:pt x="864" y="278"/>
                  <a:pt x="863" y="278"/>
                  <a:pt x="863" y="278"/>
                </a:cubicBezTo>
                <a:cubicBezTo>
                  <a:pt x="863" y="279"/>
                  <a:pt x="862" y="279"/>
                  <a:pt x="863" y="279"/>
                </a:cubicBezTo>
                <a:cubicBezTo>
                  <a:pt x="863" y="279"/>
                  <a:pt x="862" y="279"/>
                  <a:pt x="862" y="279"/>
                </a:cubicBezTo>
                <a:cubicBezTo>
                  <a:pt x="863" y="280"/>
                  <a:pt x="864" y="278"/>
                  <a:pt x="865" y="279"/>
                </a:cubicBezTo>
                <a:cubicBezTo>
                  <a:pt x="864" y="279"/>
                  <a:pt x="864" y="279"/>
                  <a:pt x="863" y="280"/>
                </a:cubicBezTo>
                <a:cubicBezTo>
                  <a:pt x="864" y="280"/>
                  <a:pt x="864" y="281"/>
                  <a:pt x="865" y="281"/>
                </a:cubicBezTo>
                <a:cubicBezTo>
                  <a:pt x="864" y="281"/>
                  <a:pt x="865" y="282"/>
                  <a:pt x="864" y="283"/>
                </a:cubicBezTo>
                <a:cubicBezTo>
                  <a:pt x="864" y="282"/>
                  <a:pt x="864" y="282"/>
                  <a:pt x="864" y="282"/>
                </a:cubicBezTo>
                <a:cubicBezTo>
                  <a:pt x="863" y="282"/>
                  <a:pt x="862" y="282"/>
                  <a:pt x="862" y="283"/>
                </a:cubicBezTo>
                <a:cubicBezTo>
                  <a:pt x="861" y="283"/>
                  <a:pt x="862" y="284"/>
                  <a:pt x="860" y="284"/>
                </a:cubicBezTo>
                <a:cubicBezTo>
                  <a:pt x="860" y="285"/>
                  <a:pt x="860" y="285"/>
                  <a:pt x="860" y="285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6"/>
                  <a:pt x="858" y="286"/>
                  <a:pt x="857" y="287"/>
                </a:cubicBezTo>
                <a:cubicBezTo>
                  <a:pt x="858" y="287"/>
                  <a:pt x="858" y="287"/>
                  <a:pt x="858" y="287"/>
                </a:cubicBezTo>
                <a:cubicBezTo>
                  <a:pt x="858" y="287"/>
                  <a:pt x="858" y="287"/>
                  <a:pt x="858" y="287"/>
                </a:cubicBezTo>
                <a:cubicBezTo>
                  <a:pt x="858" y="287"/>
                  <a:pt x="857" y="287"/>
                  <a:pt x="857" y="287"/>
                </a:cubicBezTo>
                <a:cubicBezTo>
                  <a:pt x="857" y="287"/>
                  <a:pt x="856" y="288"/>
                  <a:pt x="856" y="288"/>
                </a:cubicBezTo>
                <a:cubicBezTo>
                  <a:pt x="856" y="288"/>
                  <a:pt x="856" y="287"/>
                  <a:pt x="856" y="287"/>
                </a:cubicBezTo>
                <a:cubicBezTo>
                  <a:pt x="856" y="287"/>
                  <a:pt x="856" y="288"/>
                  <a:pt x="855" y="288"/>
                </a:cubicBezTo>
                <a:cubicBezTo>
                  <a:pt x="856" y="288"/>
                  <a:pt x="856" y="288"/>
                  <a:pt x="856" y="289"/>
                </a:cubicBezTo>
                <a:cubicBezTo>
                  <a:pt x="856" y="288"/>
                  <a:pt x="854" y="288"/>
                  <a:pt x="854" y="289"/>
                </a:cubicBezTo>
                <a:cubicBezTo>
                  <a:pt x="855" y="289"/>
                  <a:pt x="855" y="289"/>
                  <a:pt x="855" y="289"/>
                </a:cubicBezTo>
                <a:cubicBezTo>
                  <a:pt x="855" y="290"/>
                  <a:pt x="855" y="290"/>
                  <a:pt x="855" y="291"/>
                </a:cubicBezTo>
                <a:cubicBezTo>
                  <a:pt x="854" y="291"/>
                  <a:pt x="854" y="292"/>
                  <a:pt x="853" y="292"/>
                </a:cubicBezTo>
                <a:cubicBezTo>
                  <a:pt x="853" y="292"/>
                  <a:pt x="853" y="292"/>
                  <a:pt x="853" y="292"/>
                </a:cubicBezTo>
                <a:cubicBezTo>
                  <a:pt x="853" y="292"/>
                  <a:pt x="853" y="292"/>
                  <a:pt x="853" y="293"/>
                </a:cubicBezTo>
                <a:cubicBezTo>
                  <a:pt x="853" y="293"/>
                  <a:pt x="853" y="294"/>
                  <a:pt x="852" y="294"/>
                </a:cubicBezTo>
                <a:cubicBezTo>
                  <a:pt x="852" y="293"/>
                  <a:pt x="853" y="293"/>
                  <a:pt x="852" y="293"/>
                </a:cubicBezTo>
                <a:cubicBezTo>
                  <a:pt x="852" y="293"/>
                  <a:pt x="851" y="295"/>
                  <a:pt x="851" y="294"/>
                </a:cubicBezTo>
                <a:cubicBezTo>
                  <a:pt x="851" y="294"/>
                  <a:pt x="851" y="295"/>
                  <a:pt x="850" y="296"/>
                </a:cubicBezTo>
                <a:cubicBezTo>
                  <a:pt x="849" y="296"/>
                  <a:pt x="849" y="296"/>
                  <a:pt x="849" y="296"/>
                </a:cubicBezTo>
                <a:cubicBezTo>
                  <a:pt x="848" y="296"/>
                  <a:pt x="849" y="295"/>
                  <a:pt x="848" y="295"/>
                </a:cubicBezTo>
                <a:cubicBezTo>
                  <a:pt x="848" y="295"/>
                  <a:pt x="848" y="295"/>
                  <a:pt x="848" y="296"/>
                </a:cubicBezTo>
                <a:cubicBezTo>
                  <a:pt x="848" y="296"/>
                  <a:pt x="848" y="296"/>
                  <a:pt x="849" y="296"/>
                </a:cubicBezTo>
                <a:cubicBezTo>
                  <a:pt x="848" y="296"/>
                  <a:pt x="848" y="296"/>
                  <a:pt x="848" y="296"/>
                </a:cubicBezTo>
                <a:cubicBezTo>
                  <a:pt x="847" y="296"/>
                  <a:pt x="848" y="296"/>
                  <a:pt x="848" y="297"/>
                </a:cubicBezTo>
                <a:cubicBezTo>
                  <a:pt x="848" y="296"/>
                  <a:pt x="847" y="296"/>
                  <a:pt x="847" y="296"/>
                </a:cubicBezTo>
                <a:cubicBezTo>
                  <a:pt x="847" y="297"/>
                  <a:pt x="847" y="297"/>
                  <a:pt x="848" y="297"/>
                </a:cubicBezTo>
                <a:cubicBezTo>
                  <a:pt x="847" y="297"/>
                  <a:pt x="848" y="297"/>
                  <a:pt x="847" y="297"/>
                </a:cubicBezTo>
                <a:cubicBezTo>
                  <a:pt x="847" y="297"/>
                  <a:pt x="847" y="297"/>
                  <a:pt x="847" y="297"/>
                </a:cubicBezTo>
                <a:cubicBezTo>
                  <a:pt x="846" y="297"/>
                  <a:pt x="847" y="298"/>
                  <a:pt x="847" y="298"/>
                </a:cubicBezTo>
                <a:cubicBezTo>
                  <a:pt x="847" y="298"/>
                  <a:pt x="848" y="297"/>
                  <a:pt x="848" y="298"/>
                </a:cubicBezTo>
                <a:cubicBezTo>
                  <a:pt x="848" y="298"/>
                  <a:pt x="847" y="299"/>
                  <a:pt x="847" y="299"/>
                </a:cubicBezTo>
                <a:cubicBezTo>
                  <a:pt x="847" y="299"/>
                  <a:pt x="847" y="299"/>
                  <a:pt x="847" y="300"/>
                </a:cubicBezTo>
                <a:cubicBezTo>
                  <a:pt x="847" y="300"/>
                  <a:pt x="847" y="299"/>
                  <a:pt x="846" y="299"/>
                </a:cubicBezTo>
                <a:cubicBezTo>
                  <a:pt x="846" y="300"/>
                  <a:pt x="845" y="299"/>
                  <a:pt x="845" y="300"/>
                </a:cubicBezTo>
                <a:cubicBezTo>
                  <a:pt x="846" y="300"/>
                  <a:pt x="846" y="299"/>
                  <a:pt x="847" y="300"/>
                </a:cubicBezTo>
                <a:cubicBezTo>
                  <a:pt x="846" y="300"/>
                  <a:pt x="846" y="300"/>
                  <a:pt x="846" y="300"/>
                </a:cubicBezTo>
                <a:cubicBezTo>
                  <a:pt x="846" y="301"/>
                  <a:pt x="846" y="301"/>
                  <a:pt x="846" y="301"/>
                </a:cubicBezTo>
                <a:cubicBezTo>
                  <a:pt x="845" y="301"/>
                  <a:pt x="845" y="302"/>
                  <a:pt x="845" y="302"/>
                </a:cubicBezTo>
                <a:cubicBezTo>
                  <a:pt x="845" y="301"/>
                  <a:pt x="845" y="302"/>
                  <a:pt x="845" y="302"/>
                </a:cubicBezTo>
                <a:cubicBezTo>
                  <a:pt x="845" y="301"/>
                  <a:pt x="845" y="301"/>
                  <a:pt x="844" y="301"/>
                </a:cubicBezTo>
                <a:cubicBezTo>
                  <a:pt x="845" y="302"/>
                  <a:pt x="845" y="303"/>
                  <a:pt x="844" y="303"/>
                </a:cubicBezTo>
                <a:cubicBezTo>
                  <a:pt x="844" y="303"/>
                  <a:pt x="844" y="303"/>
                  <a:pt x="843" y="303"/>
                </a:cubicBezTo>
                <a:cubicBezTo>
                  <a:pt x="843" y="303"/>
                  <a:pt x="843" y="303"/>
                  <a:pt x="843" y="304"/>
                </a:cubicBezTo>
                <a:cubicBezTo>
                  <a:pt x="843" y="304"/>
                  <a:pt x="843" y="303"/>
                  <a:pt x="842" y="303"/>
                </a:cubicBezTo>
                <a:cubicBezTo>
                  <a:pt x="842" y="304"/>
                  <a:pt x="842" y="304"/>
                  <a:pt x="842" y="304"/>
                </a:cubicBezTo>
                <a:cubicBezTo>
                  <a:pt x="842" y="304"/>
                  <a:pt x="842" y="304"/>
                  <a:pt x="842" y="304"/>
                </a:cubicBezTo>
                <a:cubicBezTo>
                  <a:pt x="842" y="303"/>
                  <a:pt x="843" y="303"/>
                  <a:pt x="843" y="302"/>
                </a:cubicBezTo>
                <a:cubicBezTo>
                  <a:pt x="843" y="302"/>
                  <a:pt x="843" y="302"/>
                  <a:pt x="842" y="302"/>
                </a:cubicBezTo>
                <a:cubicBezTo>
                  <a:pt x="842" y="302"/>
                  <a:pt x="840" y="303"/>
                  <a:pt x="841" y="305"/>
                </a:cubicBezTo>
                <a:cubicBezTo>
                  <a:pt x="841" y="305"/>
                  <a:pt x="841" y="304"/>
                  <a:pt x="840" y="305"/>
                </a:cubicBezTo>
                <a:cubicBezTo>
                  <a:pt x="841" y="305"/>
                  <a:pt x="840" y="305"/>
                  <a:pt x="840" y="305"/>
                </a:cubicBezTo>
                <a:cubicBezTo>
                  <a:pt x="841" y="306"/>
                  <a:pt x="840" y="306"/>
                  <a:pt x="841" y="306"/>
                </a:cubicBezTo>
                <a:cubicBezTo>
                  <a:pt x="841" y="306"/>
                  <a:pt x="841" y="306"/>
                  <a:pt x="841" y="305"/>
                </a:cubicBezTo>
                <a:cubicBezTo>
                  <a:pt x="841" y="305"/>
                  <a:pt x="841" y="305"/>
                  <a:pt x="841" y="305"/>
                </a:cubicBezTo>
                <a:cubicBezTo>
                  <a:pt x="841" y="305"/>
                  <a:pt x="841" y="305"/>
                  <a:pt x="841" y="305"/>
                </a:cubicBezTo>
                <a:cubicBezTo>
                  <a:pt x="841" y="305"/>
                  <a:pt x="842" y="305"/>
                  <a:pt x="842" y="306"/>
                </a:cubicBezTo>
                <a:cubicBezTo>
                  <a:pt x="842" y="306"/>
                  <a:pt x="842" y="305"/>
                  <a:pt x="841" y="306"/>
                </a:cubicBezTo>
                <a:cubicBezTo>
                  <a:pt x="842" y="306"/>
                  <a:pt x="840" y="306"/>
                  <a:pt x="841" y="307"/>
                </a:cubicBezTo>
                <a:cubicBezTo>
                  <a:pt x="841" y="307"/>
                  <a:pt x="841" y="307"/>
                  <a:pt x="841" y="307"/>
                </a:cubicBezTo>
                <a:cubicBezTo>
                  <a:pt x="841" y="307"/>
                  <a:pt x="840" y="307"/>
                  <a:pt x="840" y="307"/>
                </a:cubicBezTo>
                <a:cubicBezTo>
                  <a:pt x="841" y="308"/>
                  <a:pt x="841" y="307"/>
                  <a:pt x="841" y="308"/>
                </a:cubicBezTo>
                <a:cubicBezTo>
                  <a:pt x="841" y="308"/>
                  <a:pt x="840" y="308"/>
                  <a:pt x="840" y="308"/>
                </a:cubicBezTo>
                <a:cubicBezTo>
                  <a:pt x="841" y="308"/>
                  <a:pt x="840" y="309"/>
                  <a:pt x="840" y="309"/>
                </a:cubicBezTo>
                <a:cubicBezTo>
                  <a:pt x="840" y="308"/>
                  <a:pt x="841" y="308"/>
                  <a:pt x="841" y="308"/>
                </a:cubicBezTo>
                <a:cubicBezTo>
                  <a:pt x="841" y="308"/>
                  <a:pt x="841" y="309"/>
                  <a:pt x="841" y="309"/>
                </a:cubicBezTo>
                <a:cubicBezTo>
                  <a:pt x="841" y="309"/>
                  <a:pt x="841" y="309"/>
                  <a:pt x="840" y="309"/>
                </a:cubicBezTo>
                <a:cubicBezTo>
                  <a:pt x="840" y="309"/>
                  <a:pt x="840" y="309"/>
                  <a:pt x="840" y="309"/>
                </a:cubicBezTo>
                <a:cubicBezTo>
                  <a:pt x="841" y="309"/>
                  <a:pt x="841" y="310"/>
                  <a:pt x="841" y="310"/>
                </a:cubicBezTo>
                <a:cubicBezTo>
                  <a:pt x="841" y="309"/>
                  <a:pt x="842" y="309"/>
                  <a:pt x="841" y="309"/>
                </a:cubicBezTo>
                <a:cubicBezTo>
                  <a:pt x="842" y="309"/>
                  <a:pt x="842" y="309"/>
                  <a:pt x="842" y="309"/>
                </a:cubicBezTo>
                <a:cubicBezTo>
                  <a:pt x="842" y="308"/>
                  <a:pt x="842" y="307"/>
                  <a:pt x="843" y="307"/>
                </a:cubicBezTo>
                <a:cubicBezTo>
                  <a:pt x="843" y="307"/>
                  <a:pt x="843" y="308"/>
                  <a:pt x="843" y="308"/>
                </a:cubicBezTo>
                <a:cubicBezTo>
                  <a:pt x="843" y="307"/>
                  <a:pt x="843" y="307"/>
                  <a:pt x="843" y="307"/>
                </a:cubicBezTo>
                <a:cubicBezTo>
                  <a:pt x="843" y="307"/>
                  <a:pt x="843" y="307"/>
                  <a:pt x="844" y="307"/>
                </a:cubicBezTo>
                <a:cubicBezTo>
                  <a:pt x="843" y="307"/>
                  <a:pt x="844" y="307"/>
                  <a:pt x="843" y="306"/>
                </a:cubicBezTo>
                <a:cubicBezTo>
                  <a:pt x="844" y="306"/>
                  <a:pt x="843" y="307"/>
                  <a:pt x="844" y="307"/>
                </a:cubicBezTo>
                <a:cubicBezTo>
                  <a:pt x="844" y="306"/>
                  <a:pt x="844" y="306"/>
                  <a:pt x="843" y="306"/>
                </a:cubicBezTo>
                <a:cubicBezTo>
                  <a:pt x="844" y="306"/>
                  <a:pt x="844" y="306"/>
                  <a:pt x="844" y="305"/>
                </a:cubicBezTo>
                <a:cubicBezTo>
                  <a:pt x="844" y="305"/>
                  <a:pt x="844" y="305"/>
                  <a:pt x="844" y="305"/>
                </a:cubicBezTo>
                <a:cubicBezTo>
                  <a:pt x="844" y="305"/>
                  <a:pt x="845" y="306"/>
                  <a:pt x="845" y="305"/>
                </a:cubicBezTo>
                <a:cubicBezTo>
                  <a:pt x="845" y="305"/>
                  <a:pt x="844" y="305"/>
                  <a:pt x="844" y="305"/>
                </a:cubicBezTo>
                <a:cubicBezTo>
                  <a:pt x="844" y="304"/>
                  <a:pt x="844" y="304"/>
                  <a:pt x="845" y="304"/>
                </a:cubicBezTo>
                <a:cubicBezTo>
                  <a:pt x="845" y="304"/>
                  <a:pt x="845" y="304"/>
                  <a:pt x="845" y="305"/>
                </a:cubicBezTo>
                <a:cubicBezTo>
                  <a:pt x="845" y="304"/>
                  <a:pt x="845" y="303"/>
                  <a:pt x="846" y="304"/>
                </a:cubicBezTo>
                <a:cubicBezTo>
                  <a:pt x="846" y="303"/>
                  <a:pt x="847" y="303"/>
                  <a:pt x="847" y="303"/>
                </a:cubicBezTo>
                <a:cubicBezTo>
                  <a:pt x="847" y="303"/>
                  <a:pt x="846" y="303"/>
                  <a:pt x="846" y="303"/>
                </a:cubicBezTo>
                <a:cubicBezTo>
                  <a:pt x="846" y="304"/>
                  <a:pt x="846" y="304"/>
                  <a:pt x="846" y="304"/>
                </a:cubicBezTo>
                <a:cubicBezTo>
                  <a:pt x="845" y="303"/>
                  <a:pt x="845" y="303"/>
                  <a:pt x="845" y="303"/>
                </a:cubicBezTo>
                <a:cubicBezTo>
                  <a:pt x="846" y="303"/>
                  <a:pt x="846" y="303"/>
                  <a:pt x="847" y="302"/>
                </a:cubicBezTo>
                <a:cubicBezTo>
                  <a:pt x="847" y="303"/>
                  <a:pt x="847" y="303"/>
                  <a:pt x="847" y="303"/>
                </a:cubicBezTo>
                <a:cubicBezTo>
                  <a:pt x="847" y="302"/>
                  <a:pt x="848" y="302"/>
                  <a:pt x="848" y="302"/>
                </a:cubicBezTo>
                <a:cubicBezTo>
                  <a:pt x="848" y="301"/>
                  <a:pt x="848" y="301"/>
                  <a:pt x="847" y="301"/>
                </a:cubicBezTo>
                <a:cubicBezTo>
                  <a:pt x="848" y="301"/>
                  <a:pt x="848" y="301"/>
                  <a:pt x="847" y="301"/>
                </a:cubicBezTo>
                <a:cubicBezTo>
                  <a:pt x="848" y="301"/>
                  <a:pt x="848" y="300"/>
                  <a:pt x="849" y="301"/>
                </a:cubicBezTo>
                <a:cubicBezTo>
                  <a:pt x="849" y="301"/>
                  <a:pt x="848" y="300"/>
                  <a:pt x="848" y="300"/>
                </a:cubicBezTo>
                <a:cubicBezTo>
                  <a:pt x="849" y="300"/>
                  <a:pt x="848" y="299"/>
                  <a:pt x="849" y="300"/>
                </a:cubicBezTo>
                <a:cubicBezTo>
                  <a:pt x="849" y="299"/>
                  <a:pt x="849" y="299"/>
                  <a:pt x="850" y="299"/>
                </a:cubicBezTo>
                <a:cubicBezTo>
                  <a:pt x="850" y="299"/>
                  <a:pt x="849" y="299"/>
                  <a:pt x="850" y="300"/>
                </a:cubicBezTo>
                <a:cubicBezTo>
                  <a:pt x="850" y="300"/>
                  <a:pt x="850" y="299"/>
                  <a:pt x="850" y="299"/>
                </a:cubicBezTo>
                <a:cubicBezTo>
                  <a:pt x="850" y="299"/>
                  <a:pt x="850" y="299"/>
                  <a:pt x="850" y="299"/>
                </a:cubicBezTo>
                <a:cubicBezTo>
                  <a:pt x="851" y="299"/>
                  <a:pt x="851" y="300"/>
                  <a:pt x="851" y="300"/>
                </a:cubicBezTo>
                <a:cubicBezTo>
                  <a:pt x="850" y="300"/>
                  <a:pt x="850" y="300"/>
                  <a:pt x="850" y="300"/>
                </a:cubicBezTo>
                <a:cubicBezTo>
                  <a:pt x="850" y="300"/>
                  <a:pt x="850" y="300"/>
                  <a:pt x="850" y="300"/>
                </a:cubicBezTo>
                <a:cubicBezTo>
                  <a:pt x="851" y="300"/>
                  <a:pt x="851" y="300"/>
                  <a:pt x="851" y="299"/>
                </a:cubicBezTo>
                <a:cubicBezTo>
                  <a:pt x="851" y="299"/>
                  <a:pt x="852" y="298"/>
                  <a:pt x="852" y="298"/>
                </a:cubicBezTo>
                <a:cubicBezTo>
                  <a:pt x="851" y="298"/>
                  <a:pt x="851" y="297"/>
                  <a:pt x="851" y="297"/>
                </a:cubicBezTo>
                <a:cubicBezTo>
                  <a:pt x="852" y="298"/>
                  <a:pt x="851" y="297"/>
                  <a:pt x="851" y="297"/>
                </a:cubicBezTo>
                <a:cubicBezTo>
                  <a:pt x="852" y="297"/>
                  <a:pt x="851" y="298"/>
                  <a:pt x="852" y="298"/>
                </a:cubicBezTo>
                <a:cubicBezTo>
                  <a:pt x="852" y="297"/>
                  <a:pt x="853" y="297"/>
                  <a:pt x="853" y="296"/>
                </a:cubicBezTo>
                <a:cubicBezTo>
                  <a:pt x="854" y="296"/>
                  <a:pt x="854" y="295"/>
                  <a:pt x="855" y="295"/>
                </a:cubicBezTo>
                <a:cubicBezTo>
                  <a:pt x="855" y="295"/>
                  <a:pt x="855" y="295"/>
                  <a:pt x="855" y="295"/>
                </a:cubicBezTo>
                <a:cubicBezTo>
                  <a:pt x="855" y="295"/>
                  <a:pt x="856" y="296"/>
                  <a:pt x="856" y="295"/>
                </a:cubicBezTo>
                <a:cubicBezTo>
                  <a:pt x="856" y="295"/>
                  <a:pt x="855" y="295"/>
                  <a:pt x="855" y="295"/>
                </a:cubicBezTo>
                <a:cubicBezTo>
                  <a:pt x="855" y="294"/>
                  <a:pt x="856" y="294"/>
                  <a:pt x="856" y="293"/>
                </a:cubicBezTo>
                <a:cubicBezTo>
                  <a:pt x="855" y="293"/>
                  <a:pt x="855" y="294"/>
                  <a:pt x="855" y="293"/>
                </a:cubicBezTo>
                <a:cubicBezTo>
                  <a:pt x="855" y="293"/>
                  <a:pt x="855" y="293"/>
                  <a:pt x="855" y="293"/>
                </a:cubicBezTo>
                <a:cubicBezTo>
                  <a:pt x="855" y="293"/>
                  <a:pt x="856" y="293"/>
                  <a:pt x="856" y="293"/>
                </a:cubicBezTo>
                <a:cubicBezTo>
                  <a:pt x="855" y="293"/>
                  <a:pt x="855" y="293"/>
                  <a:pt x="855" y="293"/>
                </a:cubicBezTo>
                <a:cubicBezTo>
                  <a:pt x="856" y="293"/>
                  <a:pt x="855" y="293"/>
                  <a:pt x="856" y="293"/>
                </a:cubicBezTo>
                <a:cubicBezTo>
                  <a:pt x="856" y="293"/>
                  <a:pt x="857" y="293"/>
                  <a:pt x="857" y="292"/>
                </a:cubicBezTo>
                <a:cubicBezTo>
                  <a:pt x="857" y="293"/>
                  <a:pt x="858" y="293"/>
                  <a:pt x="858" y="293"/>
                </a:cubicBezTo>
                <a:cubicBezTo>
                  <a:pt x="858" y="293"/>
                  <a:pt x="857" y="293"/>
                  <a:pt x="858" y="293"/>
                </a:cubicBezTo>
                <a:cubicBezTo>
                  <a:pt x="858" y="293"/>
                  <a:pt x="859" y="293"/>
                  <a:pt x="858" y="292"/>
                </a:cubicBezTo>
                <a:cubicBezTo>
                  <a:pt x="858" y="292"/>
                  <a:pt x="858" y="292"/>
                  <a:pt x="858" y="292"/>
                </a:cubicBezTo>
                <a:cubicBezTo>
                  <a:pt x="857" y="292"/>
                  <a:pt x="858" y="293"/>
                  <a:pt x="857" y="293"/>
                </a:cubicBezTo>
                <a:cubicBezTo>
                  <a:pt x="857" y="292"/>
                  <a:pt x="857" y="292"/>
                  <a:pt x="857" y="292"/>
                </a:cubicBezTo>
                <a:cubicBezTo>
                  <a:pt x="858" y="291"/>
                  <a:pt x="859" y="291"/>
                  <a:pt x="858" y="290"/>
                </a:cubicBezTo>
                <a:cubicBezTo>
                  <a:pt x="859" y="290"/>
                  <a:pt x="859" y="290"/>
                  <a:pt x="859" y="290"/>
                </a:cubicBezTo>
                <a:cubicBezTo>
                  <a:pt x="859" y="290"/>
                  <a:pt x="859" y="290"/>
                  <a:pt x="859" y="290"/>
                </a:cubicBezTo>
                <a:cubicBezTo>
                  <a:pt x="859" y="290"/>
                  <a:pt x="859" y="290"/>
                  <a:pt x="859" y="289"/>
                </a:cubicBezTo>
                <a:cubicBezTo>
                  <a:pt x="860" y="289"/>
                  <a:pt x="861" y="289"/>
                  <a:pt x="860" y="288"/>
                </a:cubicBezTo>
                <a:cubicBezTo>
                  <a:pt x="861" y="288"/>
                  <a:pt x="861" y="288"/>
                  <a:pt x="861" y="288"/>
                </a:cubicBezTo>
                <a:cubicBezTo>
                  <a:pt x="861" y="288"/>
                  <a:pt x="861" y="288"/>
                  <a:pt x="861" y="288"/>
                </a:cubicBezTo>
                <a:cubicBezTo>
                  <a:pt x="861" y="288"/>
                  <a:pt x="861" y="288"/>
                  <a:pt x="862" y="288"/>
                </a:cubicBezTo>
                <a:cubicBezTo>
                  <a:pt x="862" y="287"/>
                  <a:pt x="862" y="287"/>
                  <a:pt x="862" y="287"/>
                </a:cubicBezTo>
                <a:cubicBezTo>
                  <a:pt x="862" y="287"/>
                  <a:pt x="862" y="287"/>
                  <a:pt x="862" y="287"/>
                </a:cubicBezTo>
                <a:cubicBezTo>
                  <a:pt x="862" y="287"/>
                  <a:pt x="863" y="287"/>
                  <a:pt x="863" y="287"/>
                </a:cubicBezTo>
                <a:cubicBezTo>
                  <a:pt x="863" y="287"/>
                  <a:pt x="863" y="287"/>
                  <a:pt x="863" y="287"/>
                </a:cubicBezTo>
                <a:cubicBezTo>
                  <a:pt x="863" y="287"/>
                  <a:pt x="863" y="287"/>
                  <a:pt x="862" y="287"/>
                </a:cubicBezTo>
                <a:cubicBezTo>
                  <a:pt x="862" y="287"/>
                  <a:pt x="863" y="286"/>
                  <a:pt x="862" y="286"/>
                </a:cubicBezTo>
                <a:cubicBezTo>
                  <a:pt x="863" y="287"/>
                  <a:pt x="863" y="286"/>
                  <a:pt x="864" y="286"/>
                </a:cubicBezTo>
                <a:cubicBezTo>
                  <a:pt x="864" y="285"/>
                  <a:pt x="864" y="285"/>
                  <a:pt x="865" y="284"/>
                </a:cubicBezTo>
                <a:cubicBezTo>
                  <a:pt x="865" y="284"/>
                  <a:pt x="865" y="284"/>
                  <a:pt x="866" y="284"/>
                </a:cubicBezTo>
                <a:cubicBezTo>
                  <a:pt x="866" y="284"/>
                  <a:pt x="866" y="283"/>
                  <a:pt x="867" y="283"/>
                </a:cubicBezTo>
                <a:cubicBezTo>
                  <a:pt x="866" y="282"/>
                  <a:pt x="868" y="282"/>
                  <a:pt x="868" y="282"/>
                </a:cubicBezTo>
                <a:cubicBezTo>
                  <a:pt x="868" y="282"/>
                  <a:pt x="868" y="283"/>
                  <a:pt x="868" y="283"/>
                </a:cubicBezTo>
                <a:cubicBezTo>
                  <a:pt x="868" y="283"/>
                  <a:pt x="869" y="282"/>
                  <a:pt x="869" y="282"/>
                </a:cubicBezTo>
                <a:cubicBezTo>
                  <a:pt x="868" y="282"/>
                  <a:pt x="868" y="282"/>
                  <a:pt x="868" y="282"/>
                </a:cubicBezTo>
                <a:cubicBezTo>
                  <a:pt x="869" y="282"/>
                  <a:pt x="868" y="281"/>
                  <a:pt x="869" y="281"/>
                </a:cubicBezTo>
                <a:cubicBezTo>
                  <a:pt x="869" y="282"/>
                  <a:pt x="869" y="283"/>
                  <a:pt x="869" y="283"/>
                </a:cubicBezTo>
                <a:cubicBezTo>
                  <a:pt x="869" y="283"/>
                  <a:pt x="868" y="283"/>
                  <a:pt x="868" y="284"/>
                </a:cubicBezTo>
                <a:cubicBezTo>
                  <a:pt x="868" y="284"/>
                  <a:pt x="868" y="284"/>
                  <a:pt x="867" y="284"/>
                </a:cubicBezTo>
                <a:cubicBezTo>
                  <a:pt x="867" y="284"/>
                  <a:pt x="868" y="284"/>
                  <a:pt x="867" y="284"/>
                </a:cubicBezTo>
                <a:cubicBezTo>
                  <a:pt x="867" y="284"/>
                  <a:pt x="866" y="285"/>
                  <a:pt x="867" y="286"/>
                </a:cubicBezTo>
                <a:cubicBezTo>
                  <a:pt x="866" y="286"/>
                  <a:pt x="866" y="285"/>
                  <a:pt x="866" y="285"/>
                </a:cubicBezTo>
                <a:cubicBezTo>
                  <a:pt x="866" y="286"/>
                  <a:pt x="865" y="286"/>
                  <a:pt x="865" y="286"/>
                </a:cubicBezTo>
                <a:cubicBezTo>
                  <a:pt x="865" y="286"/>
                  <a:pt x="865" y="286"/>
                  <a:pt x="865" y="285"/>
                </a:cubicBezTo>
                <a:cubicBezTo>
                  <a:pt x="866" y="286"/>
                  <a:pt x="866" y="285"/>
                  <a:pt x="865" y="285"/>
                </a:cubicBezTo>
                <a:cubicBezTo>
                  <a:pt x="865" y="285"/>
                  <a:pt x="865" y="285"/>
                  <a:pt x="864" y="286"/>
                </a:cubicBezTo>
                <a:cubicBezTo>
                  <a:pt x="864" y="286"/>
                  <a:pt x="864" y="286"/>
                  <a:pt x="864" y="286"/>
                </a:cubicBezTo>
                <a:cubicBezTo>
                  <a:pt x="865" y="286"/>
                  <a:pt x="865" y="286"/>
                  <a:pt x="865" y="286"/>
                </a:cubicBezTo>
                <a:cubicBezTo>
                  <a:pt x="865" y="286"/>
                  <a:pt x="865" y="286"/>
                  <a:pt x="865" y="287"/>
                </a:cubicBezTo>
                <a:cubicBezTo>
                  <a:pt x="864" y="287"/>
                  <a:pt x="865" y="288"/>
                  <a:pt x="865" y="288"/>
                </a:cubicBezTo>
                <a:cubicBezTo>
                  <a:pt x="864" y="288"/>
                  <a:pt x="865" y="287"/>
                  <a:pt x="864" y="287"/>
                </a:cubicBezTo>
                <a:cubicBezTo>
                  <a:pt x="864" y="288"/>
                  <a:pt x="864" y="288"/>
                  <a:pt x="864" y="288"/>
                </a:cubicBezTo>
                <a:cubicBezTo>
                  <a:pt x="863" y="289"/>
                  <a:pt x="863" y="288"/>
                  <a:pt x="863" y="288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89"/>
                  <a:pt x="862" y="288"/>
                  <a:pt x="862" y="288"/>
                </a:cubicBezTo>
                <a:cubicBezTo>
                  <a:pt x="862" y="288"/>
                  <a:pt x="862" y="289"/>
                  <a:pt x="862" y="289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2" y="290"/>
                  <a:pt x="862" y="290"/>
                  <a:pt x="862" y="290"/>
                </a:cubicBezTo>
                <a:cubicBezTo>
                  <a:pt x="862" y="290"/>
                  <a:pt x="862" y="290"/>
                  <a:pt x="862" y="290"/>
                </a:cubicBezTo>
                <a:cubicBezTo>
                  <a:pt x="862" y="290"/>
                  <a:pt x="862" y="290"/>
                  <a:pt x="861" y="290"/>
                </a:cubicBezTo>
                <a:cubicBezTo>
                  <a:pt x="861" y="290"/>
                  <a:pt x="862" y="291"/>
                  <a:pt x="861" y="291"/>
                </a:cubicBezTo>
                <a:cubicBezTo>
                  <a:pt x="861" y="291"/>
                  <a:pt x="861" y="291"/>
                  <a:pt x="861" y="290"/>
                </a:cubicBezTo>
                <a:cubicBezTo>
                  <a:pt x="860" y="291"/>
                  <a:pt x="861" y="292"/>
                  <a:pt x="861" y="292"/>
                </a:cubicBezTo>
                <a:cubicBezTo>
                  <a:pt x="861" y="292"/>
                  <a:pt x="861" y="292"/>
                  <a:pt x="860" y="292"/>
                </a:cubicBezTo>
                <a:cubicBezTo>
                  <a:pt x="860" y="291"/>
                  <a:pt x="861" y="291"/>
                  <a:pt x="860" y="291"/>
                </a:cubicBezTo>
                <a:cubicBezTo>
                  <a:pt x="859" y="291"/>
                  <a:pt x="860" y="292"/>
                  <a:pt x="860" y="292"/>
                </a:cubicBezTo>
                <a:cubicBezTo>
                  <a:pt x="860" y="292"/>
                  <a:pt x="860" y="292"/>
                  <a:pt x="860" y="292"/>
                </a:cubicBezTo>
                <a:cubicBezTo>
                  <a:pt x="860" y="293"/>
                  <a:pt x="860" y="293"/>
                  <a:pt x="860" y="293"/>
                </a:cubicBezTo>
                <a:cubicBezTo>
                  <a:pt x="860" y="293"/>
                  <a:pt x="860" y="292"/>
                  <a:pt x="860" y="293"/>
                </a:cubicBezTo>
                <a:cubicBezTo>
                  <a:pt x="860" y="293"/>
                  <a:pt x="860" y="293"/>
                  <a:pt x="860" y="293"/>
                </a:cubicBezTo>
                <a:cubicBezTo>
                  <a:pt x="861" y="293"/>
                  <a:pt x="861" y="292"/>
                  <a:pt x="862" y="291"/>
                </a:cubicBezTo>
                <a:cubicBezTo>
                  <a:pt x="862" y="292"/>
                  <a:pt x="860" y="293"/>
                  <a:pt x="861" y="294"/>
                </a:cubicBezTo>
                <a:cubicBezTo>
                  <a:pt x="861" y="294"/>
                  <a:pt x="861" y="294"/>
                  <a:pt x="860" y="294"/>
                </a:cubicBezTo>
                <a:cubicBezTo>
                  <a:pt x="860" y="294"/>
                  <a:pt x="860" y="294"/>
                  <a:pt x="860" y="294"/>
                </a:cubicBezTo>
                <a:cubicBezTo>
                  <a:pt x="860" y="294"/>
                  <a:pt x="859" y="295"/>
                  <a:pt x="859" y="295"/>
                </a:cubicBezTo>
                <a:cubicBezTo>
                  <a:pt x="859" y="295"/>
                  <a:pt x="859" y="295"/>
                  <a:pt x="859" y="295"/>
                </a:cubicBezTo>
                <a:cubicBezTo>
                  <a:pt x="859" y="295"/>
                  <a:pt x="858" y="295"/>
                  <a:pt x="858" y="295"/>
                </a:cubicBezTo>
                <a:cubicBezTo>
                  <a:pt x="859" y="295"/>
                  <a:pt x="859" y="295"/>
                  <a:pt x="859" y="295"/>
                </a:cubicBezTo>
                <a:cubicBezTo>
                  <a:pt x="859" y="296"/>
                  <a:pt x="859" y="296"/>
                  <a:pt x="859" y="297"/>
                </a:cubicBezTo>
                <a:cubicBezTo>
                  <a:pt x="859" y="297"/>
                  <a:pt x="860" y="297"/>
                  <a:pt x="859" y="297"/>
                </a:cubicBezTo>
                <a:cubicBezTo>
                  <a:pt x="859" y="298"/>
                  <a:pt x="858" y="299"/>
                  <a:pt x="857" y="299"/>
                </a:cubicBezTo>
                <a:cubicBezTo>
                  <a:pt x="857" y="299"/>
                  <a:pt x="857" y="299"/>
                  <a:pt x="857" y="299"/>
                </a:cubicBezTo>
                <a:cubicBezTo>
                  <a:pt x="857" y="299"/>
                  <a:pt x="857" y="299"/>
                  <a:pt x="857" y="299"/>
                </a:cubicBezTo>
                <a:cubicBezTo>
                  <a:pt x="857" y="299"/>
                  <a:pt x="857" y="300"/>
                  <a:pt x="857" y="300"/>
                </a:cubicBezTo>
                <a:cubicBezTo>
                  <a:pt x="857" y="300"/>
                  <a:pt x="857" y="300"/>
                  <a:pt x="856" y="300"/>
                </a:cubicBezTo>
                <a:cubicBezTo>
                  <a:pt x="857" y="300"/>
                  <a:pt x="857" y="300"/>
                  <a:pt x="857" y="300"/>
                </a:cubicBezTo>
                <a:cubicBezTo>
                  <a:pt x="856" y="300"/>
                  <a:pt x="856" y="300"/>
                  <a:pt x="856" y="300"/>
                </a:cubicBezTo>
                <a:cubicBezTo>
                  <a:pt x="856" y="300"/>
                  <a:pt x="856" y="300"/>
                  <a:pt x="857" y="300"/>
                </a:cubicBezTo>
                <a:cubicBezTo>
                  <a:pt x="856" y="301"/>
                  <a:pt x="855" y="301"/>
                  <a:pt x="856" y="302"/>
                </a:cubicBezTo>
                <a:cubicBezTo>
                  <a:pt x="855" y="302"/>
                  <a:pt x="855" y="301"/>
                  <a:pt x="855" y="301"/>
                </a:cubicBezTo>
                <a:cubicBezTo>
                  <a:pt x="856" y="303"/>
                  <a:pt x="855" y="303"/>
                  <a:pt x="854" y="303"/>
                </a:cubicBezTo>
                <a:cubicBezTo>
                  <a:pt x="854" y="303"/>
                  <a:pt x="854" y="303"/>
                  <a:pt x="854" y="303"/>
                </a:cubicBezTo>
                <a:cubicBezTo>
                  <a:pt x="854" y="303"/>
                  <a:pt x="853" y="302"/>
                  <a:pt x="853" y="302"/>
                </a:cubicBezTo>
                <a:cubicBezTo>
                  <a:pt x="853" y="302"/>
                  <a:pt x="853" y="302"/>
                  <a:pt x="853" y="302"/>
                </a:cubicBezTo>
                <a:cubicBezTo>
                  <a:pt x="853" y="303"/>
                  <a:pt x="853" y="303"/>
                  <a:pt x="853" y="303"/>
                </a:cubicBezTo>
                <a:cubicBezTo>
                  <a:pt x="853" y="303"/>
                  <a:pt x="853" y="303"/>
                  <a:pt x="853" y="303"/>
                </a:cubicBezTo>
                <a:cubicBezTo>
                  <a:pt x="852" y="303"/>
                  <a:pt x="852" y="303"/>
                  <a:pt x="852" y="303"/>
                </a:cubicBezTo>
                <a:cubicBezTo>
                  <a:pt x="853" y="304"/>
                  <a:pt x="852" y="305"/>
                  <a:pt x="852" y="306"/>
                </a:cubicBezTo>
                <a:cubicBezTo>
                  <a:pt x="852" y="305"/>
                  <a:pt x="852" y="305"/>
                  <a:pt x="851" y="305"/>
                </a:cubicBezTo>
                <a:cubicBezTo>
                  <a:pt x="851" y="306"/>
                  <a:pt x="851" y="306"/>
                  <a:pt x="852" y="306"/>
                </a:cubicBezTo>
                <a:cubicBezTo>
                  <a:pt x="851" y="306"/>
                  <a:pt x="852" y="307"/>
                  <a:pt x="851" y="307"/>
                </a:cubicBezTo>
                <a:cubicBezTo>
                  <a:pt x="851" y="306"/>
                  <a:pt x="851" y="306"/>
                  <a:pt x="851" y="306"/>
                </a:cubicBezTo>
                <a:cubicBezTo>
                  <a:pt x="851" y="306"/>
                  <a:pt x="851" y="306"/>
                  <a:pt x="851" y="306"/>
                </a:cubicBezTo>
                <a:cubicBezTo>
                  <a:pt x="851" y="306"/>
                  <a:pt x="851" y="306"/>
                  <a:pt x="851" y="307"/>
                </a:cubicBezTo>
                <a:cubicBezTo>
                  <a:pt x="850" y="307"/>
                  <a:pt x="851" y="307"/>
                  <a:pt x="851" y="307"/>
                </a:cubicBezTo>
                <a:cubicBezTo>
                  <a:pt x="850" y="308"/>
                  <a:pt x="850" y="310"/>
                  <a:pt x="848" y="310"/>
                </a:cubicBezTo>
                <a:cubicBezTo>
                  <a:pt x="848" y="311"/>
                  <a:pt x="848" y="311"/>
                  <a:pt x="848" y="311"/>
                </a:cubicBezTo>
                <a:cubicBezTo>
                  <a:pt x="847" y="311"/>
                  <a:pt x="848" y="311"/>
                  <a:pt x="848" y="312"/>
                </a:cubicBezTo>
                <a:cubicBezTo>
                  <a:pt x="848" y="312"/>
                  <a:pt x="847" y="312"/>
                  <a:pt x="848" y="313"/>
                </a:cubicBezTo>
                <a:cubicBezTo>
                  <a:pt x="847" y="313"/>
                  <a:pt x="847" y="312"/>
                  <a:pt x="847" y="312"/>
                </a:cubicBezTo>
                <a:cubicBezTo>
                  <a:pt x="846" y="313"/>
                  <a:pt x="847" y="313"/>
                  <a:pt x="846" y="313"/>
                </a:cubicBezTo>
                <a:cubicBezTo>
                  <a:pt x="847" y="313"/>
                  <a:pt x="846" y="313"/>
                  <a:pt x="846" y="313"/>
                </a:cubicBezTo>
                <a:cubicBezTo>
                  <a:pt x="846" y="313"/>
                  <a:pt x="846" y="313"/>
                  <a:pt x="846" y="313"/>
                </a:cubicBezTo>
                <a:cubicBezTo>
                  <a:pt x="845" y="315"/>
                  <a:pt x="844" y="316"/>
                  <a:pt x="844" y="317"/>
                </a:cubicBezTo>
                <a:cubicBezTo>
                  <a:pt x="844" y="317"/>
                  <a:pt x="844" y="316"/>
                  <a:pt x="845" y="316"/>
                </a:cubicBezTo>
                <a:cubicBezTo>
                  <a:pt x="845" y="316"/>
                  <a:pt x="845" y="317"/>
                  <a:pt x="845" y="317"/>
                </a:cubicBezTo>
                <a:cubicBezTo>
                  <a:pt x="845" y="317"/>
                  <a:pt x="846" y="316"/>
                  <a:pt x="845" y="316"/>
                </a:cubicBezTo>
                <a:cubicBezTo>
                  <a:pt x="845" y="316"/>
                  <a:pt x="846" y="316"/>
                  <a:pt x="846" y="317"/>
                </a:cubicBezTo>
                <a:cubicBezTo>
                  <a:pt x="845" y="317"/>
                  <a:pt x="844" y="317"/>
                  <a:pt x="845" y="318"/>
                </a:cubicBezTo>
                <a:cubicBezTo>
                  <a:pt x="845" y="318"/>
                  <a:pt x="845" y="318"/>
                  <a:pt x="845" y="318"/>
                </a:cubicBezTo>
                <a:cubicBezTo>
                  <a:pt x="844" y="318"/>
                  <a:pt x="845" y="318"/>
                  <a:pt x="844" y="318"/>
                </a:cubicBezTo>
                <a:cubicBezTo>
                  <a:pt x="844" y="318"/>
                  <a:pt x="844" y="318"/>
                  <a:pt x="844" y="319"/>
                </a:cubicBezTo>
                <a:cubicBezTo>
                  <a:pt x="844" y="319"/>
                  <a:pt x="844" y="319"/>
                  <a:pt x="844" y="319"/>
                </a:cubicBezTo>
                <a:cubicBezTo>
                  <a:pt x="844" y="319"/>
                  <a:pt x="844" y="318"/>
                  <a:pt x="844" y="318"/>
                </a:cubicBezTo>
                <a:cubicBezTo>
                  <a:pt x="844" y="318"/>
                  <a:pt x="844" y="318"/>
                  <a:pt x="844" y="317"/>
                </a:cubicBezTo>
                <a:cubicBezTo>
                  <a:pt x="843" y="318"/>
                  <a:pt x="843" y="317"/>
                  <a:pt x="843" y="317"/>
                </a:cubicBezTo>
                <a:cubicBezTo>
                  <a:pt x="843" y="317"/>
                  <a:pt x="843" y="317"/>
                  <a:pt x="843" y="318"/>
                </a:cubicBezTo>
                <a:cubicBezTo>
                  <a:pt x="844" y="318"/>
                  <a:pt x="844" y="319"/>
                  <a:pt x="844" y="320"/>
                </a:cubicBezTo>
                <a:cubicBezTo>
                  <a:pt x="843" y="320"/>
                  <a:pt x="843" y="320"/>
                  <a:pt x="843" y="320"/>
                </a:cubicBezTo>
                <a:cubicBezTo>
                  <a:pt x="844" y="321"/>
                  <a:pt x="843" y="321"/>
                  <a:pt x="842" y="321"/>
                </a:cubicBezTo>
                <a:cubicBezTo>
                  <a:pt x="842" y="321"/>
                  <a:pt x="842" y="321"/>
                  <a:pt x="842" y="321"/>
                </a:cubicBezTo>
                <a:cubicBezTo>
                  <a:pt x="842" y="321"/>
                  <a:pt x="843" y="322"/>
                  <a:pt x="842" y="322"/>
                </a:cubicBezTo>
                <a:cubicBezTo>
                  <a:pt x="842" y="321"/>
                  <a:pt x="842" y="322"/>
                  <a:pt x="842" y="322"/>
                </a:cubicBezTo>
                <a:cubicBezTo>
                  <a:pt x="842" y="322"/>
                  <a:pt x="841" y="322"/>
                  <a:pt x="841" y="322"/>
                </a:cubicBezTo>
                <a:cubicBezTo>
                  <a:pt x="841" y="322"/>
                  <a:pt x="841" y="323"/>
                  <a:pt x="841" y="323"/>
                </a:cubicBezTo>
                <a:cubicBezTo>
                  <a:pt x="841" y="322"/>
                  <a:pt x="841" y="322"/>
                  <a:pt x="842" y="323"/>
                </a:cubicBezTo>
                <a:cubicBezTo>
                  <a:pt x="841" y="323"/>
                  <a:pt x="841" y="323"/>
                  <a:pt x="842" y="323"/>
                </a:cubicBezTo>
                <a:cubicBezTo>
                  <a:pt x="841" y="324"/>
                  <a:pt x="841" y="323"/>
                  <a:pt x="841" y="323"/>
                </a:cubicBezTo>
                <a:cubicBezTo>
                  <a:pt x="841" y="324"/>
                  <a:pt x="841" y="324"/>
                  <a:pt x="841" y="324"/>
                </a:cubicBezTo>
                <a:cubicBezTo>
                  <a:pt x="841" y="324"/>
                  <a:pt x="841" y="324"/>
                  <a:pt x="841" y="324"/>
                </a:cubicBezTo>
                <a:cubicBezTo>
                  <a:pt x="841" y="324"/>
                  <a:pt x="842" y="324"/>
                  <a:pt x="842" y="323"/>
                </a:cubicBezTo>
                <a:cubicBezTo>
                  <a:pt x="842" y="324"/>
                  <a:pt x="842" y="324"/>
                  <a:pt x="842" y="324"/>
                </a:cubicBezTo>
                <a:cubicBezTo>
                  <a:pt x="842" y="324"/>
                  <a:pt x="842" y="324"/>
                  <a:pt x="842" y="324"/>
                </a:cubicBezTo>
                <a:cubicBezTo>
                  <a:pt x="843" y="325"/>
                  <a:pt x="843" y="324"/>
                  <a:pt x="843" y="324"/>
                </a:cubicBezTo>
                <a:cubicBezTo>
                  <a:pt x="843" y="325"/>
                  <a:pt x="842" y="325"/>
                  <a:pt x="842" y="325"/>
                </a:cubicBezTo>
                <a:cubicBezTo>
                  <a:pt x="842" y="325"/>
                  <a:pt x="841" y="325"/>
                  <a:pt x="840" y="325"/>
                </a:cubicBezTo>
                <a:cubicBezTo>
                  <a:pt x="840" y="325"/>
                  <a:pt x="840" y="325"/>
                  <a:pt x="840" y="325"/>
                </a:cubicBezTo>
                <a:cubicBezTo>
                  <a:pt x="840" y="325"/>
                  <a:pt x="839" y="325"/>
                  <a:pt x="839" y="326"/>
                </a:cubicBezTo>
                <a:cubicBezTo>
                  <a:pt x="839" y="326"/>
                  <a:pt x="840" y="326"/>
                  <a:pt x="839" y="326"/>
                </a:cubicBezTo>
                <a:cubicBezTo>
                  <a:pt x="839" y="326"/>
                  <a:pt x="839" y="326"/>
                  <a:pt x="839" y="326"/>
                </a:cubicBezTo>
                <a:cubicBezTo>
                  <a:pt x="839" y="326"/>
                  <a:pt x="839" y="326"/>
                  <a:pt x="839" y="326"/>
                </a:cubicBezTo>
                <a:cubicBezTo>
                  <a:pt x="839" y="327"/>
                  <a:pt x="839" y="327"/>
                  <a:pt x="839" y="327"/>
                </a:cubicBezTo>
                <a:cubicBezTo>
                  <a:pt x="839" y="327"/>
                  <a:pt x="840" y="326"/>
                  <a:pt x="840" y="327"/>
                </a:cubicBezTo>
                <a:cubicBezTo>
                  <a:pt x="840" y="327"/>
                  <a:pt x="839" y="327"/>
                  <a:pt x="840" y="327"/>
                </a:cubicBezTo>
                <a:cubicBezTo>
                  <a:pt x="840" y="327"/>
                  <a:pt x="840" y="327"/>
                  <a:pt x="840" y="327"/>
                </a:cubicBezTo>
                <a:cubicBezTo>
                  <a:pt x="840" y="327"/>
                  <a:pt x="840" y="327"/>
                  <a:pt x="840" y="328"/>
                </a:cubicBezTo>
                <a:cubicBezTo>
                  <a:pt x="840" y="328"/>
                  <a:pt x="840" y="328"/>
                  <a:pt x="839" y="327"/>
                </a:cubicBezTo>
                <a:cubicBezTo>
                  <a:pt x="839" y="328"/>
                  <a:pt x="839" y="328"/>
                  <a:pt x="839" y="328"/>
                </a:cubicBezTo>
                <a:cubicBezTo>
                  <a:pt x="839" y="328"/>
                  <a:pt x="838" y="328"/>
                  <a:pt x="838" y="328"/>
                </a:cubicBezTo>
                <a:cubicBezTo>
                  <a:pt x="838" y="329"/>
                  <a:pt x="839" y="328"/>
                  <a:pt x="839" y="329"/>
                </a:cubicBezTo>
                <a:cubicBezTo>
                  <a:pt x="838" y="329"/>
                  <a:pt x="838" y="328"/>
                  <a:pt x="838" y="328"/>
                </a:cubicBezTo>
                <a:cubicBezTo>
                  <a:pt x="837" y="329"/>
                  <a:pt x="837" y="329"/>
                  <a:pt x="837" y="330"/>
                </a:cubicBezTo>
                <a:cubicBezTo>
                  <a:pt x="837" y="330"/>
                  <a:pt x="837" y="331"/>
                  <a:pt x="837" y="331"/>
                </a:cubicBezTo>
                <a:cubicBezTo>
                  <a:pt x="837" y="331"/>
                  <a:pt x="836" y="330"/>
                  <a:pt x="836" y="331"/>
                </a:cubicBezTo>
                <a:cubicBezTo>
                  <a:pt x="836" y="331"/>
                  <a:pt x="837" y="332"/>
                  <a:pt x="837" y="332"/>
                </a:cubicBezTo>
                <a:cubicBezTo>
                  <a:pt x="836" y="332"/>
                  <a:pt x="836" y="332"/>
                  <a:pt x="836" y="332"/>
                </a:cubicBezTo>
                <a:cubicBezTo>
                  <a:pt x="835" y="332"/>
                  <a:pt x="836" y="332"/>
                  <a:pt x="836" y="332"/>
                </a:cubicBezTo>
                <a:cubicBezTo>
                  <a:pt x="835" y="332"/>
                  <a:pt x="835" y="333"/>
                  <a:pt x="835" y="333"/>
                </a:cubicBezTo>
                <a:cubicBezTo>
                  <a:pt x="836" y="333"/>
                  <a:pt x="835" y="332"/>
                  <a:pt x="836" y="333"/>
                </a:cubicBezTo>
                <a:cubicBezTo>
                  <a:pt x="836" y="333"/>
                  <a:pt x="835" y="334"/>
                  <a:pt x="835" y="335"/>
                </a:cubicBezTo>
                <a:cubicBezTo>
                  <a:pt x="834" y="335"/>
                  <a:pt x="833" y="335"/>
                  <a:pt x="834" y="336"/>
                </a:cubicBezTo>
                <a:cubicBezTo>
                  <a:pt x="834" y="336"/>
                  <a:pt x="833" y="336"/>
                  <a:pt x="833" y="336"/>
                </a:cubicBezTo>
                <a:cubicBezTo>
                  <a:pt x="834" y="336"/>
                  <a:pt x="834" y="336"/>
                  <a:pt x="834" y="336"/>
                </a:cubicBezTo>
                <a:cubicBezTo>
                  <a:pt x="834" y="337"/>
                  <a:pt x="834" y="337"/>
                  <a:pt x="834" y="337"/>
                </a:cubicBezTo>
                <a:cubicBezTo>
                  <a:pt x="833" y="337"/>
                  <a:pt x="834" y="338"/>
                  <a:pt x="833" y="338"/>
                </a:cubicBezTo>
                <a:cubicBezTo>
                  <a:pt x="834" y="338"/>
                  <a:pt x="834" y="337"/>
                  <a:pt x="833" y="337"/>
                </a:cubicBezTo>
                <a:cubicBezTo>
                  <a:pt x="833" y="338"/>
                  <a:pt x="833" y="338"/>
                  <a:pt x="833" y="338"/>
                </a:cubicBezTo>
                <a:cubicBezTo>
                  <a:pt x="833" y="338"/>
                  <a:pt x="833" y="338"/>
                  <a:pt x="833" y="339"/>
                </a:cubicBezTo>
                <a:cubicBezTo>
                  <a:pt x="833" y="339"/>
                  <a:pt x="833" y="338"/>
                  <a:pt x="832" y="339"/>
                </a:cubicBezTo>
                <a:cubicBezTo>
                  <a:pt x="832" y="339"/>
                  <a:pt x="833" y="339"/>
                  <a:pt x="832" y="339"/>
                </a:cubicBezTo>
                <a:cubicBezTo>
                  <a:pt x="832" y="339"/>
                  <a:pt x="833" y="338"/>
                  <a:pt x="832" y="338"/>
                </a:cubicBezTo>
                <a:cubicBezTo>
                  <a:pt x="832" y="338"/>
                  <a:pt x="831" y="339"/>
                  <a:pt x="832" y="339"/>
                </a:cubicBezTo>
                <a:cubicBezTo>
                  <a:pt x="831" y="339"/>
                  <a:pt x="831" y="339"/>
                  <a:pt x="831" y="339"/>
                </a:cubicBezTo>
                <a:cubicBezTo>
                  <a:pt x="831" y="340"/>
                  <a:pt x="831" y="340"/>
                  <a:pt x="831" y="340"/>
                </a:cubicBezTo>
                <a:cubicBezTo>
                  <a:pt x="832" y="340"/>
                  <a:pt x="831" y="340"/>
                  <a:pt x="832" y="340"/>
                </a:cubicBezTo>
                <a:cubicBezTo>
                  <a:pt x="832" y="340"/>
                  <a:pt x="831" y="341"/>
                  <a:pt x="832" y="341"/>
                </a:cubicBezTo>
                <a:cubicBezTo>
                  <a:pt x="831" y="341"/>
                  <a:pt x="831" y="341"/>
                  <a:pt x="831" y="341"/>
                </a:cubicBezTo>
                <a:cubicBezTo>
                  <a:pt x="832" y="341"/>
                  <a:pt x="831" y="340"/>
                  <a:pt x="831" y="340"/>
                </a:cubicBezTo>
                <a:cubicBezTo>
                  <a:pt x="831" y="341"/>
                  <a:pt x="830" y="341"/>
                  <a:pt x="831" y="341"/>
                </a:cubicBezTo>
                <a:cubicBezTo>
                  <a:pt x="831" y="341"/>
                  <a:pt x="831" y="341"/>
                  <a:pt x="831" y="341"/>
                </a:cubicBezTo>
                <a:cubicBezTo>
                  <a:pt x="832" y="342"/>
                  <a:pt x="831" y="342"/>
                  <a:pt x="831" y="342"/>
                </a:cubicBezTo>
                <a:cubicBezTo>
                  <a:pt x="831" y="342"/>
                  <a:pt x="831" y="342"/>
                  <a:pt x="831" y="342"/>
                </a:cubicBezTo>
                <a:cubicBezTo>
                  <a:pt x="831" y="343"/>
                  <a:pt x="830" y="344"/>
                  <a:pt x="830" y="344"/>
                </a:cubicBezTo>
                <a:cubicBezTo>
                  <a:pt x="830" y="344"/>
                  <a:pt x="830" y="344"/>
                  <a:pt x="830" y="344"/>
                </a:cubicBezTo>
                <a:cubicBezTo>
                  <a:pt x="829" y="344"/>
                  <a:pt x="830" y="344"/>
                  <a:pt x="830" y="345"/>
                </a:cubicBezTo>
                <a:cubicBezTo>
                  <a:pt x="830" y="345"/>
                  <a:pt x="830" y="344"/>
                  <a:pt x="829" y="344"/>
                </a:cubicBezTo>
                <a:cubicBezTo>
                  <a:pt x="829" y="345"/>
                  <a:pt x="829" y="345"/>
                  <a:pt x="830" y="345"/>
                </a:cubicBezTo>
                <a:cubicBezTo>
                  <a:pt x="830" y="345"/>
                  <a:pt x="830" y="345"/>
                  <a:pt x="830" y="345"/>
                </a:cubicBezTo>
                <a:cubicBezTo>
                  <a:pt x="830" y="345"/>
                  <a:pt x="831" y="345"/>
                  <a:pt x="831" y="345"/>
                </a:cubicBezTo>
                <a:cubicBezTo>
                  <a:pt x="831" y="345"/>
                  <a:pt x="831" y="345"/>
                  <a:pt x="831" y="345"/>
                </a:cubicBezTo>
                <a:cubicBezTo>
                  <a:pt x="830" y="346"/>
                  <a:pt x="830" y="346"/>
                  <a:pt x="830" y="347"/>
                </a:cubicBezTo>
                <a:cubicBezTo>
                  <a:pt x="830" y="348"/>
                  <a:pt x="830" y="347"/>
                  <a:pt x="831" y="347"/>
                </a:cubicBezTo>
                <a:cubicBezTo>
                  <a:pt x="830" y="348"/>
                  <a:pt x="830" y="347"/>
                  <a:pt x="830" y="348"/>
                </a:cubicBezTo>
                <a:cubicBezTo>
                  <a:pt x="829" y="346"/>
                  <a:pt x="830" y="346"/>
                  <a:pt x="830" y="345"/>
                </a:cubicBezTo>
                <a:cubicBezTo>
                  <a:pt x="830" y="345"/>
                  <a:pt x="830" y="345"/>
                  <a:pt x="829" y="346"/>
                </a:cubicBezTo>
                <a:cubicBezTo>
                  <a:pt x="829" y="345"/>
                  <a:pt x="829" y="345"/>
                  <a:pt x="828" y="345"/>
                </a:cubicBezTo>
                <a:cubicBezTo>
                  <a:pt x="829" y="345"/>
                  <a:pt x="828" y="344"/>
                  <a:pt x="828" y="344"/>
                </a:cubicBezTo>
                <a:cubicBezTo>
                  <a:pt x="828" y="344"/>
                  <a:pt x="828" y="344"/>
                  <a:pt x="828" y="344"/>
                </a:cubicBezTo>
                <a:cubicBezTo>
                  <a:pt x="828" y="345"/>
                  <a:pt x="828" y="345"/>
                  <a:pt x="828" y="345"/>
                </a:cubicBezTo>
                <a:cubicBezTo>
                  <a:pt x="828" y="345"/>
                  <a:pt x="828" y="346"/>
                  <a:pt x="828" y="347"/>
                </a:cubicBezTo>
                <a:cubicBezTo>
                  <a:pt x="829" y="346"/>
                  <a:pt x="828" y="346"/>
                  <a:pt x="829" y="346"/>
                </a:cubicBezTo>
                <a:cubicBezTo>
                  <a:pt x="829" y="346"/>
                  <a:pt x="829" y="346"/>
                  <a:pt x="829" y="346"/>
                </a:cubicBezTo>
                <a:cubicBezTo>
                  <a:pt x="829" y="348"/>
                  <a:pt x="826" y="351"/>
                  <a:pt x="828" y="352"/>
                </a:cubicBezTo>
                <a:cubicBezTo>
                  <a:pt x="827" y="352"/>
                  <a:pt x="828" y="351"/>
                  <a:pt x="828" y="351"/>
                </a:cubicBezTo>
                <a:cubicBezTo>
                  <a:pt x="828" y="352"/>
                  <a:pt x="827" y="352"/>
                  <a:pt x="828" y="352"/>
                </a:cubicBezTo>
                <a:cubicBezTo>
                  <a:pt x="828" y="352"/>
                  <a:pt x="828" y="351"/>
                  <a:pt x="828" y="350"/>
                </a:cubicBezTo>
                <a:cubicBezTo>
                  <a:pt x="829" y="350"/>
                  <a:pt x="828" y="349"/>
                  <a:pt x="829" y="348"/>
                </a:cubicBezTo>
                <a:cubicBezTo>
                  <a:pt x="829" y="349"/>
                  <a:pt x="829" y="349"/>
                  <a:pt x="829" y="349"/>
                </a:cubicBezTo>
                <a:cubicBezTo>
                  <a:pt x="829" y="349"/>
                  <a:pt x="829" y="350"/>
                  <a:pt x="829" y="350"/>
                </a:cubicBezTo>
                <a:cubicBezTo>
                  <a:pt x="829" y="350"/>
                  <a:pt x="830" y="350"/>
                  <a:pt x="829" y="351"/>
                </a:cubicBezTo>
                <a:cubicBezTo>
                  <a:pt x="829" y="351"/>
                  <a:pt x="829" y="350"/>
                  <a:pt x="828" y="350"/>
                </a:cubicBezTo>
                <a:cubicBezTo>
                  <a:pt x="829" y="351"/>
                  <a:pt x="829" y="352"/>
                  <a:pt x="829" y="352"/>
                </a:cubicBezTo>
                <a:cubicBezTo>
                  <a:pt x="830" y="352"/>
                  <a:pt x="829" y="351"/>
                  <a:pt x="830" y="351"/>
                </a:cubicBezTo>
                <a:cubicBezTo>
                  <a:pt x="830" y="351"/>
                  <a:pt x="830" y="352"/>
                  <a:pt x="830" y="352"/>
                </a:cubicBezTo>
                <a:cubicBezTo>
                  <a:pt x="829" y="352"/>
                  <a:pt x="829" y="353"/>
                  <a:pt x="828" y="353"/>
                </a:cubicBezTo>
                <a:cubicBezTo>
                  <a:pt x="828" y="353"/>
                  <a:pt x="828" y="356"/>
                  <a:pt x="827" y="356"/>
                </a:cubicBezTo>
                <a:cubicBezTo>
                  <a:pt x="827" y="356"/>
                  <a:pt x="828" y="356"/>
                  <a:pt x="828" y="356"/>
                </a:cubicBezTo>
                <a:cubicBezTo>
                  <a:pt x="828" y="356"/>
                  <a:pt x="827" y="357"/>
                  <a:pt x="827" y="357"/>
                </a:cubicBezTo>
                <a:cubicBezTo>
                  <a:pt x="827" y="357"/>
                  <a:pt x="827" y="357"/>
                  <a:pt x="827" y="356"/>
                </a:cubicBezTo>
                <a:cubicBezTo>
                  <a:pt x="827" y="356"/>
                  <a:pt x="827" y="355"/>
                  <a:pt x="828" y="354"/>
                </a:cubicBezTo>
                <a:cubicBezTo>
                  <a:pt x="827" y="354"/>
                  <a:pt x="827" y="354"/>
                  <a:pt x="827" y="354"/>
                </a:cubicBezTo>
                <a:cubicBezTo>
                  <a:pt x="827" y="355"/>
                  <a:pt x="826" y="356"/>
                  <a:pt x="826" y="357"/>
                </a:cubicBezTo>
                <a:cubicBezTo>
                  <a:pt x="827" y="357"/>
                  <a:pt x="827" y="357"/>
                  <a:pt x="827" y="357"/>
                </a:cubicBezTo>
                <a:cubicBezTo>
                  <a:pt x="827" y="358"/>
                  <a:pt x="826" y="359"/>
                  <a:pt x="827" y="360"/>
                </a:cubicBezTo>
                <a:cubicBezTo>
                  <a:pt x="826" y="360"/>
                  <a:pt x="825" y="360"/>
                  <a:pt x="826" y="361"/>
                </a:cubicBezTo>
                <a:cubicBezTo>
                  <a:pt x="826" y="361"/>
                  <a:pt x="825" y="361"/>
                  <a:pt x="825" y="361"/>
                </a:cubicBezTo>
                <a:cubicBezTo>
                  <a:pt x="825" y="360"/>
                  <a:pt x="826" y="361"/>
                  <a:pt x="825" y="360"/>
                </a:cubicBezTo>
                <a:cubicBezTo>
                  <a:pt x="824" y="361"/>
                  <a:pt x="825" y="359"/>
                  <a:pt x="825" y="359"/>
                </a:cubicBezTo>
                <a:cubicBezTo>
                  <a:pt x="825" y="360"/>
                  <a:pt x="825" y="360"/>
                  <a:pt x="825" y="361"/>
                </a:cubicBezTo>
                <a:cubicBezTo>
                  <a:pt x="825" y="361"/>
                  <a:pt x="825" y="362"/>
                  <a:pt x="825" y="362"/>
                </a:cubicBezTo>
                <a:cubicBezTo>
                  <a:pt x="825" y="362"/>
                  <a:pt x="824" y="362"/>
                  <a:pt x="825" y="363"/>
                </a:cubicBezTo>
                <a:cubicBezTo>
                  <a:pt x="824" y="363"/>
                  <a:pt x="824" y="363"/>
                  <a:pt x="824" y="363"/>
                </a:cubicBezTo>
                <a:cubicBezTo>
                  <a:pt x="823" y="363"/>
                  <a:pt x="824" y="361"/>
                  <a:pt x="824" y="362"/>
                </a:cubicBezTo>
                <a:cubicBezTo>
                  <a:pt x="825" y="360"/>
                  <a:pt x="824" y="358"/>
                  <a:pt x="825" y="357"/>
                </a:cubicBezTo>
                <a:cubicBezTo>
                  <a:pt x="824" y="357"/>
                  <a:pt x="825" y="358"/>
                  <a:pt x="824" y="358"/>
                </a:cubicBezTo>
                <a:cubicBezTo>
                  <a:pt x="824" y="359"/>
                  <a:pt x="824" y="359"/>
                  <a:pt x="824" y="359"/>
                </a:cubicBezTo>
                <a:cubicBezTo>
                  <a:pt x="824" y="360"/>
                  <a:pt x="824" y="360"/>
                  <a:pt x="824" y="359"/>
                </a:cubicBezTo>
                <a:cubicBezTo>
                  <a:pt x="824" y="360"/>
                  <a:pt x="823" y="360"/>
                  <a:pt x="824" y="360"/>
                </a:cubicBezTo>
                <a:cubicBezTo>
                  <a:pt x="823" y="361"/>
                  <a:pt x="823" y="359"/>
                  <a:pt x="823" y="359"/>
                </a:cubicBezTo>
                <a:cubicBezTo>
                  <a:pt x="823" y="360"/>
                  <a:pt x="822" y="360"/>
                  <a:pt x="822" y="361"/>
                </a:cubicBezTo>
                <a:cubicBezTo>
                  <a:pt x="822" y="361"/>
                  <a:pt x="823" y="361"/>
                  <a:pt x="823" y="361"/>
                </a:cubicBezTo>
                <a:cubicBezTo>
                  <a:pt x="823" y="361"/>
                  <a:pt x="823" y="361"/>
                  <a:pt x="823" y="360"/>
                </a:cubicBezTo>
                <a:cubicBezTo>
                  <a:pt x="823" y="360"/>
                  <a:pt x="824" y="361"/>
                  <a:pt x="823" y="361"/>
                </a:cubicBezTo>
                <a:cubicBezTo>
                  <a:pt x="823" y="361"/>
                  <a:pt x="823" y="360"/>
                  <a:pt x="823" y="361"/>
                </a:cubicBezTo>
                <a:cubicBezTo>
                  <a:pt x="823" y="361"/>
                  <a:pt x="823" y="361"/>
                  <a:pt x="823" y="362"/>
                </a:cubicBezTo>
                <a:cubicBezTo>
                  <a:pt x="823" y="362"/>
                  <a:pt x="822" y="363"/>
                  <a:pt x="823" y="363"/>
                </a:cubicBezTo>
                <a:cubicBezTo>
                  <a:pt x="823" y="363"/>
                  <a:pt x="823" y="362"/>
                  <a:pt x="823" y="362"/>
                </a:cubicBezTo>
                <a:cubicBezTo>
                  <a:pt x="824" y="363"/>
                  <a:pt x="823" y="363"/>
                  <a:pt x="824" y="363"/>
                </a:cubicBezTo>
                <a:cubicBezTo>
                  <a:pt x="823" y="363"/>
                  <a:pt x="822" y="365"/>
                  <a:pt x="823" y="366"/>
                </a:cubicBezTo>
                <a:cubicBezTo>
                  <a:pt x="822" y="366"/>
                  <a:pt x="822" y="366"/>
                  <a:pt x="822" y="366"/>
                </a:cubicBezTo>
                <a:cubicBezTo>
                  <a:pt x="822" y="367"/>
                  <a:pt x="822" y="367"/>
                  <a:pt x="822" y="367"/>
                </a:cubicBezTo>
                <a:cubicBezTo>
                  <a:pt x="822" y="367"/>
                  <a:pt x="822" y="368"/>
                  <a:pt x="822" y="368"/>
                </a:cubicBezTo>
                <a:cubicBezTo>
                  <a:pt x="822" y="368"/>
                  <a:pt x="822" y="369"/>
                  <a:pt x="822" y="369"/>
                </a:cubicBezTo>
                <a:cubicBezTo>
                  <a:pt x="822" y="368"/>
                  <a:pt x="821" y="367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5"/>
                  <a:pt x="821" y="365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6"/>
                  <a:pt x="821" y="366"/>
                </a:cubicBezTo>
                <a:cubicBezTo>
                  <a:pt x="821" y="366"/>
                  <a:pt x="821" y="367"/>
                  <a:pt x="821" y="367"/>
                </a:cubicBezTo>
                <a:cubicBezTo>
                  <a:pt x="820" y="367"/>
                  <a:pt x="820" y="367"/>
                  <a:pt x="820" y="367"/>
                </a:cubicBezTo>
                <a:cubicBezTo>
                  <a:pt x="820" y="368"/>
                  <a:pt x="819" y="368"/>
                  <a:pt x="819" y="368"/>
                </a:cubicBezTo>
                <a:cubicBezTo>
                  <a:pt x="819" y="369"/>
                  <a:pt x="820" y="369"/>
                  <a:pt x="820" y="369"/>
                </a:cubicBezTo>
                <a:cubicBezTo>
                  <a:pt x="820" y="369"/>
                  <a:pt x="820" y="368"/>
                  <a:pt x="820" y="369"/>
                </a:cubicBezTo>
                <a:cubicBezTo>
                  <a:pt x="820" y="369"/>
                  <a:pt x="820" y="370"/>
                  <a:pt x="820" y="370"/>
                </a:cubicBezTo>
                <a:cubicBezTo>
                  <a:pt x="820" y="369"/>
                  <a:pt x="820" y="369"/>
                  <a:pt x="821" y="369"/>
                </a:cubicBezTo>
                <a:cubicBezTo>
                  <a:pt x="821" y="371"/>
                  <a:pt x="820" y="371"/>
                  <a:pt x="821" y="372"/>
                </a:cubicBezTo>
                <a:cubicBezTo>
                  <a:pt x="821" y="372"/>
                  <a:pt x="820" y="371"/>
                  <a:pt x="820" y="371"/>
                </a:cubicBezTo>
                <a:cubicBezTo>
                  <a:pt x="820" y="372"/>
                  <a:pt x="820" y="373"/>
                  <a:pt x="820" y="374"/>
                </a:cubicBezTo>
                <a:cubicBezTo>
                  <a:pt x="819" y="374"/>
                  <a:pt x="820" y="375"/>
                  <a:pt x="820" y="376"/>
                </a:cubicBezTo>
                <a:cubicBezTo>
                  <a:pt x="820" y="376"/>
                  <a:pt x="819" y="376"/>
                  <a:pt x="819" y="377"/>
                </a:cubicBezTo>
                <a:cubicBezTo>
                  <a:pt x="819" y="377"/>
                  <a:pt x="819" y="377"/>
                  <a:pt x="819" y="377"/>
                </a:cubicBezTo>
                <a:cubicBezTo>
                  <a:pt x="819" y="378"/>
                  <a:pt x="818" y="379"/>
                  <a:pt x="818" y="380"/>
                </a:cubicBezTo>
                <a:cubicBezTo>
                  <a:pt x="818" y="379"/>
                  <a:pt x="818" y="379"/>
                  <a:pt x="818" y="379"/>
                </a:cubicBezTo>
                <a:cubicBezTo>
                  <a:pt x="817" y="379"/>
                  <a:pt x="818" y="380"/>
                  <a:pt x="818" y="380"/>
                </a:cubicBezTo>
                <a:cubicBezTo>
                  <a:pt x="818" y="380"/>
                  <a:pt x="818" y="380"/>
                  <a:pt x="817" y="380"/>
                </a:cubicBezTo>
                <a:cubicBezTo>
                  <a:pt x="818" y="381"/>
                  <a:pt x="817" y="380"/>
                  <a:pt x="817" y="380"/>
                </a:cubicBezTo>
                <a:cubicBezTo>
                  <a:pt x="817" y="381"/>
                  <a:pt x="817" y="381"/>
                  <a:pt x="818" y="381"/>
                </a:cubicBezTo>
                <a:cubicBezTo>
                  <a:pt x="817" y="382"/>
                  <a:pt x="817" y="384"/>
                  <a:pt x="817" y="384"/>
                </a:cubicBezTo>
                <a:cubicBezTo>
                  <a:pt x="817" y="384"/>
                  <a:pt x="817" y="383"/>
                  <a:pt x="817" y="383"/>
                </a:cubicBezTo>
                <a:cubicBezTo>
                  <a:pt x="817" y="385"/>
                  <a:pt x="817" y="385"/>
                  <a:pt x="816" y="384"/>
                </a:cubicBezTo>
                <a:cubicBezTo>
                  <a:pt x="816" y="386"/>
                  <a:pt x="816" y="388"/>
                  <a:pt x="815" y="387"/>
                </a:cubicBezTo>
                <a:cubicBezTo>
                  <a:pt x="815" y="388"/>
                  <a:pt x="815" y="388"/>
                  <a:pt x="815" y="389"/>
                </a:cubicBezTo>
                <a:cubicBezTo>
                  <a:pt x="815" y="389"/>
                  <a:pt x="815" y="389"/>
                  <a:pt x="815" y="390"/>
                </a:cubicBezTo>
                <a:cubicBezTo>
                  <a:pt x="815" y="390"/>
                  <a:pt x="815" y="390"/>
                  <a:pt x="815" y="391"/>
                </a:cubicBezTo>
                <a:cubicBezTo>
                  <a:pt x="814" y="390"/>
                  <a:pt x="815" y="389"/>
                  <a:pt x="815" y="389"/>
                </a:cubicBezTo>
                <a:cubicBezTo>
                  <a:pt x="814" y="389"/>
                  <a:pt x="814" y="387"/>
                  <a:pt x="814" y="387"/>
                </a:cubicBezTo>
                <a:cubicBezTo>
                  <a:pt x="814" y="387"/>
                  <a:pt x="814" y="387"/>
                  <a:pt x="814" y="389"/>
                </a:cubicBezTo>
                <a:cubicBezTo>
                  <a:pt x="814" y="389"/>
                  <a:pt x="813" y="389"/>
                  <a:pt x="813" y="391"/>
                </a:cubicBezTo>
                <a:cubicBezTo>
                  <a:pt x="813" y="391"/>
                  <a:pt x="813" y="390"/>
                  <a:pt x="813" y="391"/>
                </a:cubicBezTo>
                <a:cubicBezTo>
                  <a:pt x="813" y="391"/>
                  <a:pt x="813" y="391"/>
                  <a:pt x="813" y="391"/>
                </a:cubicBezTo>
                <a:cubicBezTo>
                  <a:pt x="812" y="391"/>
                  <a:pt x="812" y="395"/>
                  <a:pt x="811" y="395"/>
                </a:cubicBezTo>
                <a:cubicBezTo>
                  <a:pt x="812" y="396"/>
                  <a:pt x="812" y="395"/>
                  <a:pt x="812" y="396"/>
                </a:cubicBezTo>
                <a:cubicBezTo>
                  <a:pt x="812" y="395"/>
                  <a:pt x="813" y="396"/>
                  <a:pt x="812" y="395"/>
                </a:cubicBezTo>
                <a:cubicBezTo>
                  <a:pt x="812" y="395"/>
                  <a:pt x="812" y="395"/>
                  <a:pt x="812" y="395"/>
                </a:cubicBezTo>
                <a:cubicBezTo>
                  <a:pt x="812" y="393"/>
                  <a:pt x="813" y="393"/>
                  <a:pt x="813" y="392"/>
                </a:cubicBezTo>
                <a:cubicBezTo>
                  <a:pt x="813" y="393"/>
                  <a:pt x="813" y="393"/>
                  <a:pt x="813" y="393"/>
                </a:cubicBezTo>
                <a:cubicBezTo>
                  <a:pt x="814" y="394"/>
                  <a:pt x="813" y="394"/>
                  <a:pt x="813" y="394"/>
                </a:cubicBezTo>
                <a:cubicBezTo>
                  <a:pt x="813" y="395"/>
                  <a:pt x="813" y="397"/>
                  <a:pt x="813" y="397"/>
                </a:cubicBezTo>
                <a:cubicBezTo>
                  <a:pt x="813" y="397"/>
                  <a:pt x="812" y="396"/>
                  <a:pt x="812" y="396"/>
                </a:cubicBezTo>
                <a:cubicBezTo>
                  <a:pt x="812" y="396"/>
                  <a:pt x="812" y="397"/>
                  <a:pt x="812" y="398"/>
                </a:cubicBezTo>
                <a:cubicBezTo>
                  <a:pt x="812" y="398"/>
                  <a:pt x="812" y="398"/>
                  <a:pt x="812" y="398"/>
                </a:cubicBezTo>
                <a:cubicBezTo>
                  <a:pt x="812" y="399"/>
                  <a:pt x="812" y="401"/>
                  <a:pt x="811" y="402"/>
                </a:cubicBezTo>
                <a:cubicBezTo>
                  <a:pt x="811" y="402"/>
                  <a:pt x="811" y="401"/>
                  <a:pt x="811" y="401"/>
                </a:cubicBezTo>
                <a:cubicBezTo>
                  <a:pt x="811" y="402"/>
                  <a:pt x="811" y="402"/>
                  <a:pt x="811" y="402"/>
                </a:cubicBezTo>
                <a:cubicBezTo>
                  <a:pt x="811" y="402"/>
                  <a:pt x="811" y="402"/>
                  <a:pt x="811" y="402"/>
                </a:cubicBezTo>
                <a:cubicBezTo>
                  <a:pt x="811" y="402"/>
                  <a:pt x="811" y="402"/>
                  <a:pt x="810" y="401"/>
                </a:cubicBezTo>
                <a:cubicBezTo>
                  <a:pt x="810" y="402"/>
                  <a:pt x="810" y="401"/>
                  <a:pt x="810" y="401"/>
                </a:cubicBezTo>
                <a:cubicBezTo>
                  <a:pt x="810" y="402"/>
                  <a:pt x="810" y="402"/>
                  <a:pt x="810" y="402"/>
                </a:cubicBezTo>
                <a:cubicBezTo>
                  <a:pt x="810" y="402"/>
                  <a:pt x="810" y="402"/>
                  <a:pt x="809" y="401"/>
                </a:cubicBezTo>
                <a:cubicBezTo>
                  <a:pt x="810" y="401"/>
                  <a:pt x="810" y="401"/>
                  <a:pt x="809" y="401"/>
                </a:cubicBezTo>
                <a:cubicBezTo>
                  <a:pt x="809" y="401"/>
                  <a:pt x="809" y="400"/>
                  <a:pt x="809" y="401"/>
                </a:cubicBezTo>
                <a:cubicBezTo>
                  <a:pt x="809" y="401"/>
                  <a:pt x="809" y="402"/>
                  <a:pt x="809" y="402"/>
                </a:cubicBezTo>
                <a:cubicBezTo>
                  <a:pt x="808" y="400"/>
                  <a:pt x="808" y="401"/>
                  <a:pt x="807" y="400"/>
                </a:cubicBezTo>
                <a:cubicBezTo>
                  <a:pt x="807" y="400"/>
                  <a:pt x="807" y="400"/>
                  <a:pt x="807" y="399"/>
                </a:cubicBezTo>
                <a:cubicBezTo>
                  <a:pt x="806" y="397"/>
                  <a:pt x="804" y="397"/>
                  <a:pt x="802" y="394"/>
                </a:cubicBezTo>
                <a:cubicBezTo>
                  <a:pt x="802" y="394"/>
                  <a:pt x="802" y="395"/>
                  <a:pt x="802" y="395"/>
                </a:cubicBezTo>
                <a:cubicBezTo>
                  <a:pt x="801" y="394"/>
                  <a:pt x="802" y="395"/>
                  <a:pt x="801" y="394"/>
                </a:cubicBezTo>
                <a:cubicBezTo>
                  <a:pt x="801" y="393"/>
                  <a:pt x="802" y="394"/>
                  <a:pt x="801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0" y="393"/>
                  <a:pt x="800" y="392"/>
                  <a:pt x="799" y="392"/>
                </a:cubicBezTo>
                <a:cubicBezTo>
                  <a:pt x="799" y="393"/>
                  <a:pt x="800" y="393"/>
                  <a:pt x="799" y="393"/>
                </a:cubicBezTo>
                <a:cubicBezTo>
                  <a:pt x="799" y="393"/>
                  <a:pt x="799" y="393"/>
                  <a:pt x="799" y="393"/>
                </a:cubicBezTo>
                <a:cubicBezTo>
                  <a:pt x="798" y="392"/>
                  <a:pt x="798" y="392"/>
                  <a:pt x="797" y="391"/>
                </a:cubicBezTo>
                <a:cubicBezTo>
                  <a:pt x="797" y="391"/>
                  <a:pt x="798" y="392"/>
                  <a:pt x="798" y="392"/>
                </a:cubicBezTo>
                <a:cubicBezTo>
                  <a:pt x="798" y="391"/>
                  <a:pt x="798" y="391"/>
                  <a:pt x="798" y="391"/>
                </a:cubicBezTo>
                <a:cubicBezTo>
                  <a:pt x="797" y="391"/>
                  <a:pt x="796" y="390"/>
                  <a:pt x="796" y="389"/>
                </a:cubicBezTo>
                <a:cubicBezTo>
                  <a:pt x="796" y="390"/>
                  <a:pt x="797" y="391"/>
                  <a:pt x="797" y="391"/>
                </a:cubicBezTo>
                <a:cubicBezTo>
                  <a:pt x="797" y="391"/>
                  <a:pt x="797" y="391"/>
                  <a:pt x="797" y="392"/>
                </a:cubicBezTo>
                <a:cubicBezTo>
                  <a:pt x="796" y="390"/>
                  <a:pt x="797" y="391"/>
                  <a:pt x="796" y="391"/>
                </a:cubicBezTo>
                <a:cubicBezTo>
                  <a:pt x="796" y="390"/>
                  <a:pt x="795" y="389"/>
                  <a:pt x="795" y="389"/>
                </a:cubicBezTo>
                <a:cubicBezTo>
                  <a:pt x="795" y="390"/>
                  <a:pt x="795" y="390"/>
                  <a:pt x="795" y="390"/>
                </a:cubicBezTo>
                <a:cubicBezTo>
                  <a:pt x="795" y="390"/>
                  <a:pt x="795" y="390"/>
                  <a:pt x="794" y="389"/>
                </a:cubicBezTo>
                <a:cubicBezTo>
                  <a:pt x="794" y="389"/>
                  <a:pt x="794" y="389"/>
                  <a:pt x="793" y="388"/>
                </a:cubicBezTo>
                <a:cubicBezTo>
                  <a:pt x="793" y="388"/>
                  <a:pt x="792" y="387"/>
                  <a:pt x="791" y="387"/>
                </a:cubicBezTo>
                <a:cubicBezTo>
                  <a:pt x="790" y="386"/>
                  <a:pt x="791" y="387"/>
                  <a:pt x="790" y="387"/>
                </a:cubicBezTo>
                <a:cubicBezTo>
                  <a:pt x="790" y="386"/>
                  <a:pt x="790" y="386"/>
                  <a:pt x="790" y="385"/>
                </a:cubicBezTo>
                <a:cubicBezTo>
                  <a:pt x="789" y="386"/>
                  <a:pt x="788" y="384"/>
                  <a:pt x="787" y="385"/>
                </a:cubicBezTo>
                <a:cubicBezTo>
                  <a:pt x="787" y="384"/>
                  <a:pt x="786" y="385"/>
                  <a:pt x="786" y="384"/>
                </a:cubicBezTo>
                <a:cubicBezTo>
                  <a:pt x="787" y="383"/>
                  <a:pt x="784" y="382"/>
                  <a:pt x="783" y="382"/>
                </a:cubicBezTo>
                <a:cubicBezTo>
                  <a:pt x="783" y="381"/>
                  <a:pt x="784" y="382"/>
                  <a:pt x="784" y="382"/>
                </a:cubicBezTo>
                <a:cubicBezTo>
                  <a:pt x="784" y="381"/>
                  <a:pt x="784" y="381"/>
                  <a:pt x="783" y="380"/>
                </a:cubicBezTo>
                <a:cubicBezTo>
                  <a:pt x="783" y="381"/>
                  <a:pt x="783" y="381"/>
                  <a:pt x="783" y="380"/>
                </a:cubicBezTo>
                <a:cubicBezTo>
                  <a:pt x="783" y="381"/>
                  <a:pt x="783" y="381"/>
                  <a:pt x="782" y="381"/>
                </a:cubicBezTo>
                <a:cubicBezTo>
                  <a:pt x="782" y="380"/>
                  <a:pt x="783" y="381"/>
                  <a:pt x="783" y="380"/>
                </a:cubicBezTo>
                <a:cubicBezTo>
                  <a:pt x="782" y="379"/>
                  <a:pt x="782" y="379"/>
                  <a:pt x="782" y="378"/>
                </a:cubicBezTo>
                <a:cubicBezTo>
                  <a:pt x="782" y="379"/>
                  <a:pt x="782" y="379"/>
                  <a:pt x="781" y="379"/>
                </a:cubicBezTo>
                <a:cubicBezTo>
                  <a:pt x="781" y="379"/>
                  <a:pt x="780" y="378"/>
                  <a:pt x="780" y="377"/>
                </a:cubicBezTo>
                <a:cubicBezTo>
                  <a:pt x="780" y="378"/>
                  <a:pt x="781" y="379"/>
                  <a:pt x="781" y="380"/>
                </a:cubicBezTo>
                <a:cubicBezTo>
                  <a:pt x="780" y="379"/>
                  <a:pt x="780" y="377"/>
                  <a:pt x="779" y="378"/>
                </a:cubicBezTo>
                <a:cubicBezTo>
                  <a:pt x="780" y="379"/>
                  <a:pt x="779" y="379"/>
                  <a:pt x="780" y="381"/>
                </a:cubicBezTo>
                <a:cubicBezTo>
                  <a:pt x="780" y="380"/>
                  <a:pt x="779" y="380"/>
                  <a:pt x="779" y="379"/>
                </a:cubicBezTo>
                <a:cubicBezTo>
                  <a:pt x="779" y="379"/>
                  <a:pt x="779" y="379"/>
                  <a:pt x="779" y="379"/>
                </a:cubicBezTo>
                <a:cubicBezTo>
                  <a:pt x="779" y="378"/>
                  <a:pt x="779" y="378"/>
                  <a:pt x="778" y="377"/>
                </a:cubicBezTo>
                <a:cubicBezTo>
                  <a:pt x="778" y="377"/>
                  <a:pt x="779" y="377"/>
                  <a:pt x="778" y="376"/>
                </a:cubicBezTo>
                <a:cubicBezTo>
                  <a:pt x="778" y="376"/>
                  <a:pt x="778" y="376"/>
                  <a:pt x="778" y="376"/>
                </a:cubicBezTo>
                <a:cubicBezTo>
                  <a:pt x="778" y="376"/>
                  <a:pt x="778" y="376"/>
                  <a:pt x="778" y="376"/>
                </a:cubicBezTo>
                <a:cubicBezTo>
                  <a:pt x="777" y="376"/>
                  <a:pt x="777" y="375"/>
                  <a:pt x="776" y="376"/>
                </a:cubicBezTo>
                <a:cubicBezTo>
                  <a:pt x="776" y="375"/>
                  <a:pt x="775" y="374"/>
                  <a:pt x="775" y="375"/>
                </a:cubicBezTo>
                <a:cubicBezTo>
                  <a:pt x="775" y="374"/>
                  <a:pt x="775" y="374"/>
                  <a:pt x="775" y="374"/>
                </a:cubicBezTo>
                <a:cubicBezTo>
                  <a:pt x="774" y="375"/>
                  <a:pt x="774" y="374"/>
                  <a:pt x="774" y="374"/>
                </a:cubicBezTo>
                <a:cubicBezTo>
                  <a:pt x="773" y="373"/>
                  <a:pt x="774" y="373"/>
                  <a:pt x="773" y="373"/>
                </a:cubicBezTo>
                <a:cubicBezTo>
                  <a:pt x="773" y="373"/>
                  <a:pt x="772" y="373"/>
                  <a:pt x="772" y="372"/>
                </a:cubicBezTo>
                <a:cubicBezTo>
                  <a:pt x="772" y="372"/>
                  <a:pt x="773" y="373"/>
                  <a:pt x="773" y="372"/>
                </a:cubicBezTo>
                <a:cubicBezTo>
                  <a:pt x="772" y="372"/>
                  <a:pt x="772" y="371"/>
                  <a:pt x="772" y="371"/>
                </a:cubicBezTo>
                <a:cubicBezTo>
                  <a:pt x="771" y="371"/>
                  <a:pt x="771" y="371"/>
                  <a:pt x="770" y="371"/>
                </a:cubicBezTo>
                <a:cubicBezTo>
                  <a:pt x="770" y="370"/>
                  <a:pt x="768" y="371"/>
                  <a:pt x="767" y="369"/>
                </a:cubicBezTo>
                <a:cubicBezTo>
                  <a:pt x="767" y="369"/>
                  <a:pt x="767" y="369"/>
                  <a:pt x="767" y="369"/>
                </a:cubicBezTo>
                <a:cubicBezTo>
                  <a:pt x="766" y="368"/>
                  <a:pt x="767" y="368"/>
                  <a:pt x="766" y="367"/>
                </a:cubicBezTo>
                <a:cubicBezTo>
                  <a:pt x="766" y="367"/>
                  <a:pt x="766" y="368"/>
                  <a:pt x="766" y="368"/>
                </a:cubicBezTo>
                <a:cubicBezTo>
                  <a:pt x="765" y="368"/>
                  <a:pt x="765" y="367"/>
                  <a:pt x="764" y="367"/>
                </a:cubicBezTo>
                <a:cubicBezTo>
                  <a:pt x="764" y="366"/>
                  <a:pt x="764" y="367"/>
                  <a:pt x="764" y="367"/>
                </a:cubicBezTo>
                <a:cubicBezTo>
                  <a:pt x="764" y="366"/>
                  <a:pt x="763" y="365"/>
                  <a:pt x="762" y="366"/>
                </a:cubicBezTo>
                <a:cubicBezTo>
                  <a:pt x="762" y="365"/>
                  <a:pt x="762" y="365"/>
                  <a:pt x="761" y="365"/>
                </a:cubicBezTo>
                <a:cubicBezTo>
                  <a:pt x="761" y="364"/>
                  <a:pt x="761" y="364"/>
                  <a:pt x="761" y="364"/>
                </a:cubicBezTo>
                <a:cubicBezTo>
                  <a:pt x="760" y="364"/>
                  <a:pt x="761" y="363"/>
                  <a:pt x="760" y="364"/>
                </a:cubicBezTo>
                <a:cubicBezTo>
                  <a:pt x="760" y="364"/>
                  <a:pt x="760" y="364"/>
                  <a:pt x="760" y="364"/>
                </a:cubicBezTo>
                <a:cubicBezTo>
                  <a:pt x="760" y="364"/>
                  <a:pt x="760" y="364"/>
                  <a:pt x="760" y="363"/>
                </a:cubicBezTo>
                <a:cubicBezTo>
                  <a:pt x="760" y="363"/>
                  <a:pt x="760" y="363"/>
                  <a:pt x="760" y="363"/>
                </a:cubicBezTo>
                <a:cubicBezTo>
                  <a:pt x="760" y="363"/>
                  <a:pt x="760" y="363"/>
                  <a:pt x="759" y="363"/>
                </a:cubicBezTo>
                <a:cubicBezTo>
                  <a:pt x="759" y="363"/>
                  <a:pt x="760" y="363"/>
                  <a:pt x="760" y="363"/>
                </a:cubicBezTo>
                <a:cubicBezTo>
                  <a:pt x="759" y="363"/>
                  <a:pt x="759" y="363"/>
                  <a:pt x="759" y="364"/>
                </a:cubicBezTo>
                <a:cubicBezTo>
                  <a:pt x="759" y="363"/>
                  <a:pt x="759" y="364"/>
                  <a:pt x="759" y="363"/>
                </a:cubicBezTo>
                <a:cubicBezTo>
                  <a:pt x="759" y="363"/>
                  <a:pt x="759" y="363"/>
                  <a:pt x="759" y="363"/>
                </a:cubicBezTo>
                <a:cubicBezTo>
                  <a:pt x="759" y="363"/>
                  <a:pt x="759" y="363"/>
                  <a:pt x="759" y="363"/>
                </a:cubicBezTo>
                <a:cubicBezTo>
                  <a:pt x="759" y="362"/>
                  <a:pt x="759" y="362"/>
                  <a:pt x="758" y="362"/>
                </a:cubicBezTo>
                <a:cubicBezTo>
                  <a:pt x="758" y="363"/>
                  <a:pt x="759" y="362"/>
                  <a:pt x="759" y="363"/>
                </a:cubicBezTo>
                <a:cubicBezTo>
                  <a:pt x="758" y="363"/>
                  <a:pt x="758" y="362"/>
                  <a:pt x="757" y="363"/>
                </a:cubicBezTo>
                <a:cubicBezTo>
                  <a:pt x="758" y="363"/>
                  <a:pt x="757" y="363"/>
                  <a:pt x="758" y="362"/>
                </a:cubicBezTo>
                <a:cubicBezTo>
                  <a:pt x="758" y="362"/>
                  <a:pt x="758" y="362"/>
                  <a:pt x="758" y="362"/>
                </a:cubicBezTo>
                <a:cubicBezTo>
                  <a:pt x="758" y="362"/>
                  <a:pt x="758" y="361"/>
                  <a:pt x="757" y="361"/>
                </a:cubicBezTo>
                <a:cubicBezTo>
                  <a:pt x="758" y="361"/>
                  <a:pt x="758" y="362"/>
                  <a:pt x="757" y="362"/>
                </a:cubicBezTo>
                <a:cubicBezTo>
                  <a:pt x="757" y="362"/>
                  <a:pt x="757" y="362"/>
                  <a:pt x="756" y="362"/>
                </a:cubicBezTo>
                <a:cubicBezTo>
                  <a:pt x="756" y="361"/>
                  <a:pt x="755" y="362"/>
                  <a:pt x="755" y="361"/>
                </a:cubicBezTo>
                <a:cubicBezTo>
                  <a:pt x="755" y="361"/>
                  <a:pt x="755" y="361"/>
                  <a:pt x="754" y="361"/>
                </a:cubicBezTo>
                <a:cubicBezTo>
                  <a:pt x="755" y="360"/>
                  <a:pt x="754" y="361"/>
                  <a:pt x="754" y="360"/>
                </a:cubicBezTo>
                <a:cubicBezTo>
                  <a:pt x="754" y="360"/>
                  <a:pt x="754" y="360"/>
                  <a:pt x="755" y="360"/>
                </a:cubicBezTo>
                <a:cubicBezTo>
                  <a:pt x="754" y="359"/>
                  <a:pt x="755" y="360"/>
                  <a:pt x="755" y="360"/>
                </a:cubicBezTo>
                <a:cubicBezTo>
                  <a:pt x="755" y="359"/>
                  <a:pt x="755" y="359"/>
                  <a:pt x="755" y="359"/>
                </a:cubicBezTo>
                <a:cubicBezTo>
                  <a:pt x="754" y="360"/>
                  <a:pt x="754" y="359"/>
                  <a:pt x="753" y="360"/>
                </a:cubicBezTo>
                <a:cubicBezTo>
                  <a:pt x="753" y="359"/>
                  <a:pt x="753" y="359"/>
                  <a:pt x="754" y="359"/>
                </a:cubicBezTo>
                <a:cubicBezTo>
                  <a:pt x="754" y="359"/>
                  <a:pt x="754" y="359"/>
                  <a:pt x="754" y="359"/>
                </a:cubicBezTo>
                <a:cubicBezTo>
                  <a:pt x="754" y="359"/>
                  <a:pt x="753" y="359"/>
                  <a:pt x="753" y="358"/>
                </a:cubicBezTo>
                <a:cubicBezTo>
                  <a:pt x="753" y="358"/>
                  <a:pt x="752" y="358"/>
                  <a:pt x="752" y="357"/>
                </a:cubicBezTo>
                <a:cubicBezTo>
                  <a:pt x="752" y="357"/>
                  <a:pt x="751" y="358"/>
                  <a:pt x="751" y="357"/>
                </a:cubicBezTo>
                <a:cubicBezTo>
                  <a:pt x="751" y="357"/>
                  <a:pt x="751" y="357"/>
                  <a:pt x="752" y="357"/>
                </a:cubicBezTo>
                <a:cubicBezTo>
                  <a:pt x="751" y="357"/>
                  <a:pt x="750" y="356"/>
                  <a:pt x="750" y="356"/>
                </a:cubicBezTo>
                <a:cubicBezTo>
                  <a:pt x="749" y="357"/>
                  <a:pt x="750" y="356"/>
                  <a:pt x="750" y="356"/>
                </a:cubicBezTo>
                <a:cubicBezTo>
                  <a:pt x="749" y="357"/>
                  <a:pt x="749" y="357"/>
                  <a:pt x="749" y="357"/>
                </a:cubicBezTo>
                <a:cubicBezTo>
                  <a:pt x="749" y="356"/>
                  <a:pt x="749" y="356"/>
                  <a:pt x="749" y="356"/>
                </a:cubicBezTo>
                <a:cubicBezTo>
                  <a:pt x="748" y="356"/>
                  <a:pt x="748" y="356"/>
                  <a:pt x="747" y="356"/>
                </a:cubicBezTo>
                <a:cubicBezTo>
                  <a:pt x="747" y="355"/>
                  <a:pt x="748" y="355"/>
                  <a:pt x="747" y="355"/>
                </a:cubicBezTo>
                <a:cubicBezTo>
                  <a:pt x="747" y="355"/>
                  <a:pt x="748" y="356"/>
                  <a:pt x="747" y="356"/>
                </a:cubicBezTo>
                <a:cubicBezTo>
                  <a:pt x="747" y="356"/>
                  <a:pt x="747" y="354"/>
                  <a:pt x="746" y="354"/>
                </a:cubicBezTo>
                <a:cubicBezTo>
                  <a:pt x="746" y="355"/>
                  <a:pt x="746" y="355"/>
                  <a:pt x="746" y="355"/>
                </a:cubicBezTo>
                <a:cubicBezTo>
                  <a:pt x="746" y="354"/>
                  <a:pt x="746" y="354"/>
                  <a:pt x="746" y="354"/>
                </a:cubicBezTo>
                <a:cubicBezTo>
                  <a:pt x="745" y="354"/>
                  <a:pt x="745" y="354"/>
                  <a:pt x="745" y="354"/>
                </a:cubicBezTo>
                <a:cubicBezTo>
                  <a:pt x="745" y="354"/>
                  <a:pt x="745" y="354"/>
                  <a:pt x="745" y="354"/>
                </a:cubicBezTo>
                <a:cubicBezTo>
                  <a:pt x="744" y="354"/>
                  <a:pt x="745" y="354"/>
                  <a:pt x="745" y="354"/>
                </a:cubicBezTo>
                <a:cubicBezTo>
                  <a:pt x="744" y="354"/>
                  <a:pt x="744" y="354"/>
                  <a:pt x="744" y="353"/>
                </a:cubicBezTo>
                <a:cubicBezTo>
                  <a:pt x="743" y="353"/>
                  <a:pt x="743" y="354"/>
                  <a:pt x="743" y="354"/>
                </a:cubicBezTo>
                <a:cubicBezTo>
                  <a:pt x="743" y="353"/>
                  <a:pt x="743" y="353"/>
                  <a:pt x="742" y="353"/>
                </a:cubicBezTo>
                <a:cubicBezTo>
                  <a:pt x="743" y="353"/>
                  <a:pt x="743" y="353"/>
                  <a:pt x="743" y="353"/>
                </a:cubicBezTo>
                <a:cubicBezTo>
                  <a:pt x="742" y="352"/>
                  <a:pt x="741" y="352"/>
                  <a:pt x="739" y="351"/>
                </a:cubicBezTo>
                <a:cubicBezTo>
                  <a:pt x="739" y="351"/>
                  <a:pt x="739" y="351"/>
                  <a:pt x="739" y="351"/>
                </a:cubicBezTo>
                <a:cubicBezTo>
                  <a:pt x="739" y="351"/>
                  <a:pt x="739" y="351"/>
                  <a:pt x="739" y="351"/>
                </a:cubicBezTo>
                <a:cubicBezTo>
                  <a:pt x="739" y="351"/>
                  <a:pt x="739" y="351"/>
                  <a:pt x="739" y="350"/>
                </a:cubicBezTo>
                <a:cubicBezTo>
                  <a:pt x="739" y="350"/>
                  <a:pt x="739" y="350"/>
                  <a:pt x="738" y="350"/>
                </a:cubicBezTo>
                <a:cubicBezTo>
                  <a:pt x="738" y="350"/>
                  <a:pt x="738" y="350"/>
                  <a:pt x="738" y="349"/>
                </a:cubicBezTo>
                <a:cubicBezTo>
                  <a:pt x="737" y="350"/>
                  <a:pt x="737" y="349"/>
                  <a:pt x="737" y="349"/>
                </a:cubicBezTo>
                <a:cubicBezTo>
                  <a:pt x="737" y="349"/>
                  <a:pt x="737" y="349"/>
                  <a:pt x="737" y="349"/>
                </a:cubicBezTo>
                <a:cubicBezTo>
                  <a:pt x="737" y="349"/>
                  <a:pt x="737" y="349"/>
                  <a:pt x="737" y="350"/>
                </a:cubicBezTo>
                <a:cubicBezTo>
                  <a:pt x="737" y="350"/>
                  <a:pt x="736" y="350"/>
                  <a:pt x="736" y="350"/>
                </a:cubicBezTo>
                <a:cubicBezTo>
                  <a:pt x="736" y="349"/>
                  <a:pt x="736" y="350"/>
                  <a:pt x="736" y="349"/>
                </a:cubicBezTo>
                <a:cubicBezTo>
                  <a:pt x="735" y="349"/>
                  <a:pt x="733" y="349"/>
                  <a:pt x="732" y="348"/>
                </a:cubicBezTo>
                <a:cubicBezTo>
                  <a:pt x="732" y="349"/>
                  <a:pt x="732" y="348"/>
                  <a:pt x="732" y="348"/>
                </a:cubicBezTo>
                <a:cubicBezTo>
                  <a:pt x="732" y="347"/>
                  <a:pt x="733" y="348"/>
                  <a:pt x="733" y="348"/>
                </a:cubicBezTo>
                <a:cubicBezTo>
                  <a:pt x="732" y="347"/>
                  <a:pt x="732" y="347"/>
                  <a:pt x="731" y="347"/>
                </a:cubicBezTo>
                <a:cubicBezTo>
                  <a:pt x="731" y="346"/>
                  <a:pt x="731" y="346"/>
                  <a:pt x="731" y="347"/>
                </a:cubicBezTo>
                <a:cubicBezTo>
                  <a:pt x="731" y="346"/>
                  <a:pt x="732" y="347"/>
                  <a:pt x="732" y="346"/>
                </a:cubicBezTo>
                <a:cubicBezTo>
                  <a:pt x="732" y="346"/>
                  <a:pt x="731" y="346"/>
                  <a:pt x="730" y="346"/>
                </a:cubicBezTo>
                <a:cubicBezTo>
                  <a:pt x="730" y="346"/>
                  <a:pt x="730" y="346"/>
                  <a:pt x="730" y="346"/>
                </a:cubicBezTo>
                <a:cubicBezTo>
                  <a:pt x="729" y="346"/>
                  <a:pt x="728" y="345"/>
                  <a:pt x="726" y="346"/>
                </a:cubicBezTo>
                <a:cubicBezTo>
                  <a:pt x="726" y="346"/>
                  <a:pt x="727" y="345"/>
                  <a:pt x="727" y="345"/>
                </a:cubicBezTo>
                <a:cubicBezTo>
                  <a:pt x="727" y="345"/>
                  <a:pt x="727" y="346"/>
                  <a:pt x="727" y="346"/>
                </a:cubicBezTo>
                <a:cubicBezTo>
                  <a:pt x="727" y="346"/>
                  <a:pt x="727" y="346"/>
                  <a:pt x="727" y="345"/>
                </a:cubicBezTo>
                <a:cubicBezTo>
                  <a:pt x="727" y="345"/>
                  <a:pt x="727" y="345"/>
                  <a:pt x="727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5"/>
                  <a:pt x="726" y="345"/>
                </a:cubicBezTo>
                <a:cubicBezTo>
                  <a:pt x="726" y="345"/>
                  <a:pt x="726" y="346"/>
                  <a:pt x="726" y="346"/>
                </a:cubicBezTo>
                <a:cubicBezTo>
                  <a:pt x="726" y="346"/>
                  <a:pt x="727" y="346"/>
                  <a:pt x="726" y="346"/>
                </a:cubicBezTo>
                <a:cubicBezTo>
                  <a:pt x="726" y="346"/>
                  <a:pt x="726" y="346"/>
                  <a:pt x="726" y="346"/>
                </a:cubicBezTo>
                <a:cubicBezTo>
                  <a:pt x="725" y="345"/>
                  <a:pt x="725" y="346"/>
                  <a:pt x="724" y="346"/>
                </a:cubicBezTo>
                <a:cubicBezTo>
                  <a:pt x="725" y="345"/>
                  <a:pt x="726" y="345"/>
                  <a:pt x="726" y="344"/>
                </a:cubicBezTo>
                <a:cubicBezTo>
                  <a:pt x="725" y="344"/>
                  <a:pt x="724" y="344"/>
                  <a:pt x="724" y="344"/>
                </a:cubicBezTo>
                <a:cubicBezTo>
                  <a:pt x="724" y="343"/>
                  <a:pt x="724" y="344"/>
                  <a:pt x="723" y="343"/>
                </a:cubicBezTo>
                <a:cubicBezTo>
                  <a:pt x="723" y="344"/>
                  <a:pt x="722" y="344"/>
                  <a:pt x="722" y="343"/>
                </a:cubicBezTo>
                <a:cubicBezTo>
                  <a:pt x="722" y="343"/>
                  <a:pt x="723" y="343"/>
                  <a:pt x="723" y="343"/>
                </a:cubicBezTo>
                <a:cubicBezTo>
                  <a:pt x="723" y="343"/>
                  <a:pt x="722" y="343"/>
                  <a:pt x="722" y="343"/>
                </a:cubicBezTo>
                <a:cubicBezTo>
                  <a:pt x="722" y="343"/>
                  <a:pt x="722" y="343"/>
                  <a:pt x="722" y="343"/>
                </a:cubicBezTo>
                <a:cubicBezTo>
                  <a:pt x="721" y="343"/>
                  <a:pt x="721" y="343"/>
                  <a:pt x="721" y="343"/>
                </a:cubicBezTo>
                <a:cubicBezTo>
                  <a:pt x="721" y="342"/>
                  <a:pt x="719" y="344"/>
                  <a:pt x="719" y="342"/>
                </a:cubicBezTo>
                <a:cubicBezTo>
                  <a:pt x="719" y="342"/>
                  <a:pt x="719" y="342"/>
                  <a:pt x="718" y="342"/>
                </a:cubicBezTo>
                <a:cubicBezTo>
                  <a:pt x="719" y="342"/>
                  <a:pt x="719" y="341"/>
                  <a:pt x="720" y="341"/>
                </a:cubicBezTo>
                <a:cubicBezTo>
                  <a:pt x="719" y="340"/>
                  <a:pt x="718" y="340"/>
                  <a:pt x="717" y="341"/>
                </a:cubicBezTo>
                <a:cubicBezTo>
                  <a:pt x="716" y="340"/>
                  <a:pt x="715" y="340"/>
                  <a:pt x="714" y="340"/>
                </a:cubicBezTo>
                <a:cubicBezTo>
                  <a:pt x="714" y="342"/>
                  <a:pt x="717" y="340"/>
                  <a:pt x="717" y="341"/>
                </a:cubicBezTo>
                <a:cubicBezTo>
                  <a:pt x="717" y="341"/>
                  <a:pt x="717" y="341"/>
                  <a:pt x="717" y="341"/>
                </a:cubicBezTo>
                <a:cubicBezTo>
                  <a:pt x="717" y="341"/>
                  <a:pt x="717" y="341"/>
                  <a:pt x="717" y="342"/>
                </a:cubicBezTo>
                <a:cubicBezTo>
                  <a:pt x="718" y="342"/>
                  <a:pt x="719" y="341"/>
                  <a:pt x="719" y="341"/>
                </a:cubicBezTo>
                <a:cubicBezTo>
                  <a:pt x="719" y="342"/>
                  <a:pt x="717" y="342"/>
                  <a:pt x="716" y="342"/>
                </a:cubicBezTo>
                <a:cubicBezTo>
                  <a:pt x="717" y="342"/>
                  <a:pt x="717" y="342"/>
                  <a:pt x="717" y="342"/>
                </a:cubicBezTo>
                <a:cubicBezTo>
                  <a:pt x="716" y="342"/>
                  <a:pt x="716" y="342"/>
                  <a:pt x="715" y="342"/>
                </a:cubicBezTo>
                <a:cubicBezTo>
                  <a:pt x="715" y="342"/>
                  <a:pt x="714" y="342"/>
                  <a:pt x="714" y="341"/>
                </a:cubicBezTo>
                <a:cubicBezTo>
                  <a:pt x="713" y="342"/>
                  <a:pt x="713" y="341"/>
                  <a:pt x="712" y="342"/>
                </a:cubicBezTo>
                <a:cubicBezTo>
                  <a:pt x="712" y="341"/>
                  <a:pt x="713" y="342"/>
                  <a:pt x="713" y="341"/>
                </a:cubicBezTo>
                <a:cubicBezTo>
                  <a:pt x="712" y="341"/>
                  <a:pt x="712" y="341"/>
                  <a:pt x="713" y="340"/>
                </a:cubicBezTo>
                <a:cubicBezTo>
                  <a:pt x="711" y="341"/>
                  <a:pt x="711" y="341"/>
                  <a:pt x="711" y="341"/>
                </a:cubicBezTo>
                <a:cubicBezTo>
                  <a:pt x="711" y="340"/>
                  <a:pt x="711" y="340"/>
                  <a:pt x="711" y="340"/>
                </a:cubicBezTo>
                <a:cubicBezTo>
                  <a:pt x="711" y="341"/>
                  <a:pt x="711" y="341"/>
                  <a:pt x="711" y="341"/>
                </a:cubicBezTo>
                <a:cubicBezTo>
                  <a:pt x="711" y="341"/>
                  <a:pt x="710" y="341"/>
                  <a:pt x="710" y="341"/>
                </a:cubicBezTo>
                <a:cubicBezTo>
                  <a:pt x="710" y="341"/>
                  <a:pt x="710" y="341"/>
                  <a:pt x="710" y="341"/>
                </a:cubicBezTo>
                <a:cubicBezTo>
                  <a:pt x="710" y="341"/>
                  <a:pt x="710" y="340"/>
                  <a:pt x="710" y="340"/>
                </a:cubicBezTo>
                <a:cubicBezTo>
                  <a:pt x="708" y="341"/>
                  <a:pt x="708" y="341"/>
                  <a:pt x="708" y="341"/>
                </a:cubicBezTo>
                <a:cubicBezTo>
                  <a:pt x="709" y="340"/>
                  <a:pt x="707" y="341"/>
                  <a:pt x="707" y="340"/>
                </a:cubicBezTo>
                <a:cubicBezTo>
                  <a:pt x="708" y="340"/>
                  <a:pt x="708" y="340"/>
                  <a:pt x="708" y="340"/>
                </a:cubicBezTo>
                <a:cubicBezTo>
                  <a:pt x="708" y="340"/>
                  <a:pt x="708" y="340"/>
                  <a:pt x="709" y="340"/>
                </a:cubicBezTo>
                <a:cubicBezTo>
                  <a:pt x="709" y="340"/>
                  <a:pt x="709" y="340"/>
                  <a:pt x="709" y="340"/>
                </a:cubicBezTo>
                <a:cubicBezTo>
                  <a:pt x="708" y="340"/>
                  <a:pt x="708" y="340"/>
                  <a:pt x="708" y="340"/>
                </a:cubicBezTo>
                <a:cubicBezTo>
                  <a:pt x="708" y="339"/>
                  <a:pt x="708" y="340"/>
                  <a:pt x="707" y="339"/>
                </a:cubicBezTo>
                <a:cubicBezTo>
                  <a:pt x="708" y="339"/>
                  <a:pt x="709" y="340"/>
                  <a:pt x="710" y="338"/>
                </a:cubicBezTo>
                <a:cubicBezTo>
                  <a:pt x="709" y="338"/>
                  <a:pt x="707" y="339"/>
                  <a:pt x="708" y="337"/>
                </a:cubicBezTo>
                <a:cubicBezTo>
                  <a:pt x="708" y="337"/>
                  <a:pt x="708" y="337"/>
                  <a:pt x="707" y="337"/>
                </a:cubicBezTo>
                <a:cubicBezTo>
                  <a:pt x="707" y="338"/>
                  <a:pt x="707" y="338"/>
                  <a:pt x="707" y="338"/>
                </a:cubicBezTo>
                <a:cubicBezTo>
                  <a:pt x="706" y="337"/>
                  <a:pt x="705" y="337"/>
                  <a:pt x="704" y="336"/>
                </a:cubicBezTo>
                <a:cubicBezTo>
                  <a:pt x="704" y="336"/>
                  <a:pt x="704" y="337"/>
                  <a:pt x="704" y="337"/>
                </a:cubicBezTo>
                <a:cubicBezTo>
                  <a:pt x="704" y="336"/>
                  <a:pt x="703" y="337"/>
                  <a:pt x="703" y="336"/>
                </a:cubicBezTo>
                <a:cubicBezTo>
                  <a:pt x="704" y="336"/>
                  <a:pt x="704" y="336"/>
                  <a:pt x="704" y="336"/>
                </a:cubicBezTo>
                <a:cubicBezTo>
                  <a:pt x="703" y="336"/>
                  <a:pt x="703" y="335"/>
                  <a:pt x="703" y="335"/>
                </a:cubicBezTo>
                <a:cubicBezTo>
                  <a:pt x="702" y="335"/>
                  <a:pt x="703" y="335"/>
                  <a:pt x="703" y="334"/>
                </a:cubicBezTo>
                <a:cubicBezTo>
                  <a:pt x="703" y="335"/>
                  <a:pt x="702" y="335"/>
                  <a:pt x="702" y="335"/>
                </a:cubicBezTo>
                <a:cubicBezTo>
                  <a:pt x="702" y="334"/>
                  <a:pt x="702" y="334"/>
                  <a:pt x="702" y="334"/>
                </a:cubicBezTo>
                <a:cubicBezTo>
                  <a:pt x="702" y="334"/>
                  <a:pt x="702" y="334"/>
                  <a:pt x="702" y="334"/>
                </a:cubicBezTo>
                <a:cubicBezTo>
                  <a:pt x="702" y="334"/>
                  <a:pt x="702" y="333"/>
                  <a:pt x="702" y="333"/>
                </a:cubicBezTo>
                <a:cubicBezTo>
                  <a:pt x="702" y="333"/>
                  <a:pt x="701" y="333"/>
                  <a:pt x="701" y="333"/>
                </a:cubicBezTo>
                <a:cubicBezTo>
                  <a:pt x="701" y="332"/>
                  <a:pt x="701" y="332"/>
                  <a:pt x="701" y="332"/>
                </a:cubicBezTo>
                <a:cubicBezTo>
                  <a:pt x="701" y="332"/>
                  <a:pt x="701" y="332"/>
                  <a:pt x="702" y="332"/>
                </a:cubicBezTo>
                <a:cubicBezTo>
                  <a:pt x="701" y="333"/>
                  <a:pt x="702" y="333"/>
                  <a:pt x="702" y="333"/>
                </a:cubicBezTo>
                <a:cubicBezTo>
                  <a:pt x="702" y="332"/>
                  <a:pt x="701" y="332"/>
                  <a:pt x="701" y="332"/>
                </a:cubicBezTo>
                <a:cubicBezTo>
                  <a:pt x="701" y="332"/>
                  <a:pt x="700" y="332"/>
                  <a:pt x="701" y="331"/>
                </a:cubicBezTo>
                <a:cubicBezTo>
                  <a:pt x="700" y="332"/>
                  <a:pt x="700" y="332"/>
                  <a:pt x="700" y="331"/>
                </a:cubicBezTo>
                <a:cubicBezTo>
                  <a:pt x="701" y="331"/>
                  <a:pt x="701" y="331"/>
                  <a:pt x="701" y="330"/>
                </a:cubicBezTo>
                <a:cubicBezTo>
                  <a:pt x="701" y="330"/>
                  <a:pt x="701" y="331"/>
                  <a:pt x="702" y="331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01" y="330"/>
                  <a:pt x="701" y="330"/>
                  <a:pt x="700" y="330"/>
                </a:cubicBezTo>
                <a:cubicBezTo>
                  <a:pt x="700" y="330"/>
                  <a:pt x="700" y="331"/>
                  <a:pt x="699" y="330"/>
                </a:cubicBezTo>
                <a:cubicBezTo>
                  <a:pt x="700" y="330"/>
                  <a:pt x="700" y="330"/>
                  <a:pt x="700" y="330"/>
                </a:cubicBezTo>
                <a:cubicBezTo>
                  <a:pt x="700" y="330"/>
                  <a:pt x="700" y="329"/>
                  <a:pt x="700" y="329"/>
                </a:cubicBezTo>
                <a:cubicBezTo>
                  <a:pt x="700" y="329"/>
                  <a:pt x="700" y="330"/>
                  <a:pt x="699" y="330"/>
                </a:cubicBezTo>
                <a:cubicBezTo>
                  <a:pt x="700" y="330"/>
                  <a:pt x="700" y="329"/>
                  <a:pt x="700" y="329"/>
                </a:cubicBezTo>
                <a:cubicBezTo>
                  <a:pt x="699" y="329"/>
                  <a:pt x="699" y="330"/>
                  <a:pt x="699" y="330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699" y="329"/>
                  <a:pt x="698" y="330"/>
                  <a:pt x="698" y="330"/>
                </a:cubicBezTo>
                <a:cubicBezTo>
                  <a:pt x="698" y="329"/>
                  <a:pt x="698" y="329"/>
                  <a:pt x="698" y="329"/>
                </a:cubicBezTo>
                <a:cubicBezTo>
                  <a:pt x="698" y="329"/>
                  <a:pt x="699" y="328"/>
                  <a:pt x="698" y="329"/>
                </a:cubicBezTo>
                <a:cubicBezTo>
                  <a:pt x="698" y="329"/>
                  <a:pt x="697" y="329"/>
                  <a:pt x="697" y="329"/>
                </a:cubicBezTo>
                <a:cubicBezTo>
                  <a:pt x="696" y="329"/>
                  <a:pt x="696" y="329"/>
                  <a:pt x="696" y="330"/>
                </a:cubicBezTo>
                <a:cubicBezTo>
                  <a:pt x="696" y="329"/>
                  <a:pt x="696" y="329"/>
                  <a:pt x="696" y="330"/>
                </a:cubicBezTo>
                <a:cubicBezTo>
                  <a:pt x="696" y="329"/>
                  <a:pt x="695" y="329"/>
                  <a:pt x="695" y="329"/>
                </a:cubicBezTo>
                <a:cubicBezTo>
                  <a:pt x="696" y="329"/>
                  <a:pt x="697" y="329"/>
                  <a:pt x="697" y="329"/>
                </a:cubicBezTo>
                <a:cubicBezTo>
                  <a:pt x="697" y="329"/>
                  <a:pt x="697" y="329"/>
                  <a:pt x="697" y="328"/>
                </a:cubicBezTo>
                <a:cubicBezTo>
                  <a:pt x="696" y="328"/>
                  <a:pt x="695" y="328"/>
                  <a:pt x="693" y="328"/>
                </a:cubicBezTo>
                <a:cubicBezTo>
                  <a:pt x="693" y="328"/>
                  <a:pt x="693" y="328"/>
                  <a:pt x="693" y="327"/>
                </a:cubicBezTo>
                <a:cubicBezTo>
                  <a:pt x="694" y="327"/>
                  <a:pt x="695" y="327"/>
                  <a:pt x="696" y="326"/>
                </a:cubicBezTo>
                <a:cubicBezTo>
                  <a:pt x="696" y="326"/>
                  <a:pt x="696" y="326"/>
                  <a:pt x="696" y="326"/>
                </a:cubicBezTo>
                <a:cubicBezTo>
                  <a:pt x="694" y="326"/>
                  <a:pt x="693" y="327"/>
                  <a:pt x="693" y="326"/>
                </a:cubicBezTo>
                <a:cubicBezTo>
                  <a:pt x="692" y="326"/>
                  <a:pt x="691" y="326"/>
                  <a:pt x="691" y="325"/>
                </a:cubicBezTo>
                <a:cubicBezTo>
                  <a:pt x="690" y="325"/>
                  <a:pt x="690" y="325"/>
                  <a:pt x="690" y="325"/>
                </a:cubicBezTo>
                <a:cubicBezTo>
                  <a:pt x="690" y="325"/>
                  <a:pt x="691" y="325"/>
                  <a:pt x="691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4"/>
                  <a:pt x="690" y="324"/>
                  <a:pt x="690" y="324"/>
                </a:cubicBezTo>
                <a:cubicBezTo>
                  <a:pt x="690" y="325"/>
                  <a:pt x="689" y="324"/>
                  <a:pt x="689" y="324"/>
                </a:cubicBezTo>
                <a:cubicBezTo>
                  <a:pt x="689" y="323"/>
                  <a:pt x="688" y="323"/>
                  <a:pt x="688" y="322"/>
                </a:cubicBezTo>
                <a:cubicBezTo>
                  <a:pt x="688" y="321"/>
                  <a:pt x="688" y="321"/>
                  <a:pt x="688" y="320"/>
                </a:cubicBezTo>
                <a:cubicBezTo>
                  <a:pt x="689" y="319"/>
                  <a:pt x="690" y="319"/>
                  <a:pt x="692" y="319"/>
                </a:cubicBezTo>
                <a:cubicBezTo>
                  <a:pt x="692" y="319"/>
                  <a:pt x="692" y="319"/>
                  <a:pt x="691" y="319"/>
                </a:cubicBezTo>
                <a:cubicBezTo>
                  <a:pt x="692" y="320"/>
                  <a:pt x="692" y="319"/>
                  <a:pt x="693" y="320"/>
                </a:cubicBezTo>
                <a:cubicBezTo>
                  <a:pt x="694" y="318"/>
                  <a:pt x="695" y="320"/>
                  <a:pt x="696" y="320"/>
                </a:cubicBezTo>
                <a:cubicBezTo>
                  <a:pt x="697" y="321"/>
                  <a:pt x="698" y="321"/>
                  <a:pt x="699" y="321"/>
                </a:cubicBezTo>
                <a:cubicBezTo>
                  <a:pt x="699" y="320"/>
                  <a:pt x="698" y="321"/>
                  <a:pt x="699" y="320"/>
                </a:cubicBezTo>
                <a:cubicBezTo>
                  <a:pt x="699" y="320"/>
                  <a:pt x="700" y="321"/>
                  <a:pt x="700" y="320"/>
                </a:cubicBezTo>
                <a:cubicBezTo>
                  <a:pt x="701" y="321"/>
                  <a:pt x="702" y="321"/>
                  <a:pt x="702" y="321"/>
                </a:cubicBezTo>
                <a:cubicBezTo>
                  <a:pt x="703" y="321"/>
                  <a:pt x="702" y="321"/>
                  <a:pt x="702" y="321"/>
                </a:cubicBezTo>
                <a:cubicBezTo>
                  <a:pt x="703" y="321"/>
                  <a:pt x="703" y="321"/>
                  <a:pt x="703" y="321"/>
                </a:cubicBezTo>
                <a:cubicBezTo>
                  <a:pt x="703" y="322"/>
                  <a:pt x="703" y="321"/>
                  <a:pt x="703" y="321"/>
                </a:cubicBezTo>
                <a:cubicBezTo>
                  <a:pt x="703" y="322"/>
                  <a:pt x="704" y="322"/>
                  <a:pt x="704" y="321"/>
                </a:cubicBezTo>
                <a:cubicBezTo>
                  <a:pt x="705" y="322"/>
                  <a:pt x="706" y="322"/>
                  <a:pt x="707" y="323"/>
                </a:cubicBezTo>
                <a:cubicBezTo>
                  <a:pt x="707" y="322"/>
                  <a:pt x="708" y="322"/>
                  <a:pt x="709" y="322"/>
                </a:cubicBezTo>
                <a:cubicBezTo>
                  <a:pt x="709" y="322"/>
                  <a:pt x="709" y="321"/>
                  <a:pt x="710" y="321"/>
                </a:cubicBezTo>
                <a:cubicBezTo>
                  <a:pt x="709" y="321"/>
                  <a:pt x="709" y="321"/>
                  <a:pt x="709" y="321"/>
                </a:cubicBezTo>
                <a:cubicBezTo>
                  <a:pt x="709" y="321"/>
                  <a:pt x="709" y="321"/>
                  <a:pt x="708" y="322"/>
                </a:cubicBezTo>
                <a:cubicBezTo>
                  <a:pt x="708" y="321"/>
                  <a:pt x="708" y="321"/>
                  <a:pt x="707" y="321"/>
                </a:cubicBezTo>
                <a:cubicBezTo>
                  <a:pt x="707" y="321"/>
                  <a:pt x="707" y="321"/>
                  <a:pt x="707" y="320"/>
                </a:cubicBezTo>
                <a:cubicBezTo>
                  <a:pt x="707" y="321"/>
                  <a:pt x="707" y="320"/>
                  <a:pt x="706" y="320"/>
                </a:cubicBezTo>
                <a:cubicBezTo>
                  <a:pt x="706" y="320"/>
                  <a:pt x="706" y="321"/>
                  <a:pt x="706" y="321"/>
                </a:cubicBezTo>
                <a:cubicBezTo>
                  <a:pt x="706" y="320"/>
                  <a:pt x="706" y="320"/>
                  <a:pt x="706" y="320"/>
                </a:cubicBezTo>
                <a:cubicBezTo>
                  <a:pt x="706" y="320"/>
                  <a:pt x="707" y="320"/>
                  <a:pt x="708" y="319"/>
                </a:cubicBezTo>
                <a:cubicBezTo>
                  <a:pt x="707" y="319"/>
                  <a:pt x="706" y="320"/>
                  <a:pt x="706" y="319"/>
                </a:cubicBezTo>
                <a:cubicBezTo>
                  <a:pt x="706" y="319"/>
                  <a:pt x="706" y="319"/>
                  <a:pt x="706" y="318"/>
                </a:cubicBezTo>
                <a:cubicBezTo>
                  <a:pt x="706" y="318"/>
                  <a:pt x="705" y="318"/>
                  <a:pt x="705" y="318"/>
                </a:cubicBezTo>
                <a:cubicBezTo>
                  <a:pt x="705" y="318"/>
                  <a:pt x="706" y="317"/>
                  <a:pt x="706" y="317"/>
                </a:cubicBezTo>
                <a:cubicBezTo>
                  <a:pt x="706" y="317"/>
                  <a:pt x="705" y="317"/>
                  <a:pt x="705" y="316"/>
                </a:cubicBezTo>
                <a:cubicBezTo>
                  <a:pt x="705" y="316"/>
                  <a:pt x="705" y="317"/>
                  <a:pt x="705" y="317"/>
                </a:cubicBezTo>
                <a:cubicBezTo>
                  <a:pt x="704" y="316"/>
                  <a:pt x="704" y="316"/>
                  <a:pt x="704" y="315"/>
                </a:cubicBezTo>
                <a:cubicBezTo>
                  <a:pt x="704" y="315"/>
                  <a:pt x="703" y="315"/>
                  <a:pt x="703" y="314"/>
                </a:cubicBezTo>
                <a:cubicBezTo>
                  <a:pt x="705" y="314"/>
                  <a:pt x="707" y="315"/>
                  <a:pt x="709" y="315"/>
                </a:cubicBezTo>
                <a:cubicBezTo>
                  <a:pt x="709" y="316"/>
                  <a:pt x="710" y="316"/>
                  <a:pt x="711" y="315"/>
                </a:cubicBezTo>
                <a:cubicBezTo>
                  <a:pt x="711" y="316"/>
                  <a:pt x="712" y="316"/>
                  <a:pt x="713" y="316"/>
                </a:cubicBezTo>
                <a:cubicBezTo>
                  <a:pt x="712" y="316"/>
                  <a:pt x="712" y="316"/>
                  <a:pt x="711" y="316"/>
                </a:cubicBezTo>
                <a:cubicBezTo>
                  <a:pt x="712" y="316"/>
                  <a:pt x="714" y="315"/>
                  <a:pt x="714" y="316"/>
                </a:cubicBezTo>
                <a:cubicBezTo>
                  <a:pt x="714" y="315"/>
                  <a:pt x="715" y="316"/>
                  <a:pt x="715" y="316"/>
                </a:cubicBezTo>
                <a:cubicBezTo>
                  <a:pt x="715" y="316"/>
                  <a:pt x="714" y="316"/>
                  <a:pt x="714" y="316"/>
                </a:cubicBezTo>
                <a:cubicBezTo>
                  <a:pt x="714" y="316"/>
                  <a:pt x="715" y="316"/>
                  <a:pt x="716" y="316"/>
                </a:cubicBezTo>
                <a:cubicBezTo>
                  <a:pt x="716" y="316"/>
                  <a:pt x="716" y="316"/>
                  <a:pt x="716" y="316"/>
                </a:cubicBezTo>
                <a:cubicBezTo>
                  <a:pt x="716" y="316"/>
                  <a:pt x="717" y="316"/>
                  <a:pt x="716" y="317"/>
                </a:cubicBezTo>
                <a:cubicBezTo>
                  <a:pt x="717" y="317"/>
                  <a:pt x="717" y="317"/>
                  <a:pt x="717" y="317"/>
                </a:cubicBezTo>
                <a:cubicBezTo>
                  <a:pt x="717" y="316"/>
                  <a:pt x="717" y="316"/>
                  <a:pt x="718" y="316"/>
                </a:cubicBezTo>
                <a:cubicBezTo>
                  <a:pt x="718" y="316"/>
                  <a:pt x="717" y="316"/>
                  <a:pt x="717" y="316"/>
                </a:cubicBezTo>
                <a:cubicBezTo>
                  <a:pt x="717" y="316"/>
                  <a:pt x="717" y="316"/>
                  <a:pt x="717" y="316"/>
                </a:cubicBezTo>
                <a:cubicBezTo>
                  <a:pt x="717" y="316"/>
                  <a:pt x="716" y="316"/>
                  <a:pt x="716" y="316"/>
                </a:cubicBezTo>
                <a:cubicBezTo>
                  <a:pt x="717" y="316"/>
                  <a:pt x="717" y="316"/>
                  <a:pt x="717" y="316"/>
                </a:cubicBezTo>
                <a:cubicBezTo>
                  <a:pt x="717" y="315"/>
                  <a:pt x="717" y="315"/>
                  <a:pt x="717" y="315"/>
                </a:cubicBezTo>
                <a:cubicBezTo>
                  <a:pt x="717" y="315"/>
                  <a:pt x="718" y="315"/>
                  <a:pt x="718" y="314"/>
                </a:cubicBezTo>
                <a:cubicBezTo>
                  <a:pt x="717" y="315"/>
                  <a:pt x="715" y="316"/>
                  <a:pt x="716" y="314"/>
                </a:cubicBezTo>
                <a:cubicBezTo>
                  <a:pt x="715" y="314"/>
                  <a:pt x="715" y="314"/>
                  <a:pt x="715" y="314"/>
                </a:cubicBezTo>
                <a:cubicBezTo>
                  <a:pt x="715" y="315"/>
                  <a:pt x="715" y="315"/>
                  <a:pt x="715" y="315"/>
                </a:cubicBezTo>
                <a:cubicBezTo>
                  <a:pt x="715" y="315"/>
                  <a:pt x="715" y="314"/>
                  <a:pt x="714" y="314"/>
                </a:cubicBezTo>
                <a:cubicBezTo>
                  <a:pt x="712" y="314"/>
                  <a:pt x="709" y="313"/>
                  <a:pt x="707" y="312"/>
                </a:cubicBezTo>
                <a:cubicBezTo>
                  <a:pt x="708" y="312"/>
                  <a:pt x="709" y="312"/>
                  <a:pt x="709" y="312"/>
                </a:cubicBezTo>
                <a:cubicBezTo>
                  <a:pt x="709" y="312"/>
                  <a:pt x="708" y="311"/>
                  <a:pt x="708" y="311"/>
                </a:cubicBezTo>
                <a:cubicBezTo>
                  <a:pt x="708" y="311"/>
                  <a:pt x="708" y="310"/>
                  <a:pt x="708" y="310"/>
                </a:cubicBezTo>
                <a:cubicBezTo>
                  <a:pt x="707" y="311"/>
                  <a:pt x="707" y="310"/>
                  <a:pt x="706" y="310"/>
                </a:cubicBezTo>
                <a:cubicBezTo>
                  <a:pt x="706" y="310"/>
                  <a:pt x="706" y="310"/>
                  <a:pt x="706" y="310"/>
                </a:cubicBezTo>
                <a:cubicBezTo>
                  <a:pt x="706" y="309"/>
                  <a:pt x="706" y="310"/>
                  <a:pt x="707" y="310"/>
                </a:cubicBezTo>
                <a:cubicBezTo>
                  <a:pt x="707" y="309"/>
                  <a:pt x="707" y="309"/>
                  <a:pt x="707" y="309"/>
                </a:cubicBezTo>
                <a:cubicBezTo>
                  <a:pt x="708" y="308"/>
                  <a:pt x="709" y="308"/>
                  <a:pt x="711" y="308"/>
                </a:cubicBezTo>
                <a:cubicBezTo>
                  <a:pt x="711" y="308"/>
                  <a:pt x="713" y="308"/>
                  <a:pt x="714" y="308"/>
                </a:cubicBezTo>
                <a:cubicBezTo>
                  <a:pt x="716" y="307"/>
                  <a:pt x="717" y="308"/>
                  <a:pt x="718" y="308"/>
                </a:cubicBezTo>
                <a:cubicBezTo>
                  <a:pt x="720" y="308"/>
                  <a:pt x="721" y="309"/>
                  <a:pt x="722" y="309"/>
                </a:cubicBezTo>
                <a:cubicBezTo>
                  <a:pt x="722" y="309"/>
                  <a:pt x="722" y="309"/>
                  <a:pt x="722" y="309"/>
                </a:cubicBezTo>
                <a:cubicBezTo>
                  <a:pt x="722" y="309"/>
                  <a:pt x="723" y="310"/>
                  <a:pt x="723" y="309"/>
                </a:cubicBezTo>
                <a:cubicBezTo>
                  <a:pt x="723" y="310"/>
                  <a:pt x="723" y="310"/>
                  <a:pt x="723" y="310"/>
                </a:cubicBezTo>
                <a:cubicBezTo>
                  <a:pt x="725" y="310"/>
                  <a:pt x="726" y="310"/>
                  <a:pt x="728" y="309"/>
                </a:cubicBezTo>
                <a:cubicBezTo>
                  <a:pt x="728" y="310"/>
                  <a:pt x="729" y="310"/>
                  <a:pt x="730" y="309"/>
                </a:cubicBezTo>
                <a:cubicBezTo>
                  <a:pt x="730" y="311"/>
                  <a:pt x="732" y="312"/>
                  <a:pt x="733" y="312"/>
                </a:cubicBezTo>
                <a:cubicBezTo>
                  <a:pt x="733" y="311"/>
                  <a:pt x="732" y="312"/>
                  <a:pt x="732" y="311"/>
                </a:cubicBezTo>
                <a:cubicBezTo>
                  <a:pt x="733" y="311"/>
                  <a:pt x="733" y="311"/>
                  <a:pt x="734" y="311"/>
                </a:cubicBezTo>
                <a:cubicBezTo>
                  <a:pt x="734" y="311"/>
                  <a:pt x="734" y="311"/>
                  <a:pt x="734" y="311"/>
                </a:cubicBezTo>
                <a:cubicBezTo>
                  <a:pt x="734" y="311"/>
                  <a:pt x="734" y="312"/>
                  <a:pt x="735" y="312"/>
                </a:cubicBezTo>
                <a:cubicBezTo>
                  <a:pt x="735" y="311"/>
                  <a:pt x="735" y="311"/>
                  <a:pt x="736" y="311"/>
                </a:cubicBezTo>
                <a:cubicBezTo>
                  <a:pt x="736" y="313"/>
                  <a:pt x="738" y="314"/>
                  <a:pt x="740" y="314"/>
                </a:cubicBezTo>
                <a:cubicBezTo>
                  <a:pt x="740" y="315"/>
                  <a:pt x="741" y="314"/>
                  <a:pt x="741" y="314"/>
                </a:cubicBezTo>
                <a:cubicBezTo>
                  <a:pt x="742" y="313"/>
                  <a:pt x="743" y="314"/>
                  <a:pt x="744" y="313"/>
                </a:cubicBezTo>
                <a:cubicBezTo>
                  <a:pt x="744" y="315"/>
                  <a:pt x="748" y="315"/>
                  <a:pt x="749" y="316"/>
                </a:cubicBezTo>
                <a:cubicBezTo>
                  <a:pt x="750" y="316"/>
                  <a:pt x="751" y="316"/>
                  <a:pt x="752" y="316"/>
                </a:cubicBezTo>
                <a:cubicBezTo>
                  <a:pt x="754" y="316"/>
                  <a:pt x="755" y="317"/>
                  <a:pt x="756" y="318"/>
                </a:cubicBezTo>
                <a:cubicBezTo>
                  <a:pt x="757" y="317"/>
                  <a:pt x="758" y="318"/>
                  <a:pt x="759" y="318"/>
                </a:cubicBezTo>
                <a:cubicBezTo>
                  <a:pt x="759" y="318"/>
                  <a:pt x="759" y="318"/>
                  <a:pt x="759" y="318"/>
                </a:cubicBezTo>
                <a:cubicBezTo>
                  <a:pt x="759" y="318"/>
                  <a:pt x="760" y="318"/>
                  <a:pt x="761" y="318"/>
                </a:cubicBezTo>
                <a:cubicBezTo>
                  <a:pt x="761" y="318"/>
                  <a:pt x="760" y="318"/>
                  <a:pt x="760" y="319"/>
                </a:cubicBezTo>
                <a:cubicBezTo>
                  <a:pt x="762" y="318"/>
                  <a:pt x="763" y="319"/>
                  <a:pt x="764" y="320"/>
                </a:cubicBezTo>
                <a:cubicBezTo>
                  <a:pt x="763" y="320"/>
                  <a:pt x="762" y="320"/>
                  <a:pt x="762" y="319"/>
                </a:cubicBezTo>
                <a:cubicBezTo>
                  <a:pt x="762" y="319"/>
                  <a:pt x="761" y="319"/>
                  <a:pt x="760" y="319"/>
                </a:cubicBezTo>
                <a:cubicBezTo>
                  <a:pt x="760" y="320"/>
                  <a:pt x="761" y="320"/>
                  <a:pt x="761" y="320"/>
                </a:cubicBezTo>
                <a:cubicBezTo>
                  <a:pt x="760" y="320"/>
                  <a:pt x="760" y="319"/>
                  <a:pt x="759" y="320"/>
                </a:cubicBezTo>
                <a:cubicBezTo>
                  <a:pt x="760" y="320"/>
                  <a:pt x="761" y="321"/>
                  <a:pt x="761" y="320"/>
                </a:cubicBezTo>
                <a:cubicBezTo>
                  <a:pt x="762" y="322"/>
                  <a:pt x="764" y="321"/>
                  <a:pt x="765" y="322"/>
                </a:cubicBezTo>
                <a:cubicBezTo>
                  <a:pt x="766" y="322"/>
                  <a:pt x="766" y="323"/>
                  <a:pt x="766" y="322"/>
                </a:cubicBezTo>
                <a:cubicBezTo>
                  <a:pt x="766" y="322"/>
                  <a:pt x="766" y="322"/>
                  <a:pt x="766" y="322"/>
                </a:cubicBezTo>
                <a:cubicBezTo>
                  <a:pt x="766" y="322"/>
                  <a:pt x="766" y="322"/>
                  <a:pt x="766" y="323"/>
                </a:cubicBezTo>
                <a:cubicBezTo>
                  <a:pt x="767" y="322"/>
                  <a:pt x="767" y="323"/>
                  <a:pt x="768" y="323"/>
                </a:cubicBezTo>
                <a:cubicBezTo>
                  <a:pt x="768" y="323"/>
                  <a:pt x="767" y="323"/>
                  <a:pt x="768" y="323"/>
                </a:cubicBezTo>
                <a:cubicBezTo>
                  <a:pt x="768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4"/>
                </a:cubicBezTo>
                <a:cubicBezTo>
                  <a:pt x="769" y="324"/>
                  <a:pt x="769" y="324"/>
                  <a:pt x="770" y="324"/>
                </a:cubicBezTo>
                <a:cubicBezTo>
                  <a:pt x="770" y="324"/>
                  <a:pt x="770" y="323"/>
                  <a:pt x="770" y="324"/>
                </a:cubicBezTo>
                <a:cubicBezTo>
                  <a:pt x="770" y="324"/>
                  <a:pt x="770" y="324"/>
                  <a:pt x="770" y="324"/>
                </a:cubicBezTo>
                <a:cubicBezTo>
                  <a:pt x="771" y="324"/>
                  <a:pt x="772" y="325"/>
                  <a:pt x="773" y="325"/>
                </a:cubicBezTo>
                <a:cubicBezTo>
                  <a:pt x="773" y="325"/>
                  <a:pt x="773" y="325"/>
                  <a:pt x="772" y="325"/>
                </a:cubicBezTo>
                <a:cubicBezTo>
                  <a:pt x="773" y="326"/>
                  <a:pt x="773" y="326"/>
                  <a:pt x="774" y="326"/>
                </a:cubicBezTo>
                <a:cubicBezTo>
                  <a:pt x="774" y="326"/>
                  <a:pt x="774" y="326"/>
                  <a:pt x="774" y="326"/>
                </a:cubicBezTo>
                <a:cubicBezTo>
                  <a:pt x="774" y="326"/>
                  <a:pt x="774" y="326"/>
                  <a:pt x="774" y="326"/>
                </a:cubicBezTo>
                <a:cubicBezTo>
                  <a:pt x="774" y="326"/>
                  <a:pt x="774" y="326"/>
                  <a:pt x="775" y="326"/>
                </a:cubicBezTo>
                <a:cubicBezTo>
                  <a:pt x="775" y="326"/>
                  <a:pt x="775" y="326"/>
                  <a:pt x="775" y="326"/>
                </a:cubicBezTo>
                <a:cubicBezTo>
                  <a:pt x="775" y="326"/>
                  <a:pt x="775" y="326"/>
                  <a:pt x="775" y="326"/>
                </a:cubicBezTo>
                <a:cubicBezTo>
                  <a:pt x="776" y="327"/>
                  <a:pt x="777" y="328"/>
                  <a:pt x="778" y="328"/>
                </a:cubicBezTo>
                <a:cubicBezTo>
                  <a:pt x="778" y="328"/>
                  <a:pt x="778" y="329"/>
                  <a:pt x="778" y="328"/>
                </a:cubicBezTo>
                <a:cubicBezTo>
                  <a:pt x="778" y="328"/>
                  <a:pt x="778" y="328"/>
                  <a:pt x="778" y="329"/>
                </a:cubicBezTo>
                <a:cubicBezTo>
                  <a:pt x="779" y="328"/>
                  <a:pt x="780" y="329"/>
                  <a:pt x="780" y="329"/>
                </a:cubicBezTo>
                <a:cubicBezTo>
                  <a:pt x="780" y="329"/>
                  <a:pt x="780" y="329"/>
                  <a:pt x="780" y="329"/>
                </a:cubicBezTo>
                <a:cubicBezTo>
                  <a:pt x="781" y="330"/>
                  <a:pt x="781" y="331"/>
                  <a:pt x="782" y="331"/>
                </a:cubicBezTo>
                <a:cubicBezTo>
                  <a:pt x="782" y="331"/>
                  <a:pt x="782" y="331"/>
                  <a:pt x="783" y="332"/>
                </a:cubicBezTo>
                <a:cubicBezTo>
                  <a:pt x="783" y="332"/>
                  <a:pt x="784" y="332"/>
                  <a:pt x="784" y="332"/>
                </a:cubicBezTo>
                <a:cubicBezTo>
                  <a:pt x="784" y="332"/>
                  <a:pt x="784" y="332"/>
                  <a:pt x="784" y="332"/>
                </a:cubicBezTo>
                <a:cubicBezTo>
                  <a:pt x="784" y="332"/>
                  <a:pt x="785" y="332"/>
                  <a:pt x="785" y="332"/>
                </a:cubicBezTo>
                <a:cubicBezTo>
                  <a:pt x="785" y="332"/>
                  <a:pt x="785" y="332"/>
                  <a:pt x="785" y="332"/>
                </a:cubicBezTo>
                <a:cubicBezTo>
                  <a:pt x="785" y="333"/>
                  <a:pt x="785" y="332"/>
                  <a:pt x="785" y="332"/>
                </a:cubicBezTo>
                <a:cubicBezTo>
                  <a:pt x="785" y="333"/>
                  <a:pt x="785" y="332"/>
                  <a:pt x="785" y="332"/>
                </a:cubicBezTo>
                <a:cubicBezTo>
                  <a:pt x="785" y="333"/>
                  <a:pt x="786" y="332"/>
                  <a:pt x="786" y="332"/>
                </a:cubicBezTo>
                <a:cubicBezTo>
                  <a:pt x="786" y="332"/>
                  <a:pt x="786" y="332"/>
                  <a:pt x="786" y="332"/>
                </a:cubicBezTo>
                <a:cubicBezTo>
                  <a:pt x="787" y="332"/>
                  <a:pt x="787" y="332"/>
                  <a:pt x="787" y="331"/>
                </a:cubicBezTo>
                <a:cubicBezTo>
                  <a:pt x="787" y="330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9"/>
                  <a:pt x="787" y="329"/>
                  <a:pt x="787" y="328"/>
                </a:cubicBezTo>
                <a:cubicBezTo>
                  <a:pt x="787" y="329"/>
                  <a:pt x="787" y="329"/>
                  <a:pt x="787" y="329"/>
                </a:cubicBezTo>
                <a:cubicBezTo>
                  <a:pt x="787" y="328"/>
                  <a:pt x="787" y="328"/>
                  <a:pt x="787" y="328"/>
                </a:cubicBezTo>
                <a:cubicBezTo>
                  <a:pt x="787" y="329"/>
                  <a:pt x="787" y="328"/>
                  <a:pt x="787" y="328"/>
                </a:cubicBezTo>
                <a:cubicBezTo>
                  <a:pt x="787" y="328"/>
                  <a:pt x="786" y="329"/>
                  <a:pt x="787" y="327"/>
                </a:cubicBezTo>
                <a:cubicBezTo>
                  <a:pt x="787" y="327"/>
                  <a:pt x="788" y="326"/>
                  <a:pt x="788" y="325"/>
                </a:cubicBezTo>
                <a:cubicBezTo>
                  <a:pt x="787" y="322"/>
                  <a:pt x="786" y="319"/>
                  <a:pt x="785" y="318"/>
                </a:cubicBezTo>
                <a:cubicBezTo>
                  <a:pt x="785" y="319"/>
                  <a:pt x="787" y="321"/>
                  <a:pt x="786" y="321"/>
                </a:cubicBezTo>
                <a:cubicBezTo>
                  <a:pt x="785" y="319"/>
                  <a:pt x="784" y="316"/>
                  <a:pt x="783" y="315"/>
                </a:cubicBezTo>
                <a:cubicBezTo>
                  <a:pt x="782" y="312"/>
                  <a:pt x="781" y="308"/>
                  <a:pt x="780" y="308"/>
                </a:cubicBezTo>
                <a:cubicBezTo>
                  <a:pt x="779" y="306"/>
                  <a:pt x="780" y="308"/>
                  <a:pt x="780" y="307"/>
                </a:cubicBezTo>
                <a:cubicBezTo>
                  <a:pt x="780" y="305"/>
                  <a:pt x="778" y="303"/>
                  <a:pt x="778" y="302"/>
                </a:cubicBezTo>
                <a:cubicBezTo>
                  <a:pt x="778" y="302"/>
                  <a:pt x="779" y="304"/>
                  <a:pt x="779" y="304"/>
                </a:cubicBezTo>
                <a:cubicBezTo>
                  <a:pt x="779" y="302"/>
                  <a:pt x="778" y="299"/>
                  <a:pt x="777" y="300"/>
                </a:cubicBezTo>
                <a:cubicBezTo>
                  <a:pt x="776" y="296"/>
                  <a:pt x="775" y="292"/>
                  <a:pt x="773" y="289"/>
                </a:cubicBezTo>
                <a:cubicBezTo>
                  <a:pt x="772" y="288"/>
                  <a:pt x="770" y="284"/>
                  <a:pt x="768" y="282"/>
                </a:cubicBezTo>
                <a:cubicBezTo>
                  <a:pt x="768" y="282"/>
                  <a:pt x="768" y="283"/>
                  <a:pt x="768" y="284"/>
                </a:cubicBezTo>
                <a:cubicBezTo>
                  <a:pt x="768" y="284"/>
                  <a:pt x="768" y="285"/>
                  <a:pt x="769" y="285"/>
                </a:cubicBezTo>
                <a:cubicBezTo>
                  <a:pt x="769" y="285"/>
                  <a:pt x="769" y="284"/>
                  <a:pt x="770" y="285"/>
                </a:cubicBezTo>
                <a:cubicBezTo>
                  <a:pt x="770" y="287"/>
                  <a:pt x="771" y="289"/>
                  <a:pt x="772" y="291"/>
                </a:cubicBezTo>
                <a:cubicBezTo>
                  <a:pt x="772" y="292"/>
                  <a:pt x="772" y="292"/>
                  <a:pt x="772" y="293"/>
                </a:cubicBezTo>
                <a:cubicBezTo>
                  <a:pt x="773" y="293"/>
                  <a:pt x="772" y="294"/>
                  <a:pt x="773" y="295"/>
                </a:cubicBezTo>
                <a:cubicBezTo>
                  <a:pt x="773" y="295"/>
                  <a:pt x="773" y="294"/>
                  <a:pt x="773" y="295"/>
                </a:cubicBezTo>
                <a:cubicBezTo>
                  <a:pt x="773" y="295"/>
                  <a:pt x="773" y="296"/>
                  <a:pt x="774" y="296"/>
                </a:cubicBezTo>
                <a:cubicBezTo>
                  <a:pt x="773" y="295"/>
                  <a:pt x="771" y="292"/>
                  <a:pt x="771" y="293"/>
                </a:cubicBezTo>
                <a:cubicBezTo>
                  <a:pt x="772" y="296"/>
                  <a:pt x="773" y="297"/>
                  <a:pt x="774" y="300"/>
                </a:cubicBezTo>
                <a:cubicBezTo>
                  <a:pt x="774" y="301"/>
                  <a:pt x="773" y="299"/>
                  <a:pt x="773" y="300"/>
                </a:cubicBezTo>
                <a:cubicBezTo>
                  <a:pt x="774" y="302"/>
                  <a:pt x="775" y="303"/>
                  <a:pt x="775" y="305"/>
                </a:cubicBezTo>
                <a:cubicBezTo>
                  <a:pt x="774" y="304"/>
                  <a:pt x="774" y="304"/>
                  <a:pt x="774" y="304"/>
                </a:cubicBezTo>
                <a:cubicBezTo>
                  <a:pt x="774" y="306"/>
                  <a:pt x="775" y="307"/>
                  <a:pt x="775" y="309"/>
                </a:cubicBezTo>
                <a:cubicBezTo>
                  <a:pt x="775" y="309"/>
                  <a:pt x="775" y="309"/>
                  <a:pt x="776" y="309"/>
                </a:cubicBezTo>
                <a:cubicBezTo>
                  <a:pt x="776" y="311"/>
                  <a:pt x="776" y="313"/>
                  <a:pt x="777" y="315"/>
                </a:cubicBezTo>
                <a:cubicBezTo>
                  <a:pt x="777" y="316"/>
                  <a:pt x="778" y="318"/>
                  <a:pt x="778" y="320"/>
                </a:cubicBezTo>
                <a:cubicBezTo>
                  <a:pt x="774" y="313"/>
                  <a:pt x="772" y="305"/>
                  <a:pt x="768" y="298"/>
                </a:cubicBezTo>
                <a:cubicBezTo>
                  <a:pt x="767" y="295"/>
                  <a:pt x="766" y="293"/>
                  <a:pt x="765" y="291"/>
                </a:cubicBezTo>
                <a:cubicBezTo>
                  <a:pt x="764" y="288"/>
                  <a:pt x="763" y="285"/>
                  <a:pt x="761" y="284"/>
                </a:cubicBezTo>
                <a:cubicBezTo>
                  <a:pt x="762" y="286"/>
                  <a:pt x="764" y="287"/>
                  <a:pt x="764" y="289"/>
                </a:cubicBezTo>
                <a:cubicBezTo>
                  <a:pt x="762" y="287"/>
                  <a:pt x="760" y="284"/>
                  <a:pt x="760" y="281"/>
                </a:cubicBezTo>
                <a:cubicBezTo>
                  <a:pt x="759" y="281"/>
                  <a:pt x="758" y="279"/>
                  <a:pt x="758" y="278"/>
                </a:cubicBezTo>
                <a:cubicBezTo>
                  <a:pt x="758" y="279"/>
                  <a:pt x="760" y="281"/>
                  <a:pt x="760" y="281"/>
                </a:cubicBezTo>
                <a:cubicBezTo>
                  <a:pt x="759" y="278"/>
                  <a:pt x="758" y="278"/>
                  <a:pt x="756" y="275"/>
                </a:cubicBezTo>
                <a:cubicBezTo>
                  <a:pt x="756" y="275"/>
                  <a:pt x="756" y="275"/>
                  <a:pt x="756" y="274"/>
                </a:cubicBezTo>
                <a:cubicBezTo>
                  <a:pt x="756" y="273"/>
                  <a:pt x="754" y="271"/>
                  <a:pt x="755" y="271"/>
                </a:cubicBezTo>
                <a:cubicBezTo>
                  <a:pt x="755" y="271"/>
                  <a:pt x="755" y="271"/>
                  <a:pt x="755" y="270"/>
                </a:cubicBezTo>
                <a:cubicBezTo>
                  <a:pt x="754" y="270"/>
                  <a:pt x="753" y="269"/>
                  <a:pt x="753" y="269"/>
                </a:cubicBezTo>
                <a:cubicBezTo>
                  <a:pt x="753" y="270"/>
                  <a:pt x="753" y="270"/>
                  <a:pt x="754" y="271"/>
                </a:cubicBezTo>
                <a:cubicBezTo>
                  <a:pt x="754" y="271"/>
                  <a:pt x="754" y="271"/>
                  <a:pt x="755" y="272"/>
                </a:cubicBezTo>
                <a:cubicBezTo>
                  <a:pt x="754" y="273"/>
                  <a:pt x="756" y="273"/>
                  <a:pt x="756" y="274"/>
                </a:cubicBezTo>
                <a:cubicBezTo>
                  <a:pt x="755" y="273"/>
                  <a:pt x="755" y="273"/>
                  <a:pt x="754" y="271"/>
                </a:cubicBezTo>
                <a:cubicBezTo>
                  <a:pt x="753" y="271"/>
                  <a:pt x="754" y="273"/>
                  <a:pt x="754" y="273"/>
                </a:cubicBezTo>
                <a:cubicBezTo>
                  <a:pt x="753" y="273"/>
                  <a:pt x="753" y="272"/>
                  <a:pt x="753" y="273"/>
                </a:cubicBezTo>
                <a:cubicBezTo>
                  <a:pt x="754" y="274"/>
                  <a:pt x="757" y="277"/>
                  <a:pt x="756" y="279"/>
                </a:cubicBezTo>
                <a:cubicBezTo>
                  <a:pt x="757" y="280"/>
                  <a:pt x="757" y="280"/>
                  <a:pt x="758" y="281"/>
                </a:cubicBezTo>
                <a:cubicBezTo>
                  <a:pt x="758" y="281"/>
                  <a:pt x="758" y="281"/>
                  <a:pt x="758" y="281"/>
                </a:cubicBezTo>
                <a:cubicBezTo>
                  <a:pt x="758" y="282"/>
                  <a:pt x="759" y="283"/>
                  <a:pt x="759" y="283"/>
                </a:cubicBezTo>
                <a:cubicBezTo>
                  <a:pt x="764" y="292"/>
                  <a:pt x="767" y="302"/>
                  <a:pt x="770" y="309"/>
                </a:cubicBezTo>
                <a:cubicBezTo>
                  <a:pt x="769" y="307"/>
                  <a:pt x="768" y="306"/>
                  <a:pt x="767" y="304"/>
                </a:cubicBezTo>
                <a:cubicBezTo>
                  <a:pt x="768" y="306"/>
                  <a:pt x="768" y="308"/>
                  <a:pt x="769" y="310"/>
                </a:cubicBezTo>
                <a:cubicBezTo>
                  <a:pt x="769" y="311"/>
                  <a:pt x="769" y="312"/>
                  <a:pt x="769" y="313"/>
                </a:cubicBezTo>
                <a:cubicBezTo>
                  <a:pt x="770" y="313"/>
                  <a:pt x="770" y="316"/>
                  <a:pt x="771" y="317"/>
                </a:cubicBezTo>
                <a:cubicBezTo>
                  <a:pt x="771" y="318"/>
                  <a:pt x="772" y="319"/>
                  <a:pt x="772" y="320"/>
                </a:cubicBezTo>
                <a:cubicBezTo>
                  <a:pt x="772" y="320"/>
                  <a:pt x="772" y="319"/>
                  <a:pt x="771" y="318"/>
                </a:cubicBezTo>
                <a:cubicBezTo>
                  <a:pt x="771" y="319"/>
                  <a:pt x="771" y="319"/>
                  <a:pt x="771" y="320"/>
                </a:cubicBezTo>
                <a:cubicBezTo>
                  <a:pt x="769" y="317"/>
                  <a:pt x="767" y="313"/>
                  <a:pt x="764" y="309"/>
                </a:cubicBezTo>
                <a:cubicBezTo>
                  <a:pt x="763" y="307"/>
                  <a:pt x="760" y="301"/>
                  <a:pt x="759" y="298"/>
                </a:cubicBezTo>
                <a:cubicBezTo>
                  <a:pt x="756" y="295"/>
                  <a:pt x="754" y="288"/>
                  <a:pt x="751" y="284"/>
                </a:cubicBezTo>
                <a:cubicBezTo>
                  <a:pt x="749" y="281"/>
                  <a:pt x="747" y="277"/>
                  <a:pt x="745" y="272"/>
                </a:cubicBezTo>
                <a:cubicBezTo>
                  <a:pt x="746" y="273"/>
                  <a:pt x="746" y="272"/>
                  <a:pt x="746" y="272"/>
                </a:cubicBezTo>
                <a:cubicBezTo>
                  <a:pt x="745" y="271"/>
                  <a:pt x="744" y="268"/>
                  <a:pt x="743" y="269"/>
                </a:cubicBezTo>
                <a:cubicBezTo>
                  <a:pt x="743" y="267"/>
                  <a:pt x="743" y="267"/>
                  <a:pt x="743" y="267"/>
                </a:cubicBezTo>
                <a:cubicBezTo>
                  <a:pt x="740" y="262"/>
                  <a:pt x="737" y="257"/>
                  <a:pt x="734" y="254"/>
                </a:cubicBezTo>
                <a:cubicBezTo>
                  <a:pt x="733" y="252"/>
                  <a:pt x="733" y="251"/>
                  <a:pt x="731" y="250"/>
                </a:cubicBezTo>
                <a:cubicBezTo>
                  <a:pt x="730" y="245"/>
                  <a:pt x="727" y="239"/>
                  <a:pt x="725" y="235"/>
                </a:cubicBezTo>
                <a:cubicBezTo>
                  <a:pt x="725" y="236"/>
                  <a:pt x="725" y="237"/>
                  <a:pt x="725" y="237"/>
                </a:cubicBezTo>
                <a:cubicBezTo>
                  <a:pt x="725" y="237"/>
                  <a:pt x="724" y="236"/>
                  <a:pt x="723" y="236"/>
                </a:cubicBezTo>
                <a:cubicBezTo>
                  <a:pt x="723" y="235"/>
                  <a:pt x="723" y="234"/>
                  <a:pt x="722" y="233"/>
                </a:cubicBezTo>
                <a:cubicBezTo>
                  <a:pt x="722" y="232"/>
                  <a:pt x="721" y="231"/>
                  <a:pt x="721" y="230"/>
                </a:cubicBezTo>
                <a:cubicBezTo>
                  <a:pt x="721" y="231"/>
                  <a:pt x="720" y="230"/>
                  <a:pt x="719" y="229"/>
                </a:cubicBezTo>
                <a:cubicBezTo>
                  <a:pt x="717" y="223"/>
                  <a:pt x="714" y="217"/>
                  <a:pt x="709" y="212"/>
                </a:cubicBezTo>
                <a:cubicBezTo>
                  <a:pt x="709" y="210"/>
                  <a:pt x="707" y="209"/>
                  <a:pt x="706" y="207"/>
                </a:cubicBezTo>
                <a:cubicBezTo>
                  <a:pt x="705" y="208"/>
                  <a:pt x="702" y="202"/>
                  <a:pt x="702" y="205"/>
                </a:cubicBezTo>
                <a:cubicBezTo>
                  <a:pt x="699" y="197"/>
                  <a:pt x="691" y="189"/>
                  <a:pt x="688" y="184"/>
                </a:cubicBezTo>
                <a:cubicBezTo>
                  <a:pt x="686" y="183"/>
                  <a:pt x="683" y="179"/>
                  <a:pt x="681" y="177"/>
                </a:cubicBezTo>
                <a:cubicBezTo>
                  <a:pt x="678" y="174"/>
                  <a:pt x="675" y="170"/>
                  <a:pt x="672" y="166"/>
                </a:cubicBezTo>
                <a:cubicBezTo>
                  <a:pt x="669" y="163"/>
                  <a:pt x="667" y="161"/>
                  <a:pt x="664" y="159"/>
                </a:cubicBezTo>
                <a:cubicBezTo>
                  <a:pt x="664" y="158"/>
                  <a:pt x="665" y="158"/>
                  <a:pt x="664" y="158"/>
                </a:cubicBezTo>
                <a:cubicBezTo>
                  <a:pt x="663" y="158"/>
                  <a:pt x="660" y="155"/>
                  <a:pt x="659" y="154"/>
                </a:cubicBezTo>
                <a:cubicBezTo>
                  <a:pt x="659" y="154"/>
                  <a:pt x="660" y="154"/>
                  <a:pt x="660" y="154"/>
                </a:cubicBezTo>
                <a:cubicBezTo>
                  <a:pt x="657" y="152"/>
                  <a:pt x="653" y="148"/>
                  <a:pt x="651" y="145"/>
                </a:cubicBezTo>
                <a:cubicBezTo>
                  <a:pt x="652" y="145"/>
                  <a:pt x="656" y="148"/>
                  <a:pt x="655" y="149"/>
                </a:cubicBezTo>
                <a:cubicBezTo>
                  <a:pt x="656" y="150"/>
                  <a:pt x="658" y="151"/>
                  <a:pt x="659" y="152"/>
                </a:cubicBezTo>
                <a:cubicBezTo>
                  <a:pt x="659" y="152"/>
                  <a:pt x="659" y="151"/>
                  <a:pt x="658" y="151"/>
                </a:cubicBezTo>
                <a:cubicBezTo>
                  <a:pt x="660" y="151"/>
                  <a:pt x="661" y="154"/>
                  <a:pt x="661" y="153"/>
                </a:cubicBezTo>
                <a:cubicBezTo>
                  <a:pt x="660" y="152"/>
                  <a:pt x="658" y="149"/>
                  <a:pt x="656" y="149"/>
                </a:cubicBezTo>
                <a:cubicBezTo>
                  <a:pt x="654" y="145"/>
                  <a:pt x="648" y="142"/>
                  <a:pt x="645" y="137"/>
                </a:cubicBezTo>
                <a:cubicBezTo>
                  <a:pt x="644" y="137"/>
                  <a:pt x="643" y="135"/>
                  <a:pt x="643" y="136"/>
                </a:cubicBezTo>
                <a:cubicBezTo>
                  <a:pt x="643" y="135"/>
                  <a:pt x="642" y="135"/>
                  <a:pt x="642" y="135"/>
                </a:cubicBezTo>
                <a:cubicBezTo>
                  <a:pt x="642" y="135"/>
                  <a:pt x="643" y="135"/>
                  <a:pt x="643" y="135"/>
                </a:cubicBezTo>
                <a:cubicBezTo>
                  <a:pt x="641" y="134"/>
                  <a:pt x="640" y="132"/>
                  <a:pt x="638" y="131"/>
                </a:cubicBezTo>
                <a:cubicBezTo>
                  <a:pt x="638" y="131"/>
                  <a:pt x="639" y="132"/>
                  <a:pt x="638" y="132"/>
                </a:cubicBezTo>
                <a:cubicBezTo>
                  <a:pt x="637" y="130"/>
                  <a:pt x="637" y="130"/>
                  <a:pt x="636" y="129"/>
                </a:cubicBezTo>
                <a:cubicBezTo>
                  <a:pt x="637" y="130"/>
                  <a:pt x="636" y="129"/>
                  <a:pt x="636" y="128"/>
                </a:cubicBezTo>
                <a:cubicBezTo>
                  <a:pt x="634" y="127"/>
                  <a:pt x="633" y="126"/>
                  <a:pt x="631" y="125"/>
                </a:cubicBezTo>
                <a:cubicBezTo>
                  <a:pt x="632" y="126"/>
                  <a:pt x="630" y="126"/>
                  <a:pt x="631" y="126"/>
                </a:cubicBezTo>
                <a:cubicBezTo>
                  <a:pt x="630" y="124"/>
                  <a:pt x="630" y="124"/>
                  <a:pt x="630" y="124"/>
                </a:cubicBezTo>
                <a:cubicBezTo>
                  <a:pt x="627" y="122"/>
                  <a:pt x="624" y="119"/>
                  <a:pt x="621" y="117"/>
                </a:cubicBezTo>
                <a:cubicBezTo>
                  <a:pt x="622" y="118"/>
                  <a:pt x="623" y="119"/>
                  <a:pt x="623" y="118"/>
                </a:cubicBezTo>
                <a:cubicBezTo>
                  <a:pt x="622" y="117"/>
                  <a:pt x="620" y="116"/>
                  <a:pt x="619" y="115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18" y="115"/>
                  <a:pt x="618" y="114"/>
                  <a:pt x="617" y="113"/>
                </a:cubicBezTo>
                <a:cubicBezTo>
                  <a:pt x="617" y="113"/>
                  <a:pt x="617" y="114"/>
                  <a:pt x="617" y="114"/>
                </a:cubicBezTo>
                <a:cubicBezTo>
                  <a:pt x="616" y="112"/>
                  <a:pt x="615" y="113"/>
                  <a:pt x="614" y="112"/>
                </a:cubicBezTo>
                <a:cubicBezTo>
                  <a:pt x="615" y="112"/>
                  <a:pt x="615" y="112"/>
                  <a:pt x="614" y="112"/>
                </a:cubicBezTo>
                <a:cubicBezTo>
                  <a:pt x="611" y="109"/>
                  <a:pt x="609" y="107"/>
                  <a:pt x="606" y="105"/>
                </a:cubicBezTo>
                <a:cubicBezTo>
                  <a:pt x="605" y="105"/>
                  <a:pt x="605" y="103"/>
                  <a:pt x="604" y="104"/>
                </a:cubicBezTo>
                <a:cubicBezTo>
                  <a:pt x="603" y="103"/>
                  <a:pt x="604" y="103"/>
                  <a:pt x="603" y="103"/>
                </a:cubicBezTo>
                <a:cubicBezTo>
                  <a:pt x="602" y="102"/>
                  <a:pt x="599" y="101"/>
                  <a:pt x="598" y="99"/>
                </a:cubicBezTo>
                <a:cubicBezTo>
                  <a:pt x="597" y="99"/>
                  <a:pt x="597" y="99"/>
                  <a:pt x="597" y="99"/>
                </a:cubicBezTo>
                <a:cubicBezTo>
                  <a:pt x="588" y="91"/>
                  <a:pt x="578" y="86"/>
                  <a:pt x="568" y="80"/>
                </a:cubicBezTo>
                <a:cubicBezTo>
                  <a:pt x="566" y="79"/>
                  <a:pt x="564" y="78"/>
                  <a:pt x="562" y="77"/>
                </a:cubicBezTo>
                <a:cubicBezTo>
                  <a:pt x="560" y="76"/>
                  <a:pt x="560" y="76"/>
                  <a:pt x="560" y="76"/>
                </a:cubicBezTo>
                <a:cubicBezTo>
                  <a:pt x="559" y="75"/>
                  <a:pt x="556" y="74"/>
                  <a:pt x="555" y="74"/>
                </a:cubicBezTo>
                <a:cubicBezTo>
                  <a:pt x="556" y="73"/>
                  <a:pt x="554" y="73"/>
                  <a:pt x="553" y="73"/>
                </a:cubicBezTo>
                <a:cubicBezTo>
                  <a:pt x="547" y="69"/>
                  <a:pt x="541" y="68"/>
                  <a:pt x="535" y="65"/>
                </a:cubicBezTo>
                <a:cubicBezTo>
                  <a:pt x="534" y="65"/>
                  <a:pt x="534" y="65"/>
                  <a:pt x="534" y="65"/>
                </a:cubicBezTo>
                <a:cubicBezTo>
                  <a:pt x="487" y="46"/>
                  <a:pt x="438" y="42"/>
                  <a:pt x="388" y="46"/>
                </a:cubicBezTo>
                <a:cubicBezTo>
                  <a:pt x="388" y="47"/>
                  <a:pt x="387" y="47"/>
                  <a:pt x="386" y="47"/>
                </a:cubicBezTo>
                <a:cubicBezTo>
                  <a:pt x="387" y="47"/>
                  <a:pt x="387" y="47"/>
                  <a:pt x="387" y="46"/>
                </a:cubicBezTo>
                <a:cubicBezTo>
                  <a:pt x="385" y="46"/>
                  <a:pt x="386" y="47"/>
                  <a:pt x="385" y="47"/>
                </a:cubicBezTo>
                <a:cubicBezTo>
                  <a:pt x="383" y="47"/>
                  <a:pt x="383" y="47"/>
                  <a:pt x="383" y="47"/>
                </a:cubicBezTo>
                <a:cubicBezTo>
                  <a:pt x="377" y="48"/>
                  <a:pt x="372" y="49"/>
                  <a:pt x="365" y="50"/>
                </a:cubicBezTo>
                <a:cubicBezTo>
                  <a:pt x="365" y="50"/>
                  <a:pt x="365" y="50"/>
                  <a:pt x="365" y="50"/>
                </a:cubicBezTo>
                <a:cubicBezTo>
                  <a:pt x="364" y="50"/>
                  <a:pt x="364" y="50"/>
                  <a:pt x="364" y="50"/>
                </a:cubicBezTo>
                <a:cubicBezTo>
                  <a:pt x="351" y="52"/>
                  <a:pt x="339" y="56"/>
                  <a:pt x="327" y="59"/>
                </a:cubicBezTo>
                <a:cubicBezTo>
                  <a:pt x="321" y="61"/>
                  <a:pt x="316" y="63"/>
                  <a:pt x="310" y="64"/>
                </a:cubicBezTo>
                <a:cubicBezTo>
                  <a:pt x="308" y="66"/>
                  <a:pt x="306" y="65"/>
                  <a:pt x="304" y="67"/>
                </a:cubicBezTo>
                <a:cubicBezTo>
                  <a:pt x="301" y="67"/>
                  <a:pt x="298" y="70"/>
                  <a:pt x="294" y="70"/>
                </a:cubicBezTo>
                <a:cubicBezTo>
                  <a:pt x="287" y="74"/>
                  <a:pt x="280" y="76"/>
                  <a:pt x="273" y="80"/>
                </a:cubicBezTo>
                <a:cubicBezTo>
                  <a:pt x="271" y="80"/>
                  <a:pt x="271" y="80"/>
                  <a:pt x="271" y="80"/>
                </a:cubicBezTo>
                <a:cubicBezTo>
                  <a:pt x="266" y="83"/>
                  <a:pt x="259" y="86"/>
                  <a:pt x="254" y="89"/>
                </a:cubicBezTo>
                <a:cubicBezTo>
                  <a:pt x="252" y="89"/>
                  <a:pt x="250" y="91"/>
                  <a:pt x="249" y="91"/>
                </a:cubicBezTo>
                <a:cubicBezTo>
                  <a:pt x="248" y="92"/>
                  <a:pt x="248" y="92"/>
                  <a:pt x="248" y="92"/>
                </a:cubicBezTo>
                <a:cubicBezTo>
                  <a:pt x="246" y="93"/>
                  <a:pt x="244" y="94"/>
                  <a:pt x="242" y="95"/>
                </a:cubicBezTo>
                <a:cubicBezTo>
                  <a:pt x="238" y="98"/>
                  <a:pt x="231" y="101"/>
                  <a:pt x="230" y="102"/>
                </a:cubicBezTo>
                <a:cubicBezTo>
                  <a:pt x="220" y="108"/>
                  <a:pt x="211" y="114"/>
                  <a:pt x="202" y="120"/>
                </a:cubicBezTo>
                <a:cubicBezTo>
                  <a:pt x="202" y="121"/>
                  <a:pt x="202" y="121"/>
                  <a:pt x="202" y="121"/>
                </a:cubicBezTo>
                <a:cubicBezTo>
                  <a:pt x="197" y="124"/>
                  <a:pt x="191" y="128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83" y="135"/>
                  <a:pt x="181" y="136"/>
                  <a:pt x="179" y="137"/>
                </a:cubicBezTo>
                <a:cubicBezTo>
                  <a:pt x="179" y="137"/>
                  <a:pt x="180" y="137"/>
                  <a:pt x="179" y="137"/>
                </a:cubicBezTo>
                <a:cubicBezTo>
                  <a:pt x="178" y="138"/>
                  <a:pt x="177" y="139"/>
                  <a:pt x="176" y="140"/>
                </a:cubicBezTo>
                <a:cubicBezTo>
                  <a:pt x="171" y="144"/>
                  <a:pt x="166" y="148"/>
                  <a:pt x="162" y="151"/>
                </a:cubicBezTo>
                <a:cubicBezTo>
                  <a:pt x="163" y="151"/>
                  <a:pt x="162" y="151"/>
                  <a:pt x="162" y="152"/>
                </a:cubicBezTo>
                <a:cubicBezTo>
                  <a:pt x="156" y="156"/>
                  <a:pt x="151" y="161"/>
                  <a:pt x="146" y="166"/>
                </a:cubicBezTo>
                <a:cubicBezTo>
                  <a:pt x="145" y="167"/>
                  <a:pt x="145" y="166"/>
                  <a:pt x="144" y="167"/>
                </a:cubicBezTo>
                <a:cubicBezTo>
                  <a:pt x="144" y="168"/>
                  <a:pt x="142" y="169"/>
                  <a:pt x="142" y="170"/>
                </a:cubicBezTo>
                <a:cubicBezTo>
                  <a:pt x="140" y="171"/>
                  <a:pt x="139" y="173"/>
                  <a:pt x="137" y="174"/>
                </a:cubicBezTo>
                <a:cubicBezTo>
                  <a:pt x="135" y="176"/>
                  <a:pt x="131" y="180"/>
                  <a:pt x="128" y="183"/>
                </a:cubicBezTo>
                <a:cubicBezTo>
                  <a:pt x="128" y="182"/>
                  <a:pt x="124" y="187"/>
                  <a:pt x="122" y="189"/>
                </a:cubicBezTo>
                <a:cubicBezTo>
                  <a:pt x="122" y="190"/>
                  <a:pt x="123" y="189"/>
                  <a:pt x="122" y="190"/>
                </a:cubicBezTo>
                <a:cubicBezTo>
                  <a:pt x="122" y="190"/>
                  <a:pt x="120" y="191"/>
                  <a:pt x="120" y="192"/>
                </a:cubicBezTo>
                <a:cubicBezTo>
                  <a:pt x="117" y="194"/>
                  <a:pt x="115" y="197"/>
                  <a:pt x="113" y="200"/>
                </a:cubicBezTo>
                <a:cubicBezTo>
                  <a:pt x="111" y="201"/>
                  <a:pt x="113" y="198"/>
                  <a:pt x="112" y="199"/>
                </a:cubicBezTo>
                <a:cubicBezTo>
                  <a:pt x="110" y="202"/>
                  <a:pt x="108" y="205"/>
                  <a:pt x="106" y="208"/>
                </a:cubicBezTo>
                <a:cubicBezTo>
                  <a:pt x="105" y="207"/>
                  <a:pt x="106" y="206"/>
                  <a:pt x="107" y="205"/>
                </a:cubicBezTo>
                <a:cubicBezTo>
                  <a:pt x="106" y="206"/>
                  <a:pt x="107" y="205"/>
                  <a:pt x="106" y="206"/>
                </a:cubicBezTo>
                <a:cubicBezTo>
                  <a:pt x="105" y="207"/>
                  <a:pt x="104" y="209"/>
                  <a:pt x="102" y="210"/>
                </a:cubicBezTo>
                <a:cubicBezTo>
                  <a:pt x="103" y="210"/>
                  <a:pt x="104" y="208"/>
                  <a:pt x="104" y="208"/>
                </a:cubicBezTo>
                <a:cubicBezTo>
                  <a:pt x="102" y="210"/>
                  <a:pt x="101" y="211"/>
                  <a:pt x="100" y="213"/>
                </a:cubicBezTo>
                <a:cubicBezTo>
                  <a:pt x="99" y="214"/>
                  <a:pt x="100" y="213"/>
                  <a:pt x="99" y="213"/>
                </a:cubicBezTo>
                <a:cubicBezTo>
                  <a:pt x="98" y="215"/>
                  <a:pt x="97" y="216"/>
                  <a:pt x="97" y="217"/>
                </a:cubicBezTo>
                <a:cubicBezTo>
                  <a:pt x="94" y="219"/>
                  <a:pt x="93" y="221"/>
                  <a:pt x="92" y="223"/>
                </a:cubicBezTo>
                <a:cubicBezTo>
                  <a:pt x="91" y="224"/>
                  <a:pt x="93" y="222"/>
                  <a:pt x="92" y="223"/>
                </a:cubicBezTo>
                <a:cubicBezTo>
                  <a:pt x="91" y="225"/>
                  <a:pt x="92" y="223"/>
                  <a:pt x="91" y="224"/>
                </a:cubicBezTo>
                <a:cubicBezTo>
                  <a:pt x="91" y="224"/>
                  <a:pt x="91" y="226"/>
                  <a:pt x="90" y="227"/>
                </a:cubicBezTo>
                <a:cubicBezTo>
                  <a:pt x="90" y="226"/>
                  <a:pt x="90" y="225"/>
                  <a:pt x="90" y="225"/>
                </a:cubicBezTo>
                <a:cubicBezTo>
                  <a:pt x="87" y="228"/>
                  <a:pt x="85" y="231"/>
                  <a:pt x="83" y="234"/>
                </a:cubicBezTo>
                <a:cubicBezTo>
                  <a:pt x="83" y="234"/>
                  <a:pt x="83" y="234"/>
                  <a:pt x="83" y="234"/>
                </a:cubicBezTo>
                <a:cubicBezTo>
                  <a:pt x="81" y="236"/>
                  <a:pt x="77" y="240"/>
                  <a:pt x="78" y="241"/>
                </a:cubicBezTo>
                <a:cubicBezTo>
                  <a:pt x="77" y="241"/>
                  <a:pt x="77" y="242"/>
                  <a:pt x="77" y="242"/>
                </a:cubicBezTo>
                <a:cubicBezTo>
                  <a:pt x="77" y="242"/>
                  <a:pt x="77" y="241"/>
                  <a:pt x="76" y="242"/>
                </a:cubicBezTo>
                <a:cubicBezTo>
                  <a:pt x="76" y="243"/>
                  <a:pt x="75" y="243"/>
                  <a:pt x="75" y="244"/>
                </a:cubicBezTo>
                <a:cubicBezTo>
                  <a:pt x="77" y="243"/>
                  <a:pt x="77" y="243"/>
                  <a:pt x="77" y="243"/>
                </a:cubicBezTo>
                <a:cubicBezTo>
                  <a:pt x="76" y="245"/>
                  <a:pt x="75" y="244"/>
                  <a:pt x="74" y="246"/>
                </a:cubicBezTo>
                <a:cubicBezTo>
                  <a:pt x="73" y="246"/>
                  <a:pt x="73" y="247"/>
                  <a:pt x="72" y="248"/>
                </a:cubicBezTo>
                <a:cubicBezTo>
                  <a:pt x="72" y="248"/>
                  <a:pt x="73" y="246"/>
                  <a:pt x="72" y="247"/>
                </a:cubicBezTo>
                <a:cubicBezTo>
                  <a:pt x="71" y="249"/>
                  <a:pt x="69" y="251"/>
                  <a:pt x="68" y="254"/>
                </a:cubicBezTo>
                <a:cubicBezTo>
                  <a:pt x="68" y="253"/>
                  <a:pt x="68" y="253"/>
                  <a:pt x="68" y="253"/>
                </a:cubicBezTo>
                <a:cubicBezTo>
                  <a:pt x="67" y="254"/>
                  <a:pt x="67" y="254"/>
                  <a:pt x="66" y="255"/>
                </a:cubicBezTo>
                <a:cubicBezTo>
                  <a:pt x="66" y="255"/>
                  <a:pt x="67" y="255"/>
                  <a:pt x="67" y="256"/>
                </a:cubicBezTo>
                <a:cubicBezTo>
                  <a:pt x="66" y="256"/>
                  <a:pt x="65" y="257"/>
                  <a:pt x="64" y="258"/>
                </a:cubicBezTo>
                <a:cubicBezTo>
                  <a:pt x="65" y="258"/>
                  <a:pt x="65" y="259"/>
                  <a:pt x="64" y="259"/>
                </a:cubicBezTo>
                <a:cubicBezTo>
                  <a:pt x="64" y="258"/>
                  <a:pt x="63" y="261"/>
                  <a:pt x="62" y="262"/>
                </a:cubicBezTo>
                <a:cubicBezTo>
                  <a:pt x="62" y="262"/>
                  <a:pt x="62" y="260"/>
                  <a:pt x="62" y="260"/>
                </a:cubicBezTo>
                <a:cubicBezTo>
                  <a:pt x="62" y="262"/>
                  <a:pt x="61" y="263"/>
                  <a:pt x="60" y="264"/>
                </a:cubicBezTo>
                <a:cubicBezTo>
                  <a:pt x="61" y="263"/>
                  <a:pt x="59" y="266"/>
                  <a:pt x="59" y="267"/>
                </a:cubicBezTo>
                <a:cubicBezTo>
                  <a:pt x="59" y="266"/>
                  <a:pt x="60" y="265"/>
                  <a:pt x="59" y="265"/>
                </a:cubicBezTo>
                <a:cubicBezTo>
                  <a:pt x="58" y="266"/>
                  <a:pt x="58" y="267"/>
                  <a:pt x="58" y="267"/>
                </a:cubicBezTo>
                <a:cubicBezTo>
                  <a:pt x="58" y="265"/>
                  <a:pt x="55" y="271"/>
                  <a:pt x="53" y="273"/>
                </a:cubicBezTo>
                <a:cubicBezTo>
                  <a:pt x="54" y="272"/>
                  <a:pt x="54" y="272"/>
                  <a:pt x="54" y="273"/>
                </a:cubicBezTo>
                <a:cubicBezTo>
                  <a:pt x="53" y="274"/>
                  <a:pt x="53" y="273"/>
                  <a:pt x="53" y="274"/>
                </a:cubicBezTo>
                <a:cubicBezTo>
                  <a:pt x="51" y="275"/>
                  <a:pt x="51" y="275"/>
                  <a:pt x="51" y="275"/>
                </a:cubicBezTo>
                <a:cubicBezTo>
                  <a:pt x="52" y="274"/>
                  <a:pt x="51" y="275"/>
                  <a:pt x="51" y="274"/>
                </a:cubicBezTo>
                <a:cubicBezTo>
                  <a:pt x="52" y="273"/>
                  <a:pt x="53" y="273"/>
                  <a:pt x="53" y="270"/>
                </a:cubicBezTo>
                <a:cubicBezTo>
                  <a:pt x="55" y="270"/>
                  <a:pt x="54" y="269"/>
                  <a:pt x="56" y="268"/>
                </a:cubicBezTo>
                <a:cubicBezTo>
                  <a:pt x="56" y="268"/>
                  <a:pt x="56" y="266"/>
                  <a:pt x="57" y="266"/>
                </a:cubicBezTo>
                <a:cubicBezTo>
                  <a:pt x="57" y="266"/>
                  <a:pt x="57" y="267"/>
                  <a:pt x="57" y="267"/>
                </a:cubicBezTo>
                <a:cubicBezTo>
                  <a:pt x="57" y="266"/>
                  <a:pt x="58" y="267"/>
                  <a:pt x="58" y="265"/>
                </a:cubicBezTo>
                <a:cubicBezTo>
                  <a:pt x="58" y="265"/>
                  <a:pt x="57" y="265"/>
                  <a:pt x="58" y="264"/>
                </a:cubicBezTo>
                <a:cubicBezTo>
                  <a:pt x="59" y="263"/>
                  <a:pt x="57" y="266"/>
                  <a:pt x="59" y="264"/>
                </a:cubicBezTo>
                <a:cubicBezTo>
                  <a:pt x="59" y="262"/>
                  <a:pt x="61" y="262"/>
                  <a:pt x="62" y="260"/>
                </a:cubicBezTo>
                <a:cubicBezTo>
                  <a:pt x="61" y="260"/>
                  <a:pt x="60" y="261"/>
                  <a:pt x="60" y="260"/>
                </a:cubicBezTo>
                <a:cubicBezTo>
                  <a:pt x="61" y="259"/>
                  <a:pt x="61" y="259"/>
                  <a:pt x="62" y="259"/>
                </a:cubicBezTo>
                <a:cubicBezTo>
                  <a:pt x="63" y="256"/>
                  <a:pt x="65" y="254"/>
                  <a:pt x="67" y="251"/>
                </a:cubicBezTo>
                <a:cubicBezTo>
                  <a:pt x="67" y="251"/>
                  <a:pt x="67" y="251"/>
                  <a:pt x="67" y="251"/>
                </a:cubicBezTo>
                <a:cubicBezTo>
                  <a:pt x="66" y="251"/>
                  <a:pt x="66" y="252"/>
                  <a:pt x="66" y="252"/>
                </a:cubicBezTo>
                <a:cubicBezTo>
                  <a:pt x="66" y="250"/>
                  <a:pt x="67" y="251"/>
                  <a:pt x="68" y="250"/>
                </a:cubicBezTo>
                <a:cubicBezTo>
                  <a:pt x="68" y="249"/>
                  <a:pt x="68" y="249"/>
                  <a:pt x="69" y="248"/>
                </a:cubicBezTo>
                <a:cubicBezTo>
                  <a:pt x="68" y="250"/>
                  <a:pt x="69" y="248"/>
                  <a:pt x="70" y="248"/>
                </a:cubicBezTo>
                <a:cubicBezTo>
                  <a:pt x="71" y="245"/>
                  <a:pt x="75" y="240"/>
                  <a:pt x="75" y="239"/>
                </a:cubicBezTo>
                <a:cubicBezTo>
                  <a:pt x="76" y="238"/>
                  <a:pt x="76" y="239"/>
                  <a:pt x="76" y="238"/>
                </a:cubicBezTo>
                <a:cubicBezTo>
                  <a:pt x="78" y="237"/>
                  <a:pt x="79" y="235"/>
                  <a:pt x="80" y="233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81" y="233"/>
                  <a:pt x="81" y="233"/>
                  <a:pt x="81" y="232"/>
                </a:cubicBezTo>
                <a:cubicBezTo>
                  <a:pt x="81" y="232"/>
                  <a:pt x="80" y="232"/>
                  <a:pt x="80" y="232"/>
                </a:cubicBezTo>
                <a:cubicBezTo>
                  <a:pt x="81" y="231"/>
                  <a:pt x="81" y="230"/>
                  <a:pt x="82" y="230"/>
                </a:cubicBezTo>
                <a:cubicBezTo>
                  <a:pt x="82" y="231"/>
                  <a:pt x="82" y="231"/>
                  <a:pt x="83" y="231"/>
                </a:cubicBezTo>
                <a:cubicBezTo>
                  <a:pt x="84" y="228"/>
                  <a:pt x="87" y="226"/>
                  <a:pt x="87" y="224"/>
                </a:cubicBezTo>
                <a:cubicBezTo>
                  <a:pt x="88" y="223"/>
                  <a:pt x="88" y="223"/>
                  <a:pt x="88" y="223"/>
                </a:cubicBezTo>
                <a:cubicBezTo>
                  <a:pt x="88" y="223"/>
                  <a:pt x="90" y="221"/>
                  <a:pt x="89" y="222"/>
                </a:cubicBezTo>
                <a:cubicBezTo>
                  <a:pt x="89" y="222"/>
                  <a:pt x="88" y="223"/>
                  <a:pt x="88" y="222"/>
                </a:cubicBezTo>
                <a:cubicBezTo>
                  <a:pt x="90" y="221"/>
                  <a:pt x="91" y="219"/>
                  <a:pt x="92" y="218"/>
                </a:cubicBezTo>
                <a:cubicBezTo>
                  <a:pt x="92" y="218"/>
                  <a:pt x="92" y="218"/>
                  <a:pt x="92" y="218"/>
                </a:cubicBezTo>
                <a:cubicBezTo>
                  <a:pt x="92" y="218"/>
                  <a:pt x="91" y="218"/>
                  <a:pt x="91" y="219"/>
                </a:cubicBezTo>
                <a:cubicBezTo>
                  <a:pt x="93" y="215"/>
                  <a:pt x="97" y="213"/>
                  <a:pt x="99" y="209"/>
                </a:cubicBezTo>
                <a:cubicBezTo>
                  <a:pt x="100" y="208"/>
                  <a:pt x="98" y="209"/>
                  <a:pt x="99" y="209"/>
                </a:cubicBezTo>
                <a:cubicBezTo>
                  <a:pt x="101" y="207"/>
                  <a:pt x="103" y="205"/>
                  <a:pt x="104" y="203"/>
                </a:cubicBezTo>
                <a:cubicBezTo>
                  <a:pt x="106" y="200"/>
                  <a:pt x="110" y="198"/>
                  <a:pt x="110" y="196"/>
                </a:cubicBezTo>
                <a:cubicBezTo>
                  <a:pt x="111" y="196"/>
                  <a:pt x="112" y="193"/>
                  <a:pt x="114" y="193"/>
                </a:cubicBezTo>
                <a:cubicBezTo>
                  <a:pt x="114" y="191"/>
                  <a:pt x="115" y="191"/>
                  <a:pt x="116" y="189"/>
                </a:cubicBezTo>
                <a:cubicBezTo>
                  <a:pt x="117" y="190"/>
                  <a:pt x="120" y="186"/>
                  <a:pt x="120" y="185"/>
                </a:cubicBezTo>
                <a:cubicBezTo>
                  <a:pt x="122" y="184"/>
                  <a:pt x="121" y="185"/>
                  <a:pt x="121" y="185"/>
                </a:cubicBezTo>
                <a:cubicBezTo>
                  <a:pt x="122" y="184"/>
                  <a:pt x="123" y="184"/>
                  <a:pt x="123" y="183"/>
                </a:cubicBezTo>
                <a:cubicBezTo>
                  <a:pt x="123" y="183"/>
                  <a:pt x="123" y="182"/>
                  <a:pt x="124" y="181"/>
                </a:cubicBezTo>
                <a:cubicBezTo>
                  <a:pt x="124" y="181"/>
                  <a:pt x="123" y="183"/>
                  <a:pt x="124" y="182"/>
                </a:cubicBezTo>
                <a:cubicBezTo>
                  <a:pt x="125" y="182"/>
                  <a:pt x="125" y="180"/>
                  <a:pt x="126" y="179"/>
                </a:cubicBezTo>
                <a:cubicBezTo>
                  <a:pt x="126" y="180"/>
                  <a:pt x="127" y="179"/>
                  <a:pt x="128" y="179"/>
                </a:cubicBezTo>
                <a:cubicBezTo>
                  <a:pt x="128" y="177"/>
                  <a:pt x="130" y="176"/>
                  <a:pt x="130" y="174"/>
                </a:cubicBezTo>
                <a:cubicBezTo>
                  <a:pt x="130" y="175"/>
                  <a:pt x="129" y="175"/>
                  <a:pt x="129" y="174"/>
                </a:cubicBezTo>
                <a:cubicBezTo>
                  <a:pt x="130" y="174"/>
                  <a:pt x="130" y="174"/>
                  <a:pt x="130" y="174"/>
                </a:cubicBezTo>
                <a:cubicBezTo>
                  <a:pt x="130" y="173"/>
                  <a:pt x="129" y="174"/>
                  <a:pt x="129" y="174"/>
                </a:cubicBezTo>
                <a:cubicBezTo>
                  <a:pt x="132" y="172"/>
                  <a:pt x="131" y="172"/>
                  <a:pt x="134" y="170"/>
                </a:cubicBezTo>
                <a:cubicBezTo>
                  <a:pt x="133" y="171"/>
                  <a:pt x="131" y="173"/>
                  <a:pt x="133" y="172"/>
                </a:cubicBezTo>
                <a:cubicBezTo>
                  <a:pt x="133" y="173"/>
                  <a:pt x="131" y="174"/>
                  <a:pt x="131" y="174"/>
                </a:cubicBezTo>
                <a:cubicBezTo>
                  <a:pt x="132" y="173"/>
                  <a:pt x="132" y="172"/>
                  <a:pt x="134" y="172"/>
                </a:cubicBezTo>
                <a:cubicBezTo>
                  <a:pt x="134" y="171"/>
                  <a:pt x="135" y="171"/>
                  <a:pt x="136" y="169"/>
                </a:cubicBezTo>
                <a:cubicBezTo>
                  <a:pt x="135" y="170"/>
                  <a:pt x="135" y="170"/>
                  <a:pt x="134" y="171"/>
                </a:cubicBezTo>
                <a:cubicBezTo>
                  <a:pt x="135" y="170"/>
                  <a:pt x="134" y="170"/>
                  <a:pt x="134" y="170"/>
                </a:cubicBezTo>
                <a:cubicBezTo>
                  <a:pt x="134" y="169"/>
                  <a:pt x="135" y="168"/>
                  <a:pt x="136" y="168"/>
                </a:cubicBezTo>
                <a:cubicBezTo>
                  <a:pt x="135" y="168"/>
                  <a:pt x="135" y="169"/>
                  <a:pt x="135" y="169"/>
                </a:cubicBezTo>
                <a:cubicBezTo>
                  <a:pt x="136" y="169"/>
                  <a:pt x="136" y="169"/>
                  <a:pt x="136" y="168"/>
                </a:cubicBezTo>
                <a:cubicBezTo>
                  <a:pt x="137" y="167"/>
                  <a:pt x="136" y="168"/>
                  <a:pt x="136" y="167"/>
                </a:cubicBezTo>
                <a:cubicBezTo>
                  <a:pt x="139" y="165"/>
                  <a:pt x="142" y="161"/>
                  <a:pt x="144" y="161"/>
                </a:cubicBezTo>
                <a:cubicBezTo>
                  <a:pt x="144" y="161"/>
                  <a:pt x="146" y="159"/>
                  <a:pt x="145" y="159"/>
                </a:cubicBezTo>
                <a:cubicBezTo>
                  <a:pt x="145" y="159"/>
                  <a:pt x="143" y="161"/>
                  <a:pt x="143" y="160"/>
                </a:cubicBezTo>
                <a:cubicBezTo>
                  <a:pt x="145" y="159"/>
                  <a:pt x="148" y="155"/>
                  <a:pt x="148" y="157"/>
                </a:cubicBezTo>
                <a:cubicBezTo>
                  <a:pt x="149" y="157"/>
                  <a:pt x="149" y="157"/>
                  <a:pt x="149" y="156"/>
                </a:cubicBezTo>
                <a:cubicBezTo>
                  <a:pt x="150" y="155"/>
                  <a:pt x="149" y="156"/>
                  <a:pt x="149" y="155"/>
                </a:cubicBezTo>
                <a:cubicBezTo>
                  <a:pt x="153" y="152"/>
                  <a:pt x="159" y="147"/>
                  <a:pt x="161" y="144"/>
                </a:cubicBezTo>
                <a:cubicBezTo>
                  <a:pt x="166" y="141"/>
                  <a:pt x="170" y="137"/>
                  <a:pt x="175" y="134"/>
                </a:cubicBezTo>
                <a:cubicBezTo>
                  <a:pt x="175" y="134"/>
                  <a:pt x="174" y="134"/>
                  <a:pt x="174" y="134"/>
                </a:cubicBezTo>
                <a:cubicBezTo>
                  <a:pt x="178" y="132"/>
                  <a:pt x="183" y="127"/>
                  <a:pt x="187" y="124"/>
                </a:cubicBezTo>
                <a:cubicBezTo>
                  <a:pt x="188" y="124"/>
                  <a:pt x="187" y="124"/>
                  <a:pt x="187" y="123"/>
                </a:cubicBezTo>
                <a:cubicBezTo>
                  <a:pt x="191" y="122"/>
                  <a:pt x="193" y="119"/>
                  <a:pt x="196" y="117"/>
                </a:cubicBezTo>
                <a:cubicBezTo>
                  <a:pt x="196" y="117"/>
                  <a:pt x="196" y="117"/>
                  <a:pt x="196" y="117"/>
                </a:cubicBezTo>
                <a:cubicBezTo>
                  <a:pt x="198" y="116"/>
                  <a:pt x="200" y="115"/>
                  <a:pt x="201" y="114"/>
                </a:cubicBezTo>
                <a:cubicBezTo>
                  <a:pt x="204" y="112"/>
                  <a:pt x="207" y="109"/>
                  <a:pt x="211" y="108"/>
                </a:cubicBezTo>
                <a:cubicBezTo>
                  <a:pt x="210" y="107"/>
                  <a:pt x="213" y="106"/>
                  <a:pt x="213" y="107"/>
                </a:cubicBezTo>
                <a:cubicBezTo>
                  <a:pt x="212" y="107"/>
                  <a:pt x="210" y="108"/>
                  <a:pt x="211" y="108"/>
                </a:cubicBezTo>
                <a:cubicBezTo>
                  <a:pt x="212" y="107"/>
                  <a:pt x="212" y="108"/>
                  <a:pt x="213" y="108"/>
                </a:cubicBezTo>
                <a:cubicBezTo>
                  <a:pt x="215" y="106"/>
                  <a:pt x="214" y="106"/>
                  <a:pt x="214" y="106"/>
                </a:cubicBezTo>
                <a:cubicBezTo>
                  <a:pt x="216" y="104"/>
                  <a:pt x="219" y="102"/>
                  <a:pt x="221" y="101"/>
                </a:cubicBezTo>
                <a:cubicBezTo>
                  <a:pt x="222" y="100"/>
                  <a:pt x="222" y="101"/>
                  <a:pt x="222" y="101"/>
                </a:cubicBezTo>
                <a:cubicBezTo>
                  <a:pt x="228" y="96"/>
                  <a:pt x="237" y="92"/>
                  <a:pt x="242" y="88"/>
                </a:cubicBezTo>
                <a:cubicBezTo>
                  <a:pt x="244" y="88"/>
                  <a:pt x="244" y="88"/>
                  <a:pt x="245" y="87"/>
                </a:cubicBezTo>
                <a:cubicBezTo>
                  <a:pt x="245" y="87"/>
                  <a:pt x="245" y="87"/>
                  <a:pt x="245" y="87"/>
                </a:cubicBezTo>
                <a:cubicBezTo>
                  <a:pt x="256" y="81"/>
                  <a:pt x="266" y="76"/>
                  <a:pt x="277" y="71"/>
                </a:cubicBezTo>
                <a:cubicBezTo>
                  <a:pt x="277" y="71"/>
                  <a:pt x="280" y="70"/>
                  <a:pt x="282" y="69"/>
                </a:cubicBezTo>
                <a:cubicBezTo>
                  <a:pt x="284" y="68"/>
                  <a:pt x="285" y="68"/>
                  <a:pt x="287" y="67"/>
                </a:cubicBezTo>
                <a:cubicBezTo>
                  <a:pt x="288" y="66"/>
                  <a:pt x="296" y="63"/>
                  <a:pt x="299" y="62"/>
                </a:cubicBezTo>
                <a:cubicBezTo>
                  <a:pt x="299" y="62"/>
                  <a:pt x="299" y="62"/>
                  <a:pt x="300" y="62"/>
                </a:cubicBezTo>
                <a:cubicBezTo>
                  <a:pt x="302" y="60"/>
                  <a:pt x="306" y="60"/>
                  <a:pt x="307" y="59"/>
                </a:cubicBezTo>
                <a:cubicBezTo>
                  <a:pt x="307" y="59"/>
                  <a:pt x="308" y="59"/>
                  <a:pt x="308" y="59"/>
                </a:cubicBezTo>
                <a:cubicBezTo>
                  <a:pt x="309" y="59"/>
                  <a:pt x="309" y="59"/>
                  <a:pt x="309" y="58"/>
                </a:cubicBezTo>
                <a:cubicBezTo>
                  <a:pt x="311" y="58"/>
                  <a:pt x="311" y="58"/>
                  <a:pt x="311" y="58"/>
                </a:cubicBezTo>
                <a:cubicBezTo>
                  <a:pt x="313" y="57"/>
                  <a:pt x="315" y="57"/>
                  <a:pt x="317" y="56"/>
                </a:cubicBezTo>
                <a:cubicBezTo>
                  <a:pt x="317" y="56"/>
                  <a:pt x="317" y="56"/>
                  <a:pt x="317" y="56"/>
                </a:cubicBezTo>
                <a:cubicBezTo>
                  <a:pt x="319" y="55"/>
                  <a:pt x="321" y="55"/>
                  <a:pt x="322" y="54"/>
                </a:cubicBezTo>
                <a:cubicBezTo>
                  <a:pt x="321" y="55"/>
                  <a:pt x="323" y="55"/>
                  <a:pt x="323" y="54"/>
                </a:cubicBezTo>
                <a:cubicBezTo>
                  <a:pt x="325" y="54"/>
                  <a:pt x="322" y="54"/>
                  <a:pt x="324" y="54"/>
                </a:cubicBezTo>
                <a:cubicBezTo>
                  <a:pt x="326" y="54"/>
                  <a:pt x="329" y="53"/>
                  <a:pt x="331" y="52"/>
                </a:cubicBezTo>
                <a:cubicBezTo>
                  <a:pt x="332" y="52"/>
                  <a:pt x="334" y="51"/>
                  <a:pt x="337" y="50"/>
                </a:cubicBezTo>
                <a:cubicBezTo>
                  <a:pt x="339" y="50"/>
                  <a:pt x="342" y="49"/>
                  <a:pt x="343" y="49"/>
                </a:cubicBezTo>
                <a:cubicBezTo>
                  <a:pt x="350" y="48"/>
                  <a:pt x="356" y="45"/>
                  <a:pt x="363" y="45"/>
                </a:cubicBezTo>
                <a:cubicBezTo>
                  <a:pt x="362" y="45"/>
                  <a:pt x="362" y="45"/>
                  <a:pt x="362" y="44"/>
                </a:cubicBezTo>
                <a:cubicBezTo>
                  <a:pt x="363" y="44"/>
                  <a:pt x="362" y="45"/>
                  <a:pt x="363" y="45"/>
                </a:cubicBezTo>
                <a:cubicBezTo>
                  <a:pt x="367" y="43"/>
                  <a:pt x="374" y="43"/>
                  <a:pt x="380" y="42"/>
                </a:cubicBezTo>
                <a:cubicBezTo>
                  <a:pt x="380" y="42"/>
                  <a:pt x="380" y="42"/>
                  <a:pt x="380" y="42"/>
                </a:cubicBezTo>
                <a:cubicBezTo>
                  <a:pt x="384" y="41"/>
                  <a:pt x="387" y="41"/>
                  <a:pt x="391" y="41"/>
                </a:cubicBezTo>
                <a:cubicBezTo>
                  <a:pt x="395" y="40"/>
                  <a:pt x="400" y="39"/>
                  <a:pt x="404" y="40"/>
                </a:cubicBezTo>
                <a:cubicBezTo>
                  <a:pt x="405" y="40"/>
                  <a:pt x="404" y="39"/>
                  <a:pt x="404" y="39"/>
                </a:cubicBezTo>
                <a:cubicBezTo>
                  <a:pt x="406" y="40"/>
                  <a:pt x="407" y="39"/>
                  <a:pt x="408" y="39"/>
                </a:cubicBezTo>
                <a:cubicBezTo>
                  <a:pt x="408" y="39"/>
                  <a:pt x="407" y="39"/>
                  <a:pt x="407" y="39"/>
                </a:cubicBezTo>
                <a:cubicBezTo>
                  <a:pt x="408" y="39"/>
                  <a:pt x="409" y="39"/>
                  <a:pt x="409" y="39"/>
                </a:cubicBezTo>
                <a:cubicBezTo>
                  <a:pt x="417" y="39"/>
                  <a:pt x="425" y="38"/>
                  <a:pt x="433" y="39"/>
                </a:cubicBezTo>
                <a:cubicBezTo>
                  <a:pt x="434" y="39"/>
                  <a:pt x="434" y="39"/>
                  <a:pt x="434" y="38"/>
                </a:cubicBezTo>
                <a:cubicBezTo>
                  <a:pt x="381" y="36"/>
                  <a:pt x="328" y="48"/>
                  <a:pt x="279" y="69"/>
                </a:cubicBezTo>
                <a:cubicBezTo>
                  <a:pt x="230" y="90"/>
                  <a:pt x="185" y="121"/>
                  <a:pt x="145" y="157"/>
                </a:cubicBezTo>
                <a:cubicBezTo>
                  <a:pt x="142" y="160"/>
                  <a:pt x="138" y="164"/>
                  <a:pt x="136" y="165"/>
                </a:cubicBezTo>
                <a:cubicBezTo>
                  <a:pt x="134" y="167"/>
                  <a:pt x="133" y="169"/>
                  <a:pt x="131" y="170"/>
                </a:cubicBezTo>
                <a:cubicBezTo>
                  <a:pt x="131" y="171"/>
                  <a:pt x="130" y="171"/>
                  <a:pt x="130" y="171"/>
                </a:cubicBezTo>
                <a:cubicBezTo>
                  <a:pt x="130" y="172"/>
                  <a:pt x="127" y="174"/>
                  <a:pt x="126" y="175"/>
                </a:cubicBezTo>
                <a:cubicBezTo>
                  <a:pt x="124" y="176"/>
                  <a:pt x="123" y="179"/>
                  <a:pt x="122" y="180"/>
                </a:cubicBezTo>
                <a:cubicBezTo>
                  <a:pt x="122" y="179"/>
                  <a:pt x="123" y="178"/>
                  <a:pt x="124" y="177"/>
                </a:cubicBezTo>
                <a:cubicBezTo>
                  <a:pt x="121" y="178"/>
                  <a:pt x="119" y="183"/>
                  <a:pt x="116" y="185"/>
                </a:cubicBezTo>
                <a:cubicBezTo>
                  <a:pt x="114" y="188"/>
                  <a:pt x="109" y="192"/>
                  <a:pt x="109" y="194"/>
                </a:cubicBezTo>
                <a:cubicBezTo>
                  <a:pt x="108" y="194"/>
                  <a:pt x="108" y="195"/>
                  <a:pt x="107" y="195"/>
                </a:cubicBezTo>
                <a:cubicBezTo>
                  <a:pt x="107" y="196"/>
                  <a:pt x="105" y="199"/>
                  <a:pt x="104" y="198"/>
                </a:cubicBezTo>
                <a:cubicBezTo>
                  <a:pt x="102" y="200"/>
                  <a:pt x="101" y="203"/>
                  <a:pt x="98" y="205"/>
                </a:cubicBezTo>
                <a:cubicBezTo>
                  <a:pt x="98" y="205"/>
                  <a:pt x="99" y="203"/>
                  <a:pt x="98" y="204"/>
                </a:cubicBezTo>
                <a:cubicBezTo>
                  <a:pt x="98" y="204"/>
                  <a:pt x="97" y="206"/>
                  <a:pt x="98" y="205"/>
                </a:cubicBezTo>
                <a:cubicBezTo>
                  <a:pt x="96" y="208"/>
                  <a:pt x="93" y="210"/>
                  <a:pt x="91" y="213"/>
                </a:cubicBezTo>
                <a:cubicBezTo>
                  <a:pt x="91" y="213"/>
                  <a:pt x="90" y="215"/>
                  <a:pt x="90" y="215"/>
                </a:cubicBezTo>
                <a:cubicBezTo>
                  <a:pt x="90" y="216"/>
                  <a:pt x="90" y="215"/>
                  <a:pt x="90" y="215"/>
                </a:cubicBezTo>
                <a:cubicBezTo>
                  <a:pt x="89" y="217"/>
                  <a:pt x="87" y="218"/>
                  <a:pt x="87" y="219"/>
                </a:cubicBezTo>
                <a:cubicBezTo>
                  <a:pt x="86" y="220"/>
                  <a:pt x="85" y="221"/>
                  <a:pt x="85" y="222"/>
                </a:cubicBezTo>
                <a:cubicBezTo>
                  <a:pt x="82" y="223"/>
                  <a:pt x="79" y="229"/>
                  <a:pt x="76" y="232"/>
                </a:cubicBezTo>
                <a:cubicBezTo>
                  <a:pt x="74" y="236"/>
                  <a:pt x="70" y="238"/>
                  <a:pt x="68" y="243"/>
                </a:cubicBezTo>
                <a:cubicBezTo>
                  <a:pt x="67" y="243"/>
                  <a:pt x="68" y="244"/>
                  <a:pt x="67" y="244"/>
                </a:cubicBezTo>
                <a:cubicBezTo>
                  <a:pt x="68" y="242"/>
                  <a:pt x="70" y="239"/>
                  <a:pt x="72" y="236"/>
                </a:cubicBezTo>
                <a:cubicBezTo>
                  <a:pt x="72" y="236"/>
                  <a:pt x="72" y="236"/>
                  <a:pt x="71" y="236"/>
                </a:cubicBezTo>
                <a:cubicBezTo>
                  <a:pt x="71" y="236"/>
                  <a:pt x="70" y="237"/>
                  <a:pt x="70" y="238"/>
                </a:cubicBezTo>
                <a:cubicBezTo>
                  <a:pt x="69" y="239"/>
                  <a:pt x="71" y="236"/>
                  <a:pt x="69" y="238"/>
                </a:cubicBezTo>
                <a:cubicBezTo>
                  <a:pt x="69" y="238"/>
                  <a:pt x="67" y="241"/>
                  <a:pt x="68" y="241"/>
                </a:cubicBezTo>
                <a:cubicBezTo>
                  <a:pt x="67" y="242"/>
                  <a:pt x="67" y="243"/>
                  <a:pt x="66" y="244"/>
                </a:cubicBezTo>
                <a:cubicBezTo>
                  <a:pt x="67" y="243"/>
                  <a:pt x="66" y="244"/>
                  <a:pt x="66" y="245"/>
                </a:cubicBezTo>
                <a:cubicBezTo>
                  <a:pt x="64" y="246"/>
                  <a:pt x="64" y="248"/>
                  <a:pt x="63" y="249"/>
                </a:cubicBezTo>
                <a:cubicBezTo>
                  <a:pt x="63" y="250"/>
                  <a:pt x="63" y="249"/>
                  <a:pt x="63" y="249"/>
                </a:cubicBezTo>
                <a:cubicBezTo>
                  <a:pt x="62" y="251"/>
                  <a:pt x="59" y="254"/>
                  <a:pt x="59" y="255"/>
                </a:cubicBezTo>
                <a:cubicBezTo>
                  <a:pt x="60" y="253"/>
                  <a:pt x="60" y="252"/>
                  <a:pt x="61" y="250"/>
                </a:cubicBezTo>
                <a:cubicBezTo>
                  <a:pt x="60" y="251"/>
                  <a:pt x="61" y="250"/>
                  <a:pt x="59" y="251"/>
                </a:cubicBezTo>
                <a:cubicBezTo>
                  <a:pt x="60" y="251"/>
                  <a:pt x="59" y="252"/>
                  <a:pt x="59" y="253"/>
                </a:cubicBezTo>
                <a:cubicBezTo>
                  <a:pt x="59" y="252"/>
                  <a:pt x="54" y="258"/>
                  <a:pt x="54" y="260"/>
                </a:cubicBezTo>
                <a:cubicBezTo>
                  <a:pt x="53" y="261"/>
                  <a:pt x="54" y="259"/>
                  <a:pt x="53" y="260"/>
                </a:cubicBezTo>
                <a:cubicBezTo>
                  <a:pt x="53" y="260"/>
                  <a:pt x="53" y="260"/>
                  <a:pt x="52" y="261"/>
                </a:cubicBezTo>
                <a:cubicBezTo>
                  <a:pt x="53" y="261"/>
                  <a:pt x="52" y="262"/>
                  <a:pt x="54" y="261"/>
                </a:cubicBezTo>
                <a:cubicBezTo>
                  <a:pt x="53" y="262"/>
                  <a:pt x="52" y="263"/>
                  <a:pt x="52" y="264"/>
                </a:cubicBezTo>
                <a:cubicBezTo>
                  <a:pt x="52" y="264"/>
                  <a:pt x="53" y="262"/>
                  <a:pt x="53" y="262"/>
                </a:cubicBezTo>
                <a:cubicBezTo>
                  <a:pt x="52" y="263"/>
                  <a:pt x="52" y="265"/>
                  <a:pt x="51" y="265"/>
                </a:cubicBezTo>
                <a:cubicBezTo>
                  <a:pt x="51" y="264"/>
                  <a:pt x="52" y="263"/>
                  <a:pt x="52" y="263"/>
                </a:cubicBezTo>
                <a:cubicBezTo>
                  <a:pt x="51" y="264"/>
                  <a:pt x="50" y="265"/>
                  <a:pt x="50" y="266"/>
                </a:cubicBezTo>
                <a:cubicBezTo>
                  <a:pt x="50" y="265"/>
                  <a:pt x="49" y="266"/>
                  <a:pt x="49" y="265"/>
                </a:cubicBezTo>
                <a:cubicBezTo>
                  <a:pt x="49" y="265"/>
                  <a:pt x="50" y="262"/>
                  <a:pt x="49" y="263"/>
                </a:cubicBezTo>
                <a:cubicBezTo>
                  <a:pt x="49" y="264"/>
                  <a:pt x="49" y="265"/>
                  <a:pt x="48" y="265"/>
                </a:cubicBezTo>
                <a:cubicBezTo>
                  <a:pt x="49" y="264"/>
                  <a:pt x="47" y="267"/>
                  <a:pt x="47" y="265"/>
                </a:cubicBezTo>
                <a:cubicBezTo>
                  <a:pt x="47" y="266"/>
                  <a:pt x="46" y="269"/>
                  <a:pt x="47" y="267"/>
                </a:cubicBezTo>
                <a:cubicBezTo>
                  <a:pt x="47" y="266"/>
                  <a:pt x="48" y="267"/>
                  <a:pt x="48" y="267"/>
                </a:cubicBezTo>
                <a:cubicBezTo>
                  <a:pt x="48" y="266"/>
                  <a:pt x="48" y="266"/>
                  <a:pt x="49" y="266"/>
                </a:cubicBezTo>
                <a:cubicBezTo>
                  <a:pt x="48" y="266"/>
                  <a:pt x="49" y="266"/>
                  <a:pt x="49" y="267"/>
                </a:cubicBezTo>
                <a:cubicBezTo>
                  <a:pt x="48" y="268"/>
                  <a:pt x="48" y="267"/>
                  <a:pt x="47" y="268"/>
                </a:cubicBezTo>
                <a:cubicBezTo>
                  <a:pt x="47" y="268"/>
                  <a:pt x="46" y="269"/>
                  <a:pt x="46" y="270"/>
                </a:cubicBezTo>
                <a:cubicBezTo>
                  <a:pt x="47" y="269"/>
                  <a:pt x="47" y="268"/>
                  <a:pt x="47" y="269"/>
                </a:cubicBezTo>
                <a:cubicBezTo>
                  <a:pt x="46" y="270"/>
                  <a:pt x="45" y="273"/>
                  <a:pt x="43" y="274"/>
                </a:cubicBezTo>
                <a:cubicBezTo>
                  <a:pt x="45" y="272"/>
                  <a:pt x="45" y="271"/>
                  <a:pt x="46" y="268"/>
                </a:cubicBezTo>
                <a:cubicBezTo>
                  <a:pt x="46" y="268"/>
                  <a:pt x="46" y="268"/>
                  <a:pt x="46" y="268"/>
                </a:cubicBezTo>
                <a:cubicBezTo>
                  <a:pt x="44" y="271"/>
                  <a:pt x="43" y="273"/>
                  <a:pt x="42" y="276"/>
                </a:cubicBezTo>
                <a:cubicBezTo>
                  <a:pt x="41" y="276"/>
                  <a:pt x="41" y="276"/>
                  <a:pt x="41" y="275"/>
                </a:cubicBezTo>
                <a:cubicBezTo>
                  <a:pt x="41" y="276"/>
                  <a:pt x="41" y="276"/>
                  <a:pt x="41" y="276"/>
                </a:cubicBezTo>
                <a:cubicBezTo>
                  <a:pt x="41" y="277"/>
                  <a:pt x="41" y="276"/>
                  <a:pt x="41" y="277"/>
                </a:cubicBezTo>
                <a:cubicBezTo>
                  <a:pt x="41" y="278"/>
                  <a:pt x="40" y="280"/>
                  <a:pt x="39" y="280"/>
                </a:cubicBezTo>
                <a:cubicBezTo>
                  <a:pt x="38" y="281"/>
                  <a:pt x="37" y="285"/>
                  <a:pt x="36" y="286"/>
                </a:cubicBezTo>
                <a:cubicBezTo>
                  <a:pt x="36" y="285"/>
                  <a:pt x="37" y="283"/>
                  <a:pt x="38" y="280"/>
                </a:cubicBezTo>
                <a:cubicBezTo>
                  <a:pt x="37" y="282"/>
                  <a:pt x="36" y="285"/>
                  <a:pt x="35" y="286"/>
                </a:cubicBezTo>
                <a:cubicBezTo>
                  <a:pt x="36" y="285"/>
                  <a:pt x="35" y="287"/>
                  <a:pt x="35" y="287"/>
                </a:cubicBezTo>
                <a:cubicBezTo>
                  <a:pt x="35" y="287"/>
                  <a:pt x="35" y="288"/>
                  <a:pt x="35" y="288"/>
                </a:cubicBezTo>
                <a:cubicBezTo>
                  <a:pt x="35" y="287"/>
                  <a:pt x="35" y="286"/>
                  <a:pt x="34" y="287"/>
                </a:cubicBezTo>
                <a:cubicBezTo>
                  <a:pt x="34" y="289"/>
                  <a:pt x="33" y="289"/>
                  <a:pt x="32" y="290"/>
                </a:cubicBezTo>
                <a:cubicBezTo>
                  <a:pt x="31" y="294"/>
                  <a:pt x="29" y="295"/>
                  <a:pt x="28" y="298"/>
                </a:cubicBezTo>
                <a:cubicBezTo>
                  <a:pt x="27" y="298"/>
                  <a:pt x="29" y="295"/>
                  <a:pt x="29" y="294"/>
                </a:cubicBezTo>
                <a:cubicBezTo>
                  <a:pt x="27" y="296"/>
                  <a:pt x="27" y="299"/>
                  <a:pt x="25" y="300"/>
                </a:cubicBezTo>
                <a:cubicBezTo>
                  <a:pt x="24" y="302"/>
                  <a:pt x="23" y="304"/>
                  <a:pt x="22" y="306"/>
                </a:cubicBezTo>
                <a:cubicBezTo>
                  <a:pt x="22" y="307"/>
                  <a:pt x="22" y="306"/>
                  <a:pt x="22" y="308"/>
                </a:cubicBezTo>
                <a:cubicBezTo>
                  <a:pt x="22" y="308"/>
                  <a:pt x="21" y="308"/>
                  <a:pt x="21" y="309"/>
                </a:cubicBezTo>
                <a:cubicBezTo>
                  <a:pt x="22" y="308"/>
                  <a:pt x="22" y="308"/>
                  <a:pt x="22" y="309"/>
                </a:cubicBezTo>
                <a:cubicBezTo>
                  <a:pt x="20" y="310"/>
                  <a:pt x="21" y="308"/>
                  <a:pt x="22" y="307"/>
                </a:cubicBezTo>
                <a:cubicBezTo>
                  <a:pt x="21" y="309"/>
                  <a:pt x="22" y="306"/>
                  <a:pt x="21" y="307"/>
                </a:cubicBezTo>
                <a:cubicBezTo>
                  <a:pt x="21" y="308"/>
                  <a:pt x="20" y="310"/>
                  <a:pt x="20" y="309"/>
                </a:cubicBezTo>
                <a:cubicBezTo>
                  <a:pt x="20" y="308"/>
                  <a:pt x="20" y="307"/>
                  <a:pt x="21" y="306"/>
                </a:cubicBezTo>
                <a:cubicBezTo>
                  <a:pt x="21" y="306"/>
                  <a:pt x="21" y="306"/>
                  <a:pt x="21" y="306"/>
                </a:cubicBezTo>
                <a:cubicBezTo>
                  <a:pt x="20" y="306"/>
                  <a:pt x="20" y="308"/>
                  <a:pt x="19" y="308"/>
                </a:cubicBezTo>
                <a:cubicBezTo>
                  <a:pt x="20" y="306"/>
                  <a:pt x="22" y="304"/>
                  <a:pt x="22" y="302"/>
                </a:cubicBezTo>
                <a:cubicBezTo>
                  <a:pt x="22" y="301"/>
                  <a:pt x="22" y="303"/>
                  <a:pt x="22" y="302"/>
                </a:cubicBezTo>
                <a:cubicBezTo>
                  <a:pt x="22" y="301"/>
                  <a:pt x="22" y="300"/>
                  <a:pt x="23" y="300"/>
                </a:cubicBezTo>
                <a:cubicBezTo>
                  <a:pt x="23" y="300"/>
                  <a:pt x="23" y="301"/>
                  <a:pt x="23" y="301"/>
                </a:cubicBezTo>
                <a:cubicBezTo>
                  <a:pt x="24" y="300"/>
                  <a:pt x="25" y="297"/>
                  <a:pt x="24" y="297"/>
                </a:cubicBezTo>
                <a:cubicBezTo>
                  <a:pt x="25" y="297"/>
                  <a:pt x="25" y="296"/>
                  <a:pt x="26" y="295"/>
                </a:cubicBezTo>
                <a:cubicBezTo>
                  <a:pt x="26" y="297"/>
                  <a:pt x="25" y="297"/>
                  <a:pt x="25" y="299"/>
                </a:cubicBezTo>
                <a:cubicBezTo>
                  <a:pt x="26" y="297"/>
                  <a:pt x="26" y="296"/>
                  <a:pt x="27" y="295"/>
                </a:cubicBezTo>
                <a:cubicBezTo>
                  <a:pt x="28" y="295"/>
                  <a:pt x="28" y="294"/>
                  <a:pt x="28" y="294"/>
                </a:cubicBezTo>
                <a:cubicBezTo>
                  <a:pt x="28" y="294"/>
                  <a:pt x="28" y="294"/>
                  <a:pt x="27" y="295"/>
                </a:cubicBezTo>
                <a:cubicBezTo>
                  <a:pt x="27" y="294"/>
                  <a:pt x="27" y="294"/>
                  <a:pt x="27" y="294"/>
                </a:cubicBezTo>
                <a:cubicBezTo>
                  <a:pt x="27" y="293"/>
                  <a:pt x="28" y="292"/>
                  <a:pt x="28" y="291"/>
                </a:cubicBezTo>
                <a:cubicBezTo>
                  <a:pt x="27" y="291"/>
                  <a:pt x="26" y="294"/>
                  <a:pt x="27" y="292"/>
                </a:cubicBezTo>
                <a:cubicBezTo>
                  <a:pt x="28" y="291"/>
                  <a:pt x="29" y="288"/>
                  <a:pt x="30" y="287"/>
                </a:cubicBezTo>
                <a:cubicBezTo>
                  <a:pt x="29" y="288"/>
                  <a:pt x="29" y="289"/>
                  <a:pt x="29" y="290"/>
                </a:cubicBezTo>
                <a:cubicBezTo>
                  <a:pt x="31" y="288"/>
                  <a:pt x="32" y="284"/>
                  <a:pt x="33" y="284"/>
                </a:cubicBezTo>
                <a:cubicBezTo>
                  <a:pt x="33" y="283"/>
                  <a:pt x="33" y="283"/>
                  <a:pt x="32" y="284"/>
                </a:cubicBezTo>
                <a:cubicBezTo>
                  <a:pt x="33" y="282"/>
                  <a:pt x="33" y="281"/>
                  <a:pt x="34" y="280"/>
                </a:cubicBezTo>
                <a:cubicBezTo>
                  <a:pt x="36" y="279"/>
                  <a:pt x="37" y="276"/>
                  <a:pt x="39" y="272"/>
                </a:cubicBezTo>
                <a:cubicBezTo>
                  <a:pt x="39" y="273"/>
                  <a:pt x="38" y="274"/>
                  <a:pt x="38" y="274"/>
                </a:cubicBezTo>
                <a:cubicBezTo>
                  <a:pt x="39" y="273"/>
                  <a:pt x="39" y="272"/>
                  <a:pt x="40" y="271"/>
                </a:cubicBezTo>
                <a:cubicBezTo>
                  <a:pt x="40" y="271"/>
                  <a:pt x="40" y="272"/>
                  <a:pt x="41" y="271"/>
                </a:cubicBezTo>
                <a:cubicBezTo>
                  <a:pt x="41" y="270"/>
                  <a:pt x="41" y="270"/>
                  <a:pt x="41" y="270"/>
                </a:cubicBezTo>
                <a:cubicBezTo>
                  <a:pt x="43" y="268"/>
                  <a:pt x="43" y="265"/>
                  <a:pt x="44" y="264"/>
                </a:cubicBezTo>
                <a:cubicBezTo>
                  <a:pt x="46" y="263"/>
                  <a:pt x="47" y="259"/>
                  <a:pt x="47" y="259"/>
                </a:cubicBezTo>
                <a:cubicBezTo>
                  <a:pt x="46" y="259"/>
                  <a:pt x="46" y="261"/>
                  <a:pt x="45" y="261"/>
                </a:cubicBezTo>
                <a:cubicBezTo>
                  <a:pt x="46" y="260"/>
                  <a:pt x="45" y="261"/>
                  <a:pt x="45" y="260"/>
                </a:cubicBezTo>
                <a:cubicBezTo>
                  <a:pt x="48" y="258"/>
                  <a:pt x="48" y="258"/>
                  <a:pt x="48" y="258"/>
                </a:cubicBezTo>
                <a:cubicBezTo>
                  <a:pt x="47" y="259"/>
                  <a:pt x="47" y="259"/>
                  <a:pt x="47" y="261"/>
                </a:cubicBezTo>
                <a:cubicBezTo>
                  <a:pt x="49" y="258"/>
                  <a:pt x="50" y="255"/>
                  <a:pt x="51" y="254"/>
                </a:cubicBezTo>
                <a:cubicBezTo>
                  <a:pt x="51" y="254"/>
                  <a:pt x="52" y="253"/>
                  <a:pt x="52" y="252"/>
                </a:cubicBezTo>
                <a:cubicBezTo>
                  <a:pt x="52" y="251"/>
                  <a:pt x="54" y="250"/>
                  <a:pt x="55" y="249"/>
                </a:cubicBezTo>
                <a:cubicBezTo>
                  <a:pt x="54" y="248"/>
                  <a:pt x="55" y="247"/>
                  <a:pt x="55" y="246"/>
                </a:cubicBezTo>
                <a:cubicBezTo>
                  <a:pt x="56" y="246"/>
                  <a:pt x="56" y="247"/>
                  <a:pt x="56" y="247"/>
                </a:cubicBezTo>
                <a:cubicBezTo>
                  <a:pt x="57" y="244"/>
                  <a:pt x="58" y="245"/>
                  <a:pt x="59" y="243"/>
                </a:cubicBezTo>
                <a:cubicBezTo>
                  <a:pt x="58" y="244"/>
                  <a:pt x="58" y="243"/>
                  <a:pt x="58" y="243"/>
                </a:cubicBezTo>
                <a:cubicBezTo>
                  <a:pt x="59" y="241"/>
                  <a:pt x="61" y="238"/>
                  <a:pt x="60" y="240"/>
                </a:cubicBezTo>
                <a:cubicBezTo>
                  <a:pt x="61" y="239"/>
                  <a:pt x="63" y="236"/>
                  <a:pt x="65" y="234"/>
                </a:cubicBezTo>
                <a:cubicBezTo>
                  <a:pt x="65" y="232"/>
                  <a:pt x="65" y="232"/>
                  <a:pt x="65" y="232"/>
                </a:cubicBezTo>
                <a:cubicBezTo>
                  <a:pt x="66" y="231"/>
                  <a:pt x="65" y="234"/>
                  <a:pt x="66" y="233"/>
                </a:cubicBezTo>
                <a:cubicBezTo>
                  <a:pt x="67" y="231"/>
                  <a:pt x="67" y="229"/>
                  <a:pt x="69" y="227"/>
                </a:cubicBezTo>
                <a:cubicBezTo>
                  <a:pt x="68" y="227"/>
                  <a:pt x="68" y="228"/>
                  <a:pt x="68" y="229"/>
                </a:cubicBezTo>
                <a:cubicBezTo>
                  <a:pt x="69" y="227"/>
                  <a:pt x="70" y="224"/>
                  <a:pt x="71" y="224"/>
                </a:cubicBezTo>
                <a:cubicBezTo>
                  <a:pt x="71" y="224"/>
                  <a:pt x="69" y="226"/>
                  <a:pt x="70" y="226"/>
                </a:cubicBezTo>
                <a:cubicBezTo>
                  <a:pt x="71" y="225"/>
                  <a:pt x="72" y="224"/>
                  <a:pt x="73" y="222"/>
                </a:cubicBezTo>
                <a:cubicBezTo>
                  <a:pt x="72" y="223"/>
                  <a:pt x="71" y="224"/>
                  <a:pt x="71" y="223"/>
                </a:cubicBezTo>
                <a:cubicBezTo>
                  <a:pt x="72" y="222"/>
                  <a:pt x="73" y="221"/>
                  <a:pt x="73" y="222"/>
                </a:cubicBezTo>
                <a:cubicBezTo>
                  <a:pt x="73" y="221"/>
                  <a:pt x="74" y="220"/>
                  <a:pt x="74" y="219"/>
                </a:cubicBezTo>
                <a:cubicBezTo>
                  <a:pt x="74" y="219"/>
                  <a:pt x="73" y="220"/>
                  <a:pt x="72" y="220"/>
                </a:cubicBezTo>
                <a:cubicBezTo>
                  <a:pt x="72" y="221"/>
                  <a:pt x="72" y="221"/>
                  <a:pt x="71" y="222"/>
                </a:cubicBezTo>
                <a:cubicBezTo>
                  <a:pt x="69" y="223"/>
                  <a:pt x="67" y="228"/>
                  <a:pt x="64" y="231"/>
                </a:cubicBezTo>
                <a:cubicBezTo>
                  <a:pt x="64" y="232"/>
                  <a:pt x="62" y="233"/>
                  <a:pt x="61" y="236"/>
                </a:cubicBezTo>
                <a:cubicBezTo>
                  <a:pt x="59" y="238"/>
                  <a:pt x="57" y="241"/>
                  <a:pt x="55" y="244"/>
                </a:cubicBezTo>
                <a:cubicBezTo>
                  <a:pt x="55" y="244"/>
                  <a:pt x="54" y="244"/>
                  <a:pt x="54" y="244"/>
                </a:cubicBezTo>
                <a:cubicBezTo>
                  <a:pt x="54" y="245"/>
                  <a:pt x="53" y="245"/>
                  <a:pt x="53" y="246"/>
                </a:cubicBezTo>
                <a:cubicBezTo>
                  <a:pt x="52" y="247"/>
                  <a:pt x="52" y="246"/>
                  <a:pt x="51" y="246"/>
                </a:cubicBezTo>
                <a:cubicBezTo>
                  <a:pt x="51" y="247"/>
                  <a:pt x="50" y="248"/>
                  <a:pt x="51" y="249"/>
                </a:cubicBezTo>
                <a:cubicBezTo>
                  <a:pt x="50" y="250"/>
                  <a:pt x="49" y="251"/>
                  <a:pt x="48" y="251"/>
                </a:cubicBezTo>
                <a:cubicBezTo>
                  <a:pt x="48" y="252"/>
                  <a:pt x="48" y="252"/>
                  <a:pt x="48" y="253"/>
                </a:cubicBezTo>
                <a:cubicBezTo>
                  <a:pt x="47" y="252"/>
                  <a:pt x="49" y="250"/>
                  <a:pt x="48" y="251"/>
                </a:cubicBezTo>
                <a:cubicBezTo>
                  <a:pt x="47" y="252"/>
                  <a:pt x="46" y="254"/>
                  <a:pt x="46" y="253"/>
                </a:cubicBezTo>
                <a:cubicBezTo>
                  <a:pt x="45" y="254"/>
                  <a:pt x="45" y="255"/>
                  <a:pt x="45" y="256"/>
                </a:cubicBezTo>
                <a:cubicBezTo>
                  <a:pt x="45" y="255"/>
                  <a:pt x="45" y="256"/>
                  <a:pt x="45" y="257"/>
                </a:cubicBezTo>
                <a:cubicBezTo>
                  <a:pt x="44" y="258"/>
                  <a:pt x="45" y="256"/>
                  <a:pt x="44" y="257"/>
                </a:cubicBezTo>
                <a:cubicBezTo>
                  <a:pt x="43" y="259"/>
                  <a:pt x="42" y="259"/>
                  <a:pt x="41" y="261"/>
                </a:cubicBezTo>
                <a:cubicBezTo>
                  <a:pt x="42" y="260"/>
                  <a:pt x="42" y="259"/>
                  <a:pt x="41" y="259"/>
                </a:cubicBezTo>
                <a:cubicBezTo>
                  <a:pt x="42" y="259"/>
                  <a:pt x="42" y="258"/>
                  <a:pt x="42" y="257"/>
                </a:cubicBezTo>
                <a:cubicBezTo>
                  <a:pt x="43" y="257"/>
                  <a:pt x="43" y="256"/>
                  <a:pt x="44" y="254"/>
                </a:cubicBezTo>
                <a:cubicBezTo>
                  <a:pt x="44" y="255"/>
                  <a:pt x="43" y="257"/>
                  <a:pt x="43" y="256"/>
                </a:cubicBezTo>
                <a:cubicBezTo>
                  <a:pt x="44" y="255"/>
                  <a:pt x="46" y="254"/>
                  <a:pt x="45" y="253"/>
                </a:cubicBezTo>
                <a:cubicBezTo>
                  <a:pt x="47" y="251"/>
                  <a:pt x="48" y="250"/>
                  <a:pt x="50" y="248"/>
                </a:cubicBezTo>
                <a:cubicBezTo>
                  <a:pt x="50" y="247"/>
                  <a:pt x="50" y="247"/>
                  <a:pt x="50" y="247"/>
                </a:cubicBezTo>
                <a:cubicBezTo>
                  <a:pt x="50" y="247"/>
                  <a:pt x="50" y="246"/>
                  <a:pt x="50" y="246"/>
                </a:cubicBezTo>
                <a:cubicBezTo>
                  <a:pt x="51" y="244"/>
                  <a:pt x="50" y="247"/>
                  <a:pt x="51" y="246"/>
                </a:cubicBezTo>
                <a:cubicBezTo>
                  <a:pt x="52" y="245"/>
                  <a:pt x="52" y="244"/>
                  <a:pt x="52" y="244"/>
                </a:cubicBezTo>
                <a:cubicBezTo>
                  <a:pt x="53" y="243"/>
                  <a:pt x="52" y="244"/>
                  <a:pt x="53" y="243"/>
                </a:cubicBezTo>
                <a:cubicBezTo>
                  <a:pt x="54" y="241"/>
                  <a:pt x="54" y="240"/>
                  <a:pt x="56" y="239"/>
                </a:cubicBezTo>
                <a:cubicBezTo>
                  <a:pt x="56" y="238"/>
                  <a:pt x="56" y="239"/>
                  <a:pt x="56" y="238"/>
                </a:cubicBezTo>
                <a:cubicBezTo>
                  <a:pt x="57" y="237"/>
                  <a:pt x="58" y="236"/>
                  <a:pt x="57" y="237"/>
                </a:cubicBezTo>
                <a:cubicBezTo>
                  <a:pt x="57" y="236"/>
                  <a:pt x="58" y="235"/>
                  <a:pt x="59" y="235"/>
                </a:cubicBezTo>
                <a:cubicBezTo>
                  <a:pt x="60" y="231"/>
                  <a:pt x="63" y="229"/>
                  <a:pt x="64" y="227"/>
                </a:cubicBezTo>
                <a:cubicBezTo>
                  <a:pt x="65" y="226"/>
                  <a:pt x="66" y="224"/>
                  <a:pt x="65" y="224"/>
                </a:cubicBezTo>
                <a:cubicBezTo>
                  <a:pt x="64" y="225"/>
                  <a:pt x="65" y="225"/>
                  <a:pt x="64" y="226"/>
                </a:cubicBezTo>
                <a:cubicBezTo>
                  <a:pt x="63" y="227"/>
                  <a:pt x="64" y="225"/>
                  <a:pt x="63" y="226"/>
                </a:cubicBezTo>
                <a:cubicBezTo>
                  <a:pt x="60" y="230"/>
                  <a:pt x="57" y="234"/>
                  <a:pt x="54" y="238"/>
                </a:cubicBezTo>
                <a:cubicBezTo>
                  <a:pt x="54" y="237"/>
                  <a:pt x="55" y="237"/>
                  <a:pt x="55" y="236"/>
                </a:cubicBezTo>
                <a:cubicBezTo>
                  <a:pt x="55" y="235"/>
                  <a:pt x="54" y="236"/>
                  <a:pt x="55" y="235"/>
                </a:cubicBezTo>
                <a:cubicBezTo>
                  <a:pt x="55" y="235"/>
                  <a:pt x="55" y="235"/>
                  <a:pt x="55" y="235"/>
                </a:cubicBezTo>
                <a:cubicBezTo>
                  <a:pt x="56" y="233"/>
                  <a:pt x="56" y="233"/>
                  <a:pt x="57" y="231"/>
                </a:cubicBezTo>
                <a:cubicBezTo>
                  <a:pt x="56" y="233"/>
                  <a:pt x="57" y="232"/>
                  <a:pt x="57" y="233"/>
                </a:cubicBezTo>
                <a:cubicBezTo>
                  <a:pt x="57" y="233"/>
                  <a:pt x="56" y="234"/>
                  <a:pt x="56" y="234"/>
                </a:cubicBezTo>
                <a:cubicBezTo>
                  <a:pt x="56" y="234"/>
                  <a:pt x="56" y="235"/>
                  <a:pt x="56" y="235"/>
                </a:cubicBezTo>
                <a:cubicBezTo>
                  <a:pt x="56" y="234"/>
                  <a:pt x="57" y="233"/>
                  <a:pt x="58" y="232"/>
                </a:cubicBezTo>
                <a:cubicBezTo>
                  <a:pt x="57" y="232"/>
                  <a:pt x="58" y="230"/>
                  <a:pt x="58" y="230"/>
                </a:cubicBezTo>
                <a:cubicBezTo>
                  <a:pt x="60" y="228"/>
                  <a:pt x="64" y="221"/>
                  <a:pt x="66" y="220"/>
                </a:cubicBezTo>
                <a:cubicBezTo>
                  <a:pt x="66" y="219"/>
                  <a:pt x="65" y="220"/>
                  <a:pt x="66" y="219"/>
                </a:cubicBezTo>
                <a:cubicBezTo>
                  <a:pt x="67" y="218"/>
                  <a:pt x="68" y="218"/>
                  <a:pt x="69" y="216"/>
                </a:cubicBezTo>
                <a:cubicBezTo>
                  <a:pt x="68" y="217"/>
                  <a:pt x="69" y="217"/>
                  <a:pt x="68" y="218"/>
                </a:cubicBezTo>
                <a:cubicBezTo>
                  <a:pt x="68" y="218"/>
                  <a:pt x="68" y="218"/>
                  <a:pt x="67" y="218"/>
                </a:cubicBezTo>
                <a:cubicBezTo>
                  <a:pt x="67" y="219"/>
                  <a:pt x="66" y="220"/>
                  <a:pt x="67" y="220"/>
                </a:cubicBezTo>
                <a:cubicBezTo>
                  <a:pt x="67" y="219"/>
                  <a:pt x="70" y="216"/>
                  <a:pt x="70" y="215"/>
                </a:cubicBezTo>
                <a:cubicBezTo>
                  <a:pt x="71" y="214"/>
                  <a:pt x="71" y="213"/>
                  <a:pt x="72" y="212"/>
                </a:cubicBezTo>
                <a:cubicBezTo>
                  <a:pt x="72" y="213"/>
                  <a:pt x="71" y="214"/>
                  <a:pt x="71" y="214"/>
                </a:cubicBezTo>
                <a:cubicBezTo>
                  <a:pt x="72" y="213"/>
                  <a:pt x="72" y="212"/>
                  <a:pt x="73" y="211"/>
                </a:cubicBezTo>
                <a:cubicBezTo>
                  <a:pt x="72" y="211"/>
                  <a:pt x="76" y="207"/>
                  <a:pt x="76" y="206"/>
                </a:cubicBezTo>
                <a:cubicBezTo>
                  <a:pt x="76" y="206"/>
                  <a:pt x="76" y="207"/>
                  <a:pt x="76" y="207"/>
                </a:cubicBezTo>
                <a:cubicBezTo>
                  <a:pt x="77" y="206"/>
                  <a:pt x="78" y="205"/>
                  <a:pt x="77" y="205"/>
                </a:cubicBezTo>
                <a:cubicBezTo>
                  <a:pt x="79" y="204"/>
                  <a:pt x="78" y="203"/>
                  <a:pt x="79" y="203"/>
                </a:cubicBezTo>
                <a:cubicBezTo>
                  <a:pt x="80" y="202"/>
                  <a:pt x="81" y="201"/>
                  <a:pt x="80" y="201"/>
                </a:cubicBezTo>
                <a:cubicBezTo>
                  <a:pt x="81" y="199"/>
                  <a:pt x="81" y="201"/>
                  <a:pt x="82" y="200"/>
                </a:cubicBezTo>
                <a:cubicBezTo>
                  <a:pt x="81" y="199"/>
                  <a:pt x="82" y="199"/>
                  <a:pt x="83" y="197"/>
                </a:cubicBezTo>
                <a:cubicBezTo>
                  <a:pt x="84" y="197"/>
                  <a:pt x="83" y="198"/>
                  <a:pt x="83" y="198"/>
                </a:cubicBezTo>
                <a:cubicBezTo>
                  <a:pt x="84" y="197"/>
                  <a:pt x="84" y="197"/>
                  <a:pt x="84" y="197"/>
                </a:cubicBezTo>
                <a:cubicBezTo>
                  <a:pt x="84" y="197"/>
                  <a:pt x="84" y="196"/>
                  <a:pt x="85" y="196"/>
                </a:cubicBezTo>
                <a:cubicBezTo>
                  <a:pt x="86" y="196"/>
                  <a:pt x="83" y="197"/>
                  <a:pt x="84" y="197"/>
                </a:cubicBezTo>
                <a:cubicBezTo>
                  <a:pt x="86" y="196"/>
                  <a:pt x="87" y="194"/>
                  <a:pt x="86" y="194"/>
                </a:cubicBezTo>
                <a:cubicBezTo>
                  <a:pt x="87" y="194"/>
                  <a:pt x="89" y="193"/>
                  <a:pt x="88" y="192"/>
                </a:cubicBezTo>
                <a:cubicBezTo>
                  <a:pt x="89" y="191"/>
                  <a:pt x="89" y="192"/>
                  <a:pt x="89" y="191"/>
                </a:cubicBezTo>
                <a:cubicBezTo>
                  <a:pt x="92" y="188"/>
                  <a:pt x="93" y="187"/>
                  <a:pt x="96" y="183"/>
                </a:cubicBezTo>
                <a:cubicBezTo>
                  <a:pt x="97" y="182"/>
                  <a:pt x="96" y="183"/>
                  <a:pt x="97" y="183"/>
                </a:cubicBezTo>
                <a:cubicBezTo>
                  <a:pt x="98" y="181"/>
                  <a:pt x="99" y="179"/>
                  <a:pt x="100" y="179"/>
                </a:cubicBezTo>
                <a:cubicBezTo>
                  <a:pt x="100" y="178"/>
                  <a:pt x="102" y="177"/>
                  <a:pt x="102" y="177"/>
                </a:cubicBezTo>
                <a:cubicBezTo>
                  <a:pt x="102" y="177"/>
                  <a:pt x="102" y="177"/>
                  <a:pt x="102" y="176"/>
                </a:cubicBezTo>
                <a:cubicBezTo>
                  <a:pt x="103" y="176"/>
                  <a:pt x="106" y="171"/>
                  <a:pt x="106" y="172"/>
                </a:cubicBezTo>
                <a:cubicBezTo>
                  <a:pt x="107" y="170"/>
                  <a:pt x="109" y="168"/>
                  <a:pt x="109" y="167"/>
                </a:cubicBezTo>
                <a:cubicBezTo>
                  <a:pt x="111" y="166"/>
                  <a:pt x="115" y="160"/>
                  <a:pt x="115" y="163"/>
                </a:cubicBezTo>
                <a:cubicBezTo>
                  <a:pt x="116" y="162"/>
                  <a:pt x="115" y="161"/>
                  <a:pt x="117" y="160"/>
                </a:cubicBezTo>
                <a:cubicBezTo>
                  <a:pt x="118" y="160"/>
                  <a:pt x="115" y="162"/>
                  <a:pt x="116" y="162"/>
                </a:cubicBezTo>
                <a:cubicBezTo>
                  <a:pt x="117" y="161"/>
                  <a:pt x="119" y="159"/>
                  <a:pt x="119" y="158"/>
                </a:cubicBezTo>
                <a:cubicBezTo>
                  <a:pt x="118" y="159"/>
                  <a:pt x="117" y="160"/>
                  <a:pt x="117" y="160"/>
                </a:cubicBezTo>
                <a:cubicBezTo>
                  <a:pt x="118" y="158"/>
                  <a:pt x="121" y="156"/>
                  <a:pt x="122" y="155"/>
                </a:cubicBezTo>
                <a:cubicBezTo>
                  <a:pt x="123" y="154"/>
                  <a:pt x="121" y="156"/>
                  <a:pt x="122" y="154"/>
                </a:cubicBezTo>
                <a:cubicBezTo>
                  <a:pt x="123" y="154"/>
                  <a:pt x="123" y="153"/>
                  <a:pt x="124" y="152"/>
                </a:cubicBezTo>
                <a:cubicBezTo>
                  <a:pt x="123" y="153"/>
                  <a:pt x="123" y="153"/>
                  <a:pt x="122" y="153"/>
                </a:cubicBezTo>
                <a:cubicBezTo>
                  <a:pt x="122" y="154"/>
                  <a:pt x="121" y="155"/>
                  <a:pt x="120" y="156"/>
                </a:cubicBezTo>
                <a:cubicBezTo>
                  <a:pt x="120" y="154"/>
                  <a:pt x="121" y="154"/>
                  <a:pt x="122" y="153"/>
                </a:cubicBezTo>
                <a:cubicBezTo>
                  <a:pt x="124" y="152"/>
                  <a:pt x="124" y="153"/>
                  <a:pt x="125" y="151"/>
                </a:cubicBezTo>
                <a:cubicBezTo>
                  <a:pt x="126" y="150"/>
                  <a:pt x="125" y="151"/>
                  <a:pt x="125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6" y="150"/>
                  <a:pt x="125" y="151"/>
                  <a:pt x="126" y="151"/>
                </a:cubicBezTo>
                <a:cubicBezTo>
                  <a:pt x="127" y="149"/>
                  <a:pt x="127" y="151"/>
                  <a:pt x="127" y="151"/>
                </a:cubicBezTo>
                <a:cubicBezTo>
                  <a:pt x="128" y="150"/>
                  <a:pt x="128" y="149"/>
                  <a:pt x="129" y="148"/>
                </a:cubicBezTo>
                <a:cubicBezTo>
                  <a:pt x="131" y="147"/>
                  <a:pt x="134" y="144"/>
                  <a:pt x="133" y="143"/>
                </a:cubicBezTo>
                <a:cubicBezTo>
                  <a:pt x="134" y="143"/>
                  <a:pt x="133" y="145"/>
                  <a:pt x="134" y="144"/>
                </a:cubicBezTo>
                <a:cubicBezTo>
                  <a:pt x="134" y="144"/>
                  <a:pt x="135" y="143"/>
                  <a:pt x="135" y="142"/>
                </a:cubicBezTo>
                <a:cubicBezTo>
                  <a:pt x="136" y="141"/>
                  <a:pt x="137" y="140"/>
                  <a:pt x="138" y="139"/>
                </a:cubicBezTo>
                <a:cubicBezTo>
                  <a:pt x="139" y="138"/>
                  <a:pt x="137" y="141"/>
                  <a:pt x="139" y="140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41" y="138"/>
                  <a:pt x="142" y="136"/>
                  <a:pt x="143" y="136"/>
                </a:cubicBezTo>
                <a:cubicBezTo>
                  <a:pt x="143" y="135"/>
                  <a:pt x="143" y="135"/>
                  <a:pt x="144" y="135"/>
                </a:cubicBezTo>
                <a:cubicBezTo>
                  <a:pt x="145" y="134"/>
                  <a:pt x="148" y="132"/>
                  <a:pt x="148" y="130"/>
                </a:cubicBezTo>
                <a:cubicBezTo>
                  <a:pt x="148" y="130"/>
                  <a:pt x="151" y="128"/>
                  <a:pt x="150" y="128"/>
                </a:cubicBezTo>
                <a:cubicBezTo>
                  <a:pt x="152" y="128"/>
                  <a:pt x="153" y="125"/>
                  <a:pt x="155" y="125"/>
                </a:cubicBezTo>
                <a:cubicBezTo>
                  <a:pt x="155" y="124"/>
                  <a:pt x="155" y="124"/>
                  <a:pt x="156" y="124"/>
                </a:cubicBezTo>
                <a:cubicBezTo>
                  <a:pt x="155" y="124"/>
                  <a:pt x="155" y="124"/>
                  <a:pt x="155" y="124"/>
                </a:cubicBezTo>
                <a:cubicBezTo>
                  <a:pt x="156" y="123"/>
                  <a:pt x="156" y="122"/>
                  <a:pt x="158" y="121"/>
                </a:cubicBezTo>
                <a:cubicBezTo>
                  <a:pt x="157" y="122"/>
                  <a:pt x="155" y="123"/>
                  <a:pt x="156" y="123"/>
                </a:cubicBezTo>
                <a:cubicBezTo>
                  <a:pt x="158" y="121"/>
                  <a:pt x="161" y="121"/>
                  <a:pt x="163" y="119"/>
                </a:cubicBezTo>
                <a:cubicBezTo>
                  <a:pt x="163" y="118"/>
                  <a:pt x="164" y="117"/>
                  <a:pt x="163" y="117"/>
                </a:cubicBezTo>
                <a:cubicBezTo>
                  <a:pt x="161" y="118"/>
                  <a:pt x="163" y="119"/>
                  <a:pt x="161" y="120"/>
                </a:cubicBezTo>
                <a:cubicBezTo>
                  <a:pt x="162" y="118"/>
                  <a:pt x="160" y="119"/>
                  <a:pt x="161" y="118"/>
                </a:cubicBezTo>
                <a:cubicBezTo>
                  <a:pt x="161" y="118"/>
                  <a:pt x="163" y="117"/>
                  <a:pt x="164" y="116"/>
                </a:cubicBezTo>
                <a:cubicBezTo>
                  <a:pt x="164" y="117"/>
                  <a:pt x="163" y="118"/>
                  <a:pt x="165" y="117"/>
                </a:cubicBezTo>
                <a:cubicBezTo>
                  <a:pt x="165" y="116"/>
                  <a:pt x="164" y="116"/>
                  <a:pt x="166" y="116"/>
                </a:cubicBezTo>
                <a:cubicBezTo>
                  <a:pt x="166" y="116"/>
                  <a:pt x="165" y="116"/>
                  <a:pt x="166" y="116"/>
                </a:cubicBezTo>
                <a:cubicBezTo>
                  <a:pt x="167" y="115"/>
                  <a:pt x="168" y="114"/>
                  <a:pt x="169" y="113"/>
                </a:cubicBezTo>
                <a:cubicBezTo>
                  <a:pt x="170" y="113"/>
                  <a:pt x="173" y="110"/>
                  <a:pt x="175" y="109"/>
                </a:cubicBezTo>
                <a:cubicBezTo>
                  <a:pt x="175" y="109"/>
                  <a:pt x="175" y="108"/>
                  <a:pt x="175" y="108"/>
                </a:cubicBezTo>
                <a:cubicBezTo>
                  <a:pt x="176" y="108"/>
                  <a:pt x="177" y="108"/>
                  <a:pt x="177" y="107"/>
                </a:cubicBezTo>
                <a:cubicBezTo>
                  <a:pt x="179" y="107"/>
                  <a:pt x="180" y="105"/>
                  <a:pt x="181" y="104"/>
                </a:cubicBezTo>
                <a:cubicBezTo>
                  <a:pt x="181" y="104"/>
                  <a:pt x="183" y="103"/>
                  <a:pt x="183" y="103"/>
                </a:cubicBezTo>
                <a:cubicBezTo>
                  <a:pt x="182" y="104"/>
                  <a:pt x="181" y="105"/>
                  <a:pt x="181" y="105"/>
                </a:cubicBezTo>
                <a:cubicBezTo>
                  <a:pt x="182" y="106"/>
                  <a:pt x="184" y="104"/>
                  <a:pt x="186" y="102"/>
                </a:cubicBezTo>
                <a:cubicBezTo>
                  <a:pt x="185" y="103"/>
                  <a:pt x="184" y="103"/>
                  <a:pt x="183" y="104"/>
                </a:cubicBezTo>
                <a:cubicBezTo>
                  <a:pt x="185" y="101"/>
                  <a:pt x="188" y="100"/>
                  <a:pt x="190" y="98"/>
                </a:cubicBezTo>
                <a:cubicBezTo>
                  <a:pt x="190" y="97"/>
                  <a:pt x="190" y="97"/>
                  <a:pt x="189" y="98"/>
                </a:cubicBezTo>
                <a:cubicBezTo>
                  <a:pt x="191" y="96"/>
                  <a:pt x="191" y="96"/>
                  <a:pt x="191" y="96"/>
                </a:cubicBezTo>
                <a:cubicBezTo>
                  <a:pt x="192" y="96"/>
                  <a:pt x="191" y="97"/>
                  <a:pt x="192" y="96"/>
                </a:cubicBezTo>
                <a:cubicBezTo>
                  <a:pt x="194" y="95"/>
                  <a:pt x="194" y="95"/>
                  <a:pt x="195" y="94"/>
                </a:cubicBezTo>
                <a:cubicBezTo>
                  <a:pt x="196" y="93"/>
                  <a:pt x="193" y="94"/>
                  <a:pt x="193" y="95"/>
                </a:cubicBezTo>
                <a:cubicBezTo>
                  <a:pt x="193" y="94"/>
                  <a:pt x="195" y="94"/>
                  <a:pt x="195" y="93"/>
                </a:cubicBezTo>
                <a:cubicBezTo>
                  <a:pt x="197" y="92"/>
                  <a:pt x="195" y="94"/>
                  <a:pt x="197" y="93"/>
                </a:cubicBezTo>
                <a:cubicBezTo>
                  <a:pt x="198" y="92"/>
                  <a:pt x="203" y="90"/>
                  <a:pt x="202" y="89"/>
                </a:cubicBezTo>
                <a:cubicBezTo>
                  <a:pt x="201" y="90"/>
                  <a:pt x="199" y="91"/>
                  <a:pt x="198" y="92"/>
                </a:cubicBezTo>
                <a:cubicBezTo>
                  <a:pt x="198" y="91"/>
                  <a:pt x="200" y="90"/>
                  <a:pt x="199" y="90"/>
                </a:cubicBezTo>
                <a:cubicBezTo>
                  <a:pt x="201" y="89"/>
                  <a:pt x="205" y="86"/>
                  <a:pt x="206" y="86"/>
                </a:cubicBezTo>
                <a:cubicBezTo>
                  <a:pt x="206" y="86"/>
                  <a:pt x="205" y="86"/>
                  <a:pt x="205" y="87"/>
                </a:cubicBezTo>
                <a:cubicBezTo>
                  <a:pt x="206" y="86"/>
                  <a:pt x="207" y="85"/>
                  <a:pt x="206" y="87"/>
                </a:cubicBezTo>
                <a:cubicBezTo>
                  <a:pt x="205" y="88"/>
                  <a:pt x="206" y="86"/>
                  <a:pt x="205" y="87"/>
                </a:cubicBezTo>
                <a:cubicBezTo>
                  <a:pt x="203" y="89"/>
                  <a:pt x="205" y="87"/>
                  <a:pt x="205" y="88"/>
                </a:cubicBezTo>
                <a:cubicBezTo>
                  <a:pt x="203" y="89"/>
                  <a:pt x="204" y="89"/>
                  <a:pt x="202" y="90"/>
                </a:cubicBezTo>
                <a:cubicBezTo>
                  <a:pt x="203" y="90"/>
                  <a:pt x="204" y="89"/>
                  <a:pt x="205" y="89"/>
                </a:cubicBezTo>
                <a:cubicBezTo>
                  <a:pt x="205" y="88"/>
                  <a:pt x="206" y="87"/>
                  <a:pt x="207" y="87"/>
                </a:cubicBezTo>
                <a:cubicBezTo>
                  <a:pt x="207" y="87"/>
                  <a:pt x="206" y="88"/>
                  <a:pt x="207" y="88"/>
                </a:cubicBezTo>
                <a:cubicBezTo>
                  <a:pt x="208" y="87"/>
                  <a:pt x="209" y="86"/>
                  <a:pt x="208" y="86"/>
                </a:cubicBezTo>
                <a:cubicBezTo>
                  <a:pt x="207" y="87"/>
                  <a:pt x="207" y="86"/>
                  <a:pt x="206" y="87"/>
                </a:cubicBezTo>
                <a:cubicBezTo>
                  <a:pt x="207" y="86"/>
                  <a:pt x="208" y="86"/>
                  <a:pt x="209" y="85"/>
                </a:cubicBezTo>
                <a:cubicBezTo>
                  <a:pt x="209" y="84"/>
                  <a:pt x="210" y="84"/>
                  <a:pt x="210" y="84"/>
                </a:cubicBezTo>
                <a:cubicBezTo>
                  <a:pt x="209" y="85"/>
                  <a:pt x="208" y="85"/>
                  <a:pt x="207" y="85"/>
                </a:cubicBezTo>
                <a:cubicBezTo>
                  <a:pt x="207" y="84"/>
                  <a:pt x="208" y="85"/>
                  <a:pt x="209" y="84"/>
                </a:cubicBezTo>
                <a:cubicBezTo>
                  <a:pt x="207" y="84"/>
                  <a:pt x="206" y="85"/>
                  <a:pt x="205" y="86"/>
                </a:cubicBezTo>
                <a:cubicBezTo>
                  <a:pt x="205" y="86"/>
                  <a:pt x="205" y="85"/>
                  <a:pt x="205" y="85"/>
                </a:cubicBezTo>
                <a:cubicBezTo>
                  <a:pt x="204" y="86"/>
                  <a:pt x="203" y="87"/>
                  <a:pt x="204" y="87"/>
                </a:cubicBezTo>
                <a:cubicBezTo>
                  <a:pt x="202" y="88"/>
                  <a:pt x="201" y="88"/>
                  <a:pt x="200" y="89"/>
                </a:cubicBezTo>
                <a:cubicBezTo>
                  <a:pt x="201" y="89"/>
                  <a:pt x="199" y="90"/>
                  <a:pt x="199" y="90"/>
                </a:cubicBezTo>
                <a:cubicBezTo>
                  <a:pt x="198" y="90"/>
                  <a:pt x="198" y="90"/>
                  <a:pt x="198" y="90"/>
                </a:cubicBezTo>
                <a:cubicBezTo>
                  <a:pt x="198" y="90"/>
                  <a:pt x="197" y="91"/>
                  <a:pt x="197" y="92"/>
                </a:cubicBezTo>
                <a:cubicBezTo>
                  <a:pt x="195" y="92"/>
                  <a:pt x="194" y="93"/>
                  <a:pt x="193" y="94"/>
                </a:cubicBezTo>
                <a:cubicBezTo>
                  <a:pt x="193" y="94"/>
                  <a:pt x="192" y="94"/>
                  <a:pt x="192" y="94"/>
                </a:cubicBezTo>
                <a:cubicBezTo>
                  <a:pt x="190" y="96"/>
                  <a:pt x="186" y="97"/>
                  <a:pt x="185" y="99"/>
                </a:cubicBezTo>
                <a:cubicBezTo>
                  <a:pt x="184" y="99"/>
                  <a:pt x="183" y="100"/>
                  <a:pt x="183" y="101"/>
                </a:cubicBezTo>
                <a:cubicBezTo>
                  <a:pt x="182" y="102"/>
                  <a:pt x="182" y="101"/>
                  <a:pt x="181" y="101"/>
                </a:cubicBezTo>
                <a:cubicBezTo>
                  <a:pt x="181" y="103"/>
                  <a:pt x="177" y="104"/>
                  <a:pt x="175" y="105"/>
                </a:cubicBezTo>
                <a:cubicBezTo>
                  <a:pt x="175" y="106"/>
                  <a:pt x="175" y="106"/>
                  <a:pt x="175" y="106"/>
                </a:cubicBezTo>
                <a:cubicBezTo>
                  <a:pt x="174" y="107"/>
                  <a:pt x="174" y="107"/>
                  <a:pt x="172" y="109"/>
                </a:cubicBezTo>
                <a:cubicBezTo>
                  <a:pt x="172" y="108"/>
                  <a:pt x="173" y="107"/>
                  <a:pt x="172" y="107"/>
                </a:cubicBezTo>
                <a:cubicBezTo>
                  <a:pt x="171" y="110"/>
                  <a:pt x="166" y="113"/>
                  <a:pt x="164" y="115"/>
                </a:cubicBezTo>
                <a:cubicBezTo>
                  <a:pt x="164" y="115"/>
                  <a:pt x="164" y="115"/>
                  <a:pt x="164" y="116"/>
                </a:cubicBezTo>
                <a:cubicBezTo>
                  <a:pt x="163" y="116"/>
                  <a:pt x="162" y="117"/>
                  <a:pt x="161" y="118"/>
                </a:cubicBezTo>
                <a:cubicBezTo>
                  <a:pt x="161" y="117"/>
                  <a:pt x="162" y="116"/>
                  <a:pt x="161" y="116"/>
                </a:cubicBezTo>
                <a:cubicBezTo>
                  <a:pt x="156" y="120"/>
                  <a:pt x="151" y="126"/>
                  <a:pt x="147" y="128"/>
                </a:cubicBezTo>
                <a:cubicBezTo>
                  <a:pt x="147" y="128"/>
                  <a:pt x="148" y="127"/>
                  <a:pt x="148" y="126"/>
                </a:cubicBezTo>
                <a:cubicBezTo>
                  <a:pt x="147" y="127"/>
                  <a:pt x="148" y="126"/>
                  <a:pt x="147" y="127"/>
                </a:cubicBezTo>
                <a:cubicBezTo>
                  <a:pt x="146" y="129"/>
                  <a:pt x="145" y="128"/>
                  <a:pt x="144" y="129"/>
                </a:cubicBezTo>
                <a:cubicBezTo>
                  <a:pt x="143" y="130"/>
                  <a:pt x="144" y="130"/>
                  <a:pt x="143" y="131"/>
                </a:cubicBezTo>
                <a:cubicBezTo>
                  <a:pt x="142" y="131"/>
                  <a:pt x="142" y="131"/>
                  <a:pt x="141" y="132"/>
                </a:cubicBezTo>
                <a:cubicBezTo>
                  <a:pt x="140" y="133"/>
                  <a:pt x="141" y="132"/>
                  <a:pt x="141" y="133"/>
                </a:cubicBezTo>
                <a:cubicBezTo>
                  <a:pt x="140" y="133"/>
                  <a:pt x="138" y="136"/>
                  <a:pt x="138" y="135"/>
                </a:cubicBezTo>
                <a:cubicBezTo>
                  <a:pt x="138" y="135"/>
                  <a:pt x="139" y="134"/>
                  <a:pt x="139" y="134"/>
                </a:cubicBezTo>
                <a:cubicBezTo>
                  <a:pt x="137" y="135"/>
                  <a:pt x="139" y="134"/>
                  <a:pt x="137" y="134"/>
                </a:cubicBezTo>
                <a:cubicBezTo>
                  <a:pt x="136" y="135"/>
                  <a:pt x="137" y="135"/>
                  <a:pt x="137" y="135"/>
                </a:cubicBezTo>
                <a:cubicBezTo>
                  <a:pt x="136" y="137"/>
                  <a:pt x="133" y="139"/>
                  <a:pt x="131" y="140"/>
                </a:cubicBezTo>
                <a:cubicBezTo>
                  <a:pt x="131" y="141"/>
                  <a:pt x="130" y="142"/>
                  <a:pt x="130" y="143"/>
                </a:cubicBezTo>
                <a:cubicBezTo>
                  <a:pt x="128" y="144"/>
                  <a:pt x="130" y="142"/>
                  <a:pt x="129" y="143"/>
                </a:cubicBezTo>
                <a:cubicBezTo>
                  <a:pt x="128" y="144"/>
                  <a:pt x="127" y="145"/>
                  <a:pt x="126" y="146"/>
                </a:cubicBezTo>
                <a:cubicBezTo>
                  <a:pt x="127" y="146"/>
                  <a:pt x="127" y="145"/>
                  <a:pt x="127" y="146"/>
                </a:cubicBezTo>
                <a:cubicBezTo>
                  <a:pt x="126" y="146"/>
                  <a:pt x="126" y="148"/>
                  <a:pt x="126" y="147"/>
                </a:cubicBezTo>
                <a:cubicBezTo>
                  <a:pt x="125" y="148"/>
                  <a:pt x="125" y="149"/>
                  <a:pt x="124" y="150"/>
                </a:cubicBezTo>
                <a:cubicBezTo>
                  <a:pt x="124" y="149"/>
                  <a:pt x="125" y="149"/>
                  <a:pt x="125" y="148"/>
                </a:cubicBezTo>
                <a:cubicBezTo>
                  <a:pt x="124" y="149"/>
                  <a:pt x="125" y="148"/>
                  <a:pt x="125" y="147"/>
                </a:cubicBezTo>
                <a:cubicBezTo>
                  <a:pt x="124" y="148"/>
                  <a:pt x="123" y="149"/>
                  <a:pt x="122" y="149"/>
                </a:cubicBezTo>
                <a:cubicBezTo>
                  <a:pt x="123" y="149"/>
                  <a:pt x="124" y="147"/>
                  <a:pt x="123" y="148"/>
                </a:cubicBezTo>
                <a:cubicBezTo>
                  <a:pt x="121" y="149"/>
                  <a:pt x="120" y="152"/>
                  <a:pt x="119" y="153"/>
                </a:cubicBezTo>
                <a:cubicBezTo>
                  <a:pt x="119" y="152"/>
                  <a:pt x="120" y="151"/>
                  <a:pt x="119" y="152"/>
                </a:cubicBezTo>
                <a:cubicBezTo>
                  <a:pt x="118" y="153"/>
                  <a:pt x="117" y="156"/>
                  <a:pt x="115" y="156"/>
                </a:cubicBezTo>
                <a:cubicBezTo>
                  <a:pt x="116" y="156"/>
                  <a:pt x="117" y="155"/>
                  <a:pt x="116" y="155"/>
                </a:cubicBezTo>
                <a:cubicBezTo>
                  <a:pt x="115" y="156"/>
                  <a:pt x="114" y="157"/>
                  <a:pt x="113" y="159"/>
                </a:cubicBezTo>
                <a:cubicBezTo>
                  <a:pt x="112" y="159"/>
                  <a:pt x="112" y="159"/>
                  <a:pt x="111" y="159"/>
                </a:cubicBezTo>
                <a:cubicBezTo>
                  <a:pt x="111" y="160"/>
                  <a:pt x="111" y="160"/>
                  <a:pt x="110" y="161"/>
                </a:cubicBezTo>
                <a:cubicBezTo>
                  <a:pt x="110" y="161"/>
                  <a:pt x="110" y="162"/>
                  <a:pt x="109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6" y="164"/>
                  <a:pt x="105" y="167"/>
                  <a:pt x="103" y="169"/>
                </a:cubicBezTo>
                <a:cubicBezTo>
                  <a:pt x="103" y="169"/>
                  <a:pt x="103" y="168"/>
                  <a:pt x="102" y="168"/>
                </a:cubicBezTo>
                <a:cubicBezTo>
                  <a:pt x="102" y="169"/>
                  <a:pt x="101" y="170"/>
                  <a:pt x="100" y="171"/>
                </a:cubicBezTo>
                <a:cubicBezTo>
                  <a:pt x="101" y="170"/>
                  <a:pt x="102" y="168"/>
                  <a:pt x="102" y="169"/>
                </a:cubicBezTo>
                <a:cubicBezTo>
                  <a:pt x="101" y="171"/>
                  <a:pt x="100" y="171"/>
                  <a:pt x="98" y="172"/>
                </a:cubicBezTo>
                <a:cubicBezTo>
                  <a:pt x="97" y="174"/>
                  <a:pt x="99" y="172"/>
                  <a:pt x="99" y="173"/>
                </a:cubicBezTo>
                <a:cubicBezTo>
                  <a:pt x="96" y="175"/>
                  <a:pt x="94" y="179"/>
                  <a:pt x="92" y="181"/>
                </a:cubicBezTo>
                <a:cubicBezTo>
                  <a:pt x="92" y="180"/>
                  <a:pt x="93" y="180"/>
                  <a:pt x="93" y="179"/>
                </a:cubicBezTo>
                <a:cubicBezTo>
                  <a:pt x="92" y="180"/>
                  <a:pt x="93" y="179"/>
                  <a:pt x="92" y="180"/>
                </a:cubicBezTo>
                <a:cubicBezTo>
                  <a:pt x="90" y="183"/>
                  <a:pt x="87" y="186"/>
                  <a:pt x="84" y="189"/>
                </a:cubicBezTo>
                <a:cubicBezTo>
                  <a:pt x="85" y="188"/>
                  <a:pt x="85" y="188"/>
                  <a:pt x="84" y="188"/>
                </a:cubicBezTo>
                <a:cubicBezTo>
                  <a:pt x="83" y="190"/>
                  <a:pt x="83" y="191"/>
                  <a:pt x="82" y="192"/>
                </a:cubicBezTo>
                <a:cubicBezTo>
                  <a:pt x="82" y="191"/>
                  <a:pt x="82" y="191"/>
                  <a:pt x="82" y="191"/>
                </a:cubicBezTo>
                <a:cubicBezTo>
                  <a:pt x="80" y="194"/>
                  <a:pt x="78" y="196"/>
                  <a:pt x="76" y="199"/>
                </a:cubicBezTo>
                <a:cubicBezTo>
                  <a:pt x="76" y="198"/>
                  <a:pt x="76" y="198"/>
                  <a:pt x="76" y="198"/>
                </a:cubicBezTo>
                <a:cubicBezTo>
                  <a:pt x="73" y="202"/>
                  <a:pt x="73" y="202"/>
                  <a:pt x="71" y="205"/>
                </a:cubicBezTo>
                <a:cubicBezTo>
                  <a:pt x="71" y="204"/>
                  <a:pt x="71" y="203"/>
                  <a:pt x="70" y="204"/>
                </a:cubicBezTo>
                <a:cubicBezTo>
                  <a:pt x="70" y="205"/>
                  <a:pt x="69" y="204"/>
                  <a:pt x="69" y="206"/>
                </a:cubicBezTo>
                <a:cubicBezTo>
                  <a:pt x="68" y="207"/>
                  <a:pt x="68" y="207"/>
                  <a:pt x="68" y="207"/>
                </a:cubicBezTo>
                <a:cubicBezTo>
                  <a:pt x="68" y="208"/>
                  <a:pt x="67" y="208"/>
                  <a:pt x="67" y="209"/>
                </a:cubicBezTo>
                <a:cubicBezTo>
                  <a:pt x="67" y="209"/>
                  <a:pt x="68" y="208"/>
                  <a:pt x="68" y="209"/>
                </a:cubicBezTo>
                <a:cubicBezTo>
                  <a:pt x="66" y="211"/>
                  <a:pt x="67" y="210"/>
                  <a:pt x="65" y="212"/>
                </a:cubicBezTo>
                <a:cubicBezTo>
                  <a:pt x="65" y="212"/>
                  <a:pt x="66" y="210"/>
                  <a:pt x="66" y="212"/>
                </a:cubicBezTo>
                <a:cubicBezTo>
                  <a:pt x="63" y="213"/>
                  <a:pt x="60" y="218"/>
                  <a:pt x="61" y="216"/>
                </a:cubicBezTo>
                <a:cubicBezTo>
                  <a:pt x="59" y="217"/>
                  <a:pt x="59" y="219"/>
                  <a:pt x="58" y="220"/>
                </a:cubicBezTo>
                <a:cubicBezTo>
                  <a:pt x="58" y="220"/>
                  <a:pt x="58" y="219"/>
                  <a:pt x="58" y="219"/>
                </a:cubicBezTo>
                <a:cubicBezTo>
                  <a:pt x="57" y="221"/>
                  <a:pt x="56" y="220"/>
                  <a:pt x="55" y="222"/>
                </a:cubicBezTo>
                <a:cubicBezTo>
                  <a:pt x="55" y="223"/>
                  <a:pt x="56" y="222"/>
                  <a:pt x="56" y="223"/>
                </a:cubicBezTo>
                <a:cubicBezTo>
                  <a:pt x="55" y="223"/>
                  <a:pt x="53" y="226"/>
                  <a:pt x="53" y="227"/>
                </a:cubicBezTo>
                <a:cubicBezTo>
                  <a:pt x="47" y="235"/>
                  <a:pt x="41" y="244"/>
                  <a:pt x="35" y="252"/>
                </a:cubicBezTo>
                <a:cubicBezTo>
                  <a:pt x="35" y="251"/>
                  <a:pt x="36" y="250"/>
                  <a:pt x="36" y="249"/>
                </a:cubicBezTo>
                <a:cubicBezTo>
                  <a:pt x="36" y="249"/>
                  <a:pt x="37" y="248"/>
                  <a:pt x="36" y="248"/>
                </a:cubicBezTo>
                <a:cubicBezTo>
                  <a:pt x="36" y="249"/>
                  <a:pt x="36" y="249"/>
                  <a:pt x="36" y="250"/>
                </a:cubicBezTo>
                <a:cubicBezTo>
                  <a:pt x="35" y="250"/>
                  <a:pt x="36" y="250"/>
                  <a:pt x="35" y="251"/>
                </a:cubicBezTo>
                <a:cubicBezTo>
                  <a:pt x="34" y="252"/>
                  <a:pt x="35" y="251"/>
                  <a:pt x="34" y="251"/>
                </a:cubicBezTo>
                <a:cubicBezTo>
                  <a:pt x="34" y="251"/>
                  <a:pt x="34" y="252"/>
                  <a:pt x="33" y="253"/>
                </a:cubicBezTo>
                <a:cubicBezTo>
                  <a:pt x="33" y="253"/>
                  <a:pt x="33" y="253"/>
                  <a:pt x="33" y="253"/>
                </a:cubicBezTo>
                <a:cubicBezTo>
                  <a:pt x="35" y="252"/>
                  <a:pt x="35" y="252"/>
                  <a:pt x="36" y="252"/>
                </a:cubicBezTo>
                <a:cubicBezTo>
                  <a:pt x="35" y="253"/>
                  <a:pt x="35" y="254"/>
                  <a:pt x="34" y="254"/>
                </a:cubicBezTo>
                <a:cubicBezTo>
                  <a:pt x="34" y="254"/>
                  <a:pt x="35" y="252"/>
                  <a:pt x="34" y="253"/>
                </a:cubicBezTo>
                <a:cubicBezTo>
                  <a:pt x="33" y="256"/>
                  <a:pt x="30" y="257"/>
                  <a:pt x="30" y="260"/>
                </a:cubicBezTo>
                <a:cubicBezTo>
                  <a:pt x="29" y="260"/>
                  <a:pt x="29" y="260"/>
                  <a:pt x="29" y="261"/>
                </a:cubicBezTo>
                <a:cubicBezTo>
                  <a:pt x="28" y="261"/>
                  <a:pt x="28" y="262"/>
                  <a:pt x="27" y="263"/>
                </a:cubicBezTo>
                <a:cubicBezTo>
                  <a:pt x="28" y="262"/>
                  <a:pt x="28" y="261"/>
                  <a:pt x="29" y="259"/>
                </a:cubicBezTo>
                <a:cubicBezTo>
                  <a:pt x="27" y="261"/>
                  <a:pt x="26" y="263"/>
                  <a:pt x="25" y="265"/>
                </a:cubicBezTo>
                <a:cubicBezTo>
                  <a:pt x="25" y="264"/>
                  <a:pt x="24" y="267"/>
                  <a:pt x="23" y="267"/>
                </a:cubicBezTo>
                <a:cubicBezTo>
                  <a:pt x="23" y="267"/>
                  <a:pt x="24" y="264"/>
                  <a:pt x="23" y="265"/>
                </a:cubicBezTo>
                <a:cubicBezTo>
                  <a:pt x="23" y="266"/>
                  <a:pt x="22" y="267"/>
                  <a:pt x="21" y="269"/>
                </a:cubicBezTo>
                <a:cubicBezTo>
                  <a:pt x="21" y="270"/>
                  <a:pt x="21" y="270"/>
                  <a:pt x="21" y="271"/>
                </a:cubicBezTo>
                <a:cubicBezTo>
                  <a:pt x="20" y="271"/>
                  <a:pt x="20" y="271"/>
                  <a:pt x="19" y="272"/>
                </a:cubicBezTo>
                <a:cubicBezTo>
                  <a:pt x="19" y="271"/>
                  <a:pt x="19" y="272"/>
                  <a:pt x="19" y="271"/>
                </a:cubicBezTo>
                <a:cubicBezTo>
                  <a:pt x="19" y="270"/>
                  <a:pt x="20" y="269"/>
                  <a:pt x="20" y="268"/>
                </a:cubicBezTo>
                <a:cubicBezTo>
                  <a:pt x="22" y="266"/>
                  <a:pt x="23" y="263"/>
                  <a:pt x="26" y="260"/>
                </a:cubicBezTo>
                <a:cubicBezTo>
                  <a:pt x="26" y="258"/>
                  <a:pt x="28" y="257"/>
                  <a:pt x="29" y="255"/>
                </a:cubicBezTo>
                <a:cubicBezTo>
                  <a:pt x="28" y="255"/>
                  <a:pt x="28" y="255"/>
                  <a:pt x="28" y="255"/>
                </a:cubicBezTo>
                <a:cubicBezTo>
                  <a:pt x="29" y="254"/>
                  <a:pt x="29" y="253"/>
                  <a:pt x="30" y="253"/>
                </a:cubicBezTo>
                <a:cubicBezTo>
                  <a:pt x="30" y="253"/>
                  <a:pt x="30" y="254"/>
                  <a:pt x="31" y="253"/>
                </a:cubicBezTo>
                <a:cubicBezTo>
                  <a:pt x="31" y="253"/>
                  <a:pt x="31" y="253"/>
                  <a:pt x="31" y="252"/>
                </a:cubicBezTo>
                <a:cubicBezTo>
                  <a:pt x="32" y="250"/>
                  <a:pt x="31" y="252"/>
                  <a:pt x="31" y="250"/>
                </a:cubicBezTo>
                <a:cubicBezTo>
                  <a:pt x="32" y="249"/>
                  <a:pt x="32" y="249"/>
                  <a:pt x="33" y="247"/>
                </a:cubicBezTo>
                <a:cubicBezTo>
                  <a:pt x="33" y="247"/>
                  <a:pt x="33" y="247"/>
                  <a:pt x="34" y="247"/>
                </a:cubicBezTo>
                <a:cubicBezTo>
                  <a:pt x="34" y="246"/>
                  <a:pt x="34" y="245"/>
                  <a:pt x="35" y="244"/>
                </a:cubicBezTo>
                <a:cubicBezTo>
                  <a:pt x="36" y="245"/>
                  <a:pt x="34" y="247"/>
                  <a:pt x="33" y="249"/>
                </a:cubicBezTo>
                <a:cubicBezTo>
                  <a:pt x="33" y="248"/>
                  <a:pt x="33" y="250"/>
                  <a:pt x="34" y="249"/>
                </a:cubicBezTo>
                <a:cubicBezTo>
                  <a:pt x="34" y="247"/>
                  <a:pt x="35" y="246"/>
                  <a:pt x="36" y="245"/>
                </a:cubicBezTo>
                <a:cubicBezTo>
                  <a:pt x="37" y="243"/>
                  <a:pt x="37" y="244"/>
                  <a:pt x="37" y="243"/>
                </a:cubicBezTo>
                <a:cubicBezTo>
                  <a:pt x="38" y="242"/>
                  <a:pt x="38" y="243"/>
                  <a:pt x="38" y="242"/>
                </a:cubicBezTo>
                <a:cubicBezTo>
                  <a:pt x="39" y="241"/>
                  <a:pt x="39" y="240"/>
                  <a:pt x="39" y="240"/>
                </a:cubicBezTo>
                <a:cubicBezTo>
                  <a:pt x="40" y="239"/>
                  <a:pt x="40" y="240"/>
                  <a:pt x="41" y="238"/>
                </a:cubicBezTo>
                <a:cubicBezTo>
                  <a:pt x="40" y="239"/>
                  <a:pt x="40" y="239"/>
                  <a:pt x="40" y="237"/>
                </a:cubicBezTo>
                <a:cubicBezTo>
                  <a:pt x="41" y="237"/>
                  <a:pt x="41" y="236"/>
                  <a:pt x="43" y="236"/>
                </a:cubicBezTo>
                <a:cubicBezTo>
                  <a:pt x="43" y="234"/>
                  <a:pt x="43" y="235"/>
                  <a:pt x="44" y="233"/>
                </a:cubicBezTo>
                <a:cubicBezTo>
                  <a:pt x="43" y="234"/>
                  <a:pt x="42" y="236"/>
                  <a:pt x="41" y="236"/>
                </a:cubicBezTo>
                <a:cubicBezTo>
                  <a:pt x="42" y="234"/>
                  <a:pt x="44" y="232"/>
                  <a:pt x="45" y="231"/>
                </a:cubicBezTo>
                <a:cubicBezTo>
                  <a:pt x="44" y="230"/>
                  <a:pt x="48" y="227"/>
                  <a:pt x="49" y="225"/>
                </a:cubicBezTo>
                <a:cubicBezTo>
                  <a:pt x="47" y="226"/>
                  <a:pt x="44" y="230"/>
                  <a:pt x="44" y="228"/>
                </a:cubicBezTo>
                <a:cubicBezTo>
                  <a:pt x="44" y="229"/>
                  <a:pt x="43" y="230"/>
                  <a:pt x="43" y="230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42" y="232"/>
                  <a:pt x="43" y="232"/>
                  <a:pt x="42" y="234"/>
                </a:cubicBezTo>
                <a:cubicBezTo>
                  <a:pt x="42" y="233"/>
                  <a:pt x="42" y="232"/>
                  <a:pt x="42" y="233"/>
                </a:cubicBezTo>
                <a:cubicBezTo>
                  <a:pt x="41" y="233"/>
                  <a:pt x="41" y="234"/>
                  <a:pt x="41" y="234"/>
                </a:cubicBezTo>
                <a:cubicBezTo>
                  <a:pt x="40" y="236"/>
                  <a:pt x="40" y="236"/>
                  <a:pt x="40" y="236"/>
                </a:cubicBezTo>
                <a:cubicBezTo>
                  <a:pt x="40" y="236"/>
                  <a:pt x="39" y="237"/>
                  <a:pt x="38" y="238"/>
                </a:cubicBezTo>
                <a:cubicBezTo>
                  <a:pt x="38" y="236"/>
                  <a:pt x="39" y="236"/>
                  <a:pt x="40" y="235"/>
                </a:cubicBezTo>
                <a:cubicBezTo>
                  <a:pt x="39" y="235"/>
                  <a:pt x="39" y="236"/>
                  <a:pt x="38" y="236"/>
                </a:cubicBezTo>
                <a:cubicBezTo>
                  <a:pt x="38" y="238"/>
                  <a:pt x="38" y="238"/>
                  <a:pt x="38" y="238"/>
                </a:cubicBezTo>
                <a:cubicBezTo>
                  <a:pt x="38" y="238"/>
                  <a:pt x="38" y="238"/>
                  <a:pt x="38" y="238"/>
                </a:cubicBezTo>
                <a:cubicBezTo>
                  <a:pt x="37" y="240"/>
                  <a:pt x="36" y="242"/>
                  <a:pt x="34" y="243"/>
                </a:cubicBezTo>
                <a:cubicBezTo>
                  <a:pt x="34" y="247"/>
                  <a:pt x="29" y="251"/>
                  <a:pt x="28" y="254"/>
                </a:cubicBezTo>
                <a:cubicBezTo>
                  <a:pt x="28" y="253"/>
                  <a:pt x="28" y="253"/>
                  <a:pt x="28" y="252"/>
                </a:cubicBezTo>
                <a:cubicBezTo>
                  <a:pt x="29" y="251"/>
                  <a:pt x="32" y="249"/>
                  <a:pt x="32" y="247"/>
                </a:cubicBezTo>
                <a:cubicBezTo>
                  <a:pt x="33" y="246"/>
                  <a:pt x="33" y="245"/>
                  <a:pt x="34" y="244"/>
                </a:cubicBezTo>
                <a:cubicBezTo>
                  <a:pt x="33" y="244"/>
                  <a:pt x="33" y="246"/>
                  <a:pt x="32" y="245"/>
                </a:cubicBezTo>
                <a:cubicBezTo>
                  <a:pt x="32" y="247"/>
                  <a:pt x="30" y="248"/>
                  <a:pt x="31" y="249"/>
                </a:cubicBezTo>
                <a:cubicBezTo>
                  <a:pt x="29" y="250"/>
                  <a:pt x="28" y="252"/>
                  <a:pt x="27" y="253"/>
                </a:cubicBezTo>
                <a:cubicBezTo>
                  <a:pt x="27" y="252"/>
                  <a:pt x="28" y="251"/>
                  <a:pt x="27" y="252"/>
                </a:cubicBezTo>
                <a:cubicBezTo>
                  <a:pt x="27" y="253"/>
                  <a:pt x="26" y="253"/>
                  <a:pt x="26" y="253"/>
                </a:cubicBezTo>
                <a:cubicBezTo>
                  <a:pt x="27" y="253"/>
                  <a:pt x="25" y="254"/>
                  <a:pt x="25" y="255"/>
                </a:cubicBezTo>
                <a:cubicBezTo>
                  <a:pt x="26" y="254"/>
                  <a:pt x="26" y="254"/>
                  <a:pt x="26" y="255"/>
                </a:cubicBezTo>
                <a:cubicBezTo>
                  <a:pt x="25" y="256"/>
                  <a:pt x="25" y="257"/>
                  <a:pt x="23" y="258"/>
                </a:cubicBezTo>
                <a:cubicBezTo>
                  <a:pt x="23" y="258"/>
                  <a:pt x="24" y="257"/>
                  <a:pt x="23" y="257"/>
                </a:cubicBezTo>
                <a:cubicBezTo>
                  <a:pt x="22" y="258"/>
                  <a:pt x="23" y="259"/>
                  <a:pt x="22" y="260"/>
                </a:cubicBezTo>
                <a:cubicBezTo>
                  <a:pt x="21" y="261"/>
                  <a:pt x="20" y="263"/>
                  <a:pt x="19" y="263"/>
                </a:cubicBezTo>
                <a:cubicBezTo>
                  <a:pt x="18" y="265"/>
                  <a:pt x="17" y="266"/>
                  <a:pt x="16" y="267"/>
                </a:cubicBezTo>
                <a:cubicBezTo>
                  <a:pt x="17" y="266"/>
                  <a:pt x="16" y="266"/>
                  <a:pt x="16" y="266"/>
                </a:cubicBezTo>
                <a:cubicBezTo>
                  <a:pt x="16" y="267"/>
                  <a:pt x="14" y="268"/>
                  <a:pt x="15" y="268"/>
                </a:cubicBezTo>
                <a:cubicBezTo>
                  <a:pt x="14" y="270"/>
                  <a:pt x="14" y="268"/>
                  <a:pt x="14" y="269"/>
                </a:cubicBezTo>
                <a:cubicBezTo>
                  <a:pt x="13" y="269"/>
                  <a:pt x="13" y="270"/>
                  <a:pt x="12" y="270"/>
                </a:cubicBezTo>
                <a:cubicBezTo>
                  <a:pt x="13" y="271"/>
                  <a:pt x="13" y="270"/>
                  <a:pt x="14" y="269"/>
                </a:cubicBezTo>
                <a:cubicBezTo>
                  <a:pt x="14" y="270"/>
                  <a:pt x="13" y="270"/>
                  <a:pt x="13" y="271"/>
                </a:cubicBezTo>
                <a:cubicBezTo>
                  <a:pt x="13" y="272"/>
                  <a:pt x="12" y="272"/>
                  <a:pt x="12" y="273"/>
                </a:cubicBezTo>
                <a:cubicBezTo>
                  <a:pt x="12" y="273"/>
                  <a:pt x="10" y="275"/>
                  <a:pt x="11" y="274"/>
                </a:cubicBezTo>
                <a:cubicBezTo>
                  <a:pt x="11" y="273"/>
                  <a:pt x="12" y="273"/>
                  <a:pt x="12" y="271"/>
                </a:cubicBezTo>
                <a:cubicBezTo>
                  <a:pt x="11" y="273"/>
                  <a:pt x="11" y="272"/>
                  <a:pt x="10" y="272"/>
                </a:cubicBezTo>
                <a:cubicBezTo>
                  <a:pt x="10" y="274"/>
                  <a:pt x="9" y="274"/>
                  <a:pt x="8" y="276"/>
                </a:cubicBezTo>
                <a:cubicBezTo>
                  <a:pt x="8" y="275"/>
                  <a:pt x="9" y="274"/>
                  <a:pt x="9" y="273"/>
                </a:cubicBezTo>
                <a:cubicBezTo>
                  <a:pt x="10" y="273"/>
                  <a:pt x="10" y="272"/>
                  <a:pt x="11" y="270"/>
                </a:cubicBezTo>
                <a:cubicBezTo>
                  <a:pt x="11" y="271"/>
                  <a:pt x="11" y="270"/>
                  <a:pt x="11" y="270"/>
                </a:cubicBezTo>
                <a:cubicBezTo>
                  <a:pt x="12" y="270"/>
                  <a:pt x="13" y="266"/>
                  <a:pt x="14" y="265"/>
                </a:cubicBezTo>
                <a:cubicBezTo>
                  <a:pt x="14" y="264"/>
                  <a:pt x="14" y="265"/>
                  <a:pt x="15" y="264"/>
                </a:cubicBezTo>
                <a:cubicBezTo>
                  <a:pt x="15" y="262"/>
                  <a:pt x="17" y="260"/>
                  <a:pt x="17" y="260"/>
                </a:cubicBezTo>
                <a:cubicBezTo>
                  <a:pt x="17" y="261"/>
                  <a:pt x="16" y="261"/>
                  <a:pt x="16" y="262"/>
                </a:cubicBezTo>
                <a:cubicBezTo>
                  <a:pt x="16" y="262"/>
                  <a:pt x="15" y="265"/>
                  <a:pt x="16" y="264"/>
                </a:cubicBezTo>
                <a:cubicBezTo>
                  <a:pt x="17" y="263"/>
                  <a:pt x="16" y="264"/>
                  <a:pt x="17" y="262"/>
                </a:cubicBezTo>
                <a:cubicBezTo>
                  <a:pt x="17" y="262"/>
                  <a:pt x="18" y="260"/>
                  <a:pt x="18" y="260"/>
                </a:cubicBezTo>
                <a:cubicBezTo>
                  <a:pt x="19" y="259"/>
                  <a:pt x="18" y="261"/>
                  <a:pt x="19" y="260"/>
                </a:cubicBezTo>
                <a:cubicBezTo>
                  <a:pt x="19" y="259"/>
                  <a:pt x="20" y="257"/>
                  <a:pt x="20" y="256"/>
                </a:cubicBezTo>
                <a:cubicBezTo>
                  <a:pt x="20" y="256"/>
                  <a:pt x="20" y="256"/>
                  <a:pt x="20" y="255"/>
                </a:cubicBezTo>
                <a:cubicBezTo>
                  <a:pt x="21" y="253"/>
                  <a:pt x="22" y="251"/>
                  <a:pt x="23" y="250"/>
                </a:cubicBezTo>
                <a:cubicBezTo>
                  <a:pt x="24" y="250"/>
                  <a:pt x="22" y="252"/>
                  <a:pt x="23" y="251"/>
                </a:cubicBezTo>
                <a:cubicBezTo>
                  <a:pt x="24" y="250"/>
                  <a:pt x="24" y="250"/>
                  <a:pt x="25" y="248"/>
                </a:cubicBezTo>
                <a:cubicBezTo>
                  <a:pt x="26" y="248"/>
                  <a:pt x="28" y="246"/>
                  <a:pt x="28" y="244"/>
                </a:cubicBezTo>
                <a:cubicBezTo>
                  <a:pt x="29" y="243"/>
                  <a:pt x="29" y="245"/>
                  <a:pt x="30" y="244"/>
                </a:cubicBezTo>
                <a:cubicBezTo>
                  <a:pt x="29" y="243"/>
                  <a:pt x="31" y="242"/>
                  <a:pt x="31" y="241"/>
                </a:cubicBezTo>
                <a:cubicBezTo>
                  <a:pt x="31" y="241"/>
                  <a:pt x="31" y="240"/>
                  <a:pt x="32" y="239"/>
                </a:cubicBezTo>
                <a:cubicBezTo>
                  <a:pt x="32" y="240"/>
                  <a:pt x="32" y="241"/>
                  <a:pt x="32" y="240"/>
                </a:cubicBezTo>
                <a:cubicBezTo>
                  <a:pt x="32" y="239"/>
                  <a:pt x="33" y="239"/>
                  <a:pt x="33" y="238"/>
                </a:cubicBezTo>
                <a:cubicBezTo>
                  <a:pt x="34" y="238"/>
                  <a:pt x="33" y="239"/>
                  <a:pt x="34" y="238"/>
                </a:cubicBezTo>
                <a:cubicBezTo>
                  <a:pt x="34" y="237"/>
                  <a:pt x="35" y="236"/>
                  <a:pt x="36" y="235"/>
                </a:cubicBezTo>
                <a:cubicBezTo>
                  <a:pt x="35" y="236"/>
                  <a:pt x="34" y="236"/>
                  <a:pt x="33" y="237"/>
                </a:cubicBezTo>
                <a:cubicBezTo>
                  <a:pt x="34" y="235"/>
                  <a:pt x="36" y="234"/>
                  <a:pt x="37" y="232"/>
                </a:cubicBezTo>
                <a:cubicBezTo>
                  <a:pt x="36" y="234"/>
                  <a:pt x="34" y="236"/>
                  <a:pt x="32" y="238"/>
                </a:cubicBezTo>
                <a:cubicBezTo>
                  <a:pt x="33" y="238"/>
                  <a:pt x="33" y="237"/>
                  <a:pt x="33" y="238"/>
                </a:cubicBezTo>
                <a:cubicBezTo>
                  <a:pt x="32" y="239"/>
                  <a:pt x="32" y="238"/>
                  <a:pt x="31" y="239"/>
                </a:cubicBezTo>
                <a:cubicBezTo>
                  <a:pt x="31" y="239"/>
                  <a:pt x="31" y="238"/>
                  <a:pt x="31" y="238"/>
                </a:cubicBezTo>
                <a:cubicBezTo>
                  <a:pt x="33" y="236"/>
                  <a:pt x="36" y="234"/>
                  <a:pt x="36" y="231"/>
                </a:cubicBezTo>
                <a:cubicBezTo>
                  <a:pt x="36" y="232"/>
                  <a:pt x="37" y="231"/>
                  <a:pt x="37" y="230"/>
                </a:cubicBezTo>
                <a:cubicBezTo>
                  <a:pt x="38" y="229"/>
                  <a:pt x="37" y="231"/>
                  <a:pt x="38" y="231"/>
                </a:cubicBezTo>
                <a:cubicBezTo>
                  <a:pt x="38" y="230"/>
                  <a:pt x="39" y="229"/>
                  <a:pt x="39" y="228"/>
                </a:cubicBezTo>
                <a:cubicBezTo>
                  <a:pt x="39" y="229"/>
                  <a:pt x="38" y="231"/>
                  <a:pt x="38" y="229"/>
                </a:cubicBezTo>
                <a:cubicBezTo>
                  <a:pt x="38" y="228"/>
                  <a:pt x="39" y="228"/>
                  <a:pt x="39" y="227"/>
                </a:cubicBezTo>
                <a:cubicBezTo>
                  <a:pt x="39" y="226"/>
                  <a:pt x="39" y="227"/>
                  <a:pt x="40" y="225"/>
                </a:cubicBezTo>
                <a:cubicBezTo>
                  <a:pt x="39" y="226"/>
                  <a:pt x="39" y="225"/>
                  <a:pt x="39" y="225"/>
                </a:cubicBezTo>
                <a:cubicBezTo>
                  <a:pt x="41" y="224"/>
                  <a:pt x="40" y="223"/>
                  <a:pt x="40" y="222"/>
                </a:cubicBezTo>
                <a:cubicBezTo>
                  <a:pt x="41" y="222"/>
                  <a:pt x="40" y="224"/>
                  <a:pt x="41" y="223"/>
                </a:cubicBezTo>
                <a:cubicBezTo>
                  <a:pt x="42" y="222"/>
                  <a:pt x="43" y="221"/>
                  <a:pt x="44" y="219"/>
                </a:cubicBezTo>
                <a:cubicBezTo>
                  <a:pt x="43" y="220"/>
                  <a:pt x="43" y="221"/>
                  <a:pt x="44" y="221"/>
                </a:cubicBezTo>
                <a:cubicBezTo>
                  <a:pt x="44" y="219"/>
                  <a:pt x="44" y="220"/>
                  <a:pt x="45" y="219"/>
                </a:cubicBezTo>
                <a:cubicBezTo>
                  <a:pt x="45" y="219"/>
                  <a:pt x="46" y="218"/>
                  <a:pt x="47" y="217"/>
                </a:cubicBezTo>
                <a:cubicBezTo>
                  <a:pt x="48" y="216"/>
                  <a:pt x="48" y="215"/>
                  <a:pt x="48" y="214"/>
                </a:cubicBezTo>
                <a:cubicBezTo>
                  <a:pt x="49" y="213"/>
                  <a:pt x="49" y="214"/>
                  <a:pt x="50" y="214"/>
                </a:cubicBezTo>
                <a:cubicBezTo>
                  <a:pt x="50" y="213"/>
                  <a:pt x="52" y="211"/>
                  <a:pt x="51" y="210"/>
                </a:cubicBezTo>
                <a:cubicBezTo>
                  <a:pt x="52" y="210"/>
                  <a:pt x="53" y="210"/>
                  <a:pt x="53" y="209"/>
                </a:cubicBezTo>
                <a:cubicBezTo>
                  <a:pt x="52" y="208"/>
                  <a:pt x="49" y="213"/>
                  <a:pt x="48" y="213"/>
                </a:cubicBezTo>
                <a:cubicBezTo>
                  <a:pt x="52" y="209"/>
                  <a:pt x="52" y="209"/>
                  <a:pt x="52" y="209"/>
                </a:cubicBezTo>
                <a:cubicBezTo>
                  <a:pt x="50" y="209"/>
                  <a:pt x="51" y="207"/>
                  <a:pt x="51" y="206"/>
                </a:cubicBezTo>
                <a:cubicBezTo>
                  <a:pt x="52" y="205"/>
                  <a:pt x="54" y="202"/>
                  <a:pt x="56" y="199"/>
                </a:cubicBezTo>
                <a:cubicBezTo>
                  <a:pt x="55" y="201"/>
                  <a:pt x="55" y="201"/>
                  <a:pt x="54" y="203"/>
                </a:cubicBezTo>
                <a:cubicBezTo>
                  <a:pt x="57" y="201"/>
                  <a:pt x="59" y="199"/>
                  <a:pt x="60" y="196"/>
                </a:cubicBezTo>
                <a:cubicBezTo>
                  <a:pt x="63" y="194"/>
                  <a:pt x="64" y="191"/>
                  <a:pt x="67" y="190"/>
                </a:cubicBezTo>
                <a:cubicBezTo>
                  <a:pt x="67" y="189"/>
                  <a:pt x="68" y="189"/>
                  <a:pt x="68" y="188"/>
                </a:cubicBezTo>
                <a:cubicBezTo>
                  <a:pt x="69" y="187"/>
                  <a:pt x="69" y="187"/>
                  <a:pt x="69" y="187"/>
                </a:cubicBezTo>
                <a:cubicBezTo>
                  <a:pt x="71" y="184"/>
                  <a:pt x="75" y="181"/>
                  <a:pt x="77" y="179"/>
                </a:cubicBezTo>
                <a:cubicBezTo>
                  <a:pt x="77" y="179"/>
                  <a:pt x="76" y="180"/>
                  <a:pt x="76" y="179"/>
                </a:cubicBezTo>
                <a:cubicBezTo>
                  <a:pt x="77" y="179"/>
                  <a:pt x="77" y="177"/>
                  <a:pt x="77" y="178"/>
                </a:cubicBezTo>
                <a:cubicBezTo>
                  <a:pt x="77" y="178"/>
                  <a:pt x="77" y="179"/>
                  <a:pt x="78" y="178"/>
                </a:cubicBezTo>
                <a:cubicBezTo>
                  <a:pt x="78" y="177"/>
                  <a:pt x="81" y="175"/>
                  <a:pt x="82" y="174"/>
                </a:cubicBezTo>
                <a:cubicBezTo>
                  <a:pt x="81" y="175"/>
                  <a:pt x="80" y="176"/>
                  <a:pt x="81" y="176"/>
                </a:cubicBezTo>
                <a:cubicBezTo>
                  <a:pt x="82" y="175"/>
                  <a:pt x="83" y="174"/>
                  <a:pt x="84" y="173"/>
                </a:cubicBezTo>
                <a:cubicBezTo>
                  <a:pt x="84" y="172"/>
                  <a:pt x="83" y="172"/>
                  <a:pt x="83" y="171"/>
                </a:cubicBezTo>
                <a:cubicBezTo>
                  <a:pt x="84" y="172"/>
                  <a:pt x="86" y="172"/>
                  <a:pt x="88" y="168"/>
                </a:cubicBezTo>
                <a:cubicBezTo>
                  <a:pt x="87" y="169"/>
                  <a:pt x="87" y="168"/>
                  <a:pt x="87" y="169"/>
                </a:cubicBezTo>
                <a:cubicBezTo>
                  <a:pt x="88" y="167"/>
                  <a:pt x="89" y="166"/>
                  <a:pt x="91" y="163"/>
                </a:cubicBezTo>
                <a:cubicBezTo>
                  <a:pt x="93" y="163"/>
                  <a:pt x="94" y="159"/>
                  <a:pt x="97" y="158"/>
                </a:cubicBezTo>
                <a:cubicBezTo>
                  <a:pt x="97" y="157"/>
                  <a:pt x="98" y="157"/>
                  <a:pt x="98" y="156"/>
                </a:cubicBezTo>
                <a:cubicBezTo>
                  <a:pt x="98" y="156"/>
                  <a:pt x="98" y="156"/>
                  <a:pt x="98" y="156"/>
                </a:cubicBezTo>
                <a:cubicBezTo>
                  <a:pt x="100" y="155"/>
                  <a:pt x="100" y="153"/>
                  <a:pt x="103" y="151"/>
                </a:cubicBezTo>
                <a:cubicBezTo>
                  <a:pt x="102" y="152"/>
                  <a:pt x="100" y="154"/>
                  <a:pt x="100" y="155"/>
                </a:cubicBezTo>
                <a:cubicBezTo>
                  <a:pt x="102" y="153"/>
                  <a:pt x="107" y="148"/>
                  <a:pt x="106" y="150"/>
                </a:cubicBezTo>
                <a:cubicBezTo>
                  <a:pt x="108" y="148"/>
                  <a:pt x="110" y="145"/>
                  <a:pt x="112" y="143"/>
                </a:cubicBezTo>
                <a:cubicBezTo>
                  <a:pt x="114" y="142"/>
                  <a:pt x="114" y="143"/>
                  <a:pt x="115" y="142"/>
                </a:cubicBezTo>
                <a:cubicBezTo>
                  <a:pt x="115" y="142"/>
                  <a:pt x="114" y="143"/>
                  <a:pt x="114" y="143"/>
                </a:cubicBezTo>
                <a:cubicBezTo>
                  <a:pt x="115" y="143"/>
                  <a:pt x="115" y="143"/>
                  <a:pt x="115" y="142"/>
                </a:cubicBezTo>
                <a:cubicBezTo>
                  <a:pt x="116" y="142"/>
                  <a:pt x="115" y="142"/>
                  <a:pt x="116" y="140"/>
                </a:cubicBezTo>
                <a:cubicBezTo>
                  <a:pt x="117" y="140"/>
                  <a:pt x="116" y="142"/>
                  <a:pt x="116" y="142"/>
                </a:cubicBezTo>
                <a:cubicBezTo>
                  <a:pt x="118" y="141"/>
                  <a:pt x="117" y="140"/>
                  <a:pt x="119" y="139"/>
                </a:cubicBezTo>
                <a:cubicBezTo>
                  <a:pt x="118" y="140"/>
                  <a:pt x="118" y="140"/>
                  <a:pt x="119" y="139"/>
                </a:cubicBezTo>
                <a:cubicBezTo>
                  <a:pt x="120" y="138"/>
                  <a:pt x="119" y="138"/>
                  <a:pt x="120" y="138"/>
                </a:cubicBezTo>
                <a:cubicBezTo>
                  <a:pt x="121" y="137"/>
                  <a:pt x="121" y="136"/>
                  <a:pt x="121" y="136"/>
                </a:cubicBezTo>
                <a:cubicBezTo>
                  <a:pt x="122" y="136"/>
                  <a:pt x="120" y="138"/>
                  <a:pt x="121" y="137"/>
                </a:cubicBezTo>
                <a:cubicBezTo>
                  <a:pt x="122" y="137"/>
                  <a:pt x="122" y="135"/>
                  <a:pt x="123" y="134"/>
                </a:cubicBezTo>
                <a:cubicBezTo>
                  <a:pt x="122" y="135"/>
                  <a:pt x="121" y="136"/>
                  <a:pt x="121" y="135"/>
                </a:cubicBezTo>
                <a:cubicBezTo>
                  <a:pt x="123" y="133"/>
                  <a:pt x="125" y="132"/>
                  <a:pt x="127" y="130"/>
                </a:cubicBezTo>
                <a:cubicBezTo>
                  <a:pt x="127" y="130"/>
                  <a:pt x="126" y="130"/>
                  <a:pt x="127" y="130"/>
                </a:cubicBezTo>
                <a:cubicBezTo>
                  <a:pt x="128" y="129"/>
                  <a:pt x="126" y="131"/>
                  <a:pt x="128" y="130"/>
                </a:cubicBezTo>
                <a:cubicBezTo>
                  <a:pt x="128" y="129"/>
                  <a:pt x="130" y="129"/>
                  <a:pt x="131" y="128"/>
                </a:cubicBezTo>
                <a:cubicBezTo>
                  <a:pt x="130" y="128"/>
                  <a:pt x="128" y="129"/>
                  <a:pt x="129" y="128"/>
                </a:cubicBezTo>
                <a:cubicBezTo>
                  <a:pt x="130" y="127"/>
                  <a:pt x="130" y="127"/>
                  <a:pt x="131" y="127"/>
                </a:cubicBezTo>
                <a:cubicBezTo>
                  <a:pt x="132" y="125"/>
                  <a:pt x="132" y="125"/>
                  <a:pt x="132" y="125"/>
                </a:cubicBezTo>
                <a:cubicBezTo>
                  <a:pt x="134" y="124"/>
                  <a:pt x="135" y="122"/>
                  <a:pt x="137" y="121"/>
                </a:cubicBezTo>
                <a:cubicBezTo>
                  <a:pt x="137" y="123"/>
                  <a:pt x="137" y="121"/>
                  <a:pt x="136" y="122"/>
                </a:cubicBezTo>
                <a:cubicBezTo>
                  <a:pt x="136" y="123"/>
                  <a:pt x="137" y="122"/>
                  <a:pt x="137" y="122"/>
                </a:cubicBezTo>
                <a:cubicBezTo>
                  <a:pt x="138" y="121"/>
                  <a:pt x="140" y="119"/>
                  <a:pt x="142" y="117"/>
                </a:cubicBezTo>
                <a:cubicBezTo>
                  <a:pt x="143" y="117"/>
                  <a:pt x="142" y="118"/>
                  <a:pt x="143" y="117"/>
                </a:cubicBezTo>
                <a:cubicBezTo>
                  <a:pt x="144" y="116"/>
                  <a:pt x="144" y="116"/>
                  <a:pt x="145" y="115"/>
                </a:cubicBezTo>
                <a:cubicBezTo>
                  <a:pt x="146" y="114"/>
                  <a:pt x="146" y="115"/>
                  <a:pt x="146" y="115"/>
                </a:cubicBezTo>
                <a:cubicBezTo>
                  <a:pt x="147" y="115"/>
                  <a:pt x="148" y="114"/>
                  <a:pt x="148" y="113"/>
                </a:cubicBezTo>
                <a:cubicBezTo>
                  <a:pt x="148" y="114"/>
                  <a:pt x="149" y="114"/>
                  <a:pt x="149" y="113"/>
                </a:cubicBezTo>
                <a:cubicBezTo>
                  <a:pt x="147" y="115"/>
                  <a:pt x="144" y="117"/>
                  <a:pt x="142" y="119"/>
                </a:cubicBezTo>
                <a:cubicBezTo>
                  <a:pt x="142" y="119"/>
                  <a:pt x="141" y="120"/>
                  <a:pt x="142" y="120"/>
                </a:cubicBezTo>
                <a:cubicBezTo>
                  <a:pt x="145" y="118"/>
                  <a:pt x="151" y="114"/>
                  <a:pt x="152" y="111"/>
                </a:cubicBezTo>
                <a:cubicBezTo>
                  <a:pt x="153" y="110"/>
                  <a:pt x="152" y="111"/>
                  <a:pt x="153" y="111"/>
                </a:cubicBezTo>
                <a:cubicBezTo>
                  <a:pt x="154" y="110"/>
                  <a:pt x="155" y="109"/>
                  <a:pt x="156" y="108"/>
                </a:cubicBezTo>
                <a:cubicBezTo>
                  <a:pt x="156" y="107"/>
                  <a:pt x="157" y="107"/>
                  <a:pt x="157" y="107"/>
                </a:cubicBezTo>
                <a:cubicBezTo>
                  <a:pt x="156" y="107"/>
                  <a:pt x="155" y="108"/>
                  <a:pt x="154" y="109"/>
                </a:cubicBezTo>
                <a:cubicBezTo>
                  <a:pt x="155" y="109"/>
                  <a:pt x="155" y="108"/>
                  <a:pt x="155" y="109"/>
                </a:cubicBezTo>
                <a:cubicBezTo>
                  <a:pt x="154" y="109"/>
                  <a:pt x="154" y="110"/>
                  <a:pt x="153" y="110"/>
                </a:cubicBezTo>
                <a:cubicBezTo>
                  <a:pt x="154" y="109"/>
                  <a:pt x="152" y="110"/>
                  <a:pt x="153" y="109"/>
                </a:cubicBezTo>
                <a:cubicBezTo>
                  <a:pt x="154" y="108"/>
                  <a:pt x="153" y="109"/>
                  <a:pt x="154" y="108"/>
                </a:cubicBezTo>
                <a:cubicBezTo>
                  <a:pt x="155" y="106"/>
                  <a:pt x="159" y="106"/>
                  <a:pt x="158" y="105"/>
                </a:cubicBezTo>
                <a:cubicBezTo>
                  <a:pt x="158" y="104"/>
                  <a:pt x="159" y="104"/>
                  <a:pt x="159" y="104"/>
                </a:cubicBezTo>
                <a:cubicBezTo>
                  <a:pt x="160" y="103"/>
                  <a:pt x="160" y="104"/>
                  <a:pt x="161" y="103"/>
                </a:cubicBezTo>
                <a:cubicBezTo>
                  <a:pt x="161" y="103"/>
                  <a:pt x="160" y="103"/>
                  <a:pt x="161" y="103"/>
                </a:cubicBezTo>
                <a:cubicBezTo>
                  <a:pt x="162" y="102"/>
                  <a:pt x="163" y="101"/>
                  <a:pt x="164" y="100"/>
                </a:cubicBezTo>
                <a:cubicBezTo>
                  <a:pt x="163" y="100"/>
                  <a:pt x="166" y="99"/>
                  <a:pt x="165" y="99"/>
                </a:cubicBezTo>
                <a:cubicBezTo>
                  <a:pt x="164" y="100"/>
                  <a:pt x="162" y="101"/>
                  <a:pt x="161" y="101"/>
                </a:cubicBezTo>
                <a:cubicBezTo>
                  <a:pt x="163" y="100"/>
                  <a:pt x="163" y="99"/>
                  <a:pt x="165" y="98"/>
                </a:cubicBezTo>
                <a:cubicBezTo>
                  <a:pt x="165" y="98"/>
                  <a:pt x="164" y="99"/>
                  <a:pt x="165" y="99"/>
                </a:cubicBezTo>
                <a:cubicBezTo>
                  <a:pt x="166" y="98"/>
                  <a:pt x="166" y="98"/>
                  <a:pt x="166" y="98"/>
                </a:cubicBezTo>
                <a:cubicBezTo>
                  <a:pt x="166" y="98"/>
                  <a:pt x="166" y="97"/>
                  <a:pt x="166" y="97"/>
                </a:cubicBezTo>
                <a:cubicBezTo>
                  <a:pt x="165" y="98"/>
                  <a:pt x="163" y="98"/>
                  <a:pt x="162" y="100"/>
                </a:cubicBezTo>
                <a:cubicBezTo>
                  <a:pt x="161" y="100"/>
                  <a:pt x="162" y="100"/>
                  <a:pt x="161" y="100"/>
                </a:cubicBezTo>
                <a:cubicBezTo>
                  <a:pt x="159" y="102"/>
                  <a:pt x="158" y="104"/>
                  <a:pt x="156" y="105"/>
                </a:cubicBezTo>
                <a:cubicBezTo>
                  <a:pt x="155" y="105"/>
                  <a:pt x="157" y="103"/>
                  <a:pt x="156" y="104"/>
                </a:cubicBezTo>
                <a:cubicBezTo>
                  <a:pt x="155" y="105"/>
                  <a:pt x="155" y="105"/>
                  <a:pt x="154" y="106"/>
                </a:cubicBezTo>
                <a:cubicBezTo>
                  <a:pt x="153" y="106"/>
                  <a:pt x="156" y="104"/>
                  <a:pt x="154" y="105"/>
                </a:cubicBezTo>
                <a:cubicBezTo>
                  <a:pt x="154" y="106"/>
                  <a:pt x="153" y="106"/>
                  <a:pt x="153" y="107"/>
                </a:cubicBezTo>
                <a:cubicBezTo>
                  <a:pt x="151" y="108"/>
                  <a:pt x="154" y="106"/>
                  <a:pt x="152" y="106"/>
                </a:cubicBezTo>
                <a:cubicBezTo>
                  <a:pt x="151" y="108"/>
                  <a:pt x="150" y="108"/>
                  <a:pt x="151" y="108"/>
                </a:cubicBezTo>
                <a:cubicBezTo>
                  <a:pt x="149" y="109"/>
                  <a:pt x="148" y="110"/>
                  <a:pt x="148" y="110"/>
                </a:cubicBezTo>
                <a:cubicBezTo>
                  <a:pt x="148" y="111"/>
                  <a:pt x="148" y="111"/>
                  <a:pt x="147" y="111"/>
                </a:cubicBezTo>
                <a:cubicBezTo>
                  <a:pt x="147" y="112"/>
                  <a:pt x="147" y="110"/>
                  <a:pt x="146" y="112"/>
                </a:cubicBezTo>
                <a:cubicBezTo>
                  <a:pt x="145" y="112"/>
                  <a:pt x="146" y="113"/>
                  <a:pt x="146" y="113"/>
                </a:cubicBezTo>
                <a:cubicBezTo>
                  <a:pt x="145" y="114"/>
                  <a:pt x="143" y="116"/>
                  <a:pt x="142" y="115"/>
                </a:cubicBezTo>
                <a:cubicBezTo>
                  <a:pt x="143" y="115"/>
                  <a:pt x="144" y="114"/>
                  <a:pt x="145" y="113"/>
                </a:cubicBezTo>
                <a:cubicBezTo>
                  <a:pt x="142" y="114"/>
                  <a:pt x="140" y="118"/>
                  <a:pt x="139" y="116"/>
                </a:cubicBezTo>
                <a:cubicBezTo>
                  <a:pt x="138" y="118"/>
                  <a:pt x="137" y="118"/>
                  <a:pt x="136" y="120"/>
                </a:cubicBezTo>
                <a:cubicBezTo>
                  <a:pt x="137" y="119"/>
                  <a:pt x="138" y="119"/>
                  <a:pt x="139" y="117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8" y="118"/>
                  <a:pt x="137" y="120"/>
                  <a:pt x="135" y="121"/>
                </a:cubicBezTo>
                <a:cubicBezTo>
                  <a:pt x="135" y="120"/>
                  <a:pt x="136" y="119"/>
                  <a:pt x="135" y="120"/>
                </a:cubicBezTo>
                <a:cubicBezTo>
                  <a:pt x="134" y="122"/>
                  <a:pt x="131" y="123"/>
                  <a:pt x="130" y="124"/>
                </a:cubicBezTo>
                <a:cubicBezTo>
                  <a:pt x="130" y="124"/>
                  <a:pt x="129" y="126"/>
                  <a:pt x="129" y="126"/>
                </a:cubicBezTo>
                <a:cubicBezTo>
                  <a:pt x="129" y="126"/>
                  <a:pt x="129" y="126"/>
                  <a:pt x="129" y="127"/>
                </a:cubicBezTo>
                <a:cubicBezTo>
                  <a:pt x="128" y="126"/>
                  <a:pt x="127" y="128"/>
                  <a:pt x="127" y="126"/>
                </a:cubicBezTo>
                <a:cubicBezTo>
                  <a:pt x="126" y="127"/>
                  <a:pt x="126" y="128"/>
                  <a:pt x="127" y="128"/>
                </a:cubicBezTo>
                <a:cubicBezTo>
                  <a:pt x="125" y="129"/>
                  <a:pt x="122" y="133"/>
                  <a:pt x="123" y="131"/>
                </a:cubicBezTo>
                <a:cubicBezTo>
                  <a:pt x="122" y="131"/>
                  <a:pt x="121" y="133"/>
                  <a:pt x="121" y="132"/>
                </a:cubicBezTo>
                <a:cubicBezTo>
                  <a:pt x="121" y="132"/>
                  <a:pt x="122" y="132"/>
                  <a:pt x="122" y="131"/>
                </a:cubicBezTo>
                <a:cubicBezTo>
                  <a:pt x="121" y="131"/>
                  <a:pt x="121" y="132"/>
                  <a:pt x="119" y="133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20" y="132"/>
                  <a:pt x="121" y="131"/>
                  <a:pt x="121" y="131"/>
                </a:cubicBezTo>
                <a:cubicBezTo>
                  <a:pt x="121" y="131"/>
                  <a:pt x="122" y="130"/>
                  <a:pt x="122" y="130"/>
                </a:cubicBezTo>
                <a:cubicBezTo>
                  <a:pt x="120" y="131"/>
                  <a:pt x="118" y="133"/>
                  <a:pt x="118" y="134"/>
                </a:cubicBezTo>
                <a:cubicBezTo>
                  <a:pt x="116" y="135"/>
                  <a:pt x="115" y="137"/>
                  <a:pt x="113" y="139"/>
                </a:cubicBezTo>
                <a:cubicBezTo>
                  <a:pt x="114" y="139"/>
                  <a:pt x="114" y="139"/>
                  <a:pt x="114" y="140"/>
                </a:cubicBezTo>
                <a:cubicBezTo>
                  <a:pt x="113" y="139"/>
                  <a:pt x="113" y="140"/>
                  <a:pt x="111" y="142"/>
                </a:cubicBezTo>
                <a:cubicBezTo>
                  <a:pt x="111" y="141"/>
                  <a:pt x="113" y="139"/>
                  <a:pt x="112" y="139"/>
                </a:cubicBezTo>
                <a:cubicBezTo>
                  <a:pt x="110" y="141"/>
                  <a:pt x="108" y="143"/>
                  <a:pt x="106" y="145"/>
                </a:cubicBezTo>
                <a:cubicBezTo>
                  <a:pt x="104" y="146"/>
                  <a:pt x="101" y="150"/>
                  <a:pt x="99" y="151"/>
                </a:cubicBezTo>
                <a:cubicBezTo>
                  <a:pt x="100" y="150"/>
                  <a:pt x="100" y="150"/>
                  <a:pt x="100" y="150"/>
                </a:cubicBezTo>
                <a:cubicBezTo>
                  <a:pt x="99" y="151"/>
                  <a:pt x="100" y="149"/>
                  <a:pt x="98" y="150"/>
                </a:cubicBezTo>
                <a:cubicBezTo>
                  <a:pt x="98" y="151"/>
                  <a:pt x="99" y="151"/>
                  <a:pt x="99" y="151"/>
                </a:cubicBezTo>
                <a:cubicBezTo>
                  <a:pt x="98" y="153"/>
                  <a:pt x="96" y="154"/>
                  <a:pt x="95" y="155"/>
                </a:cubicBezTo>
                <a:cubicBezTo>
                  <a:pt x="96" y="155"/>
                  <a:pt x="97" y="154"/>
                  <a:pt x="97" y="155"/>
                </a:cubicBezTo>
                <a:cubicBezTo>
                  <a:pt x="96" y="156"/>
                  <a:pt x="95" y="157"/>
                  <a:pt x="94" y="158"/>
                </a:cubicBezTo>
                <a:cubicBezTo>
                  <a:pt x="94" y="157"/>
                  <a:pt x="93" y="158"/>
                  <a:pt x="93" y="157"/>
                </a:cubicBezTo>
                <a:cubicBezTo>
                  <a:pt x="95" y="157"/>
                  <a:pt x="95" y="156"/>
                  <a:pt x="96" y="155"/>
                </a:cubicBezTo>
                <a:cubicBezTo>
                  <a:pt x="95" y="156"/>
                  <a:pt x="95" y="157"/>
                  <a:pt x="95" y="156"/>
                </a:cubicBezTo>
                <a:cubicBezTo>
                  <a:pt x="93" y="157"/>
                  <a:pt x="92" y="159"/>
                  <a:pt x="90" y="160"/>
                </a:cubicBezTo>
                <a:cubicBezTo>
                  <a:pt x="91" y="159"/>
                  <a:pt x="90" y="159"/>
                  <a:pt x="89" y="160"/>
                </a:cubicBezTo>
                <a:cubicBezTo>
                  <a:pt x="89" y="159"/>
                  <a:pt x="90" y="159"/>
                  <a:pt x="91" y="158"/>
                </a:cubicBezTo>
                <a:cubicBezTo>
                  <a:pt x="90" y="158"/>
                  <a:pt x="88" y="159"/>
                  <a:pt x="87" y="161"/>
                </a:cubicBezTo>
                <a:cubicBezTo>
                  <a:pt x="88" y="161"/>
                  <a:pt x="88" y="161"/>
                  <a:pt x="88" y="162"/>
                </a:cubicBezTo>
                <a:cubicBezTo>
                  <a:pt x="89" y="161"/>
                  <a:pt x="88" y="160"/>
                  <a:pt x="90" y="159"/>
                </a:cubicBezTo>
                <a:cubicBezTo>
                  <a:pt x="90" y="160"/>
                  <a:pt x="89" y="161"/>
                  <a:pt x="89" y="162"/>
                </a:cubicBezTo>
                <a:cubicBezTo>
                  <a:pt x="86" y="164"/>
                  <a:pt x="83" y="167"/>
                  <a:pt x="82" y="169"/>
                </a:cubicBezTo>
                <a:cubicBezTo>
                  <a:pt x="81" y="170"/>
                  <a:pt x="81" y="169"/>
                  <a:pt x="80" y="170"/>
                </a:cubicBezTo>
                <a:cubicBezTo>
                  <a:pt x="80" y="170"/>
                  <a:pt x="80" y="170"/>
                  <a:pt x="80" y="171"/>
                </a:cubicBezTo>
                <a:cubicBezTo>
                  <a:pt x="79" y="171"/>
                  <a:pt x="80" y="171"/>
                  <a:pt x="79" y="172"/>
                </a:cubicBezTo>
                <a:cubicBezTo>
                  <a:pt x="78" y="172"/>
                  <a:pt x="74" y="177"/>
                  <a:pt x="73" y="178"/>
                </a:cubicBezTo>
                <a:cubicBezTo>
                  <a:pt x="72" y="180"/>
                  <a:pt x="74" y="177"/>
                  <a:pt x="73" y="178"/>
                </a:cubicBezTo>
                <a:cubicBezTo>
                  <a:pt x="73" y="178"/>
                  <a:pt x="72" y="179"/>
                  <a:pt x="72" y="179"/>
                </a:cubicBezTo>
                <a:cubicBezTo>
                  <a:pt x="71" y="180"/>
                  <a:pt x="71" y="180"/>
                  <a:pt x="70" y="181"/>
                </a:cubicBezTo>
                <a:cubicBezTo>
                  <a:pt x="70" y="181"/>
                  <a:pt x="70" y="181"/>
                  <a:pt x="70" y="182"/>
                </a:cubicBezTo>
                <a:cubicBezTo>
                  <a:pt x="69" y="182"/>
                  <a:pt x="69" y="183"/>
                  <a:pt x="68" y="183"/>
                </a:cubicBezTo>
                <a:cubicBezTo>
                  <a:pt x="68" y="183"/>
                  <a:pt x="68" y="183"/>
                  <a:pt x="68" y="183"/>
                </a:cubicBezTo>
                <a:cubicBezTo>
                  <a:pt x="66" y="184"/>
                  <a:pt x="66" y="184"/>
                  <a:pt x="66" y="184"/>
                </a:cubicBezTo>
                <a:cubicBezTo>
                  <a:pt x="67" y="184"/>
                  <a:pt x="67" y="184"/>
                  <a:pt x="68" y="183"/>
                </a:cubicBezTo>
                <a:cubicBezTo>
                  <a:pt x="67" y="185"/>
                  <a:pt x="66" y="185"/>
                  <a:pt x="66" y="186"/>
                </a:cubicBezTo>
                <a:cubicBezTo>
                  <a:pt x="66" y="185"/>
                  <a:pt x="64" y="188"/>
                  <a:pt x="64" y="187"/>
                </a:cubicBezTo>
                <a:cubicBezTo>
                  <a:pt x="62" y="190"/>
                  <a:pt x="59" y="193"/>
                  <a:pt x="57" y="195"/>
                </a:cubicBezTo>
                <a:cubicBezTo>
                  <a:pt x="56" y="197"/>
                  <a:pt x="56" y="196"/>
                  <a:pt x="56" y="197"/>
                </a:cubicBezTo>
                <a:cubicBezTo>
                  <a:pt x="54" y="199"/>
                  <a:pt x="52" y="202"/>
                  <a:pt x="51" y="202"/>
                </a:cubicBezTo>
                <a:cubicBezTo>
                  <a:pt x="50" y="204"/>
                  <a:pt x="48" y="206"/>
                  <a:pt x="47" y="206"/>
                </a:cubicBezTo>
                <a:cubicBezTo>
                  <a:pt x="47" y="206"/>
                  <a:pt x="48" y="204"/>
                  <a:pt x="48" y="205"/>
                </a:cubicBezTo>
                <a:cubicBezTo>
                  <a:pt x="47" y="205"/>
                  <a:pt x="47" y="206"/>
                  <a:pt x="46" y="207"/>
                </a:cubicBezTo>
                <a:cubicBezTo>
                  <a:pt x="46" y="207"/>
                  <a:pt x="47" y="207"/>
                  <a:pt x="46" y="207"/>
                </a:cubicBezTo>
                <a:cubicBezTo>
                  <a:pt x="45" y="208"/>
                  <a:pt x="45" y="210"/>
                  <a:pt x="44" y="211"/>
                </a:cubicBezTo>
                <a:cubicBezTo>
                  <a:pt x="46" y="208"/>
                  <a:pt x="45" y="207"/>
                  <a:pt x="47" y="205"/>
                </a:cubicBezTo>
                <a:cubicBezTo>
                  <a:pt x="48" y="204"/>
                  <a:pt x="49" y="202"/>
                  <a:pt x="50" y="201"/>
                </a:cubicBezTo>
                <a:cubicBezTo>
                  <a:pt x="51" y="200"/>
                  <a:pt x="51" y="201"/>
                  <a:pt x="52" y="200"/>
                </a:cubicBezTo>
                <a:cubicBezTo>
                  <a:pt x="52" y="200"/>
                  <a:pt x="50" y="201"/>
                  <a:pt x="51" y="201"/>
                </a:cubicBezTo>
                <a:cubicBezTo>
                  <a:pt x="53" y="198"/>
                  <a:pt x="56" y="195"/>
                  <a:pt x="56" y="194"/>
                </a:cubicBezTo>
                <a:cubicBezTo>
                  <a:pt x="57" y="193"/>
                  <a:pt x="56" y="194"/>
                  <a:pt x="57" y="193"/>
                </a:cubicBezTo>
                <a:cubicBezTo>
                  <a:pt x="58" y="192"/>
                  <a:pt x="60" y="190"/>
                  <a:pt x="61" y="189"/>
                </a:cubicBezTo>
                <a:cubicBezTo>
                  <a:pt x="60" y="190"/>
                  <a:pt x="60" y="191"/>
                  <a:pt x="59" y="192"/>
                </a:cubicBezTo>
                <a:cubicBezTo>
                  <a:pt x="58" y="192"/>
                  <a:pt x="56" y="194"/>
                  <a:pt x="57" y="195"/>
                </a:cubicBezTo>
                <a:cubicBezTo>
                  <a:pt x="59" y="193"/>
                  <a:pt x="60" y="191"/>
                  <a:pt x="61" y="190"/>
                </a:cubicBezTo>
                <a:cubicBezTo>
                  <a:pt x="62" y="189"/>
                  <a:pt x="62" y="189"/>
                  <a:pt x="62" y="189"/>
                </a:cubicBezTo>
                <a:cubicBezTo>
                  <a:pt x="61" y="189"/>
                  <a:pt x="60" y="191"/>
                  <a:pt x="60" y="190"/>
                </a:cubicBezTo>
                <a:cubicBezTo>
                  <a:pt x="61" y="190"/>
                  <a:pt x="61" y="189"/>
                  <a:pt x="61" y="188"/>
                </a:cubicBezTo>
                <a:cubicBezTo>
                  <a:pt x="64" y="186"/>
                  <a:pt x="63" y="185"/>
                  <a:pt x="65" y="183"/>
                </a:cubicBezTo>
                <a:cubicBezTo>
                  <a:pt x="65" y="184"/>
                  <a:pt x="63" y="185"/>
                  <a:pt x="64" y="185"/>
                </a:cubicBezTo>
                <a:cubicBezTo>
                  <a:pt x="65" y="183"/>
                  <a:pt x="67" y="182"/>
                  <a:pt x="68" y="180"/>
                </a:cubicBezTo>
                <a:cubicBezTo>
                  <a:pt x="69" y="179"/>
                  <a:pt x="69" y="180"/>
                  <a:pt x="69" y="180"/>
                </a:cubicBezTo>
                <a:cubicBezTo>
                  <a:pt x="70" y="179"/>
                  <a:pt x="71" y="177"/>
                  <a:pt x="71" y="177"/>
                </a:cubicBezTo>
                <a:cubicBezTo>
                  <a:pt x="72" y="177"/>
                  <a:pt x="70" y="179"/>
                  <a:pt x="71" y="179"/>
                </a:cubicBezTo>
                <a:cubicBezTo>
                  <a:pt x="71" y="179"/>
                  <a:pt x="72" y="178"/>
                  <a:pt x="72" y="177"/>
                </a:cubicBezTo>
                <a:cubicBezTo>
                  <a:pt x="72" y="177"/>
                  <a:pt x="73" y="175"/>
                  <a:pt x="74" y="175"/>
                </a:cubicBezTo>
                <a:cubicBezTo>
                  <a:pt x="73" y="175"/>
                  <a:pt x="74" y="174"/>
                  <a:pt x="74" y="174"/>
                </a:cubicBezTo>
                <a:cubicBezTo>
                  <a:pt x="74" y="174"/>
                  <a:pt x="74" y="174"/>
                  <a:pt x="74" y="173"/>
                </a:cubicBezTo>
                <a:cubicBezTo>
                  <a:pt x="75" y="172"/>
                  <a:pt x="74" y="174"/>
                  <a:pt x="75" y="174"/>
                </a:cubicBezTo>
                <a:cubicBezTo>
                  <a:pt x="77" y="172"/>
                  <a:pt x="77" y="170"/>
                  <a:pt x="78" y="169"/>
                </a:cubicBezTo>
                <a:cubicBezTo>
                  <a:pt x="77" y="170"/>
                  <a:pt x="77" y="171"/>
                  <a:pt x="78" y="170"/>
                </a:cubicBezTo>
                <a:cubicBezTo>
                  <a:pt x="80" y="169"/>
                  <a:pt x="80" y="166"/>
                  <a:pt x="81" y="166"/>
                </a:cubicBezTo>
                <a:cubicBezTo>
                  <a:pt x="80" y="166"/>
                  <a:pt x="81" y="166"/>
                  <a:pt x="81" y="166"/>
                </a:cubicBezTo>
                <a:cubicBezTo>
                  <a:pt x="81" y="167"/>
                  <a:pt x="79" y="169"/>
                  <a:pt x="80" y="169"/>
                </a:cubicBezTo>
                <a:cubicBezTo>
                  <a:pt x="82" y="167"/>
                  <a:pt x="82" y="166"/>
                  <a:pt x="83" y="164"/>
                </a:cubicBezTo>
                <a:cubicBezTo>
                  <a:pt x="84" y="163"/>
                  <a:pt x="84" y="164"/>
                  <a:pt x="84" y="163"/>
                </a:cubicBezTo>
                <a:cubicBezTo>
                  <a:pt x="85" y="161"/>
                  <a:pt x="85" y="161"/>
                  <a:pt x="85" y="161"/>
                </a:cubicBezTo>
                <a:cubicBezTo>
                  <a:pt x="85" y="162"/>
                  <a:pt x="83" y="164"/>
                  <a:pt x="83" y="163"/>
                </a:cubicBezTo>
                <a:cubicBezTo>
                  <a:pt x="84" y="162"/>
                  <a:pt x="85" y="161"/>
                  <a:pt x="86" y="160"/>
                </a:cubicBezTo>
                <a:cubicBezTo>
                  <a:pt x="83" y="163"/>
                  <a:pt x="81" y="165"/>
                  <a:pt x="78" y="168"/>
                </a:cubicBezTo>
                <a:cubicBezTo>
                  <a:pt x="79" y="165"/>
                  <a:pt x="85" y="161"/>
                  <a:pt x="85" y="160"/>
                </a:cubicBezTo>
                <a:cubicBezTo>
                  <a:pt x="86" y="159"/>
                  <a:pt x="86" y="158"/>
                  <a:pt x="87" y="157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89" y="156"/>
                  <a:pt x="90" y="155"/>
                  <a:pt x="92" y="154"/>
                </a:cubicBezTo>
                <a:cubicBezTo>
                  <a:pt x="92" y="154"/>
                  <a:pt x="91" y="155"/>
                  <a:pt x="92" y="155"/>
                </a:cubicBezTo>
                <a:cubicBezTo>
                  <a:pt x="92" y="154"/>
                  <a:pt x="93" y="153"/>
                  <a:pt x="94" y="152"/>
                </a:cubicBezTo>
                <a:cubicBezTo>
                  <a:pt x="93" y="153"/>
                  <a:pt x="93" y="153"/>
                  <a:pt x="92" y="154"/>
                </a:cubicBezTo>
                <a:cubicBezTo>
                  <a:pt x="93" y="152"/>
                  <a:pt x="94" y="151"/>
                  <a:pt x="95" y="149"/>
                </a:cubicBezTo>
                <a:cubicBezTo>
                  <a:pt x="96" y="148"/>
                  <a:pt x="95" y="148"/>
                  <a:pt x="98" y="146"/>
                </a:cubicBezTo>
                <a:cubicBezTo>
                  <a:pt x="99" y="144"/>
                  <a:pt x="103" y="141"/>
                  <a:pt x="105" y="139"/>
                </a:cubicBezTo>
                <a:cubicBezTo>
                  <a:pt x="105" y="139"/>
                  <a:pt x="104" y="140"/>
                  <a:pt x="105" y="140"/>
                </a:cubicBezTo>
                <a:cubicBezTo>
                  <a:pt x="105" y="139"/>
                  <a:pt x="105" y="139"/>
                  <a:pt x="106" y="139"/>
                </a:cubicBezTo>
                <a:cubicBezTo>
                  <a:pt x="105" y="139"/>
                  <a:pt x="106" y="137"/>
                  <a:pt x="107" y="137"/>
                </a:cubicBezTo>
                <a:cubicBezTo>
                  <a:pt x="108" y="136"/>
                  <a:pt x="107" y="137"/>
                  <a:pt x="107" y="137"/>
                </a:cubicBezTo>
                <a:cubicBezTo>
                  <a:pt x="108" y="136"/>
                  <a:pt x="107" y="137"/>
                  <a:pt x="108" y="136"/>
                </a:cubicBezTo>
                <a:cubicBezTo>
                  <a:pt x="109" y="135"/>
                  <a:pt x="109" y="136"/>
                  <a:pt x="109" y="136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1" y="133"/>
                  <a:pt x="114" y="131"/>
                  <a:pt x="114" y="130"/>
                </a:cubicBezTo>
                <a:cubicBezTo>
                  <a:pt x="115" y="129"/>
                  <a:pt x="114" y="131"/>
                  <a:pt x="115" y="131"/>
                </a:cubicBezTo>
                <a:cubicBezTo>
                  <a:pt x="117" y="127"/>
                  <a:pt x="119" y="125"/>
                  <a:pt x="122" y="124"/>
                </a:cubicBezTo>
                <a:cubicBezTo>
                  <a:pt x="121" y="124"/>
                  <a:pt x="121" y="125"/>
                  <a:pt x="122" y="124"/>
                </a:cubicBezTo>
                <a:cubicBezTo>
                  <a:pt x="121" y="126"/>
                  <a:pt x="119" y="128"/>
                  <a:pt x="120" y="127"/>
                </a:cubicBezTo>
                <a:cubicBezTo>
                  <a:pt x="121" y="126"/>
                  <a:pt x="121" y="126"/>
                  <a:pt x="122" y="125"/>
                </a:cubicBezTo>
                <a:cubicBezTo>
                  <a:pt x="122" y="125"/>
                  <a:pt x="121" y="125"/>
                  <a:pt x="122" y="124"/>
                </a:cubicBezTo>
                <a:cubicBezTo>
                  <a:pt x="123" y="123"/>
                  <a:pt x="122" y="125"/>
                  <a:pt x="123" y="125"/>
                </a:cubicBezTo>
                <a:cubicBezTo>
                  <a:pt x="124" y="124"/>
                  <a:pt x="124" y="124"/>
                  <a:pt x="125" y="123"/>
                </a:cubicBezTo>
                <a:cubicBezTo>
                  <a:pt x="126" y="120"/>
                  <a:pt x="130" y="117"/>
                  <a:pt x="132" y="115"/>
                </a:cubicBezTo>
                <a:cubicBezTo>
                  <a:pt x="132" y="115"/>
                  <a:pt x="131" y="116"/>
                  <a:pt x="132" y="116"/>
                </a:cubicBezTo>
                <a:cubicBezTo>
                  <a:pt x="134" y="115"/>
                  <a:pt x="134" y="114"/>
                  <a:pt x="134" y="113"/>
                </a:cubicBezTo>
                <a:cubicBezTo>
                  <a:pt x="136" y="113"/>
                  <a:pt x="134" y="112"/>
                  <a:pt x="136" y="111"/>
                </a:cubicBezTo>
                <a:cubicBezTo>
                  <a:pt x="135" y="113"/>
                  <a:pt x="136" y="113"/>
                  <a:pt x="136" y="113"/>
                </a:cubicBezTo>
                <a:cubicBezTo>
                  <a:pt x="136" y="113"/>
                  <a:pt x="137" y="112"/>
                  <a:pt x="137" y="112"/>
                </a:cubicBezTo>
                <a:cubicBezTo>
                  <a:pt x="137" y="112"/>
                  <a:pt x="136" y="112"/>
                  <a:pt x="137" y="111"/>
                </a:cubicBezTo>
                <a:cubicBezTo>
                  <a:pt x="138" y="111"/>
                  <a:pt x="139" y="110"/>
                  <a:pt x="139" y="109"/>
                </a:cubicBezTo>
                <a:cubicBezTo>
                  <a:pt x="144" y="106"/>
                  <a:pt x="148" y="101"/>
                  <a:pt x="152" y="100"/>
                </a:cubicBezTo>
                <a:cubicBezTo>
                  <a:pt x="153" y="98"/>
                  <a:pt x="154" y="98"/>
                  <a:pt x="154" y="97"/>
                </a:cubicBezTo>
                <a:cubicBezTo>
                  <a:pt x="156" y="96"/>
                  <a:pt x="157" y="95"/>
                  <a:pt x="158" y="94"/>
                </a:cubicBezTo>
                <a:cubicBezTo>
                  <a:pt x="160" y="93"/>
                  <a:pt x="161" y="93"/>
                  <a:pt x="161" y="91"/>
                </a:cubicBezTo>
                <a:cubicBezTo>
                  <a:pt x="163" y="90"/>
                  <a:pt x="160" y="93"/>
                  <a:pt x="161" y="92"/>
                </a:cubicBezTo>
                <a:cubicBezTo>
                  <a:pt x="163" y="92"/>
                  <a:pt x="163" y="91"/>
                  <a:pt x="164" y="91"/>
                </a:cubicBezTo>
                <a:cubicBezTo>
                  <a:pt x="164" y="90"/>
                  <a:pt x="165" y="90"/>
                  <a:pt x="166" y="89"/>
                </a:cubicBezTo>
                <a:cubicBezTo>
                  <a:pt x="166" y="89"/>
                  <a:pt x="165" y="90"/>
                  <a:pt x="165" y="90"/>
                </a:cubicBezTo>
                <a:cubicBezTo>
                  <a:pt x="171" y="86"/>
                  <a:pt x="178" y="81"/>
                  <a:pt x="182" y="77"/>
                </a:cubicBezTo>
                <a:cubicBezTo>
                  <a:pt x="181" y="78"/>
                  <a:pt x="178" y="80"/>
                  <a:pt x="177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7" y="80"/>
                  <a:pt x="176" y="81"/>
                  <a:pt x="176" y="81"/>
                </a:cubicBezTo>
                <a:cubicBezTo>
                  <a:pt x="174" y="82"/>
                  <a:pt x="175" y="81"/>
                  <a:pt x="175" y="80"/>
                </a:cubicBezTo>
                <a:cubicBezTo>
                  <a:pt x="178" y="79"/>
                  <a:pt x="181" y="78"/>
                  <a:pt x="181" y="76"/>
                </a:cubicBezTo>
                <a:cubicBezTo>
                  <a:pt x="182" y="76"/>
                  <a:pt x="183" y="75"/>
                  <a:pt x="184" y="75"/>
                </a:cubicBezTo>
                <a:cubicBezTo>
                  <a:pt x="184" y="76"/>
                  <a:pt x="182" y="76"/>
                  <a:pt x="183" y="76"/>
                </a:cubicBezTo>
                <a:cubicBezTo>
                  <a:pt x="184" y="76"/>
                  <a:pt x="184" y="75"/>
                  <a:pt x="185" y="74"/>
                </a:cubicBezTo>
                <a:cubicBezTo>
                  <a:pt x="185" y="74"/>
                  <a:pt x="185" y="75"/>
                  <a:pt x="185" y="74"/>
                </a:cubicBezTo>
                <a:cubicBezTo>
                  <a:pt x="186" y="74"/>
                  <a:pt x="186" y="74"/>
                  <a:pt x="185" y="76"/>
                </a:cubicBezTo>
                <a:cubicBezTo>
                  <a:pt x="184" y="76"/>
                  <a:pt x="184" y="76"/>
                  <a:pt x="182" y="77"/>
                </a:cubicBezTo>
                <a:cubicBezTo>
                  <a:pt x="184" y="76"/>
                  <a:pt x="182" y="78"/>
                  <a:pt x="183" y="78"/>
                </a:cubicBezTo>
                <a:cubicBezTo>
                  <a:pt x="184" y="77"/>
                  <a:pt x="185" y="77"/>
                  <a:pt x="185" y="76"/>
                </a:cubicBezTo>
                <a:cubicBezTo>
                  <a:pt x="186" y="75"/>
                  <a:pt x="189" y="72"/>
                  <a:pt x="191" y="70"/>
                </a:cubicBezTo>
                <a:cubicBezTo>
                  <a:pt x="190" y="71"/>
                  <a:pt x="192" y="70"/>
                  <a:pt x="193" y="70"/>
                </a:cubicBezTo>
                <a:cubicBezTo>
                  <a:pt x="193" y="69"/>
                  <a:pt x="196" y="68"/>
                  <a:pt x="197" y="67"/>
                </a:cubicBezTo>
                <a:cubicBezTo>
                  <a:pt x="197" y="67"/>
                  <a:pt x="196" y="68"/>
                  <a:pt x="197" y="68"/>
                </a:cubicBezTo>
                <a:cubicBezTo>
                  <a:pt x="198" y="67"/>
                  <a:pt x="198" y="66"/>
                  <a:pt x="199" y="65"/>
                </a:cubicBezTo>
                <a:cubicBezTo>
                  <a:pt x="199" y="66"/>
                  <a:pt x="201" y="64"/>
                  <a:pt x="201" y="64"/>
                </a:cubicBezTo>
                <a:cubicBezTo>
                  <a:pt x="201" y="65"/>
                  <a:pt x="203" y="64"/>
                  <a:pt x="203" y="64"/>
                </a:cubicBezTo>
                <a:cubicBezTo>
                  <a:pt x="204" y="64"/>
                  <a:pt x="204" y="63"/>
                  <a:pt x="204" y="63"/>
                </a:cubicBezTo>
                <a:cubicBezTo>
                  <a:pt x="204" y="63"/>
                  <a:pt x="203" y="64"/>
                  <a:pt x="203" y="63"/>
                </a:cubicBezTo>
                <a:cubicBezTo>
                  <a:pt x="205" y="63"/>
                  <a:pt x="206" y="62"/>
                  <a:pt x="206" y="61"/>
                </a:cubicBezTo>
                <a:cubicBezTo>
                  <a:pt x="207" y="61"/>
                  <a:pt x="205" y="62"/>
                  <a:pt x="206" y="61"/>
                </a:cubicBezTo>
                <a:cubicBezTo>
                  <a:pt x="208" y="60"/>
                  <a:pt x="208" y="61"/>
                  <a:pt x="209" y="60"/>
                </a:cubicBezTo>
                <a:cubicBezTo>
                  <a:pt x="209" y="59"/>
                  <a:pt x="209" y="59"/>
                  <a:pt x="209" y="59"/>
                </a:cubicBezTo>
                <a:cubicBezTo>
                  <a:pt x="209" y="60"/>
                  <a:pt x="206" y="61"/>
                  <a:pt x="205" y="61"/>
                </a:cubicBezTo>
                <a:cubicBezTo>
                  <a:pt x="206" y="61"/>
                  <a:pt x="205" y="61"/>
                  <a:pt x="205" y="60"/>
                </a:cubicBezTo>
                <a:cubicBezTo>
                  <a:pt x="206" y="60"/>
                  <a:pt x="207" y="59"/>
                  <a:pt x="208" y="59"/>
                </a:cubicBezTo>
                <a:cubicBezTo>
                  <a:pt x="208" y="58"/>
                  <a:pt x="207" y="59"/>
                  <a:pt x="206" y="59"/>
                </a:cubicBezTo>
                <a:cubicBezTo>
                  <a:pt x="209" y="58"/>
                  <a:pt x="209" y="58"/>
                  <a:pt x="210" y="58"/>
                </a:cubicBezTo>
                <a:cubicBezTo>
                  <a:pt x="212" y="56"/>
                  <a:pt x="214" y="56"/>
                  <a:pt x="215" y="56"/>
                </a:cubicBezTo>
                <a:cubicBezTo>
                  <a:pt x="215" y="56"/>
                  <a:pt x="214" y="57"/>
                  <a:pt x="214" y="57"/>
                </a:cubicBezTo>
                <a:cubicBezTo>
                  <a:pt x="216" y="56"/>
                  <a:pt x="217" y="56"/>
                  <a:pt x="219" y="55"/>
                </a:cubicBezTo>
                <a:cubicBezTo>
                  <a:pt x="219" y="54"/>
                  <a:pt x="219" y="54"/>
                  <a:pt x="220" y="54"/>
                </a:cubicBezTo>
                <a:cubicBezTo>
                  <a:pt x="220" y="54"/>
                  <a:pt x="218" y="55"/>
                  <a:pt x="220" y="54"/>
                </a:cubicBezTo>
                <a:cubicBezTo>
                  <a:pt x="220" y="54"/>
                  <a:pt x="221" y="54"/>
                  <a:pt x="222" y="53"/>
                </a:cubicBezTo>
                <a:cubicBezTo>
                  <a:pt x="222" y="53"/>
                  <a:pt x="222" y="53"/>
                  <a:pt x="222" y="52"/>
                </a:cubicBezTo>
                <a:cubicBezTo>
                  <a:pt x="221" y="53"/>
                  <a:pt x="220" y="54"/>
                  <a:pt x="220" y="53"/>
                </a:cubicBezTo>
                <a:cubicBezTo>
                  <a:pt x="221" y="52"/>
                  <a:pt x="222" y="52"/>
                  <a:pt x="223" y="52"/>
                </a:cubicBezTo>
                <a:cubicBezTo>
                  <a:pt x="222" y="51"/>
                  <a:pt x="221" y="52"/>
                  <a:pt x="221" y="52"/>
                </a:cubicBezTo>
                <a:cubicBezTo>
                  <a:pt x="222" y="52"/>
                  <a:pt x="222" y="51"/>
                  <a:pt x="222" y="51"/>
                </a:cubicBezTo>
                <a:cubicBezTo>
                  <a:pt x="223" y="51"/>
                  <a:pt x="224" y="51"/>
                  <a:pt x="223" y="51"/>
                </a:cubicBezTo>
                <a:cubicBezTo>
                  <a:pt x="224" y="51"/>
                  <a:pt x="225" y="51"/>
                  <a:pt x="226" y="50"/>
                </a:cubicBezTo>
                <a:cubicBezTo>
                  <a:pt x="227" y="50"/>
                  <a:pt x="227" y="50"/>
                  <a:pt x="229" y="49"/>
                </a:cubicBezTo>
                <a:cubicBezTo>
                  <a:pt x="230" y="48"/>
                  <a:pt x="228" y="49"/>
                  <a:pt x="229" y="48"/>
                </a:cubicBezTo>
                <a:cubicBezTo>
                  <a:pt x="231" y="48"/>
                  <a:pt x="228" y="49"/>
                  <a:pt x="230" y="49"/>
                </a:cubicBezTo>
                <a:cubicBezTo>
                  <a:pt x="232" y="48"/>
                  <a:pt x="235" y="47"/>
                  <a:pt x="237" y="45"/>
                </a:cubicBezTo>
                <a:cubicBezTo>
                  <a:pt x="237" y="46"/>
                  <a:pt x="239" y="44"/>
                  <a:pt x="240" y="44"/>
                </a:cubicBezTo>
                <a:cubicBezTo>
                  <a:pt x="241" y="43"/>
                  <a:pt x="241" y="44"/>
                  <a:pt x="242" y="43"/>
                </a:cubicBezTo>
                <a:cubicBezTo>
                  <a:pt x="243" y="42"/>
                  <a:pt x="244" y="41"/>
                  <a:pt x="245" y="40"/>
                </a:cubicBezTo>
                <a:cubicBezTo>
                  <a:pt x="245" y="41"/>
                  <a:pt x="246" y="40"/>
                  <a:pt x="247" y="40"/>
                </a:cubicBezTo>
                <a:cubicBezTo>
                  <a:pt x="248" y="41"/>
                  <a:pt x="245" y="41"/>
                  <a:pt x="246" y="41"/>
                </a:cubicBezTo>
                <a:cubicBezTo>
                  <a:pt x="247" y="41"/>
                  <a:pt x="250" y="39"/>
                  <a:pt x="250" y="39"/>
                </a:cubicBezTo>
                <a:cubicBezTo>
                  <a:pt x="250" y="39"/>
                  <a:pt x="248" y="40"/>
                  <a:pt x="248" y="39"/>
                </a:cubicBezTo>
                <a:cubicBezTo>
                  <a:pt x="251" y="38"/>
                  <a:pt x="255" y="37"/>
                  <a:pt x="257" y="35"/>
                </a:cubicBezTo>
                <a:cubicBezTo>
                  <a:pt x="260" y="34"/>
                  <a:pt x="263" y="34"/>
                  <a:pt x="264" y="32"/>
                </a:cubicBezTo>
                <a:cubicBezTo>
                  <a:pt x="265" y="32"/>
                  <a:pt x="265" y="33"/>
                  <a:pt x="266" y="32"/>
                </a:cubicBezTo>
                <a:cubicBezTo>
                  <a:pt x="266" y="32"/>
                  <a:pt x="266" y="32"/>
                  <a:pt x="265" y="32"/>
                </a:cubicBezTo>
                <a:cubicBezTo>
                  <a:pt x="267" y="30"/>
                  <a:pt x="267" y="30"/>
                  <a:pt x="267" y="30"/>
                </a:cubicBezTo>
                <a:cubicBezTo>
                  <a:pt x="268" y="31"/>
                  <a:pt x="271" y="28"/>
                  <a:pt x="272" y="29"/>
                </a:cubicBezTo>
                <a:cubicBezTo>
                  <a:pt x="271" y="29"/>
                  <a:pt x="270" y="30"/>
                  <a:pt x="270" y="30"/>
                </a:cubicBezTo>
                <a:cubicBezTo>
                  <a:pt x="272" y="29"/>
                  <a:pt x="273" y="30"/>
                  <a:pt x="274" y="29"/>
                </a:cubicBezTo>
                <a:cubicBezTo>
                  <a:pt x="273" y="28"/>
                  <a:pt x="275" y="28"/>
                  <a:pt x="276" y="27"/>
                </a:cubicBezTo>
                <a:cubicBezTo>
                  <a:pt x="277" y="27"/>
                  <a:pt x="275" y="28"/>
                  <a:pt x="277" y="28"/>
                </a:cubicBezTo>
                <a:cubicBezTo>
                  <a:pt x="277" y="27"/>
                  <a:pt x="277" y="27"/>
                  <a:pt x="278" y="27"/>
                </a:cubicBezTo>
                <a:cubicBezTo>
                  <a:pt x="278" y="28"/>
                  <a:pt x="274" y="29"/>
                  <a:pt x="275" y="29"/>
                </a:cubicBezTo>
                <a:cubicBezTo>
                  <a:pt x="277" y="28"/>
                  <a:pt x="280" y="28"/>
                  <a:pt x="281" y="27"/>
                </a:cubicBezTo>
                <a:cubicBezTo>
                  <a:pt x="281" y="27"/>
                  <a:pt x="281" y="27"/>
                  <a:pt x="282" y="27"/>
                </a:cubicBezTo>
                <a:cubicBezTo>
                  <a:pt x="283" y="26"/>
                  <a:pt x="285" y="26"/>
                  <a:pt x="285" y="25"/>
                </a:cubicBezTo>
                <a:cubicBezTo>
                  <a:pt x="284" y="25"/>
                  <a:pt x="283" y="26"/>
                  <a:pt x="282" y="26"/>
                </a:cubicBezTo>
                <a:cubicBezTo>
                  <a:pt x="285" y="24"/>
                  <a:pt x="286" y="24"/>
                  <a:pt x="288" y="23"/>
                </a:cubicBezTo>
                <a:cubicBezTo>
                  <a:pt x="288" y="23"/>
                  <a:pt x="287" y="24"/>
                  <a:pt x="288" y="24"/>
                </a:cubicBezTo>
                <a:cubicBezTo>
                  <a:pt x="286" y="24"/>
                  <a:pt x="285" y="25"/>
                  <a:pt x="286" y="25"/>
                </a:cubicBezTo>
                <a:cubicBezTo>
                  <a:pt x="287" y="24"/>
                  <a:pt x="289" y="24"/>
                  <a:pt x="290" y="23"/>
                </a:cubicBezTo>
                <a:cubicBezTo>
                  <a:pt x="290" y="23"/>
                  <a:pt x="290" y="23"/>
                  <a:pt x="289" y="23"/>
                </a:cubicBezTo>
                <a:cubicBezTo>
                  <a:pt x="290" y="22"/>
                  <a:pt x="291" y="22"/>
                  <a:pt x="292" y="21"/>
                </a:cubicBezTo>
                <a:cubicBezTo>
                  <a:pt x="294" y="21"/>
                  <a:pt x="293" y="22"/>
                  <a:pt x="293" y="22"/>
                </a:cubicBezTo>
                <a:cubicBezTo>
                  <a:pt x="296" y="20"/>
                  <a:pt x="300" y="19"/>
                  <a:pt x="302" y="18"/>
                </a:cubicBezTo>
                <a:cubicBezTo>
                  <a:pt x="303" y="18"/>
                  <a:pt x="302" y="19"/>
                  <a:pt x="302" y="19"/>
                </a:cubicBezTo>
                <a:cubicBezTo>
                  <a:pt x="305" y="19"/>
                  <a:pt x="303" y="18"/>
                  <a:pt x="305" y="18"/>
                </a:cubicBezTo>
                <a:cubicBezTo>
                  <a:pt x="305" y="18"/>
                  <a:pt x="304" y="18"/>
                  <a:pt x="305" y="18"/>
                </a:cubicBezTo>
                <a:cubicBezTo>
                  <a:pt x="306" y="18"/>
                  <a:pt x="307" y="17"/>
                  <a:pt x="307" y="17"/>
                </a:cubicBezTo>
                <a:cubicBezTo>
                  <a:pt x="306" y="17"/>
                  <a:pt x="305" y="18"/>
                  <a:pt x="304" y="18"/>
                </a:cubicBezTo>
                <a:cubicBezTo>
                  <a:pt x="304" y="17"/>
                  <a:pt x="304" y="17"/>
                  <a:pt x="303" y="17"/>
                </a:cubicBezTo>
                <a:cubicBezTo>
                  <a:pt x="305" y="16"/>
                  <a:pt x="307" y="16"/>
                  <a:pt x="310" y="15"/>
                </a:cubicBezTo>
                <a:cubicBezTo>
                  <a:pt x="312" y="14"/>
                  <a:pt x="310" y="14"/>
                  <a:pt x="310" y="14"/>
                </a:cubicBezTo>
                <a:cubicBezTo>
                  <a:pt x="312" y="14"/>
                  <a:pt x="311" y="14"/>
                  <a:pt x="312" y="14"/>
                </a:cubicBezTo>
                <a:cubicBezTo>
                  <a:pt x="310" y="16"/>
                  <a:pt x="308" y="16"/>
                  <a:pt x="306" y="17"/>
                </a:cubicBezTo>
                <a:cubicBezTo>
                  <a:pt x="307" y="17"/>
                  <a:pt x="307" y="17"/>
                  <a:pt x="309" y="17"/>
                </a:cubicBezTo>
                <a:cubicBezTo>
                  <a:pt x="308" y="17"/>
                  <a:pt x="307" y="18"/>
                  <a:pt x="308" y="18"/>
                </a:cubicBezTo>
                <a:cubicBezTo>
                  <a:pt x="307" y="18"/>
                  <a:pt x="305" y="19"/>
                  <a:pt x="305" y="19"/>
                </a:cubicBezTo>
                <a:cubicBezTo>
                  <a:pt x="306" y="20"/>
                  <a:pt x="309" y="18"/>
                  <a:pt x="308" y="18"/>
                </a:cubicBezTo>
                <a:cubicBezTo>
                  <a:pt x="309" y="18"/>
                  <a:pt x="312" y="17"/>
                  <a:pt x="312" y="17"/>
                </a:cubicBezTo>
                <a:cubicBezTo>
                  <a:pt x="311" y="16"/>
                  <a:pt x="310" y="17"/>
                  <a:pt x="309" y="17"/>
                </a:cubicBezTo>
                <a:cubicBezTo>
                  <a:pt x="310" y="17"/>
                  <a:pt x="309" y="17"/>
                  <a:pt x="309" y="17"/>
                </a:cubicBezTo>
                <a:cubicBezTo>
                  <a:pt x="313" y="15"/>
                  <a:pt x="323" y="14"/>
                  <a:pt x="323" y="12"/>
                </a:cubicBezTo>
                <a:cubicBezTo>
                  <a:pt x="323" y="12"/>
                  <a:pt x="321" y="13"/>
                  <a:pt x="322" y="12"/>
                </a:cubicBezTo>
                <a:cubicBezTo>
                  <a:pt x="322" y="12"/>
                  <a:pt x="324" y="11"/>
                  <a:pt x="324" y="11"/>
                </a:cubicBezTo>
                <a:cubicBezTo>
                  <a:pt x="322" y="12"/>
                  <a:pt x="320" y="12"/>
                  <a:pt x="319" y="13"/>
                </a:cubicBezTo>
                <a:cubicBezTo>
                  <a:pt x="317" y="13"/>
                  <a:pt x="316" y="14"/>
                  <a:pt x="314" y="14"/>
                </a:cubicBezTo>
                <a:cubicBezTo>
                  <a:pt x="315" y="14"/>
                  <a:pt x="316" y="14"/>
                  <a:pt x="317" y="13"/>
                </a:cubicBezTo>
                <a:cubicBezTo>
                  <a:pt x="317" y="13"/>
                  <a:pt x="317" y="13"/>
                  <a:pt x="316" y="13"/>
                </a:cubicBezTo>
                <a:cubicBezTo>
                  <a:pt x="318" y="12"/>
                  <a:pt x="318" y="12"/>
                  <a:pt x="319" y="12"/>
                </a:cubicBezTo>
                <a:cubicBezTo>
                  <a:pt x="319" y="12"/>
                  <a:pt x="316" y="13"/>
                  <a:pt x="318" y="13"/>
                </a:cubicBezTo>
                <a:cubicBezTo>
                  <a:pt x="320" y="12"/>
                  <a:pt x="322" y="11"/>
                  <a:pt x="321" y="11"/>
                </a:cubicBezTo>
                <a:cubicBezTo>
                  <a:pt x="320" y="11"/>
                  <a:pt x="318" y="12"/>
                  <a:pt x="319" y="11"/>
                </a:cubicBezTo>
                <a:cubicBezTo>
                  <a:pt x="319" y="11"/>
                  <a:pt x="320" y="11"/>
                  <a:pt x="321" y="10"/>
                </a:cubicBezTo>
                <a:cubicBezTo>
                  <a:pt x="322" y="11"/>
                  <a:pt x="325" y="10"/>
                  <a:pt x="324" y="11"/>
                </a:cubicBezTo>
                <a:cubicBezTo>
                  <a:pt x="325" y="10"/>
                  <a:pt x="330" y="8"/>
                  <a:pt x="332" y="8"/>
                </a:cubicBezTo>
                <a:cubicBezTo>
                  <a:pt x="332" y="8"/>
                  <a:pt x="332" y="8"/>
                  <a:pt x="332" y="8"/>
                </a:cubicBezTo>
                <a:cubicBezTo>
                  <a:pt x="333" y="8"/>
                  <a:pt x="333" y="8"/>
                  <a:pt x="334" y="8"/>
                </a:cubicBezTo>
                <a:cubicBezTo>
                  <a:pt x="334" y="8"/>
                  <a:pt x="334" y="8"/>
                  <a:pt x="334" y="8"/>
                </a:cubicBezTo>
                <a:cubicBezTo>
                  <a:pt x="332" y="9"/>
                  <a:pt x="330" y="9"/>
                  <a:pt x="328" y="10"/>
                </a:cubicBezTo>
                <a:cubicBezTo>
                  <a:pt x="329" y="10"/>
                  <a:pt x="327" y="10"/>
                  <a:pt x="329" y="10"/>
                </a:cubicBezTo>
                <a:cubicBezTo>
                  <a:pt x="330" y="9"/>
                  <a:pt x="334" y="9"/>
                  <a:pt x="336" y="8"/>
                </a:cubicBezTo>
                <a:cubicBezTo>
                  <a:pt x="335" y="8"/>
                  <a:pt x="334" y="8"/>
                  <a:pt x="335" y="8"/>
                </a:cubicBezTo>
                <a:cubicBezTo>
                  <a:pt x="337" y="7"/>
                  <a:pt x="341" y="7"/>
                  <a:pt x="341" y="6"/>
                </a:cubicBezTo>
                <a:cubicBezTo>
                  <a:pt x="342" y="6"/>
                  <a:pt x="342" y="7"/>
                  <a:pt x="344" y="5"/>
                </a:cubicBezTo>
                <a:cubicBezTo>
                  <a:pt x="345" y="5"/>
                  <a:pt x="345" y="6"/>
                  <a:pt x="345" y="6"/>
                </a:cubicBezTo>
                <a:cubicBezTo>
                  <a:pt x="345" y="6"/>
                  <a:pt x="344" y="6"/>
                  <a:pt x="343" y="6"/>
                </a:cubicBezTo>
                <a:cubicBezTo>
                  <a:pt x="346" y="7"/>
                  <a:pt x="342" y="7"/>
                  <a:pt x="343" y="7"/>
                </a:cubicBezTo>
                <a:cubicBezTo>
                  <a:pt x="344" y="7"/>
                  <a:pt x="345" y="7"/>
                  <a:pt x="346" y="7"/>
                </a:cubicBezTo>
                <a:cubicBezTo>
                  <a:pt x="344" y="6"/>
                  <a:pt x="347" y="6"/>
                  <a:pt x="346" y="5"/>
                </a:cubicBezTo>
                <a:cubicBezTo>
                  <a:pt x="347" y="6"/>
                  <a:pt x="350" y="6"/>
                  <a:pt x="350" y="5"/>
                </a:cubicBezTo>
                <a:cubicBezTo>
                  <a:pt x="351" y="5"/>
                  <a:pt x="351" y="5"/>
                  <a:pt x="352" y="5"/>
                </a:cubicBezTo>
                <a:cubicBezTo>
                  <a:pt x="353" y="6"/>
                  <a:pt x="348" y="6"/>
                  <a:pt x="349" y="6"/>
                </a:cubicBezTo>
                <a:cubicBezTo>
                  <a:pt x="345" y="7"/>
                  <a:pt x="342" y="8"/>
                  <a:pt x="338" y="9"/>
                </a:cubicBezTo>
                <a:cubicBezTo>
                  <a:pt x="339" y="10"/>
                  <a:pt x="341" y="8"/>
                  <a:pt x="342" y="9"/>
                </a:cubicBezTo>
                <a:cubicBezTo>
                  <a:pt x="343" y="8"/>
                  <a:pt x="343" y="8"/>
                  <a:pt x="343" y="8"/>
                </a:cubicBezTo>
                <a:cubicBezTo>
                  <a:pt x="346" y="7"/>
                  <a:pt x="344" y="7"/>
                  <a:pt x="345" y="8"/>
                </a:cubicBezTo>
                <a:cubicBezTo>
                  <a:pt x="346" y="7"/>
                  <a:pt x="347" y="8"/>
                  <a:pt x="346" y="7"/>
                </a:cubicBezTo>
                <a:cubicBezTo>
                  <a:pt x="349" y="7"/>
                  <a:pt x="346" y="8"/>
                  <a:pt x="346" y="8"/>
                </a:cubicBezTo>
                <a:cubicBezTo>
                  <a:pt x="348" y="8"/>
                  <a:pt x="350" y="8"/>
                  <a:pt x="351" y="8"/>
                </a:cubicBezTo>
                <a:cubicBezTo>
                  <a:pt x="351" y="7"/>
                  <a:pt x="351" y="7"/>
                  <a:pt x="351" y="7"/>
                </a:cubicBezTo>
                <a:cubicBezTo>
                  <a:pt x="350" y="8"/>
                  <a:pt x="349" y="7"/>
                  <a:pt x="348" y="8"/>
                </a:cubicBezTo>
                <a:cubicBezTo>
                  <a:pt x="347" y="8"/>
                  <a:pt x="347" y="7"/>
                  <a:pt x="348" y="7"/>
                </a:cubicBezTo>
                <a:cubicBezTo>
                  <a:pt x="348" y="7"/>
                  <a:pt x="348" y="8"/>
                  <a:pt x="348" y="7"/>
                </a:cubicBezTo>
                <a:cubicBezTo>
                  <a:pt x="349" y="7"/>
                  <a:pt x="350" y="7"/>
                  <a:pt x="350" y="6"/>
                </a:cubicBezTo>
                <a:cubicBezTo>
                  <a:pt x="351" y="6"/>
                  <a:pt x="354" y="6"/>
                  <a:pt x="354" y="6"/>
                </a:cubicBezTo>
                <a:cubicBezTo>
                  <a:pt x="353" y="6"/>
                  <a:pt x="352" y="6"/>
                  <a:pt x="350" y="6"/>
                </a:cubicBezTo>
                <a:cubicBezTo>
                  <a:pt x="351" y="5"/>
                  <a:pt x="353" y="6"/>
                  <a:pt x="353" y="5"/>
                </a:cubicBezTo>
                <a:cubicBezTo>
                  <a:pt x="354" y="6"/>
                  <a:pt x="360" y="5"/>
                  <a:pt x="359" y="4"/>
                </a:cubicBezTo>
                <a:cubicBezTo>
                  <a:pt x="361" y="4"/>
                  <a:pt x="360" y="5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3" y="4"/>
                  <a:pt x="363" y="3"/>
                  <a:pt x="364" y="3"/>
                </a:cubicBezTo>
                <a:cubicBezTo>
                  <a:pt x="365" y="3"/>
                  <a:pt x="366" y="3"/>
                  <a:pt x="367" y="3"/>
                </a:cubicBezTo>
                <a:cubicBezTo>
                  <a:pt x="365" y="4"/>
                  <a:pt x="362" y="5"/>
                  <a:pt x="362" y="6"/>
                </a:cubicBezTo>
                <a:cubicBezTo>
                  <a:pt x="363" y="5"/>
                  <a:pt x="363" y="5"/>
                  <a:pt x="363" y="5"/>
                </a:cubicBezTo>
                <a:cubicBezTo>
                  <a:pt x="364" y="5"/>
                  <a:pt x="365" y="4"/>
                  <a:pt x="367" y="5"/>
                </a:cubicBezTo>
                <a:cubicBezTo>
                  <a:pt x="366" y="5"/>
                  <a:pt x="367" y="5"/>
                  <a:pt x="368" y="5"/>
                </a:cubicBezTo>
                <a:cubicBezTo>
                  <a:pt x="369" y="4"/>
                  <a:pt x="371" y="5"/>
                  <a:pt x="371" y="5"/>
                </a:cubicBezTo>
                <a:cubicBezTo>
                  <a:pt x="372" y="5"/>
                  <a:pt x="373" y="4"/>
                  <a:pt x="372" y="4"/>
                </a:cubicBezTo>
                <a:cubicBezTo>
                  <a:pt x="372" y="4"/>
                  <a:pt x="369" y="5"/>
                  <a:pt x="370" y="4"/>
                </a:cubicBezTo>
                <a:cubicBezTo>
                  <a:pt x="371" y="4"/>
                  <a:pt x="373" y="4"/>
                  <a:pt x="372" y="3"/>
                </a:cubicBezTo>
                <a:cubicBezTo>
                  <a:pt x="372" y="4"/>
                  <a:pt x="369" y="4"/>
                  <a:pt x="370" y="3"/>
                </a:cubicBezTo>
                <a:cubicBezTo>
                  <a:pt x="372" y="2"/>
                  <a:pt x="373" y="3"/>
                  <a:pt x="374" y="2"/>
                </a:cubicBezTo>
                <a:cubicBezTo>
                  <a:pt x="375" y="2"/>
                  <a:pt x="375" y="2"/>
                  <a:pt x="375" y="3"/>
                </a:cubicBezTo>
                <a:cubicBezTo>
                  <a:pt x="376" y="2"/>
                  <a:pt x="379" y="2"/>
                  <a:pt x="380" y="2"/>
                </a:cubicBezTo>
                <a:cubicBezTo>
                  <a:pt x="382" y="2"/>
                  <a:pt x="383" y="1"/>
                  <a:pt x="385" y="1"/>
                </a:cubicBezTo>
                <a:cubicBezTo>
                  <a:pt x="385" y="1"/>
                  <a:pt x="387" y="1"/>
                  <a:pt x="387" y="1"/>
                </a:cubicBezTo>
                <a:cubicBezTo>
                  <a:pt x="388" y="1"/>
                  <a:pt x="388" y="1"/>
                  <a:pt x="389" y="1"/>
                </a:cubicBezTo>
                <a:cubicBezTo>
                  <a:pt x="389" y="0"/>
                  <a:pt x="392" y="1"/>
                  <a:pt x="394" y="0"/>
                </a:cubicBezTo>
                <a:cubicBezTo>
                  <a:pt x="394" y="1"/>
                  <a:pt x="394" y="1"/>
                  <a:pt x="395" y="1"/>
                </a:cubicBezTo>
                <a:cubicBezTo>
                  <a:pt x="397" y="1"/>
                  <a:pt x="395" y="1"/>
                  <a:pt x="397" y="1"/>
                </a:cubicBezTo>
                <a:cubicBezTo>
                  <a:pt x="396" y="1"/>
                  <a:pt x="396" y="1"/>
                  <a:pt x="397" y="1"/>
                </a:cubicBezTo>
                <a:cubicBezTo>
                  <a:pt x="398" y="1"/>
                  <a:pt x="398" y="1"/>
                  <a:pt x="399" y="1"/>
                </a:cubicBezTo>
                <a:cubicBezTo>
                  <a:pt x="400" y="1"/>
                  <a:pt x="398" y="1"/>
                  <a:pt x="399" y="0"/>
                </a:cubicBezTo>
                <a:cubicBezTo>
                  <a:pt x="401" y="0"/>
                  <a:pt x="404" y="0"/>
                  <a:pt x="406" y="0"/>
                </a:cubicBezTo>
                <a:cubicBezTo>
                  <a:pt x="405" y="0"/>
                  <a:pt x="405" y="0"/>
                  <a:pt x="406" y="0"/>
                </a:cubicBezTo>
                <a:cubicBezTo>
                  <a:pt x="407" y="0"/>
                  <a:pt x="409" y="0"/>
                  <a:pt x="409" y="1"/>
                </a:cubicBezTo>
                <a:cubicBezTo>
                  <a:pt x="411" y="0"/>
                  <a:pt x="414" y="0"/>
                  <a:pt x="416" y="0"/>
                </a:cubicBezTo>
                <a:cubicBezTo>
                  <a:pt x="417" y="0"/>
                  <a:pt x="418" y="0"/>
                  <a:pt x="419" y="0"/>
                </a:cubicBezTo>
                <a:cubicBezTo>
                  <a:pt x="420" y="0"/>
                  <a:pt x="421" y="0"/>
                  <a:pt x="421" y="0"/>
                </a:cubicBezTo>
                <a:cubicBezTo>
                  <a:pt x="422" y="0"/>
                  <a:pt x="422" y="0"/>
                  <a:pt x="423" y="0"/>
                </a:cubicBezTo>
                <a:cubicBezTo>
                  <a:pt x="423" y="0"/>
                  <a:pt x="421" y="0"/>
                  <a:pt x="420" y="0"/>
                </a:cubicBezTo>
                <a:cubicBezTo>
                  <a:pt x="421" y="1"/>
                  <a:pt x="420" y="1"/>
                  <a:pt x="419" y="2"/>
                </a:cubicBezTo>
                <a:cubicBezTo>
                  <a:pt x="421" y="2"/>
                  <a:pt x="422" y="2"/>
                  <a:pt x="423" y="1"/>
                </a:cubicBezTo>
                <a:cubicBezTo>
                  <a:pt x="425" y="2"/>
                  <a:pt x="427" y="2"/>
                  <a:pt x="429" y="1"/>
                </a:cubicBezTo>
                <a:cubicBezTo>
                  <a:pt x="431" y="2"/>
                  <a:pt x="429" y="2"/>
                  <a:pt x="430" y="2"/>
                </a:cubicBezTo>
                <a:cubicBezTo>
                  <a:pt x="431" y="2"/>
                  <a:pt x="430" y="2"/>
                  <a:pt x="431" y="2"/>
                </a:cubicBezTo>
                <a:cubicBezTo>
                  <a:pt x="433" y="2"/>
                  <a:pt x="439" y="2"/>
                  <a:pt x="443" y="3"/>
                </a:cubicBezTo>
                <a:cubicBezTo>
                  <a:pt x="442" y="2"/>
                  <a:pt x="441" y="2"/>
                  <a:pt x="440" y="2"/>
                </a:cubicBezTo>
                <a:cubicBezTo>
                  <a:pt x="440" y="2"/>
                  <a:pt x="439" y="1"/>
                  <a:pt x="438" y="2"/>
                </a:cubicBezTo>
                <a:cubicBezTo>
                  <a:pt x="439" y="2"/>
                  <a:pt x="439" y="2"/>
                  <a:pt x="439" y="2"/>
                </a:cubicBezTo>
                <a:cubicBezTo>
                  <a:pt x="436" y="2"/>
                  <a:pt x="434" y="1"/>
                  <a:pt x="431" y="1"/>
                </a:cubicBezTo>
                <a:cubicBezTo>
                  <a:pt x="432" y="1"/>
                  <a:pt x="434" y="1"/>
                  <a:pt x="432" y="1"/>
                </a:cubicBezTo>
                <a:cubicBezTo>
                  <a:pt x="433" y="0"/>
                  <a:pt x="434" y="1"/>
                  <a:pt x="435" y="1"/>
                </a:cubicBezTo>
                <a:cubicBezTo>
                  <a:pt x="436" y="1"/>
                  <a:pt x="439" y="1"/>
                  <a:pt x="441" y="1"/>
                </a:cubicBezTo>
                <a:cubicBezTo>
                  <a:pt x="441" y="1"/>
                  <a:pt x="440" y="1"/>
                  <a:pt x="441" y="1"/>
                </a:cubicBezTo>
                <a:cubicBezTo>
                  <a:pt x="442" y="2"/>
                  <a:pt x="443" y="1"/>
                  <a:pt x="4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446" y="1"/>
                  <a:pt x="449" y="1"/>
                  <a:pt x="453" y="2"/>
                </a:cubicBezTo>
                <a:cubicBezTo>
                  <a:pt x="454" y="2"/>
                  <a:pt x="453" y="2"/>
                  <a:pt x="454" y="2"/>
                </a:cubicBezTo>
                <a:cubicBezTo>
                  <a:pt x="456" y="2"/>
                  <a:pt x="456" y="2"/>
                  <a:pt x="456" y="2"/>
                </a:cubicBezTo>
                <a:cubicBezTo>
                  <a:pt x="456" y="3"/>
                  <a:pt x="456" y="3"/>
                  <a:pt x="456" y="3"/>
                </a:cubicBezTo>
                <a:cubicBezTo>
                  <a:pt x="457" y="3"/>
                  <a:pt x="457" y="3"/>
                  <a:pt x="458" y="3"/>
                </a:cubicBezTo>
                <a:cubicBezTo>
                  <a:pt x="458" y="3"/>
                  <a:pt x="457" y="2"/>
                  <a:pt x="457" y="2"/>
                </a:cubicBezTo>
                <a:cubicBezTo>
                  <a:pt x="458" y="3"/>
                  <a:pt x="460" y="2"/>
                  <a:pt x="460" y="3"/>
                </a:cubicBezTo>
                <a:cubicBezTo>
                  <a:pt x="460" y="3"/>
                  <a:pt x="459" y="3"/>
                  <a:pt x="460" y="3"/>
                </a:cubicBezTo>
                <a:cubicBezTo>
                  <a:pt x="461" y="3"/>
                  <a:pt x="461" y="3"/>
                  <a:pt x="462" y="3"/>
                </a:cubicBezTo>
                <a:cubicBezTo>
                  <a:pt x="462" y="3"/>
                  <a:pt x="462" y="3"/>
                  <a:pt x="462" y="3"/>
                </a:cubicBezTo>
                <a:cubicBezTo>
                  <a:pt x="464" y="4"/>
                  <a:pt x="466" y="3"/>
                  <a:pt x="468" y="4"/>
                </a:cubicBezTo>
                <a:cubicBezTo>
                  <a:pt x="468" y="4"/>
                  <a:pt x="466" y="4"/>
                  <a:pt x="467" y="4"/>
                </a:cubicBezTo>
                <a:cubicBezTo>
                  <a:pt x="471" y="5"/>
                  <a:pt x="478" y="5"/>
                  <a:pt x="483" y="8"/>
                </a:cubicBezTo>
                <a:cubicBezTo>
                  <a:pt x="484" y="7"/>
                  <a:pt x="482" y="7"/>
                  <a:pt x="483" y="7"/>
                </a:cubicBezTo>
                <a:cubicBezTo>
                  <a:pt x="485" y="7"/>
                  <a:pt x="483" y="7"/>
                  <a:pt x="484" y="8"/>
                </a:cubicBezTo>
                <a:cubicBezTo>
                  <a:pt x="486" y="8"/>
                  <a:pt x="484" y="7"/>
                  <a:pt x="486" y="7"/>
                </a:cubicBezTo>
                <a:cubicBezTo>
                  <a:pt x="486" y="8"/>
                  <a:pt x="485" y="8"/>
                  <a:pt x="487" y="8"/>
                </a:cubicBezTo>
                <a:cubicBezTo>
                  <a:pt x="488" y="8"/>
                  <a:pt x="490" y="9"/>
                  <a:pt x="491" y="9"/>
                </a:cubicBezTo>
                <a:cubicBezTo>
                  <a:pt x="491" y="9"/>
                  <a:pt x="491" y="9"/>
                  <a:pt x="491" y="8"/>
                </a:cubicBezTo>
                <a:cubicBezTo>
                  <a:pt x="491" y="9"/>
                  <a:pt x="492" y="9"/>
                  <a:pt x="492" y="9"/>
                </a:cubicBezTo>
                <a:cubicBezTo>
                  <a:pt x="495" y="10"/>
                  <a:pt x="497" y="9"/>
                  <a:pt x="498" y="10"/>
                </a:cubicBezTo>
                <a:cubicBezTo>
                  <a:pt x="498" y="11"/>
                  <a:pt x="496" y="10"/>
                  <a:pt x="495" y="10"/>
                </a:cubicBezTo>
                <a:cubicBezTo>
                  <a:pt x="495" y="10"/>
                  <a:pt x="495" y="10"/>
                  <a:pt x="495" y="10"/>
                </a:cubicBezTo>
                <a:cubicBezTo>
                  <a:pt x="497" y="11"/>
                  <a:pt x="500" y="11"/>
                  <a:pt x="502" y="12"/>
                </a:cubicBezTo>
                <a:cubicBezTo>
                  <a:pt x="501" y="11"/>
                  <a:pt x="500" y="11"/>
                  <a:pt x="498" y="10"/>
                </a:cubicBezTo>
                <a:cubicBezTo>
                  <a:pt x="499" y="10"/>
                  <a:pt x="498" y="10"/>
                  <a:pt x="499" y="10"/>
                </a:cubicBezTo>
                <a:cubicBezTo>
                  <a:pt x="501" y="11"/>
                  <a:pt x="500" y="10"/>
                  <a:pt x="502" y="11"/>
                </a:cubicBezTo>
                <a:cubicBezTo>
                  <a:pt x="502" y="11"/>
                  <a:pt x="504" y="12"/>
                  <a:pt x="505" y="12"/>
                </a:cubicBezTo>
                <a:cubicBezTo>
                  <a:pt x="505" y="12"/>
                  <a:pt x="504" y="12"/>
                  <a:pt x="504" y="11"/>
                </a:cubicBezTo>
                <a:cubicBezTo>
                  <a:pt x="505" y="12"/>
                  <a:pt x="506" y="12"/>
                  <a:pt x="507" y="13"/>
                </a:cubicBezTo>
                <a:cubicBezTo>
                  <a:pt x="507" y="12"/>
                  <a:pt x="510" y="13"/>
                  <a:pt x="510" y="13"/>
                </a:cubicBezTo>
                <a:cubicBezTo>
                  <a:pt x="512" y="13"/>
                  <a:pt x="515" y="15"/>
                  <a:pt x="517" y="15"/>
                </a:cubicBezTo>
                <a:cubicBezTo>
                  <a:pt x="519" y="16"/>
                  <a:pt x="519" y="15"/>
                  <a:pt x="520" y="15"/>
                </a:cubicBezTo>
                <a:cubicBezTo>
                  <a:pt x="519" y="16"/>
                  <a:pt x="521" y="16"/>
                  <a:pt x="522" y="17"/>
                </a:cubicBezTo>
                <a:cubicBezTo>
                  <a:pt x="525" y="17"/>
                  <a:pt x="528" y="19"/>
                  <a:pt x="530" y="18"/>
                </a:cubicBezTo>
                <a:cubicBezTo>
                  <a:pt x="530" y="19"/>
                  <a:pt x="532" y="19"/>
                  <a:pt x="533" y="19"/>
                </a:cubicBezTo>
                <a:cubicBezTo>
                  <a:pt x="531" y="20"/>
                  <a:pt x="539" y="22"/>
                  <a:pt x="541" y="22"/>
                </a:cubicBezTo>
                <a:cubicBezTo>
                  <a:pt x="541" y="23"/>
                  <a:pt x="538" y="22"/>
                  <a:pt x="538" y="22"/>
                </a:cubicBezTo>
                <a:cubicBezTo>
                  <a:pt x="539" y="23"/>
                  <a:pt x="540" y="23"/>
                  <a:pt x="541" y="24"/>
                </a:cubicBezTo>
                <a:cubicBezTo>
                  <a:pt x="540" y="23"/>
                  <a:pt x="541" y="24"/>
                  <a:pt x="542" y="24"/>
                </a:cubicBezTo>
                <a:cubicBezTo>
                  <a:pt x="542" y="23"/>
                  <a:pt x="543" y="23"/>
                  <a:pt x="543" y="23"/>
                </a:cubicBezTo>
                <a:cubicBezTo>
                  <a:pt x="545" y="24"/>
                  <a:pt x="542" y="24"/>
                  <a:pt x="543" y="24"/>
                </a:cubicBezTo>
                <a:cubicBezTo>
                  <a:pt x="544" y="25"/>
                  <a:pt x="546" y="26"/>
                  <a:pt x="545" y="26"/>
                </a:cubicBezTo>
                <a:cubicBezTo>
                  <a:pt x="546" y="26"/>
                  <a:pt x="546" y="26"/>
                  <a:pt x="547" y="26"/>
                </a:cubicBezTo>
                <a:cubicBezTo>
                  <a:pt x="548" y="26"/>
                  <a:pt x="550" y="27"/>
                  <a:pt x="551" y="28"/>
                </a:cubicBezTo>
                <a:cubicBezTo>
                  <a:pt x="551" y="28"/>
                  <a:pt x="549" y="26"/>
                  <a:pt x="549" y="26"/>
                </a:cubicBezTo>
                <a:cubicBezTo>
                  <a:pt x="552" y="27"/>
                  <a:pt x="551" y="28"/>
                  <a:pt x="555" y="29"/>
                </a:cubicBezTo>
                <a:cubicBezTo>
                  <a:pt x="552" y="27"/>
                  <a:pt x="552" y="27"/>
                  <a:pt x="549" y="25"/>
                </a:cubicBezTo>
                <a:cubicBezTo>
                  <a:pt x="551" y="26"/>
                  <a:pt x="554" y="27"/>
                  <a:pt x="554" y="27"/>
                </a:cubicBezTo>
                <a:cubicBezTo>
                  <a:pt x="553" y="27"/>
                  <a:pt x="553" y="27"/>
                  <a:pt x="553" y="27"/>
                </a:cubicBezTo>
                <a:cubicBezTo>
                  <a:pt x="554" y="28"/>
                  <a:pt x="555" y="29"/>
                  <a:pt x="556" y="29"/>
                </a:cubicBezTo>
                <a:cubicBezTo>
                  <a:pt x="556" y="29"/>
                  <a:pt x="555" y="29"/>
                  <a:pt x="556" y="30"/>
                </a:cubicBezTo>
                <a:cubicBezTo>
                  <a:pt x="557" y="30"/>
                  <a:pt x="557" y="31"/>
                  <a:pt x="558" y="31"/>
                </a:cubicBezTo>
                <a:cubicBezTo>
                  <a:pt x="558" y="31"/>
                  <a:pt x="556" y="30"/>
                  <a:pt x="558" y="30"/>
                </a:cubicBezTo>
                <a:cubicBezTo>
                  <a:pt x="559" y="31"/>
                  <a:pt x="560" y="32"/>
                  <a:pt x="561" y="32"/>
                </a:cubicBezTo>
                <a:cubicBezTo>
                  <a:pt x="562" y="33"/>
                  <a:pt x="566" y="34"/>
                  <a:pt x="566" y="34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67" y="34"/>
                  <a:pt x="568" y="35"/>
                  <a:pt x="569" y="35"/>
                </a:cubicBezTo>
                <a:cubicBezTo>
                  <a:pt x="570" y="36"/>
                  <a:pt x="569" y="36"/>
                  <a:pt x="571" y="37"/>
                </a:cubicBezTo>
                <a:cubicBezTo>
                  <a:pt x="572" y="37"/>
                  <a:pt x="574" y="38"/>
                  <a:pt x="576" y="39"/>
                </a:cubicBezTo>
                <a:cubicBezTo>
                  <a:pt x="575" y="39"/>
                  <a:pt x="573" y="38"/>
                  <a:pt x="573" y="38"/>
                </a:cubicBezTo>
                <a:cubicBezTo>
                  <a:pt x="574" y="39"/>
                  <a:pt x="574" y="39"/>
                  <a:pt x="575" y="40"/>
                </a:cubicBezTo>
                <a:cubicBezTo>
                  <a:pt x="577" y="40"/>
                  <a:pt x="578" y="41"/>
                  <a:pt x="579" y="41"/>
                </a:cubicBezTo>
                <a:cubicBezTo>
                  <a:pt x="582" y="43"/>
                  <a:pt x="586" y="43"/>
                  <a:pt x="588" y="46"/>
                </a:cubicBezTo>
                <a:cubicBezTo>
                  <a:pt x="588" y="46"/>
                  <a:pt x="589" y="46"/>
                  <a:pt x="590" y="46"/>
                </a:cubicBezTo>
                <a:cubicBezTo>
                  <a:pt x="591" y="47"/>
                  <a:pt x="589" y="47"/>
                  <a:pt x="591" y="48"/>
                </a:cubicBezTo>
                <a:cubicBezTo>
                  <a:pt x="592" y="48"/>
                  <a:pt x="590" y="47"/>
                  <a:pt x="592" y="48"/>
                </a:cubicBezTo>
                <a:cubicBezTo>
                  <a:pt x="594" y="49"/>
                  <a:pt x="595" y="50"/>
                  <a:pt x="597" y="50"/>
                </a:cubicBezTo>
                <a:cubicBezTo>
                  <a:pt x="598" y="51"/>
                  <a:pt x="596" y="50"/>
                  <a:pt x="596" y="51"/>
                </a:cubicBezTo>
                <a:cubicBezTo>
                  <a:pt x="598" y="52"/>
                  <a:pt x="600" y="53"/>
                  <a:pt x="601" y="53"/>
                </a:cubicBezTo>
                <a:cubicBezTo>
                  <a:pt x="602" y="54"/>
                  <a:pt x="603" y="55"/>
                  <a:pt x="605" y="56"/>
                </a:cubicBezTo>
                <a:cubicBezTo>
                  <a:pt x="605" y="56"/>
                  <a:pt x="605" y="56"/>
                  <a:pt x="606" y="57"/>
                </a:cubicBezTo>
                <a:cubicBezTo>
                  <a:pt x="607" y="57"/>
                  <a:pt x="608" y="59"/>
                  <a:pt x="609" y="59"/>
                </a:cubicBezTo>
                <a:cubicBezTo>
                  <a:pt x="609" y="59"/>
                  <a:pt x="609" y="59"/>
                  <a:pt x="610" y="59"/>
                </a:cubicBezTo>
                <a:cubicBezTo>
                  <a:pt x="611" y="60"/>
                  <a:pt x="608" y="58"/>
                  <a:pt x="609" y="60"/>
                </a:cubicBezTo>
                <a:cubicBezTo>
                  <a:pt x="610" y="60"/>
                  <a:pt x="610" y="61"/>
                  <a:pt x="611" y="61"/>
                </a:cubicBezTo>
                <a:cubicBezTo>
                  <a:pt x="611" y="60"/>
                  <a:pt x="611" y="60"/>
                  <a:pt x="612" y="60"/>
                </a:cubicBezTo>
                <a:cubicBezTo>
                  <a:pt x="612" y="61"/>
                  <a:pt x="611" y="61"/>
                  <a:pt x="612" y="62"/>
                </a:cubicBezTo>
                <a:cubicBezTo>
                  <a:pt x="613" y="62"/>
                  <a:pt x="613" y="61"/>
                  <a:pt x="613" y="61"/>
                </a:cubicBezTo>
                <a:cubicBezTo>
                  <a:pt x="614" y="62"/>
                  <a:pt x="614" y="61"/>
                  <a:pt x="615" y="62"/>
                </a:cubicBezTo>
                <a:cubicBezTo>
                  <a:pt x="614" y="62"/>
                  <a:pt x="615" y="62"/>
                  <a:pt x="615" y="63"/>
                </a:cubicBezTo>
                <a:cubicBezTo>
                  <a:pt x="615" y="63"/>
                  <a:pt x="614" y="62"/>
                  <a:pt x="614" y="62"/>
                </a:cubicBezTo>
                <a:cubicBezTo>
                  <a:pt x="615" y="63"/>
                  <a:pt x="616" y="64"/>
                  <a:pt x="617" y="64"/>
                </a:cubicBezTo>
                <a:cubicBezTo>
                  <a:pt x="617" y="64"/>
                  <a:pt x="615" y="64"/>
                  <a:pt x="615" y="63"/>
                </a:cubicBezTo>
                <a:cubicBezTo>
                  <a:pt x="617" y="63"/>
                  <a:pt x="618" y="65"/>
                  <a:pt x="619" y="64"/>
                </a:cubicBezTo>
                <a:cubicBezTo>
                  <a:pt x="619" y="65"/>
                  <a:pt x="619" y="65"/>
                  <a:pt x="619" y="66"/>
                </a:cubicBezTo>
                <a:cubicBezTo>
                  <a:pt x="619" y="65"/>
                  <a:pt x="618" y="65"/>
                  <a:pt x="618" y="66"/>
                </a:cubicBezTo>
                <a:cubicBezTo>
                  <a:pt x="619" y="66"/>
                  <a:pt x="621" y="69"/>
                  <a:pt x="622" y="68"/>
                </a:cubicBezTo>
                <a:cubicBezTo>
                  <a:pt x="621" y="68"/>
                  <a:pt x="620" y="66"/>
                  <a:pt x="620" y="66"/>
                </a:cubicBezTo>
                <a:cubicBezTo>
                  <a:pt x="622" y="67"/>
                  <a:pt x="624" y="68"/>
                  <a:pt x="626" y="69"/>
                </a:cubicBezTo>
                <a:cubicBezTo>
                  <a:pt x="627" y="71"/>
                  <a:pt x="629" y="71"/>
                  <a:pt x="628" y="72"/>
                </a:cubicBezTo>
                <a:cubicBezTo>
                  <a:pt x="630" y="73"/>
                  <a:pt x="631" y="74"/>
                  <a:pt x="632" y="74"/>
                </a:cubicBezTo>
                <a:cubicBezTo>
                  <a:pt x="631" y="75"/>
                  <a:pt x="634" y="76"/>
                  <a:pt x="635" y="77"/>
                </a:cubicBezTo>
                <a:cubicBezTo>
                  <a:pt x="634" y="76"/>
                  <a:pt x="633" y="75"/>
                  <a:pt x="632" y="75"/>
                </a:cubicBezTo>
                <a:cubicBezTo>
                  <a:pt x="634" y="77"/>
                  <a:pt x="630" y="74"/>
                  <a:pt x="630" y="75"/>
                </a:cubicBezTo>
                <a:cubicBezTo>
                  <a:pt x="631" y="76"/>
                  <a:pt x="632" y="76"/>
                  <a:pt x="632" y="77"/>
                </a:cubicBezTo>
                <a:cubicBezTo>
                  <a:pt x="634" y="77"/>
                  <a:pt x="636" y="79"/>
                  <a:pt x="638" y="80"/>
                </a:cubicBezTo>
                <a:cubicBezTo>
                  <a:pt x="638" y="80"/>
                  <a:pt x="637" y="79"/>
                  <a:pt x="637" y="80"/>
                </a:cubicBezTo>
                <a:cubicBezTo>
                  <a:pt x="637" y="80"/>
                  <a:pt x="635" y="78"/>
                  <a:pt x="635" y="79"/>
                </a:cubicBezTo>
                <a:cubicBezTo>
                  <a:pt x="637" y="80"/>
                  <a:pt x="638" y="81"/>
                  <a:pt x="639" y="83"/>
                </a:cubicBezTo>
                <a:cubicBezTo>
                  <a:pt x="641" y="84"/>
                  <a:pt x="643" y="84"/>
                  <a:pt x="643" y="86"/>
                </a:cubicBezTo>
                <a:cubicBezTo>
                  <a:pt x="645" y="87"/>
                  <a:pt x="647" y="87"/>
                  <a:pt x="648" y="89"/>
                </a:cubicBezTo>
                <a:cubicBezTo>
                  <a:pt x="647" y="88"/>
                  <a:pt x="647" y="88"/>
                  <a:pt x="646" y="88"/>
                </a:cubicBezTo>
                <a:cubicBezTo>
                  <a:pt x="649" y="90"/>
                  <a:pt x="652" y="93"/>
                  <a:pt x="653" y="94"/>
                </a:cubicBezTo>
                <a:cubicBezTo>
                  <a:pt x="653" y="92"/>
                  <a:pt x="652" y="94"/>
                  <a:pt x="652" y="92"/>
                </a:cubicBezTo>
                <a:cubicBezTo>
                  <a:pt x="654" y="93"/>
                  <a:pt x="654" y="93"/>
                  <a:pt x="654" y="93"/>
                </a:cubicBezTo>
                <a:cubicBezTo>
                  <a:pt x="654" y="94"/>
                  <a:pt x="655" y="95"/>
                  <a:pt x="656" y="96"/>
                </a:cubicBezTo>
                <a:cubicBezTo>
                  <a:pt x="657" y="96"/>
                  <a:pt x="658" y="98"/>
                  <a:pt x="660" y="98"/>
                </a:cubicBezTo>
                <a:cubicBezTo>
                  <a:pt x="661" y="100"/>
                  <a:pt x="660" y="100"/>
                  <a:pt x="661" y="100"/>
                </a:cubicBezTo>
                <a:cubicBezTo>
                  <a:pt x="663" y="101"/>
                  <a:pt x="659" y="97"/>
                  <a:pt x="662" y="99"/>
                </a:cubicBezTo>
                <a:cubicBezTo>
                  <a:pt x="661" y="100"/>
                  <a:pt x="664" y="103"/>
                  <a:pt x="666" y="105"/>
                </a:cubicBezTo>
                <a:cubicBezTo>
                  <a:pt x="665" y="104"/>
                  <a:pt x="665" y="104"/>
                  <a:pt x="666" y="104"/>
                </a:cubicBezTo>
                <a:cubicBezTo>
                  <a:pt x="666" y="105"/>
                  <a:pt x="666" y="105"/>
                  <a:pt x="666" y="106"/>
                </a:cubicBezTo>
                <a:cubicBezTo>
                  <a:pt x="668" y="107"/>
                  <a:pt x="668" y="107"/>
                  <a:pt x="669" y="108"/>
                </a:cubicBezTo>
                <a:cubicBezTo>
                  <a:pt x="670" y="109"/>
                  <a:pt x="670" y="108"/>
                  <a:pt x="670" y="108"/>
                </a:cubicBezTo>
                <a:cubicBezTo>
                  <a:pt x="671" y="109"/>
                  <a:pt x="670" y="109"/>
                  <a:pt x="671" y="110"/>
                </a:cubicBezTo>
                <a:cubicBezTo>
                  <a:pt x="672" y="111"/>
                  <a:pt x="673" y="112"/>
                  <a:pt x="674" y="113"/>
                </a:cubicBezTo>
                <a:cubicBezTo>
                  <a:pt x="675" y="114"/>
                  <a:pt x="674" y="112"/>
                  <a:pt x="675" y="113"/>
                </a:cubicBezTo>
                <a:cubicBezTo>
                  <a:pt x="676" y="114"/>
                  <a:pt x="677" y="114"/>
                  <a:pt x="677" y="115"/>
                </a:cubicBezTo>
                <a:cubicBezTo>
                  <a:pt x="677" y="115"/>
                  <a:pt x="676" y="115"/>
                  <a:pt x="676" y="115"/>
                </a:cubicBezTo>
                <a:cubicBezTo>
                  <a:pt x="681" y="120"/>
                  <a:pt x="684" y="123"/>
                  <a:pt x="688" y="128"/>
                </a:cubicBezTo>
                <a:cubicBezTo>
                  <a:pt x="688" y="127"/>
                  <a:pt x="688" y="127"/>
                  <a:pt x="688" y="127"/>
                </a:cubicBezTo>
                <a:cubicBezTo>
                  <a:pt x="689" y="128"/>
                  <a:pt x="689" y="129"/>
                  <a:pt x="690" y="129"/>
                </a:cubicBezTo>
                <a:cubicBezTo>
                  <a:pt x="689" y="129"/>
                  <a:pt x="689" y="129"/>
                  <a:pt x="690" y="130"/>
                </a:cubicBezTo>
                <a:cubicBezTo>
                  <a:pt x="691" y="131"/>
                  <a:pt x="692" y="132"/>
                  <a:pt x="693" y="133"/>
                </a:cubicBezTo>
                <a:cubicBezTo>
                  <a:pt x="693" y="134"/>
                  <a:pt x="693" y="134"/>
                  <a:pt x="693" y="135"/>
                </a:cubicBezTo>
                <a:cubicBezTo>
                  <a:pt x="695" y="136"/>
                  <a:pt x="696" y="138"/>
                  <a:pt x="697" y="139"/>
                </a:cubicBezTo>
                <a:cubicBezTo>
                  <a:pt x="697" y="139"/>
                  <a:pt x="698" y="139"/>
                  <a:pt x="698" y="139"/>
                </a:cubicBezTo>
                <a:cubicBezTo>
                  <a:pt x="697" y="138"/>
                  <a:pt x="696" y="137"/>
                  <a:pt x="696" y="136"/>
                </a:cubicBezTo>
                <a:cubicBezTo>
                  <a:pt x="697" y="137"/>
                  <a:pt x="698" y="139"/>
                  <a:pt x="699" y="139"/>
                </a:cubicBezTo>
                <a:cubicBezTo>
                  <a:pt x="700" y="140"/>
                  <a:pt x="697" y="138"/>
                  <a:pt x="698" y="139"/>
                </a:cubicBezTo>
                <a:cubicBezTo>
                  <a:pt x="701" y="142"/>
                  <a:pt x="707" y="148"/>
                  <a:pt x="709" y="152"/>
                </a:cubicBezTo>
                <a:cubicBezTo>
                  <a:pt x="710" y="152"/>
                  <a:pt x="710" y="152"/>
                  <a:pt x="711" y="154"/>
                </a:cubicBezTo>
                <a:cubicBezTo>
                  <a:pt x="710" y="154"/>
                  <a:pt x="708" y="150"/>
                  <a:pt x="708" y="151"/>
                </a:cubicBezTo>
                <a:cubicBezTo>
                  <a:pt x="710" y="154"/>
                  <a:pt x="712" y="157"/>
                  <a:pt x="715" y="159"/>
                </a:cubicBezTo>
                <a:cubicBezTo>
                  <a:pt x="715" y="161"/>
                  <a:pt x="715" y="160"/>
                  <a:pt x="714" y="159"/>
                </a:cubicBezTo>
                <a:cubicBezTo>
                  <a:pt x="714" y="160"/>
                  <a:pt x="712" y="157"/>
                  <a:pt x="712" y="157"/>
                </a:cubicBezTo>
                <a:cubicBezTo>
                  <a:pt x="713" y="159"/>
                  <a:pt x="716" y="162"/>
                  <a:pt x="716" y="162"/>
                </a:cubicBezTo>
                <a:cubicBezTo>
                  <a:pt x="716" y="162"/>
                  <a:pt x="716" y="162"/>
                  <a:pt x="716" y="163"/>
                </a:cubicBezTo>
                <a:cubicBezTo>
                  <a:pt x="719" y="166"/>
                  <a:pt x="722" y="170"/>
                  <a:pt x="726" y="173"/>
                </a:cubicBezTo>
                <a:cubicBezTo>
                  <a:pt x="726" y="174"/>
                  <a:pt x="726" y="174"/>
                  <a:pt x="725" y="174"/>
                </a:cubicBezTo>
                <a:cubicBezTo>
                  <a:pt x="725" y="173"/>
                  <a:pt x="726" y="173"/>
                  <a:pt x="725" y="173"/>
                </a:cubicBezTo>
                <a:cubicBezTo>
                  <a:pt x="725" y="172"/>
                  <a:pt x="724" y="172"/>
                  <a:pt x="724" y="172"/>
                </a:cubicBezTo>
                <a:cubicBezTo>
                  <a:pt x="725" y="173"/>
                  <a:pt x="725" y="174"/>
                  <a:pt x="726" y="175"/>
                </a:cubicBezTo>
                <a:cubicBezTo>
                  <a:pt x="726" y="175"/>
                  <a:pt x="727" y="175"/>
                  <a:pt x="727" y="175"/>
                </a:cubicBezTo>
                <a:cubicBezTo>
                  <a:pt x="727" y="176"/>
                  <a:pt x="727" y="177"/>
                  <a:pt x="728" y="178"/>
                </a:cubicBezTo>
                <a:cubicBezTo>
                  <a:pt x="728" y="178"/>
                  <a:pt x="729" y="179"/>
                  <a:pt x="729" y="178"/>
                </a:cubicBezTo>
                <a:cubicBezTo>
                  <a:pt x="728" y="177"/>
                  <a:pt x="728" y="177"/>
                  <a:pt x="728" y="176"/>
                </a:cubicBezTo>
                <a:cubicBezTo>
                  <a:pt x="727" y="175"/>
                  <a:pt x="727" y="175"/>
                  <a:pt x="726" y="174"/>
                </a:cubicBezTo>
                <a:cubicBezTo>
                  <a:pt x="727" y="174"/>
                  <a:pt x="725" y="172"/>
                  <a:pt x="726" y="173"/>
                </a:cubicBezTo>
                <a:cubicBezTo>
                  <a:pt x="727" y="174"/>
                  <a:pt x="727" y="173"/>
                  <a:pt x="727" y="175"/>
                </a:cubicBezTo>
                <a:cubicBezTo>
                  <a:pt x="729" y="177"/>
                  <a:pt x="730" y="178"/>
                  <a:pt x="731" y="180"/>
                </a:cubicBezTo>
                <a:cubicBezTo>
                  <a:pt x="730" y="179"/>
                  <a:pt x="729" y="178"/>
                  <a:pt x="729" y="179"/>
                </a:cubicBezTo>
                <a:cubicBezTo>
                  <a:pt x="729" y="181"/>
                  <a:pt x="731" y="182"/>
                  <a:pt x="732" y="184"/>
                </a:cubicBezTo>
                <a:cubicBezTo>
                  <a:pt x="733" y="185"/>
                  <a:pt x="734" y="187"/>
                  <a:pt x="734" y="188"/>
                </a:cubicBezTo>
                <a:cubicBezTo>
                  <a:pt x="735" y="187"/>
                  <a:pt x="737" y="191"/>
                  <a:pt x="737" y="191"/>
                </a:cubicBezTo>
                <a:cubicBezTo>
                  <a:pt x="737" y="190"/>
                  <a:pt x="735" y="189"/>
                  <a:pt x="736" y="190"/>
                </a:cubicBezTo>
                <a:cubicBezTo>
                  <a:pt x="737" y="191"/>
                  <a:pt x="737" y="192"/>
                  <a:pt x="738" y="192"/>
                </a:cubicBezTo>
                <a:cubicBezTo>
                  <a:pt x="737" y="192"/>
                  <a:pt x="738" y="193"/>
                  <a:pt x="738" y="192"/>
                </a:cubicBezTo>
                <a:cubicBezTo>
                  <a:pt x="740" y="194"/>
                  <a:pt x="739" y="193"/>
                  <a:pt x="741" y="196"/>
                </a:cubicBezTo>
                <a:cubicBezTo>
                  <a:pt x="742" y="199"/>
                  <a:pt x="744" y="199"/>
                  <a:pt x="744" y="203"/>
                </a:cubicBezTo>
                <a:cubicBezTo>
                  <a:pt x="745" y="203"/>
                  <a:pt x="745" y="204"/>
                  <a:pt x="746" y="205"/>
                </a:cubicBezTo>
                <a:cubicBezTo>
                  <a:pt x="745" y="205"/>
                  <a:pt x="745" y="204"/>
                  <a:pt x="743" y="204"/>
                </a:cubicBezTo>
                <a:cubicBezTo>
                  <a:pt x="746" y="207"/>
                  <a:pt x="748" y="212"/>
                  <a:pt x="750" y="213"/>
                </a:cubicBezTo>
                <a:cubicBezTo>
                  <a:pt x="752" y="216"/>
                  <a:pt x="754" y="221"/>
                  <a:pt x="756" y="223"/>
                </a:cubicBezTo>
                <a:cubicBezTo>
                  <a:pt x="756" y="219"/>
                  <a:pt x="751" y="215"/>
                  <a:pt x="750" y="212"/>
                </a:cubicBezTo>
                <a:cubicBezTo>
                  <a:pt x="750" y="212"/>
                  <a:pt x="749" y="212"/>
                  <a:pt x="749" y="211"/>
                </a:cubicBezTo>
                <a:cubicBezTo>
                  <a:pt x="749" y="211"/>
                  <a:pt x="749" y="211"/>
                  <a:pt x="749" y="210"/>
                </a:cubicBezTo>
                <a:cubicBezTo>
                  <a:pt x="748" y="208"/>
                  <a:pt x="746" y="208"/>
                  <a:pt x="745" y="205"/>
                </a:cubicBezTo>
                <a:cubicBezTo>
                  <a:pt x="746" y="206"/>
                  <a:pt x="749" y="208"/>
                  <a:pt x="751" y="211"/>
                </a:cubicBezTo>
                <a:cubicBezTo>
                  <a:pt x="751" y="212"/>
                  <a:pt x="749" y="209"/>
                  <a:pt x="750" y="211"/>
                </a:cubicBezTo>
                <a:cubicBezTo>
                  <a:pt x="751" y="213"/>
                  <a:pt x="752" y="214"/>
                  <a:pt x="754" y="215"/>
                </a:cubicBezTo>
                <a:cubicBezTo>
                  <a:pt x="755" y="217"/>
                  <a:pt x="756" y="219"/>
                  <a:pt x="756" y="221"/>
                </a:cubicBezTo>
                <a:cubicBezTo>
                  <a:pt x="758" y="223"/>
                  <a:pt x="759" y="225"/>
                  <a:pt x="760" y="225"/>
                </a:cubicBezTo>
                <a:cubicBezTo>
                  <a:pt x="760" y="226"/>
                  <a:pt x="759" y="224"/>
                  <a:pt x="759" y="226"/>
                </a:cubicBezTo>
                <a:cubicBezTo>
                  <a:pt x="760" y="228"/>
                  <a:pt x="760" y="227"/>
                  <a:pt x="760" y="227"/>
                </a:cubicBezTo>
                <a:cubicBezTo>
                  <a:pt x="762" y="230"/>
                  <a:pt x="762" y="230"/>
                  <a:pt x="762" y="230"/>
                </a:cubicBezTo>
                <a:cubicBezTo>
                  <a:pt x="762" y="231"/>
                  <a:pt x="763" y="232"/>
                  <a:pt x="763" y="233"/>
                </a:cubicBezTo>
                <a:cubicBezTo>
                  <a:pt x="764" y="232"/>
                  <a:pt x="763" y="232"/>
                  <a:pt x="763" y="231"/>
                </a:cubicBezTo>
                <a:cubicBezTo>
                  <a:pt x="764" y="232"/>
                  <a:pt x="764" y="232"/>
                  <a:pt x="764" y="232"/>
                </a:cubicBezTo>
                <a:cubicBezTo>
                  <a:pt x="765" y="233"/>
                  <a:pt x="766" y="234"/>
                  <a:pt x="765" y="235"/>
                </a:cubicBezTo>
                <a:cubicBezTo>
                  <a:pt x="765" y="235"/>
                  <a:pt x="764" y="234"/>
                  <a:pt x="765" y="235"/>
                </a:cubicBezTo>
                <a:cubicBezTo>
                  <a:pt x="766" y="237"/>
                  <a:pt x="767" y="238"/>
                  <a:pt x="768" y="239"/>
                </a:cubicBezTo>
                <a:cubicBezTo>
                  <a:pt x="768" y="241"/>
                  <a:pt x="771" y="242"/>
                  <a:pt x="770" y="243"/>
                </a:cubicBezTo>
                <a:cubicBezTo>
                  <a:pt x="770" y="243"/>
                  <a:pt x="770" y="242"/>
                  <a:pt x="769" y="243"/>
                </a:cubicBezTo>
                <a:cubicBezTo>
                  <a:pt x="769" y="242"/>
                  <a:pt x="768" y="241"/>
                  <a:pt x="768" y="240"/>
                </a:cubicBezTo>
                <a:cubicBezTo>
                  <a:pt x="768" y="241"/>
                  <a:pt x="768" y="240"/>
                  <a:pt x="768" y="241"/>
                </a:cubicBezTo>
                <a:cubicBezTo>
                  <a:pt x="769" y="243"/>
                  <a:pt x="769" y="243"/>
                  <a:pt x="769" y="243"/>
                </a:cubicBezTo>
                <a:cubicBezTo>
                  <a:pt x="769" y="244"/>
                  <a:pt x="770" y="245"/>
                  <a:pt x="770" y="247"/>
                </a:cubicBezTo>
                <a:cubicBezTo>
                  <a:pt x="769" y="244"/>
                  <a:pt x="768" y="241"/>
                  <a:pt x="766" y="241"/>
                </a:cubicBezTo>
                <a:cubicBezTo>
                  <a:pt x="767" y="243"/>
                  <a:pt x="771" y="248"/>
                  <a:pt x="770" y="249"/>
                </a:cubicBezTo>
                <a:cubicBezTo>
                  <a:pt x="770" y="250"/>
                  <a:pt x="771" y="251"/>
                  <a:pt x="771" y="251"/>
                </a:cubicBezTo>
                <a:cubicBezTo>
                  <a:pt x="771" y="251"/>
                  <a:pt x="771" y="250"/>
                  <a:pt x="771" y="251"/>
                </a:cubicBezTo>
                <a:cubicBezTo>
                  <a:pt x="773" y="255"/>
                  <a:pt x="776" y="260"/>
                  <a:pt x="778" y="265"/>
                </a:cubicBezTo>
                <a:cubicBezTo>
                  <a:pt x="778" y="264"/>
                  <a:pt x="778" y="265"/>
                  <a:pt x="778" y="265"/>
                </a:cubicBezTo>
                <a:cubicBezTo>
                  <a:pt x="778" y="266"/>
                  <a:pt x="779" y="267"/>
                  <a:pt x="779" y="268"/>
                </a:cubicBezTo>
                <a:cubicBezTo>
                  <a:pt x="778" y="267"/>
                  <a:pt x="778" y="265"/>
                  <a:pt x="778" y="266"/>
                </a:cubicBezTo>
                <a:cubicBezTo>
                  <a:pt x="779" y="268"/>
                  <a:pt x="779" y="270"/>
                  <a:pt x="780" y="272"/>
                </a:cubicBezTo>
                <a:cubicBezTo>
                  <a:pt x="780" y="273"/>
                  <a:pt x="780" y="273"/>
                  <a:pt x="780" y="274"/>
                </a:cubicBezTo>
                <a:cubicBezTo>
                  <a:pt x="780" y="274"/>
                  <a:pt x="780" y="274"/>
                  <a:pt x="781" y="274"/>
                </a:cubicBezTo>
                <a:cubicBezTo>
                  <a:pt x="781" y="275"/>
                  <a:pt x="781" y="275"/>
                  <a:pt x="781" y="276"/>
                </a:cubicBezTo>
                <a:cubicBezTo>
                  <a:pt x="782" y="277"/>
                  <a:pt x="781" y="277"/>
                  <a:pt x="782" y="278"/>
                </a:cubicBezTo>
                <a:cubicBezTo>
                  <a:pt x="782" y="279"/>
                  <a:pt x="781" y="278"/>
                  <a:pt x="781" y="279"/>
                </a:cubicBezTo>
                <a:cubicBezTo>
                  <a:pt x="782" y="280"/>
                  <a:pt x="783" y="281"/>
                  <a:pt x="783" y="283"/>
                </a:cubicBezTo>
                <a:cubicBezTo>
                  <a:pt x="782" y="282"/>
                  <a:pt x="782" y="282"/>
                  <a:pt x="782" y="282"/>
                </a:cubicBezTo>
                <a:cubicBezTo>
                  <a:pt x="782" y="282"/>
                  <a:pt x="782" y="282"/>
                  <a:pt x="782" y="282"/>
                </a:cubicBezTo>
                <a:cubicBezTo>
                  <a:pt x="782" y="281"/>
                  <a:pt x="781" y="279"/>
                  <a:pt x="781" y="280"/>
                </a:cubicBezTo>
                <a:cubicBezTo>
                  <a:pt x="782" y="282"/>
                  <a:pt x="783" y="284"/>
                  <a:pt x="784" y="286"/>
                </a:cubicBezTo>
                <a:cubicBezTo>
                  <a:pt x="783" y="286"/>
                  <a:pt x="784" y="287"/>
                  <a:pt x="784" y="288"/>
                </a:cubicBezTo>
                <a:cubicBezTo>
                  <a:pt x="784" y="288"/>
                  <a:pt x="785" y="288"/>
                  <a:pt x="785" y="289"/>
                </a:cubicBezTo>
                <a:cubicBezTo>
                  <a:pt x="784" y="288"/>
                  <a:pt x="783" y="288"/>
                  <a:pt x="783" y="289"/>
                </a:cubicBezTo>
                <a:cubicBezTo>
                  <a:pt x="783" y="288"/>
                  <a:pt x="782" y="287"/>
                  <a:pt x="782" y="286"/>
                </a:cubicBezTo>
                <a:cubicBezTo>
                  <a:pt x="782" y="287"/>
                  <a:pt x="781" y="285"/>
                  <a:pt x="781" y="287"/>
                </a:cubicBezTo>
                <a:cubicBezTo>
                  <a:pt x="782" y="288"/>
                  <a:pt x="783" y="290"/>
                  <a:pt x="784" y="292"/>
                </a:cubicBezTo>
                <a:cubicBezTo>
                  <a:pt x="784" y="292"/>
                  <a:pt x="786" y="293"/>
                  <a:pt x="786" y="295"/>
                </a:cubicBezTo>
                <a:cubicBezTo>
                  <a:pt x="785" y="294"/>
                  <a:pt x="785" y="293"/>
                  <a:pt x="784" y="292"/>
                </a:cubicBezTo>
                <a:cubicBezTo>
                  <a:pt x="784" y="293"/>
                  <a:pt x="784" y="294"/>
                  <a:pt x="784" y="294"/>
                </a:cubicBezTo>
                <a:cubicBezTo>
                  <a:pt x="785" y="295"/>
                  <a:pt x="785" y="294"/>
                  <a:pt x="786" y="296"/>
                </a:cubicBezTo>
                <a:cubicBezTo>
                  <a:pt x="785" y="295"/>
                  <a:pt x="785" y="296"/>
                  <a:pt x="785" y="296"/>
                </a:cubicBezTo>
                <a:cubicBezTo>
                  <a:pt x="786" y="297"/>
                  <a:pt x="786" y="296"/>
                  <a:pt x="787" y="298"/>
                </a:cubicBezTo>
                <a:cubicBezTo>
                  <a:pt x="787" y="299"/>
                  <a:pt x="786" y="299"/>
                  <a:pt x="787" y="300"/>
                </a:cubicBezTo>
                <a:cubicBezTo>
                  <a:pt x="787" y="299"/>
                  <a:pt x="788" y="300"/>
                  <a:pt x="788" y="301"/>
                </a:cubicBezTo>
                <a:cubicBezTo>
                  <a:pt x="788" y="302"/>
                  <a:pt x="788" y="301"/>
                  <a:pt x="787" y="301"/>
                </a:cubicBezTo>
                <a:cubicBezTo>
                  <a:pt x="788" y="302"/>
                  <a:pt x="787" y="302"/>
                  <a:pt x="788" y="302"/>
                </a:cubicBezTo>
                <a:cubicBezTo>
                  <a:pt x="788" y="301"/>
                  <a:pt x="790" y="306"/>
                  <a:pt x="790" y="308"/>
                </a:cubicBezTo>
                <a:cubicBezTo>
                  <a:pt x="791" y="308"/>
                  <a:pt x="791" y="308"/>
                  <a:pt x="791" y="307"/>
                </a:cubicBezTo>
                <a:cubicBezTo>
                  <a:pt x="791" y="309"/>
                  <a:pt x="792" y="309"/>
                  <a:pt x="792" y="309"/>
                </a:cubicBezTo>
                <a:cubicBezTo>
                  <a:pt x="792" y="310"/>
                  <a:pt x="793" y="311"/>
                  <a:pt x="793" y="312"/>
                </a:cubicBezTo>
                <a:cubicBezTo>
                  <a:pt x="792" y="311"/>
                  <a:pt x="790" y="308"/>
                  <a:pt x="790" y="306"/>
                </a:cubicBezTo>
                <a:cubicBezTo>
                  <a:pt x="790" y="306"/>
                  <a:pt x="789" y="306"/>
                  <a:pt x="789" y="306"/>
                </a:cubicBezTo>
                <a:cubicBezTo>
                  <a:pt x="791" y="309"/>
                  <a:pt x="792" y="312"/>
                  <a:pt x="793" y="315"/>
                </a:cubicBezTo>
                <a:cubicBezTo>
                  <a:pt x="793" y="315"/>
                  <a:pt x="793" y="315"/>
                  <a:pt x="793" y="315"/>
                </a:cubicBezTo>
                <a:cubicBezTo>
                  <a:pt x="793" y="313"/>
                  <a:pt x="795" y="311"/>
                  <a:pt x="795" y="310"/>
                </a:cubicBezTo>
                <a:cubicBezTo>
                  <a:pt x="796" y="309"/>
                  <a:pt x="795" y="308"/>
                  <a:pt x="796" y="308"/>
                </a:cubicBezTo>
                <a:cubicBezTo>
                  <a:pt x="796" y="308"/>
                  <a:pt x="796" y="308"/>
                  <a:pt x="796" y="308"/>
                </a:cubicBezTo>
                <a:cubicBezTo>
                  <a:pt x="797" y="308"/>
                  <a:pt x="796" y="307"/>
                  <a:pt x="797" y="306"/>
                </a:cubicBezTo>
                <a:cubicBezTo>
                  <a:pt x="797" y="305"/>
                  <a:pt x="799" y="303"/>
                  <a:pt x="798" y="303"/>
                </a:cubicBezTo>
                <a:cubicBezTo>
                  <a:pt x="800" y="300"/>
                  <a:pt x="801" y="297"/>
                  <a:pt x="803" y="295"/>
                </a:cubicBezTo>
                <a:cubicBezTo>
                  <a:pt x="803" y="295"/>
                  <a:pt x="803" y="295"/>
                  <a:pt x="803" y="295"/>
                </a:cubicBezTo>
                <a:cubicBezTo>
                  <a:pt x="804" y="293"/>
                  <a:pt x="805" y="292"/>
                  <a:pt x="806" y="290"/>
                </a:cubicBezTo>
                <a:cubicBezTo>
                  <a:pt x="806" y="290"/>
                  <a:pt x="806" y="290"/>
                  <a:pt x="806" y="290"/>
                </a:cubicBezTo>
                <a:cubicBezTo>
                  <a:pt x="806" y="289"/>
                  <a:pt x="807" y="289"/>
                  <a:pt x="807" y="288"/>
                </a:cubicBezTo>
                <a:cubicBezTo>
                  <a:pt x="807" y="288"/>
                  <a:pt x="807" y="288"/>
                  <a:pt x="807" y="288"/>
                </a:cubicBezTo>
                <a:cubicBezTo>
                  <a:pt x="807" y="288"/>
                  <a:pt x="808" y="288"/>
                  <a:pt x="808" y="287"/>
                </a:cubicBezTo>
                <a:cubicBezTo>
                  <a:pt x="808" y="286"/>
                  <a:pt x="810" y="285"/>
                  <a:pt x="811" y="283"/>
                </a:cubicBezTo>
                <a:cubicBezTo>
                  <a:pt x="811" y="284"/>
                  <a:pt x="810" y="283"/>
                  <a:pt x="810" y="283"/>
                </a:cubicBezTo>
                <a:cubicBezTo>
                  <a:pt x="812" y="282"/>
                  <a:pt x="813" y="280"/>
                  <a:pt x="814" y="278"/>
                </a:cubicBezTo>
                <a:cubicBezTo>
                  <a:pt x="814" y="278"/>
                  <a:pt x="814" y="278"/>
                  <a:pt x="814" y="278"/>
                </a:cubicBezTo>
                <a:cubicBezTo>
                  <a:pt x="814" y="278"/>
                  <a:pt x="815" y="278"/>
                  <a:pt x="814" y="277"/>
                </a:cubicBezTo>
                <a:cubicBezTo>
                  <a:pt x="815" y="277"/>
                  <a:pt x="815" y="276"/>
                  <a:pt x="816" y="276"/>
                </a:cubicBezTo>
                <a:cubicBezTo>
                  <a:pt x="816" y="275"/>
                  <a:pt x="817" y="274"/>
                  <a:pt x="818" y="273"/>
                </a:cubicBezTo>
                <a:cubicBezTo>
                  <a:pt x="819" y="274"/>
                  <a:pt x="818" y="272"/>
                  <a:pt x="819" y="272"/>
                </a:cubicBezTo>
                <a:cubicBezTo>
                  <a:pt x="819" y="271"/>
                  <a:pt x="819" y="271"/>
                  <a:pt x="819" y="271"/>
                </a:cubicBezTo>
                <a:cubicBezTo>
                  <a:pt x="819" y="271"/>
                  <a:pt x="820" y="271"/>
                  <a:pt x="819" y="270"/>
                </a:cubicBezTo>
                <a:cubicBezTo>
                  <a:pt x="820" y="270"/>
                  <a:pt x="821" y="269"/>
                  <a:pt x="821" y="268"/>
                </a:cubicBezTo>
                <a:cubicBezTo>
                  <a:pt x="822" y="268"/>
                  <a:pt x="822" y="269"/>
                  <a:pt x="822" y="269"/>
                </a:cubicBezTo>
                <a:cubicBezTo>
                  <a:pt x="822" y="268"/>
                  <a:pt x="822" y="267"/>
                  <a:pt x="823" y="266"/>
                </a:cubicBezTo>
                <a:cubicBezTo>
                  <a:pt x="823" y="266"/>
                  <a:pt x="823" y="266"/>
                  <a:pt x="823" y="267"/>
                </a:cubicBezTo>
                <a:cubicBezTo>
                  <a:pt x="823" y="267"/>
                  <a:pt x="823" y="267"/>
                  <a:pt x="824" y="267"/>
                </a:cubicBezTo>
                <a:cubicBezTo>
                  <a:pt x="824" y="266"/>
                  <a:pt x="824" y="266"/>
                  <a:pt x="824" y="266"/>
                </a:cubicBezTo>
                <a:cubicBezTo>
                  <a:pt x="824" y="266"/>
                  <a:pt x="824" y="266"/>
                  <a:pt x="824" y="266"/>
                </a:cubicBezTo>
                <a:cubicBezTo>
                  <a:pt x="825" y="266"/>
                  <a:pt x="825" y="265"/>
                  <a:pt x="825" y="265"/>
                </a:cubicBezTo>
                <a:cubicBezTo>
                  <a:pt x="825" y="265"/>
                  <a:pt x="825" y="265"/>
                  <a:pt x="826" y="265"/>
                </a:cubicBezTo>
                <a:cubicBezTo>
                  <a:pt x="826" y="264"/>
                  <a:pt x="826" y="264"/>
                  <a:pt x="826" y="264"/>
                </a:cubicBezTo>
                <a:cubicBezTo>
                  <a:pt x="827" y="263"/>
                  <a:pt x="826" y="262"/>
                  <a:pt x="827" y="262"/>
                </a:cubicBezTo>
                <a:cubicBezTo>
                  <a:pt x="827" y="261"/>
                  <a:pt x="826" y="262"/>
                  <a:pt x="826" y="261"/>
                </a:cubicBezTo>
                <a:cubicBezTo>
                  <a:pt x="827" y="261"/>
                  <a:pt x="827" y="262"/>
                  <a:pt x="827" y="262"/>
                </a:cubicBezTo>
                <a:cubicBezTo>
                  <a:pt x="827" y="261"/>
                  <a:pt x="826" y="261"/>
                  <a:pt x="827" y="261"/>
                </a:cubicBezTo>
                <a:cubicBezTo>
                  <a:pt x="827" y="261"/>
                  <a:pt x="827" y="261"/>
                  <a:pt x="827" y="261"/>
                </a:cubicBezTo>
                <a:cubicBezTo>
                  <a:pt x="828" y="261"/>
                  <a:pt x="829" y="260"/>
                  <a:pt x="829" y="259"/>
                </a:cubicBezTo>
                <a:cubicBezTo>
                  <a:pt x="829" y="259"/>
                  <a:pt x="829" y="259"/>
                  <a:pt x="829" y="259"/>
                </a:cubicBezTo>
                <a:cubicBezTo>
                  <a:pt x="830" y="259"/>
                  <a:pt x="831" y="258"/>
                  <a:pt x="831" y="257"/>
                </a:cubicBezTo>
                <a:cubicBezTo>
                  <a:pt x="831" y="257"/>
                  <a:pt x="831" y="257"/>
                  <a:pt x="831" y="257"/>
                </a:cubicBezTo>
                <a:cubicBezTo>
                  <a:pt x="831" y="257"/>
                  <a:pt x="831" y="257"/>
                  <a:pt x="831" y="257"/>
                </a:cubicBezTo>
                <a:cubicBezTo>
                  <a:pt x="831" y="257"/>
                  <a:pt x="832" y="257"/>
                  <a:pt x="831" y="256"/>
                </a:cubicBezTo>
                <a:cubicBezTo>
                  <a:pt x="831" y="256"/>
                  <a:pt x="831" y="257"/>
                  <a:pt x="831" y="257"/>
                </a:cubicBezTo>
                <a:cubicBezTo>
                  <a:pt x="831" y="256"/>
                  <a:pt x="832" y="257"/>
                  <a:pt x="832" y="256"/>
                </a:cubicBezTo>
                <a:cubicBezTo>
                  <a:pt x="832" y="256"/>
                  <a:pt x="832" y="256"/>
                  <a:pt x="832" y="255"/>
                </a:cubicBezTo>
                <a:cubicBezTo>
                  <a:pt x="833" y="256"/>
                  <a:pt x="832" y="256"/>
                  <a:pt x="833" y="256"/>
                </a:cubicBezTo>
                <a:cubicBezTo>
                  <a:pt x="833" y="256"/>
                  <a:pt x="834" y="255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4"/>
                  <a:pt x="834" y="254"/>
                  <a:pt x="834" y="254"/>
                </a:cubicBezTo>
                <a:cubicBezTo>
                  <a:pt x="834" y="253"/>
                  <a:pt x="835" y="253"/>
                  <a:pt x="835" y="253"/>
                </a:cubicBezTo>
                <a:cubicBezTo>
                  <a:pt x="835" y="253"/>
                  <a:pt x="834" y="253"/>
                  <a:pt x="834" y="253"/>
                </a:cubicBezTo>
                <a:cubicBezTo>
                  <a:pt x="835" y="253"/>
                  <a:pt x="835" y="252"/>
                  <a:pt x="835" y="252"/>
                </a:cubicBezTo>
                <a:cubicBezTo>
                  <a:pt x="836" y="252"/>
                  <a:pt x="836" y="253"/>
                  <a:pt x="836" y="253"/>
                </a:cubicBezTo>
                <a:cubicBezTo>
                  <a:pt x="836" y="252"/>
                  <a:pt x="836" y="252"/>
                  <a:pt x="836" y="252"/>
                </a:cubicBezTo>
                <a:cubicBezTo>
                  <a:pt x="836" y="252"/>
                  <a:pt x="836" y="251"/>
                  <a:pt x="836" y="251"/>
                </a:cubicBezTo>
                <a:cubicBezTo>
                  <a:pt x="836" y="251"/>
                  <a:pt x="836" y="252"/>
                  <a:pt x="837" y="252"/>
                </a:cubicBezTo>
                <a:cubicBezTo>
                  <a:pt x="837" y="251"/>
                  <a:pt x="837" y="251"/>
                  <a:pt x="837" y="251"/>
                </a:cubicBezTo>
                <a:cubicBezTo>
                  <a:pt x="838" y="252"/>
                  <a:pt x="838" y="250"/>
                  <a:pt x="839" y="250"/>
                </a:cubicBezTo>
                <a:cubicBezTo>
                  <a:pt x="839" y="250"/>
                  <a:pt x="838" y="250"/>
                  <a:pt x="838" y="250"/>
                </a:cubicBezTo>
                <a:cubicBezTo>
                  <a:pt x="839" y="250"/>
                  <a:pt x="838" y="250"/>
                  <a:pt x="839" y="249"/>
                </a:cubicBezTo>
                <a:cubicBezTo>
                  <a:pt x="839" y="249"/>
                  <a:pt x="839" y="249"/>
                  <a:pt x="839" y="249"/>
                </a:cubicBezTo>
                <a:cubicBezTo>
                  <a:pt x="839" y="250"/>
                  <a:pt x="840" y="250"/>
                  <a:pt x="840" y="250"/>
                </a:cubicBezTo>
                <a:cubicBezTo>
                  <a:pt x="839" y="250"/>
                  <a:pt x="839" y="250"/>
                  <a:pt x="839" y="251"/>
                </a:cubicBezTo>
                <a:cubicBezTo>
                  <a:pt x="838" y="251"/>
                  <a:pt x="839" y="251"/>
                  <a:pt x="838" y="251"/>
                </a:cubicBezTo>
                <a:cubicBezTo>
                  <a:pt x="838" y="251"/>
                  <a:pt x="838" y="252"/>
                  <a:pt x="838" y="252"/>
                </a:cubicBezTo>
                <a:cubicBezTo>
                  <a:pt x="838" y="252"/>
                  <a:pt x="838" y="252"/>
                  <a:pt x="838" y="251"/>
                </a:cubicBezTo>
                <a:cubicBezTo>
                  <a:pt x="838" y="252"/>
                  <a:pt x="837" y="251"/>
                  <a:pt x="837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8" y="253"/>
                  <a:pt x="838" y="252"/>
                  <a:pt x="837" y="252"/>
                </a:cubicBezTo>
                <a:cubicBezTo>
                  <a:pt x="838" y="253"/>
                  <a:pt x="836" y="252"/>
                  <a:pt x="837" y="253"/>
                </a:cubicBezTo>
                <a:cubicBezTo>
                  <a:pt x="837" y="253"/>
                  <a:pt x="837" y="253"/>
                  <a:pt x="838" y="254"/>
                </a:cubicBezTo>
                <a:cubicBezTo>
                  <a:pt x="837" y="254"/>
                  <a:pt x="837" y="254"/>
                  <a:pt x="836" y="253"/>
                </a:cubicBezTo>
                <a:cubicBezTo>
                  <a:pt x="837" y="254"/>
                  <a:pt x="836" y="255"/>
                  <a:pt x="835" y="255"/>
                </a:cubicBezTo>
                <a:cubicBezTo>
                  <a:pt x="835" y="255"/>
                  <a:pt x="835" y="256"/>
                  <a:pt x="835" y="256"/>
                </a:cubicBezTo>
                <a:cubicBezTo>
                  <a:pt x="836" y="256"/>
                  <a:pt x="835" y="255"/>
                  <a:pt x="836" y="255"/>
                </a:cubicBezTo>
                <a:cubicBezTo>
                  <a:pt x="836" y="256"/>
                  <a:pt x="835" y="256"/>
                  <a:pt x="835" y="256"/>
                </a:cubicBezTo>
                <a:cubicBezTo>
                  <a:pt x="835" y="256"/>
                  <a:pt x="835" y="256"/>
                  <a:pt x="835" y="257"/>
                </a:cubicBezTo>
                <a:cubicBezTo>
                  <a:pt x="835" y="256"/>
                  <a:pt x="835" y="256"/>
                  <a:pt x="834" y="256"/>
                </a:cubicBezTo>
                <a:cubicBezTo>
                  <a:pt x="834" y="257"/>
                  <a:pt x="833" y="258"/>
                  <a:pt x="833" y="259"/>
                </a:cubicBezTo>
                <a:cubicBezTo>
                  <a:pt x="833" y="259"/>
                  <a:pt x="833" y="259"/>
                  <a:pt x="833" y="259"/>
                </a:cubicBezTo>
                <a:cubicBezTo>
                  <a:pt x="832" y="259"/>
                  <a:pt x="832" y="260"/>
                  <a:pt x="832" y="260"/>
                </a:cubicBezTo>
                <a:cubicBezTo>
                  <a:pt x="832" y="260"/>
                  <a:pt x="832" y="260"/>
                  <a:pt x="831" y="260"/>
                </a:cubicBezTo>
                <a:cubicBezTo>
                  <a:pt x="831" y="260"/>
                  <a:pt x="831" y="260"/>
                  <a:pt x="831" y="261"/>
                </a:cubicBezTo>
                <a:cubicBezTo>
                  <a:pt x="832" y="261"/>
                  <a:pt x="832" y="261"/>
                  <a:pt x="832" y="261"/>
                </a:cubicBezTo>
                <a:cubicBezTo>
                  <a:pt x="832" y="261"/>
                  <a:pt x="832" y="261"/>
                  <a:pt x="831" y="261"/>
                </a:cubicBezTo>
                <a:cubicBezTo>
                  <a:pt x="831" y="261"/>
                  <a:pt x="831" y="261"/>
                  <a:pt x="831" y="261"/>
                </a:cubicBezTo>
                <a:cubicBezTo>
                  <a:pt x="831" y="262"/>
                  <a:pt x="829" y="262"/>
                  <a:pt x="830" y="263"/>
                </a:cubicBezTo>
                <a:cubicBezTo>
                  <a:pt x="830" y="263"/>
                  <a:pt x="830" y="263"/>
                  <a:pt x="829" y="263"/>
                </a:cubicBezTo>
                <a:cubicBezTo>
                  <a:pt x="830" y="263"/>
                  <a:pt x="829" y="263"/>
                  <a:pt x="829" y="263"/>
                </a:cubicBezTo>
                <a:cubicBezTo>
                  <a:pt x="830" y="263"/>
                  <a:pt x="830" y="263"/>
                  <a:pt x="830" y="263"/>
                </a:cubicBezTo>
                <a:cubicBezTo>
                  <a:pt x="830" y="264"/>
                  <a:pt x="829" y="264"/>
                  <a:pt x="828" y="264"/>
                </a:cubicBezTo>
                <a:cubicBezTo>
                  <a:pt x="829" y="264"/>
                  <a:pt x="829" y="264"/>
                  <a:pt x="829" y="264"/>
                </a:cubicBezTo>
                <a:cubicBezTo>
                  <a:pt x="829" y="264"/>
                  <a:pt x="829" y="264"/>
                  <a:pt x="829" y="264"/>
                </a:cubicBezTo>
                <a:cubicBezTo>
                  <a:pt x="829" y="265"/>
                  <a:pt x="827" y="266"/>
                  <a:pt x="828" y="267"/>
                </a:cubicBezTo>
                <a:cubicBezTo>
                  <a:pt x="827" y="267"/>
                  <a:pt x="828" y="267"/>
                  <a:pt x="827" y="267"/>
                </a:cubicBezTo>
                <a:cubicBezTo>
                  <a:pt x="827" y="267"/>
                  <a:pt x="827" y="268"/>
                  <a:pt x="826" y="268"/>
                </a:cubicBezTo>
                <a:cubicBezTo>
                  <a:pt x="826" y="270"/>
                  <a:pt x="824" y="269"/>
                  <a:pt x="825" y="271"/>
                </a:cubicBezTo>
                <a:cubicBezTo>
                  <a:pt x="824" y="270"/>
                  <a:pt x="825" y="271"/>
                  <a:pt x="824" y="271"/>
                </a:cubicBezTo>
                <a:cubicBezTo>
                  <a:pt x="824" y="272"/>
                  <a:pt x="823" y="272"/>
                  <a:pt x="823" y="272"/>
                </a:cubicBezTo>
                <a:cubicBezTo>
                  <a:pt x="823" y="272"/>
                  <a:pt x="822" y="273"/>
                  <a:pt x="823" y="274"/>
                </a:cubicBezTo>
                <a:cubicBezTo>
                  <a:pt x="822" y="274"/>
                  <a:pt x="822" y="274"/>
                  <a:pt x="822" y="274"/>
                </a:cubicBezTo>
                <a:cubicBezTo>
                  <a:pt x="822" y="274"/>
                  <a:pt x="821" y="274"/>
                  <a:pt x="821" y="274"/>
                </a:cubicBezTo>
                <a:cubicBezTo>
                  <a:pt x="822" y="274"/>
                  <a:pt x="822" y="275"/>
                  <a:pt x="822" y="275"/>
                </a:cubicBezTo>
                <a:cubicBezTo>
                  <a:pt x="822" y="275"/>
                  <a:pt x="822" y="274"/>
                  <a:pt x="821" y="274"/>
                </a:cubicBezTo>
                <a:cubicBezTo>
                  <a:pt x="821" y="274"/>
                  <a:pt x="821" y="275"/>
                  <a:pt x="821" y="276"/>
                </a:cubicBezTo>
                <a:cubicBezTo>
                  <a:pt x="821" y="275"/>
                  <a:pt x="821" y="275"/>
                  <a:pt x="820" y="275"/>
                </a:cubicBezTo>
                <a:cubicBezTo>
                  <a:pt x="821" y="276"/>
                  <a:pt x="820" y="276"/>
                  <a:pt x="821" y="277"/>
                </a:cubicBezTo>
                <a:cubicBezTo>
                  <a:pt x="821" y="277"/>
                  <a:pt x="821" y="277"/>
                  <a:pt x="821" y="277"/>
                </a:cubicBezTo>
                <a:cubicBezTo>
                  <a:pt x="821" y="277"/>
                  <a:pt x="821" y="277"/>
                  <a:pt x="821" y="277"/>
                </a:cubicBezTo>
                <a:cubicBezTo>
                  <a:pt x="821" y="277"/>
                  <a:pt x="821" y="277"/>
                  <a:pt x="822" y="277"/>
                </a:cubicBezTo>
                <a:cubicBezTo>
                  <a:pt x="821" y="278"/>
                  <a:pt x="821" y="278"/>
                  <a:pt x="820" y="279"/>
                </a:cubicBezTo>
                <a:cubicBezTo>
                  <a:pt x="820" y="278"/>
                  <a:pt x="821" y="278"/>
                  <a:pt x="820" y="278"/>
                </a:cubicBezTo>
                <a:cubicBezTo>
                  <a:pt x="820" y="277"/>
                  <a:pt x="821" y="277"/>
                  <a:pt x="820" y="277"/>
                </a:cubicBezTo>
                <a:cubicBezTo>
                  <a:pt x="820" y="277"/>
                  <a:pt x="820" y="278"/>
                  <a:pt x="819" y="278"/>
                </a:cubicBezTo>
                <a:cubicBezTo>
                  <a:pt x="820" y="278"/>
                  <a:pt x="819" y="278"/>
                  <a:pt x="819" y="279"/>
                </a:cubicBezTo>
                <a:cubicBezTo>
                  <a:pt x="820" y="279"/>
                  <a:pt x="819" y="278"/>
                  <a:pt x="820" y="278"/>
                </a:cubicBezTo>
                <a:cubicBezTo>
                  <a:pt x="820" y="279"/>
                  <a:pt x="820" y="278"/>
                  <a:pt x="820" y="279"/>
                </a:cubicBezTo>
                <a:cubicBezTo>
                  <a:pt x="821" y="279"/>
                  <a:pt x="820" y="279"/>
                  <a:pt x="820" y="279"/>
                </a:cubicBezTo>
                <a:cubicBezTo>
                  <a:pt x="820" y="279"/>
                  <a:pt x="820" y="279"/>
                  <a:pt x="820" y="279"/>
                </a:cubicBezTo>
                <a:cubicBezTo>
                  <a:pt x="820" y="279"/>
                  <a:pt x="819" y="279"/>
                  <a:pt x="819" y="279"/>
                </a:cubicBezTo>
                <a:cubicBezTo>
                  <a:pt x="820" y="279"/>
                  <a:pt x="820" y="279"/>
                  <a:pt x="820" y="280"/>
                </a:cubicBezTo>
                <a:cubicBezTo>
                  <a:pt x="819" y="280"/>
                  <a:pt x="819" y="281"/>
                  <a:pt x="818" y="281"/>
                </a:cubicBezTo>
                <a:cubicBezTo>
                  <a:pt x="818" y="281"/>
                  <a:pt x="817" y="282"/>
                  <a:pt x="818" y="282"/>
                </a:cubicBezTo>
                <a:cubicBezTo>
                  <a:pt x="818" y="282"/>
                  <a:pt x="818" y="281"/>
                  <a:pt x="818" y="282"/>
                </a:cubicBezTo>
                <a:cubicBezTo>
                  <a:pt x="818" y="282"/>
                  <a:pt x="818" y="283"/>
                  <a:pt x="817" y="282"/>
                </a:cubicBezTo>
                <a:cubicBezTo>
                  <a:pt x="817" y="283"/>
                  <a:pt x="817" y="283"/>
                  <a:pt x="817" y="283"/>
                </a:cubicBezTo>
                <a:cubicBezTo>
                  <a:pt x="817" y="283"/>
                  <a:pt x="817" y="283"/>
                  <a:pt x="817" y="283"/>
                </a:cubicBezTo>
                <a:cubicBezTo>
                  <a:pt x="817" y="285"/>
                  <a:pt x="815" y="286"/>
                  <a:pt x="815" y="287"/>
                </a:cubicBezTo>
                <a:cubicBezTo>
                  <a:pt x="814" y="288"/>
                  <a:pt x="813" y="289"/>
                  <a:pt x="812" y="291"/>
                </a:cubicBezTo>
                <a:cubicBezTo>
                  <a:pt x="812" y="291"/>
                  <a:pt x="813" y="291"/>
                  <a:pt x="813" y="291"/>
                </a:cubicBezTo>
                <a:cubicBezTo>
                  <a:pt x="811" y="291"/>
                  <a:pt x="811" y="293"/>
                  <a:pt x="810" y="294"/>
                </a:cubicBezTo>
                <a:cubicBezTo>
                  <a:pt x="810" y="294"/>
                  <a:pt x="810" y="294"/>
                  <a:pt x="810" y="295"/>
                </a:cubicBezTo>
                <a:cubicBezTo>
                  <a:pt x="810" y="295"/>
                  <a:pt x="809" y="296"/>
                  <a:pt x="809" y="297"/>
                </a:cubicBezTo>
                <a:cubicBezTo>
                  <a:pt x="809" y="297"/>
                  <a:pt x="809" y="297"/>
                  <a:pt x="809" y="297"/>
                </a:cubicBezTo>
                <a:cubicBezTo>
                  <a:pt x="808" y="297"/>
                  <a:pt x="808" y="298"/>
                  <a:pt x="808" y="298"/>
                </a:cubicBezTo>
                <a:cubicBezTo>
                  <a:pt x="807" y="299"/>
                  <a:pt x="807" y="300"/>
                  <a:pt x="806" y="301"/>
                </a:cubicBezTo>
                <a:cubicBezTo>
                  <a:pt x="807" y="301"/>
                  <a:pt x="806" y="302"/>
                  <a:pt x="806" y="301"/>
                </a:cubicBezTo>
                <a:cubicBezTo>
                  <a:pt x="806" y="301"/>
                  <a:pt x="806" y="301"/>
                  <a:pt x="806" y="300"/>
                </a:cubicBezTo>
                <a:cubicBezTo>
                  <a:pt x="805" y="301"/>
                  <a:pt x="805" y="301"/>
                  <a:pt x="805" y="301"/>
                </a:cubicBezTo>
                <a:cubicBezTo>
                  <a:pt x="805" y="301"/>
                  <a:pt x="806" y="302"/>
                  <a:pt x="806" y="302"/>
                </a:cubicBezTo>
                <a:cubicBezTo>
                  <a:pt x="805" y="302"/>
                  <a:pt x="805" y="303"/>
                  <a:pt x="805" y="304"/>
                </a:cubicBezTo>
                <a:cubicBezTo>
                  <a:pt x="805" y="304"/>
                  <a:pt x="805" y="304"/>
                  <a:pt x="804" y="304"/>
                </a:cubicBezTo>
                <a:cubicBezTo>
                  <a:pt x="804" y="306"/>
                  <a:pt x="802" y="308"/>
                  <a:pt x="802" y="310"/>
                </a:cubicBezTo>
                <a:cubicBezTo>
                  <a:pt x="801" y="310"/>
                  <a:pt x="801" y="310"/>
                  <a:pt x="801" y="310"/>
                </a:cubicBezTo>
                <a:cubicBezTo>
                  <a:pt x="801" y="310"/>
                  <a:pt x="801" y="310"/>
                  <a:pt x="801" y="310"/>
                </a:cubicBezTo>
                <a:cubicBezTo>
                  <a:pt x="799" y="313"/>
                  <a:pt x="799" y="316"/>
                  <a:pt x="797" y="319"/>
                </a:cubicBezTo>
                <a:cubicBezTo>
                  <a:pt x="797" y="319"/>
                  <a:pt x="797" y="320"/>
                  <a:pt x="796" y="320"/>
                </a:cubicBezTo>
                <a:cubicBezTo>
                  <a:pt x="797" y="321"/>
                  <a:pt x="796" y="321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6" y="322"/>
                  <a:pt x="796" y="322"/>
                  <a:pt x="796" y="322"/>
                </a:cubicBezTo>
                <a:cubicBezTo>
                  <a:pt x="795" y="323"/>
                  <a:pt x="795" y="323"/>
                  <a:pt x="795" y="324"/>
                </a:cubicBezTo>
                <a:cubicBezTo>
                  <a:pt x="795" y="324"/>
                  <a:pt x="796" y="325"/>
                  <a:pt x="796" y="325"/>
                </a:cubicBezTo>
                <a:cubicBezTo>
                  <a:pt x="796" y="323"/>
                  <a:pt x="797" y="322"/>
                  <a:pt x="798" y="320"/>
                </a:cubicBezTo>
                <a:cubicBezTo>
                  <a:pt x="804" y="307"/>
                  <a:pt x="811" y="295"/>
                  <a:pt x="819" y="283"/>
                </a:cubicBezTo>
                <a:cubicBezTo>
                  <a:pt x="820" y="282"/>
                  <a:pt x="821" y="281"/>
                  <a:pt x="821" y="281"/>
                </a:cubicBezTo>
                <a:cubicBezTo>
                  <a:pt x="821" y="280"/>
                  <a:pt x="822" y="279"/>
                  <a:pt x="822" y="279"/>
                </a:cubicBezTo>
                <a:cubicBezTo>
                  <a:pt x="822" y="279"/>
                  <a:pt x="823" y="279"/>
                  <a:pt x="823" y="279"/>
                </a:cubicBezTo>
                <a:cubicBezTo>
                  <a:pt x="822" y="278"/>
                  <a:pt x="823" y="278"/>
                  <a:pt x="823" y="278"/>
                </a:cubicBezTo>
                <a:cubicBezTo>
                  <a:pt x="824" y="277"/>
                  <a:pt x="824" y="276"/>
                  <a:pt x="824" y="276"/>
                </a:cubicBezTo>
                <a:cubicBezTo>
                  <a:pt x="824" y="276"/>
                  <a:pt x="824" y="277"/>
                  <a:pt x="824" y="277"/>
                </a:cubicBezTo>
                <a:cubicBezTo>
                  <a:pt x="825" y="277"/>
                  <a:pt x="824" y="275"/>
                  <a:pt x="826" y="275"/>
                </a:cubicBezTo>
                <a:cubicBezTo>
                  <a:pt x="825" y="273"/>
                  <a:pt x="828" y="273"/>
                  <a:pt x="827" y="272"/>
                </a:cubicBezTo>
                <a:cubicBezTo>
                  <a:pt x="827" y="272"/>
                  <a:pt x="827" y="272"/>
                  <a:pt x="828" y="272"/>
                </a:cubicBezTo>
                <a:cubicBezTo>
                  <a:pt x="827" y="271"/>
                  <a:pt x="828" y="271"/>
                  <a:pt x="828" y="271"/>
                </a:cubicBezTo>
                <a:cubicBezTo>
                  <a:pt x="829" y="270"/>
                  <a:pt x="829" y="269"/>
                  <a:pt x="830" y="269"/>
                </a:cubicBezTo>
                <a:cubicBezTo>
                  <a:pt x="830" y="269"/>
                  <a:pt x="830" y="270"/>
                  <a:pt x="830" y="270"/>
                </a:cubicBezTo>
                <a:cubicBezTo>
                  <a:pt x="830" y="269"/>
                  <a:pt x="830" y="269"/>
                  <a:pt x="830" y="269"/>
                </a:cubicBezTo>
                <a:cubicBezTo>
                  <a:pt x="830" y="268"/>
                  <a:pt x="831" y="268"/>
                  <a:pt x="831" y="267"/>
                </a:cubicBezTo>
                <a:cubicBezTo>
                  <a:pt x="832" y="267"/>
                  <a:pt x="832" y="266"/>
                  <a:pt x="831" y="266"/>
                </a:cubicBezTo>
                <a:cubicBezTo>
                  <a:pt x="832" y="266"/>
                  <a:pt x="832" y="266"/>
                  <a:pt x="832" y="266"/>
                </a:cubicBezTo>
                <a:cubicBezTo>
                  <a:pt x="832" y="266"/>
                  <a:pt x="833" y="266"/>
                  <a:pt x="832" y="265"/>
                </a:cubicBezTo>
                <a:cubicBezTo>
                  <a:pt x="832" y="265"/>
                  <a:pt x="833" y="265"/>
                  <a:pt x="833" y="264"/>
                </a:cubicBezTo>
                <a:cubicBezTo>
                  <a:pt x="834" y="265"/>
                  <a:pt x="834" y="262"/>
                  <a:pt x="836" y="262"/>
                </a:cubicBezTo>
                <a:cubicBezTo>
                  <a:pt x="836" y="261"/>
                  <a:pt x="838" y="261"/>
                  <a:pt x="837" y="259"/>
                </a:cubicBezTo>
                <a:cubicBezTo>
                  <a:pt x="838" y="259"/>
                  <a:pt x="838" y="259"/>
                  <a:pt x="838" y="259"/>
                </a:cubicBezTo>
                <a:cubicBezTo>
                  <a:pt x="838" y="260"/>
                  <a:pt x="837" y="260"/>
                  <a:pt x="837" y="261"/>
                </a:cubicBezTo>
                <a:cubicBezTo>
                  <a:pt x="837" y="261"/>
                  <a:pt x="837" y="261"/>
                  <a:pt x="838" y="262"/>
                </a:cubicBezTo>
                <a:cubicBezTo>
                  <a:pt x="838" y="261"/>
                  <a:pt x="838" y="261"/>
                  <a:pt x="838" y="261"/>
                </a:cubicBezTo>
                <a:cubicBezTo>
                  <a:pt x="838" y="261"/>
                  <a:pt x="838" y="262"/>
                  <a:pt x="839" y="261"/>
                </a:cubicBezTo>
                <a:cubicBezTo>
                  <a:pt x="838" y="261"/>
                  <a:pt x="839" y="260"/>
                  <a:pt x="838" y="260"/>
                </a:cubicBezTo>
                <a:cubicBezTo>
                  <a:pt x="839" y="260"/>
                  <a:pt x="839" y="259"/>
                  <a:pt x="839" y="259"/>
                </a:cubicBezTo>
                <a:cubicBezTo>
                  <a:pt x="838" y="259"/>
                  <a:pt x="839" y="259"/>
                  <a:pt x="838" y="259"/>
                </a:cubicBezTo>
                <a:cubicBezTo>
                  <a:pt x="839" y="259"/>
                  <a:pt x="839" y="258"/>
                  <a:pt x="839" y="258"/>
                </a:cubicBezTo>
                <a:cubicBezTo>
                  <a:pt x="839" y="258"/>
                  <a:pt x="839" y="258"/>
                  <a:pt x="839" y="258"/>
                </a:cubicBezTo>
                <a:cubicBezTo>
                  <a:pt x="840" y="257"/>
                  <a:pt x="840" y="257"/>
                  <a:pt x="841" y="257"/>
                </a:cubicBezTo>
                <a:cubicBezTo>
                  <a:pt x="840" y="257"/>
                  <a:pt x="840" y="257"/>
                  <a:pt x="840" y="258"/>
                </a:cubicBezTo>
                <a:cubicBezTo>
                  <a:pt x="841" y="258"/>
                  <a:pt x="841" y="258"/>
                  <a:pt x="841" y="258"/>
                </a:cubicBezTo>
                <a:cubicBezTo>
                  <a:pt x="841" y="258"/>
                  <a:pt x="841" y="258"/>
                  <a:pt x="841" y="257"/>
                </a:cubicBezTo>
                <a:cubicBezTo>
                  <a:pt x="842" y="258"/>
                  <a:pt x="843" y="256"/>
                  <a:pt x="843" y="256"/>
                </a:cubicBezTo>
                <a:cubicBezTo>
                  <a:pt x="843" y="256"/>
                  <a:pt x="843" y="256"/>
                  <a:pt x="843" y="256"/>
                </a:cubicBezTo>
                <a:cubicBezTo>
                  <a:pt x="843" y="256"/>
                  <a:pt x="843" y="256"/>
                  <a:pt x="843" y="256"/>
                </a:cubicBezTo>
                <a:cubicBezTo>
                  <a:pt x="843" y="255"/>
                  <a:pt x="843" y="255"/>
                  <a:pt x="842" y="255"/>
                </a:cubicBezTo>
                <a:cubicBezTo>
                  <a:pt x="843" y="255"/>
                  <a:pt x="843" y="255"/>
                  <a:pt x="843" y="255"/>
                </a:cubicBezTo>
                <a:cubicBezTo>
                  <a:pt x="842" y="254"/>
                  <a:pt x="842" y="255"/>
                  <a:pt x="842" y="255"/>
                </a:cubicBezTo>
                <a:cubicBezTo>
                  <a:pt x="843" y="255"/>
                  <a:pt x="842" y="254"/>
                  <a:pt x="843" y="254"/>
                </a:cubicBezTo>
                <a:cubicBezTo>
                  <a:pt x="843" y="254"/>
                  <a:pt x="843" y="255"/>
                  <a:pt x="843" y="255"/>
                </a:cubicBezTo>
                <a:cubicBezTo>
                  <a:pt x="844" y="255"/>
                  <a:pt x="844" y="254"/>
                  <a:pt x="844" y="254"/>
                </a:cubicBezTo>
                <a:cubicBezTo>
                  <a:pt x="844" y="255"/>
                  <a:pt x="845" y="254"/>
                  <a:pt x="845" y="255"/>
                </a:cubicBezTo>
                <a:cubicBezTo>
                  <a:pt x="845" y="255"/>
                  <a:pt x="845" y="256"/>
                  <a:pt x="845" y="256"/>
                </a:cubicBezTo>
                <a:cubicBezTo>
                  <a:pt x="845" y="256"/>
                  <a:pt x="845" y="255"/>
                  <a:pt x="845" y="255"/>
                </a:cubicBezTo>
                <a:cubicBezTo>
                  <a:pt x="845" y="255"/>
                  <a:pt x="846" y="255"/>
                  <a:pt x="846" y="255"/>
                </a:cubicBezTo>
                <a:cubicBezTo>
                  <a:pt x="846" y="255"/>
                  <a:pt x="846" y="254"/>
                  <a:pt x="845" y="254"/>
                </a:cubicBezTo>
                <a:cubicBezTo>
                  <a:pt x="846" y="255"/>
                  <a:pt x="845" y="254"/>
                  <a:pt x="845" y="254"/>
                </a:cubicBezTo>
                <a:cubicBezTo>
                  <a:pt x="845" y="255"/>
                  <a:pt x="845" y="255"/>
                  <a:pt x="845" y="255"/>
                </a:cubicBezTo>
                <a:cubicBezTo>
                  <a:pt x="845" y="255"/>
                  <a:pt x="845" y="254"/>
                  <a:pt x="845" y="254"/>
                </a:cubicBezTo>
                <a:cubicBezTo>
                  <a:pt x="845" y="254"/>
                  <a:pt x="845" y="254"/>
                  <a:pt x="846" y="254"/>
                </a:cubicBezTo>
                <a:cubicBezTo>
                  <a:pt x="846" y="254"/>
                  <a:pt x="846" y="254"/>
                  <a:pt x="845" y="254"/>
                </a:cubicBezTo>
                <a:cubicBezTo>
                  <a:pt x="845" y="254"/>
                  <a:pt x="845" y="254"/>
                  <a:pt x="845" y="254"/>
                </a:cubicBezTo>
                <a:cubicBezTo>
                  <a:pt x="845" y="254"/>
                  <a:pt x="845" y="253"/>
                  <a:pt x="846" y="253"/>
                </a:cubicBezTo>
                <a:cubicBezTo>
                  <a:pt x="846" y="253"/>
                  <a:pt x="846" y="254"/>
                  <a:pt x="846" y="254"/>
                </a:cubicBezTo>
                <a:cubicBezTo>
                  <a:pt x="846" y="254"/>
                  <a:pt x="846" y="255"/>
                  <a:pt x="846" y="255"/>
                </a:cubicBezTo>
                <a:cubicBezTo>
                  <a:pt x="847" y="254"/>
                  <a:pt x="847" y="253"/>
                  <a:pt x="847" y="253"/>
                </a:cubicBezTo>
                <a:cubicBezTo>
                  <a:pt x="847" y="253"/>
                  <a:pt x="847" y="253"/>
                  <a:pt x="848" y="253"/>
                </a:cubicBezTo>
                <a:cubicBezTo>
                  <a:pt x="848" y="253"/>
                  <a:pt x="848" y="253"/>
                  <a:pt x="848" y="253"/>
                </a:cubicBezTo>
                <a:cubicBezTo>
                  <a:pt x="848" y="252"/>
                  <a:pt x="847" y="252"/>
                  <a:pt x="847" y="252"/>
                </a:cubicBezTo>
                <a:cubicBezTo>
                  <a:pt x="847" y="252"/>
                  <a:pt x="848" y="251"/>
                  <a:pt x="848" y="252"/>
                </a:cubicBezTo>
                <a:cubicBezTo>
                  <a:pt x="848" y="251"/>
                  <a:pt x="848" y="250"/>
                  <a:pt x="849" y="250"/>
                </a:cubicBezTo>
                <a:cubicBezTo>
                  <a:pt x="849" y="250"/>
                  <a:pt x="849" y="251"/>
                  <a:pt x="849" y="252"/>
                </a:cubicBezTo>
                <a:cubicBezTo>
                  <a:pt x="849" y="251"/>
                  <a:pt x="849" y="250"/>
                  <a:pt x="850" y="250"/>
                </a:cubicBezTo>
                <a:cubicBezTo>
                  <a:pt x="849" y="250"/>
                  <a:pt x="849" y="250"/>
                  <a:pt x="849" y="250"/>
                </a:cubicBezTo>
                <a:cubicBezTo>
                  <a:pt x="849" y="250"/>
                  <a:pt x="849" y="249"/>
                  <a:pt x="849" y="249"/>
                </a:cubicBezTo>
                <a:cubicBezTo>
                  <a:pt x="849" y="250"/>
                  <a:pt x="849" y="250"/>
                  <a:pt x="850" y="250"/>
                </a:cubicBezTo>
                <a:cubicBezTo>
                  <a:pt x="850" y="250"/>
                  <a:pt x="850" y="250"/>
                  <a:pt x="851" y="250"/>
                </a:cubicBezTo>
                <a:cubicBezTo>
                  <a:pt x="850" y="248"/>
                  <a:pt x="851" y="248"/>
                  <a:pt x="852" y="247"/>
                </a:cubicBezTo>
                <a:cubicBezTo>
                  <a:pt x="852" y="248"/>
                  <a:pt x="851" y="248"/>
                  <a:pt x="852" y="249"/>
                </a:cubicBezTo>
                <a:cubicBezTo>
                  <a:pt x="853" y="249"/>
                  <a:pt x="852" y="248"/>
                  <a:pt x="853" y="248"/>
                </a:cubicBezTo>
                <a:cubicBezTo>
                  <a:pt x="853" y="247"/>
                  <a:pt x="854" y="247"/>
                  <a:pt x="854" y="246"/>
                </a:cubicBezTo>
                <a:cubicBezTo>
                  <a:pt x="854" y="246"/>
                  <a:pt x="854" y="246"/>
                  <a:pt x="854" y="246"/>
                </a:cubicBezTo>
                <a:cubicBezTo>
                  <a:pt x="854" y="246"/>
                  <a:pt x="854" y="246"/>
                  <a:pt x="854" y="245"/>
                </a:cubicBezTo>
                <a:cubicBezTo>
                  <a:pt x="854" y="245"/>
                  <a:pt x="854" y="245"/>
                  <a:pt x="854" y="245"/>
                </a:cubicBezTo>
                <a:cubicBezTo>
                  <a:pt x="854" y="245"/>
                  <a:pt x="854" y="246"/>
                  <a:pt x="854" y="246"/>
                </a:cubicBezTo>
                <a:cubicBezTo>
                  <a:pt x="855" y="246"/>
                  <a:pt x="854" y="246"/>
                  <a:pt x="855" y="246"/>
                </a:cubicBezTo>
                <a:cubicBezTo>
                  <a:pt x="855" y="246"/>
                  <a:pt x="855" y="245"/>
                  <a:pt x="855" y="246"/>
                </a:cubicBezTo>
                <a:cubicBezTo>
                  <a:pt x="855" y="246"/>
                  <a:pt x="855" y="247"/>
                  <a:pt x="855" y="247"/>
                </a:cubicBezTo>
                <a:cubicBezTo>
                  <a:pt x="855" y="247"/>
                  <a:pt x="855" y="247"/>
                  <a:pt x="855" y="247"/>
                </a:cubicBezTo>
                <a:cubicBezTo>
                  <a:pt x="856" y="247"/>
                  <a:pt x="855" y="246"/>
                  <a:pt x="856" y="246"/>
                </a:cubicBezTo>
                <a:cubicBezTo>
                  <a:pt x="856" y="247"/>
                  <a:pt x="855" y="247"/>
                  <a:pt x="855" y="248"/>
                </a:cubicBezTo>
                <a:cubicBezTo>
                  <a:pt x="855" y="248"/>
                  <a:pt x="855" y="248"/>
                  <a:pt x="856" y="248"/>
                </a:cubicBezTo>
                <a:cubicBezTo>
                  <a:pt x="855" y="248"/>
                  <a:pt x="855" y="249"/>
                  <a:pt x="855" y="248"/>
                </a:cubicBezTo>
                <a:cubicBezTo>
                  <a:pt x="855" y="248"/>
                  <a:pt x="855" y="248"/>
                  <a:pt x="854" y="248"/>
                </a:cubicBezTo>
                <a:cubicBezTo>
                  <a:pt x="854" y="248"/>
                  <a:pt x="854" y="249"/>
                  <a:pt x="855" y="249"/>
                </a:cubicBezTo>
                <a:cubicBezTo>
                  <a:pt x="854" y="249"/>
                  <a:pt x="854" y="249"/>
                  <a:pt x="854" y="249"/>
                </a:cubicBezTo>
                <a:cubicBezTo>
                  <a:pt x="854" y="249"/>
                  <a:pt x="854" y="249"/>
                  <a:pt x="854" y="249"/>
                </a:cubicBezTo>
                <a:cubicBezTo>
                  <a:pt x="853" y="249"/>
                  <a:pt x="854" y="249"/>
                  <a:pt x="853" y="249"/>
                </a:cubicBezTo>
                <a:cubicBezTo>
                  <a:pt x="853" y="249"/>
                  <a:pt x="853" y="249"/>
                  <a:pt x="853" y="249"/>
                </a:cubicBezTo>
                <a:cubicBezTo>
                  <a:pt x="853" y="249"/>
                  <a:pt x="853" y="249"/>
                  <a:pt x="853" y="249"/>
                </a:cubicBezTo>
                <a:cubicBezTo>
                  <a:pt x="853" y="249"/>
                  <a:pt x="853" y="250"/>
                  <a:pt x="854" y="250"/>
                </a:cubicBezTo>
                <a:cubicBezTo>
                  <a:pt x="854" y="250"/>
                  <a:pt x="853" y="250"/>
                  <a:pt x="853" y="251"/>
                </a:cubicBezTo>
                <a:cubicBezTo>
                  <a:pt x="854" y="251"/>
                  <a:pt x="854" y="250"/>
                  <a:pt x="854" y="251"/>
                </a:cubicBezTo>
                <a:cubicBezTo>
                  <a:pt x="854" y="251"/>
                  <a:pt x="853" y="252"/>
                  <a:pt x="853" y="251"/>
                </a:cubicBezTo>
                <a:cubicBezTo>
                  <a:pt x="853" y="251"/>
                  <a:pt x="853" y="251"/>
                  <a:pt x="853" y="251"/>
                </a:cubicBezTo>
                <a:cubicBezTo>
                  <a:pt x="852" y="251"/>
                  <a:pt x="852" y="252"/>
                  <a:pt x="852" y="252"/>
                </a:cubicBezTo>
                <a:cubicBezTo>
                  <a:pt x="852" y="252"/>
                  <a:pt x="852" y="252"/>
                  <a:pt x="852" y="252"/>
                </a:cubicBezTo>
                <a:cubicBezTo>
                  <a:pt x="852" y="253"/>
                  <a:pt x="852" y="253"/>
                  <a:pt x="852" y="253"/>
                </a:cubicBezTo>
                <a:cubicBezTo>
                  <a:pt x="851" y="253"/>
                  <a:pt x="851" y="254"/>
                  <a:pt x="851" y="255"/>
                </a:cubicBezTo>
                <a:cubicBezTo>
                  <a:pt x="850" y="255"/>
                  <a:pt x="851" y="255"/>
                  <a:pt x="850" y="254"/>
                </a:cubicBezTo>
                <a:cubicBezTo>
                  <a:pt x="850" y="254"/>
                  <a:pt x="850" y="255"/>
                  <a:pt x="850" y="255"/>
                </a:cubicBezTo>
                <a:cubicBezTo>
                  <a:pt x="850" y="255"/>
                  <a:pt x="850" y="255"/>
                  <a:pt x="849" y="255"/>
                </a:cubicBezTo>
                <a:cubicBezTo>
                  <a:pt x="850" y="255"/>
                  <a:pt x="850" y="255"/>
                  <a:pt x="850" y="255"/>
                </a:cubicBezTo>
                <a:cubicBezTo>
                  <a:pt x="849" y="256"/>
                  <a:pt x="849" y="257"/>
                  <a:pt x="849" y="257"/>
                </a:cubicBezTo>
                <a:cubicBezTo>
                  <a:pt x="848" y="257"/>
                  <a:pt x="848" y="258"/>
                  <a:pt x="849" y="259"/>
                </a:cubicBezTo>
                <a:cubicBezTo>
                  <a:pt x="849" y="258"/>
                  <a:pt x="849" y="258"/>
                  <a:pt x="849" y="258"/>
                </a:cubicBezTo>
                <a:cubicBezTo>
                  <a:pt x="849" y="258"/>
                  <a:pt x="849" y="258"/>
                  <a:pt x="849" y="259"/>
                </a:cubicBezTo>
                <a:cubicBezTo>
                  <a:pt x="848" y="259"/>
                  <a:pt x="848" y="259"/>
                  <a:pt x="848" y="259"/>
                </a:cubicBezTo>
                <a:cubicBezTo>
                  <a:pt x="848" y="258"/>
                  <a:pt x="848" y="258"/>
                  <a:pt x="848" y="258"/>
                </a:cubicBezTo>
                <a:cubicBezTo>
                  <a:pt x="847" y="258"/>
                  <a:pt x="847" y="259"/>
                  <a:pt x="847" y="260"/>
                </a:cubicBezTo>
                <a:cubicBezTo>
                  <a:pt x="847" y="259"/>
                  <a:pt x="847" y="260"/>
                  <a:pt x="846" y="260"/>
                </a:cubicBezTo>
                <a:cubicBezTo>
                  <a:pt x="847" y="260"/>
                  <a:pt x="846" y="260"/>
                  <a:pt x="846" y="261"/>
                </a:cubicBezTo>
                <a:cubicBezTo>
                  <a:pt x="846" y="261"/>
                  <a:pt x="847" y="261"/>
                  <a:pt x="846" y="262"/>
                </a:cubicBezTo>
                <a:cubicBezTo>
                  <a:pt x="846" y="261"/>
                  <a:pt x="846" y="261"/>
                  <a:pt x="845" y="261"/>
                </a:cubicBezTo>
                <a:cubicBezTo>
                  <a:pt x="846" y="262"/>
                  <a:pt x="844" y="261"/>
                  <a:pt x="845" y="262"/>
                </a:cubicBezTo>
                <a:cubicBezTo>
                  <a:pt x="845" y="262"/>
                  <a:pt x="845" y="262"/>
                  <a:pt x="845" y="262"/>
                </a:cubicBezTo>
                <a:cubicBezTo>
                  <a:pt x="845" y="263"/>
                  <a:pt x="845" y="263"/>
                  <a:pt x="844" y="263"/>
                </a:cubicBezTo>
                <a:cubicBezTo>
                  <a:pt x="845" y="263"/>
                  <a:pt x="844" y="264"/>
                  <a:pt x="844" y="265"/>
                </a:cubicBezTo>
                <a:cubicBezTo>
                  <a:pt x="844" y="265"/>
                  <a:pt x="844" y="265"/>
                  <a:pt x="844" y="265"/>
                </a:cubicBezTo>
                <a:cubicBezTo>
                  <a:pt x="843" y="265"/>
                  <a:pt x="844" y="264"/>
                  <a:pt x="843" y="265"/>
                </a:cubicBezTo>
                <a:cubicBezTo>
                  <a:pt x="843" y="265"/>
                  <a:pt x="843" y="266"/>
                  <a:pt x="843" y="266"/>
                </a:cubicBezTo>
                <a:cubicBezTo>
                  <a:pt x="843" y="266"/>
                  <a:pt x="843" y="266"/>
                  <a:pt x="843" y="266"/>
                </a:cubicBezTo>
                <a:cubicBezTo>
                  <a:pt x="843" y="266"/>
                  <a:pt x="843" y="267"/>
                  <a:pt x="842" y="267"/>
                </a:cubicBezTo>
                <a:cubicBezTo>
                  <a:pt x="843" y="267"/>
                  <a:pt x="843" y="267"/>
                  <a:pt x="843" y="267"/>
                </a:cubicBezTo>
                <a:cubicBezTo>
                  <a:pt x="842" y="267"/>
                  <a:pt x="842" y="267"/>
                  <a:pt x="842" y="268"/>
                </a:cubicBezTo>
                <a:cubicBezTo>
                  <a:pt x="842" y="267"/>
                  <a:pt x="842" y="267"/>
                  <a:pt x="843" y="268"/>
                </a:cubicBezTo>
                <a:cubicBezTo>
                  <a:pt x="842" y="268"/>
                  <a:pt x="842" y="268"/>
                  <a:pt x="842" y="268"/>
                </a:cubicBezTo>
                <a:cubicBezTo>
                  <a:pt x="843" y="268"/>
                  <a:pt x="842" y="268"/>
                  <a:pt x="842" y="269"/>
                </a:cubicBezTo>
                <a:cubicBezTo>
                  <a:pt x="842" y="269"/>
                  <a:pt x="842" y="268"/>
                  <a:pt x="843" y="268"/>
                </a:cubicBezTo>
                <a:cubicBezTo>
                  <a:pt x="843" y="268"/>
                  <a:pt x="843" y="268"/>
                  <a:pt x="843" y="268"/>
                </a:cubicBezTo>
                <a:cubicBezTo>
                  <a:pt x="844" y="268"/>
                  <a:pt x="844" y="266"/>
                  <a:pt x="845" y="266"/>
                </a:cubicBezTo>
                <a:cubicBezTo>
                  <a:pt x="845" y="265"/>
                  <a:pt x="846" y="265"/>
                  <a:pt x="846" y="265"/>
                </a:cubicBezTo>
                <a:cubicBezTo>
                  <a:pt x="846" y="264"/>
                  <a:pt x="847" y="263"/>
                  <a:pt x="847" y="263"/>
                </a:cubicBezTo>
                <a:cubicBezTo>
                  <a:pt x="848" y="263"/>
                  <a:pt x="848" y="263"/>
                  <a:pt x="848" y="263"/>
                </a:cubicBezTo>
                <a:cubicBezTo>
                  <a:pt x="848" y="263"/>
                  <a:pt x="849" y="263"/>
                  <a:pt x="848" y="262"/>
                </a:cubicBezTo>
                <a:cubicBezTo>
                  <a:pt x="849" y="262"/>
                  <a:pt x="849" y="263"/>
                  <a:pt x="850" y="263"/>
                </a:cubicBezTo>
                <a:cubicBezTo>
                  <a:pt x="849" y="262"/>
                  <a:pt x="849" y="262"/>
                  <a:pt x="849" y="262"/>
                </a:cubicBezTo>
                <a:cubicBezTo>
                  <a:pt x="849" y="262"/>
                  <a:pt x="850" y="262"/>
                  <a:pt x="850" y="262"/>
                </a:cubicBezTo>
                <a:cubicBezTo>
                  <a:pt x="850" y="261"/>
                  <a:pt x="850" y="261"/>
                  <a:pt x="850" y="261"/>
                </a:cubicBezTo>
                <a:cubicBezTo>
                  <a:pt x="850" y="261"/>
                  <a:pt x="850" y="262"/>
                  <a:pt x="851" y="262"/>
                </a:cubicBezTo>
                <a:cubicBezTo>
                  <a:pt x="851" y="262"/>
                  <a:pt x="851" y="261"/>
                  <a:pt x="851" y="261"/>
                </a:cubicBezTo>
                <a:cubicBezTo>
                  <a:pt x="851" y="261"/>
                  <a:pt x="851" y="261"/>
                  <a:pt x="851" y="261"/>
                </a:cubicBezTo>
                <a:cubicBezTo>
                  <a:pt x="851" y="261"/>
                  <a:pt x="851" y="260"/>
                  <a:pt x="851" y="260"/>
                </a:cubicBezTo>
                <a:cubicBezTo>
                  <a:pt x="851" y="260"/>
                  <a:pt x="851" y="260"/>
                  <a:pt x="851" y="260"/>
                </a:cubicBezTo>
                <a:cubicBezTo>
                  <a:pt x="851" y="260"/>
                  <a:pt x="852" y="260"/>
                  <a:pt x="852" y="259"/>
                </a:cubicBezTo>
                <a:cubicBezTo>
                  <a:pt x="852" y="260"/>
                  <a:pt x="852" y="260"/>
                  <a:pt x="853" y="260"/>
                </a:cubicBezTo>
                <a:cubicBezTo>
                  <a:pt x="853" y="260"/>
                  <a:pt x="853" y="261"/>
                  <a:pt x="853" y="261"/>
                </a:cubicBezTo>
                <a:cubicBezTo>
                  <a:pt x="853" y="261"/>
                  <a:pt x="852" y="261"/>
                  <a:pt x="852" y="261"/>
                </a:cubicBezTo>
                <a:cubicBezTo>
                  <a:pt x="852" y="261"/>
                  <a:pt x="853" y="261"/>
                  <a:pt x="852" y="261"/>
                </a:cubicBezTo>
                <a:cubicBezTo>
                  <a:pt x="852" y="261"/>
                  <a:pt x="851" y="261"/>
                  <a:pt x="852" y="262"/>
                </a:cubicBezTo>
                <a:cubicBezTo>
                  <a:pt x="851" y="262"/>
                  <a:pt x="851" y="262"/>
                  <a:pt x="850" y="263"/>
                </a:cubicBezTo>
                <a:cubicBezTo>
                  <a:pt x="850" y="263"/>
                  <a:pt x="850" y="263"/>
                  <a:pt x="850" y="263"/>
                </a:cubicBezTo>
                <a:cubicBezTo>
                  <a:pt x="850" y="263"/>
                  <a:pt x="850" y="263"/>
                  <a:pt x="850" y="263"/>
                </a:cubicBezTo>
                <a:cubicBezTo>
                  <a:pt x="850" y="264"/>
                  <a:pt x="850" y="263"/>
                  <a:pt x="850" y="263"/>
                </a:cubicBezTo>
                <a:cubicBezTo>
                  <a:pt x="849" y="263"/>
                  <a:pt x="849" y="263"/>
                  <a:pt x="850" y="264"/>
                </a:cubicBezTo>
                <a:cubicBezTo>
                  <a:pt x="850" y="264"/>
                  <a:pt x="849" y="264"/>
                  <a:pt x="849" y="264"/>
                </a:cubicBezTo>
                <a:cubicBezTo>
                  <a:pt x="849" y="264"/>
                  <a:pt x="849" y="265"/>
                  <a:pt x="848" y="265"/>
                </a:cubicBezTo>
                <a:cubicBezTo>
                  <a:pt x="848" y="265"/>
                  <a:pt x="849" y="265"/>
                  <a:pt x="849" y="265"/>
                </a:cubicBezTo>
                <a:cubicBezTo>
                  <a:pt x="848" y="265"/>
                  <a:pt x="848" y="265"/>
                  <a:pt x="849" y="265"/>
                </a:cubicBezTo>
                <a:cubicBezTo>
                  <a:pt x="849" y="266"/>
                  <a:pt x="848" y="266"/>
                  <a:pt x="848" y="266"/>
                </a:cubicBezTo>
                <a:cubicBezTo>
                  <a:pt x="848" y="267"/>
                  <a:pt x="847" y="267"/>
                  <a:pt x="846" y="268"/>
                </a:cubicBezTo>
                <a:cubicBezTo>
                  <a:pt x="847" y="268"/>
                  <a:pt x="847" y="269"/>
                  <a:pt x="847" y="269"/>
                </a:cubicBezTo>
                <a:cubicBezTo>
                  <a:pt x="847" y="268"/>
                  <a:pt x="847" y="268"/>
                  <a:pt x="847" y="268"/>
                </a:cubicBezTo>
                <a:cubicBezTo>
                  <a:pt x="847" y="268"/>
                  <a:pt x="847" y="269"/>
                  <a:pt x="848" y="268"/>
                </a:cubicBezTo>
                <a:cubicBezTo>
                  <a:pt x="848" y="267"/>
                  <a:pt x="849" y="266"/>
                  <a:pt x="850" y="266"/>
                </a:cubicBezTo>
                <a:cubicBezTo>
                  <a:pt x="851" y="266"/>
                  <a:pt x="850" y="266"/>
                  <a:pt x="850" y="266"/>
                </a:cubicBezTo>
                <a:cubicBezTo>
                  <a:pt x="851" y="267"/>
                  <a:pt x="851" y="266"/>
                  <a:pt x="851" y="267"/>
                </a:cubicBezTo>
                <a:cubicBezTo>
                  <a:pt x="851" y="267"/>
                  <a:pt x="851" y="267"/>
                  <a:pt x="850" y="267"/>
                </a:cubicBezTo>
                <a:cubicBezTo>
                  <a:pt x="850" y="267"/>
                  <a:pt x="851" y="267"/>
                  <a:pt x="850" y="268"/>
                </a:cubicBezTo>
                <a:cubicBezTo>
                  <a:pt x="851" y="267"/>
                  <a:pt x="850" y="268"/>
                  <a:pt x="850" y="267"/>
                </a:cubicBezTo>
                <a:cubicBezTo>
                  <a:pt x="850" y="267"/>
                  <a:pt x="850" y="267"/>
                  <a:pt x="850" y="267"/>
                </a:cubicBezTo>
                <a:cubicBezTo>
                  <a:pt x="850" y="267"/>
                  <a:pt x="850" y="266"/>
                  <a:pt x="850" y="266"/>
                </a:cubicBezTo>
                <a:cubicBezTo>
                  <a:pt x="850" y="267"/>
                  <a:pt x="849" y="267"/>
                  <a:pt x="850" y="267"/>
                </a:cubicBezTo>
                <a:cubicBezTo>
                  <a:pt x="850" y="267"/>
                  <a:pt x="850" y="268"/>
                  <a:pt x="850" y="268"/>
                </a:cubicBezTo>
                <a:cubicBezTo>
                  <a:pt x="849" y="269"/>
                  <a:pt x="849" y="271"/>
                  <a:pt x="848" y="271"/>
                </a:cubicBezTo>
                <a:cubicBezTo>
                  <a:pt x="848" y="271"/>
                  <a:pt x="849" y="271"/>
                  <a:pt x="849" y="271"/>
                </a:cubicBezTo>
                <a:cubicBezTo>
                  <a:pt x="848" y="271"/>
                  <a:pt x="848" y="271"/>
                  <a:pt x="847" y="271"/>
                </a:cubicBezTo>
                <a:cubicBezTo>
                  <a:pt x="847" y="271"/>
                  <a:pt x="847" y="271"/>
                  <a:pt x="847" y="271"/>
                </a:cubicBezTo>
                <a:cubicBezTo>
                  <a:pt x="847" y="271"/>
                  <a:pt x="847" y="271"/>
                  <a:pt x="848" y="271"/>
                </a:cubicBezTo>
                <a:cubicBezTo>
                  <a:pt x="848" y="271"/>
                  <a:pt x="848" y="270"/>
                  <a:pt x="847" y="270"/>
                </a:cubicBezTo>
                <a:cubicBezTo>
                  <a:pt x="847" y="270"/>
                  <a:pt x="846" y="271"/>
                  <a:pt x="847" y="272"/>
                </a:cubicBezTo>
                <a:cubicBezTo>
                  <a:pt x="847" y="272"/>
                  <a:pt x="847" y="272"/>
                  <a:pt x="847" y="273"/>
                </a:cubicBezTo>
                <a:cubicBezTo>
                  <a:pt x="846" y="272"/>
                  <a:pt x="847" y="272"/>
                  <a:pt x="846" y="272"/>
                </a:cubicBezTo>
                <a:cubicBezTo>
                  <a:pt x="846" y="272"/>
                  <a:pt x="846" y="273"/>
                  <a:pt x="846" y="273"/>
                </a:cubicBezTo>
                <a:cubicBezTo>
                  <a:pt x="847" y="273"/>
                  <a:pt x="846" y="274"/>
                  <a:pt x="846" y="274"/>
                </a:cubicBezTo>
                <a:cubicBezTo>
                  <a:pt x="846" y="274"/>
                  <a:pt x="846" y="274"/>
                  <a:pt x="846" y="274"/>
                </a:cubicBezTo>
                <a:cubicBezTo>
                  <a:pt x="845" y="274"/>
                  <a:pt x="845" y="274"/>
                  <a:pt x="846" y="274"/>
                </a:cubicBezTo>
                <a:cubicBezTo>
                  <a:pt x="845" y="274"/>
                  <a:pt x="845" y="275"/>
                  <a:pt x="845" y="275"/>
                </a:cubicBezTo>
                <a:cubicBezTo>
                  <a:pt x="845" y="275"/>
                  <a:pt x="845" y="275"/>
                  <a:pt x="845" y="276"/>
                </a:cubicBezTo>
                <a:cubicBezTo>
                  <a:pt x="845" y="276"/>
                  <a:pt x="844" y="275"/>
                  <a:pt x="844" y="276"/>
                </a:cubicBezTo>
                <a:cubicBezTo>
                  <a:pt x="845" y="276"/>
                  <a:pt x="845" y="276"/>
                  <a:pt x="844" y="276"/>
                </a:cubicBezTo>
                <a:cubicBezTo>
                  <a:pt x="844" y="276"/>
                  <a:pt x="844" y="276"/>
                  <a:pt x="844" y="276"/>
                </a:cubicBezTo>
                <a:cubicBezTo>
                  <a:pt x="844" y="276"/>
                  <a:pt x="844" y="276"/>
                  <a:pt x="844" y="277"/>
                </a:cubicBezTo>
                <a:cubicBezTo>
                  <a:pt x="844" y="277"/>
                  <a:pt x="844" y="277"/>
                  <a:pt x="844" y="277"/>
                </a:cubicBezTo>
                <a:cubicBezTo>
                  <a:pt x="843" y="277"/>
                  <a:pt x="844" y="276"/>
                  <a:pt x="844" y="276"/>
                </a:cubicBezTo>
                <a:cubicBezTo>
                  <a:pt x="843" y="276"/>
                  <a:pt x="843" y="277"/>
                  <a:pt x="844" y="277"/>
                </a:cubicBezTo>
                <a:cubicBezTo>
                  <a:pt x="843" y="277"/>
                  <a:pt x="843" y="277"/>
                  <a:pt x="843" y="278"/>
                </a:cubicBezTo>
                <a:cubicBezTo>
                  <a:pt x="843" y="278"/>
                  <a:pt x="843" y="278"/>
                  <a:pt x="843" y="278"/>
                </a:cubicBezTo>
                <a:cubicBezTo>
                  <a:pt x="842" y="279"/>
                  <a:pt x="842" y="279"/>
                  <a:pt x="842" y="280"/>
                </a:cubicBezTo>
                <a:cubicBezTo>
                  <a:pt x="841" y="280"/>
                  <a:pt x="841" y="280"/>
                  <a:pt x="841" y="280"/>
                </a:cubicBezTo>
                <a:cubicBezTo>
                  <a:pt x="841" y="281"/>
                  <a:pt x="841" y="281"/>
                  <a:pt x="840" y="281"/>
                </a:cubicBezTo>
                <a:cubicBezTo>
                  <a:pt x="841" y="282"/>
                  <a:pt x="840" y="282"/>
                  <a:pt x="840" y="282"/>
                </a:cubicBezTo>
                <a:cubicBezTo>
                  <a:pt x="840" y="282"/>
                  <a:pt x="840" y="282"/>
                  <a:pt x="840" y="282"/>
                </a:cubicBezTo>
                <a:cubicBezTo>
                  <a:pt x="840" y="282"/>
                  <a:pt x="840" y="284"/>
                  <a:pt x="839" y="283"/>
                </a:cubicBezTo>
                <a:cubicBezTo>
                  <a:pt x="839" y="284"/>
                  <a:pt x="839" y="284"/>
                  <a:pt x="840" y="285"/>
                </a:cubicBezTo>
                <a:cubicBezTo>
                  <a:pt x="838" y="285"/>
                  <a:pt x="839" y="287"/>
                  <a:pt x="838" y="286"/>
                </a:cubicBezTo>
                <a:cubicBezTo>
                  <a:pt x="837" y="286"/>
                  <a:pt x="838" y="287"/>
                  <a:pt x="838" y="287"/>
                </a:cubicBezTo>
                <a:cubicBezTo>
                  <a:pt x="837" y="287"/>
                  <a:pt x="838" y="286"/>
                  <a:pt x="837" y="286"/>
                </a:cubicBezTo>
                <a:cubicBezTo>
                  <a:pt x="837" y="286"/>
                  <a:pt x="837" y="287"/>
                  <a:pt x="837" y="287"/>
                </a:cubicBezTo>
                <a:cubicBezTo>
                  <a:pt x="837" y="287"/>
                  <a:pt x="838" y="287"/>
                  <a:pt x="838" y="287"/>
                </a:cubicBezTo>
                <a:cubicBezTo>
                  <a:pt x="837" y="287"/>
                  <a:pt x="837" y="288"/>
                  <a:pt x="836" y="288"/>
                </a:cubicBezTo>
                <a:cubicBezTo>
                  <a:pt x="836" y="288"/>
                  <a:pt x="837" y="288"/>
                  <a:pt x="837" y="288"/>
                </a:cubicBezTo>
                <a:cubicBezTo>
                  <a:pt x="836" y="289"/>
                  <a:pt x="837" y="289"/>
                  <a:pt x="836" y="289"/>
                </a:cubicBezTo>
                <a:cubicBezTo>
                  <a:pt x="837" y="289"/>
                  <a:pt x="837" y="289"/>
                  <a:pt x="837" y="289"/>
                </a:cubicBezTo>
                <a:cubicBezTo>
                  <a:pt x="837" y="289"/>
                  <a:pt x="837" y="288"/>
                  <a:pt x="838" y="288"/>
                </a:cubicBezTo>
                <a:cubicBezTo>
                  <a:pt x="838" y="289"/>
                  <a:pt x="837" y="289"/>
                  <a:pt x="838" y="289"/>
                </a:cubicBezTo>
                <a:cubicBezTo>
                  <a:pt x="837" y="289"/>
                  <a:pt x="836" y="289"/>
                  <a:pt x="836" y="289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7" y="290"/>
                  <a:pt x="837" y="290"/>
                </a:cubicBezTo>
                <a:cubicBezTo>
                  <a:pt x="837" y="290"/>
                  <a:pt x="836" y="290"/>
                  <a:pt x="836" y="289"/>
                </a:cubicBezTo>
                <a:cubicBezTo>
                  <a:pt x="836" y="290"/>
                  <a:pt x="836" y="289"/>
                  <a:pt x="835" y="289"/>
                </a:cubicBezTo>
                <a:cubicBezTo>
                  <a:pt x="835" y="289"/>
                  <a:pt x="836" y="290"/>
                  <a:pt x="836" y="290"/>
                </a:cubicBezTo>
                <a:cubicBezTo>
                  <a:pt x="835" y="290"/>
                  <a:pt x="834" y="291"/>
                  <a:pt x="835" y="292"/>
                </a:cubicBezTo>
                <a:cubicBezTo>
                  <a:pt x="835" y="292"/>
                  <a:pt x="835" y="291"/>
                  <a:pt x="834" y="291"/>
                </a:cubicBezTo>
                <a:cubicBezTo>
                  <a:pt x="834" y="291"/>
                  <a:pt x="834" y="292"/>
                  <a:pt x="835" y="292"/>
                </a:cubicBezTo>
                <a:cubicBezTo>
                  <a:pt x="834" y="292"/>
                  <a:pt x="834" y="293"/>
                  <a:pt x="834" y="293"/>
                </a:cubicBezTo>
                <a:cubicBezTo>
                  <a:pt x="834" y="293"/>
                  <a:pt x="834" y="292"/>
                  <a:pt x="833" y="293"/>
                </a:cubicBezTo>
                <a:cubicBezTo>
                  <a:pt x="834" y="294"/>
                  <a:pt x="834" y="294"/>
                  <a:pt x="834" y="294"/>
                </a:cubicBezTo>
                <a:cubicBezTo>
                  <a:pt x="833" y="293"/>
                  <a:pt x="833" y="294"/>
                  <a:pt x="832" y="294"/>
                </a:cubicBezTo>
                <a:cubicBezTo>
                  <a:pt x="833" y="294"/>
                  <a:pt x="833" y="294"/>
                  <a:pt x="833" y="294"/>
                </a:cubicBezTo>
                <a:cubicBezTo>
                  <a:pt x="832" y="295"/>
                  <a:pt x="832" y="295"/>
                  <a:pt x="832" y="296"/>
                </a:cubicBezTo>
                <a:cubicBezTo>
                  <a:pt x="832" y="296"/>
                  <a:pt x="832" y="296"/>
                  <a:pt x="832" y="297"/>
                </a:cubicBezTo>
                <a:cubicBezTo>
                  <a:pt x="831" y="296"/>
                  <a:pt x="832" y="297"/>
                  <a:pt x="831" y="298"/>
                </a:cubicBezTo>
                <a:cubicBezTo>
                  <a:pt x="831" y="298"/>
                  <a:pt x="831" y="298"/>
                  <a:pt x="831" y="298"/>
                </a:cubicBezTo>
                <a:cubicBezTo>
                  <a:pt x="831" y="298"/>
                  <a:pt x="831" y="298"/>
                  <a:pt x="832" y="298"/>
                </a:cubicBezTo>
                <a:cubicBezTo>
                  <a:pt x="832" y="298"/>
                  <a:pt x="832" y="299"/>
                  <a:pt x="831" y="299"/>
                </a:cubicBezTo>
                <a:cubicBezTo>
                  <a:pt x="831" y="299"/>
                  <a:pt x="832" y="298"/>
                  <a:pt x="831" y="298"/>
                </a:cubicBezTo>
                <a:cubicBezTo>
                  <a:pt x="831" y="299"/>
                  <a:pt x="830" y="299"/>
                  <a:pt x="830" y="299"/>
                </a:cubicBezTo>
                <a:cubicBezTo>
                  <a:pt x="830" y="300"/>
                  <a:pt x="830" y="300"/>
                  <a:pt x="830" y="300"/>
                </a:cubicBezTo>
                <a:cubicBezTo>
                  <a:pt x="831" y="300"/>
                  <a:pt x="830" y="300"/>
                  <a:pt x="830" y="299"/>
                </a:cubicBezTo>
                <a:cubicBezTo>
                  <a:pt x="830" y="300"/>
                  <a:pt x="831" y="300"/>
                  <a:pt x="831" y="300"/>
                </a:cubicBezTo>
                <a:cubicBezTo>
                  <a:pt x="831" y="300"/>
                  <a:pt x="831" y="300"/>
                  <a:pt x="830" y="301"/>
                </a:cubicBezTo>
                <a:cubicBezTo>
                  <a:pt x="830" y="300"/>
                  <a:pt x="830" y="300"/>
                  <a:pt x="829" y="300"/>
                </a:cubicBezTo>
                <a:cubicBezTo>
                  <a:pt x="829" y="300"/>
                  <a:pt x="830" y="301"/>
                  <a:pt x="829" y="301"/>
                </a:cubicBezTo>
                <a:cubicBezTo>
                  <a:pt x="829" y="301"/>
                  <a:pt x="829" y="300"/>
                  <a:pt x="829" y="300"/>
                </a:cubicBezTo>
                <a:cubicBezTo>
                  <a:pt x="829" y="301"/>
                  <a:pt x="829" y="301"/>
                  <a:pt x="829" y="301"/>
                </a:cubicBezTo>
                <a:cubicBezTo>
                  <a:pt x="828" y="301"/>
                  <a:pt x="828" y="303"/>
                  <a:pt x="827" y="303"/>
                </a:cubicBezTo>
                <a:cubicBezTo>
                  <a:pt x="828" y="303"/>
                  <a:pt x="828" y="303"/>
                  <a:pt x="828" y="303"/>
                </a:cubicBezTo>
                <a:cubicBezTo>
                  <a:pt x="828" y="303"/>
                  <a:pt x="827" y="303"/>
                  <a:pt x="828" y="304"/>
                </a:cubicBezTo>
                <a:cubicBezTo>
                  <a:pt x="827" y="304"/>
                  <a:pt x="827" y="304"/>
                  <a:pt x="827" y="305"/>
                </a:cubicBezTo>
                <a:cubicBezTo>
                  <a:pt x="827" y="305"/>
                  <a:pt x="827" y="305"/>
                  <a:pt x="826" y="305"/>
                </a:cubicBezTo>
                <a:cubicBezTo>
                  <a:pt x="826" y="304"/>
                  <a:pt x="826" y="304"/>
                  <a:pt x="826" y="304"/>
                </a:cubicBezTo>
                <a:cubicBezTo>
                  <a:pt x="825" y="304"/>
                  <a:pt x="825" y="305"/>
                  <a:pt x="825" y="305"/>
                </a:cubicBezTo>
                <a:cubicBezTo>
                  <a:pt x="826" y="305"/>
                  <a:pt x="825" y="305"/>
                  <a:pt x="826" y="305"/>
                </a:cubicBezTo>
                <a:cubicBezTo>
                  <a:pt x="826" y="306"/>
                  <a:pt x="825" y="306"/>
                  <a:pt x="825" y="307"/>
                </a:cubicBezTo>
                <a:cubicBezTo>
                  <a:pt x="826" y="307"/>
                  <a:pt x="826" y="307"/>
                  <a:pt x="826" y="307"/>
                </a:cubicBezTo>
                <a:cubicBezTo>
                  <a:pt x="826" y="308"/>
                  <a:pt x="826" y="308"/>
                  <a:pt x="826" y="308"/>
                </a:cubicBezTo>
                <a:cubicBezTo>
                  <a:pt x="826" y="308"/>
                  <a:pt x="826" y="307"/>
                  <a:pt x="825" y="307"/>
                </a:cubicBezTo>
                <a:cubicBezTo>
                  <a:pt x="824" y="308"/>
                  <a:pt x="825" y="308"/>
                  <a:pt x="825" y="308"/>
                </a:cubicBezTo>
                <a:cubicBezTo>
                  <a:pt x="825" y="309"/>
                  <a:pt x="826" y="308"/>
                  <a:pt x="826" y="308"/>
                </a:cubicBezTo>
                <a:cubicBezTo>
                  <a:pt x="826" y="309"/>
                  <a:pt x="825" y="309"/>
                  <a:pt x="826" y="309"/>
                </a:cubicBezTo>
                <a:cubicBezTo>
                  <a:pt x="825" y="309"/>
                  <a:pt x="825" y="308"/>
                  <a:pt x="824" y="309"/>
                </a:cubicBezTo>
                <a:cubicBezTo>
                  <a:pt x="824" y="309"/>
                  <a:pt x="823" y="310"/>
                  <a:pt x="824" y="311"/>
                </a:cubicBezTo>
                <a:cubicBezTo>
                  <a:pt x="824" y="310"/>
                  <a:pt x="824" y="310"/>
                  <a:pt x="825" y="309"/>
                </a:cubicBezTo>
                <a:cubicBezTo>
                  <a:pt x="825" y="310"/>
                  <a:pt x="824" y="310"/>
                  <a:pt x="825" y="310"/>
                </a:cubicBezTo>
                <a:cubicBezTo>
                  <a:pt x="824" y="310"/>
                  <a:pt x="825" y="312"/>
                  <a:pt x="824" y="312"/>
                </a:cubicBezTo>
                <a:cubicBezTo>
                  <a:pt x="824" y="312"/>
                  <a:pt x="824" y="312"/>
                  <a:pt x="824" y="311"/>
                </a:cubicBezTo>
                <a:cubicBezTo>
                  <a:pt x="824" y="311"/>
                  <a:pt x="824" y="312"/>
                  <a:pt x="823" y="311"/>
                </a:cubicBezTo>
                <a:cubicBezTo>
                  <a:pt x="823" y="311"/>
                  <a:pt x="824" y="312"/>
                  <a:pt x="824" y="311"/>
                </a:cubicBezTo>
                <a:cubicBezTo>
                  <a:pt x="824" y="310"/>
                  <a:pt x="824" y="311"/>
                  <a:pt x="823" y="311"/>
                </a:cubicBezTo>
                <a:cubicBezTo>
                  <a:pt x="824" y="311"/>
                  <a:pt x="823" y="310"/>
                  <a:pt x="823" y="310"/>
                </a:cubicBezTo>
                <a:cubicBezTo>
                  <a:pt x="823" y="310"/>
                  <a:pt x="823" y="310"/>
                  <a:pt x="823" y="310"/>
                </a:cubicBezTo>
                <a:cubicBezTo>
                  <a:pt x="823" y="311"/>
                  <a:pt x="823" y="311"/>
                  <a:pt x="823" y="311"/>
                </a:cubicBezTo>
                <a:cubicBezTo>
                  <a:pt x="823" y="311"/>
                  <a:pt x="823" y="311"/>
                  <a:pt x="822" y="311"/>
                </a:cubicBezTo>
                <a:cubicBezTo>
                  <a:pt x="822" y="311"/>
                  <a:pt x="822" y="311"/>
                  <a:pt x="823" y="311"/>
                </a:cubicBezTo>
                <a:cubicBezTo>
                  <a:pt x="823" y="311"/>
                  <a:pt x="823" y="312"/>
                  <a:pt x="823" y="311"/>
                </a:cubicBezTo>
                <a:cubicBezTo>
                  <a:pt x="824" y="312"/>
                  <a:pt x="823" y="312"/>
                  <a:pt x="823" y="312"/>
                </a:cubicBezTo>
                <a:cubicBezTo>
                  <a:pt x="823" y="312"/>
                  <a:pt x="823" y="312"/>
                  <a:pt x="823" y="312"/>
                </a:cubicBezTo>
                <a:cubicBezTo>
                  <a:pt x="823" y="312"/>
                  <a:pt x="823" y="312"/>
                  <a:pt x="824" y="312"/>
                </a:cubicBezTo>
                <a:cubicBezTo>
                  <a:pt x="824" y="312"/>
                  <a:pt x="824" y="312"/>
                  <a:pt x="824" y="313"/>
                </a:cubicBezTo>
                <a:cubicBezTo>
                  <a:pt x="824" y="312"/>
                  <a:pt x="824" y="312"/>
                  <a:pt x="825" y="312"/>
                </a:cubicBezTo>
                <a:cubicBezTo>
                  <a:pt x="825" y="312"/>
                  <a:pt x="825" y="312"/>
                  <a:pt x="825" y="312"/>
                </a:cubicBezTo>
                <a:cubicBezTo>
                  <a:pt x="825" y="312"/>
                  <a:pt x="825" y="311"/>
                  <a:pt x="825" y="311"/>
                </a:cubicBezTo>
                <a:cubicBezTo>
                  <a:pt x="825" y="311"/>
                  <a:pt x="825" y="311"/>
                  <a:pt x="825" y="310"/>
                </a:cubicBezTo>
                <a:cubicBezTo>
                  <a:pt x="825" y="311"/>
                  <a:pt x="826" y="310"/>
                  <a:pt x="825" y="310"/>
                </a:cubicBezTo>
                <a:cubicBezTo>
                  <a:pt x="825" y="310"/>
                  <a:pt x="826" y="310"/>
                  <a:pt x="826" y="310"/>
                </a:cubicBezTo>
                <a:cubicBezTo>
                  <a:pt x="826" y="310"/>
                  <a:pt x="826" y="310"/>
                  <a:pt x="826" y="309"/>
                </a:cubicBezTo>
                <a:cubicBezTo>
                  <a:pt x="826" y="310"/>
                  <a:pt x="826" y="309"/>
                  <a:pt x="826" y="308"/>
                </a:cubicBezTo>
                <a:cubicBezTo>
                  <a:pt x="826" y="309"/>
                  <a:pt x="827" y="309"/>
                  <a:pt x="827" y="309"/>
                </a:cubicBezTo>
                <a:cubicBezTo>
                  <a:pt x="827" y="308"/>
                  <a:pt x="828" y="308"/>
                  <a:pt x="828" y="307"/>
                </a:cubicBezTo>
                <a:cubicBezTo>
                  <a:pt x="828" y="307"/>
                  <a:pt x="828" y="306"/>
                  <a:pt x="828" y="306"/>
                </a:cubicBezTo>
                <a:cubicBezTo>
                  <a:pt x="828" y="306"/>
                  <a:pt x="828" y="306"/>
                  <a:pt x="829" y="306"/>
                </a:cubicBezTo>
                <a:cubicBezTo>
                  <a:pt x="828" y="305"/>
                  <a:pt x="830" y="305"/>
                  <a:pt x="830" y="305"/>
                </a:cubicBezTo>
                <a:cubicBezTo>
                  <a:pt x="830" y="304"/>
                  <a:pt x="829" y="304"/>
                  <a:pt x="829" y="304"/>
                </a:cubicBezTo>
                <a:cubicBezTo>
                  <a:pt x="830" y="304"/>
                  <a:pt x="830" y="304"/>
                  <a:pt x="830" y="303"/>
                </a:cubicBezTo>
                <a:cubicBezTo>
                  <a:pt x="830" y="304"/>
                  <a:pt x="830" y="304"/>
                  <a:pt x="830" y="304"/>
                </a:cubicBezTo>
                <a:cubicBezTo>
                  <a:pt x="829" y="303"/>
                  <a:pt x="831" y="302"/>
                  <a:pt x="831" y="301"/>
                </a:cubicBezTo>
                <a:cubicBezTo>
                  <a:pt x="831" y="301"/>
                  <a:pt x="831" y="301"/>
                  <a:pt x="831" y="301"/>
                </a:cubicBezTo>
                <a:cubicBezTo>
                  <a:pt x="831" y="301"/>
                  <a:pt x="831" y="300"/>
                  <a:pt x="831" y="300"/>
                </a:cubicBezTo>
                <a:cubicBezTo>
                  <a:pt x="831" y="301"/>
                  <a:pt x="832" y="301"/>
                  <a:pt x="832" y="301"/>
                </a:cubicBezTo>
                <a:cubicBezTo>
                  <a:pt x="833" y="300"/>
                  <a:pt x="833" y="298"/>
                  <a:pt x="835" y="297"/>
                </a:cubicBezTo>
                <a:cubicBezTo>
                  <a:pt x="834" y="297"/>
                  <a:pt x="834" y="297"/>
                  <a:pt x="834" y="298"/>
                </a:cubicBezTo>
                <a:cubicBezTo>
                  <a:pt x="835" y="298"/>
                  <a:pt x="835" y="298"/>
                  <a:pt x="835" y="298"/>
                </a:cubicBezTo>
                <a:cubicBezTo>
                  <a:pt x="835" y="297"/>
                  <a:pt x="836" y="297"/>
                  <a:pt x="836" y="297"/>
                </a:cubicBezTo>
                <a:cubicBezTo>
                  <a:pt x="836" y="297"/>
                  <a:pt x="835" y="297"/>
                  <a:pt x="835" y="296"/>
                </a:cubicBezTo>
                <a:cubicBezTo>
                  <a:pt x="836" y="296"/>
                  <a:pt x="836" y="296"/>
                  <a:pt x="836" y="296"/>
                </a:cubicBezTo>
                <a:cubicBezTo>
                  <a:pt x="836" y="296"/>
                  <a:pt x="836" y="296"/>
                  <a:pt x="836" y="296"/>
                </a:cubicBezTo>
                <a:cubicBezTo>
                  <a:pt x="836" y="296"/>
                  <a:pt x="836" y="295"/>
                  <a:pt x="836" y="295"/>
                </a:cubicBezTo>
                <a:cubicBezTo>
                  <a:pt x="836" y="295"/>
                  <a:pt x="836" y="295"/>
                  <a:pt x="836" y="296"/>
                </a:cubicBezTo>
                <a:cubicBezTo>
                  <a:pt x="837" y="295"/>
                  <a:pt x="837" y="296"/>
                  <a:pt x="837" y="296"/>
                </a:cubicBezTo>
                <a:cubicBezTo>
                  <a:pt x="837" y="295"/>
                  <a:pt x="837" y="295"/>
                  <a:pt x="837" y="295"/>
                </a:cubicBezTo>
                <a:cubicBezTo>
                  <a:pt x="837" y="295"/>
                  <a:pt x="838" y="294"/>
                  <a:pt x="838" y="294"/>
                </a:cubicBezTo>
                <a:cubicBezTo>
                  <a:pt x="838" y="293"/>
                  <a:pt x="838" y="293"/>
                  <a:pt x="838" y="293"/>
                </a:cubicBezTo>
                <a:cubicBezTo>
                  <a:pt x="838" y="292"/>
                  <a:pt x="838" y="293"/>
                  <a:pt x="839" y="293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8" y="291"/>
                  <a:pt x="838" y="291"/>
                </a:cubicBezTo>
                <a:cubicBezTo>
                  <a:pt x="838" y="291"/>
                  <a:pt x="838" y="290"/>
                  <a:pt x="838" y="290"/>
                </a:cubicBezTo>
                <a:cubicBezTo>
                  <a:pt x="839" y="291"/>
                  <a:pt x="838" y="291"/>
                  <a:pt x="838" y="291"/>
                </a:cubicBezTo>
                <a:cubicBezTo>
                  <a:pt x="839" y="291"/>
                  <a:pt x="838" y="291"/>
                  <a:pt x="838" y="291"/>
                </a:cubicBezTo>
                <a:cubicBezTo>
                  <a:pt x="839" y="291"/>
                  <a:pt x="839" y="291"/>
                  <a:pt x="839" y="291"/>
                </a:cubicBezTo>
                <a:cubicBezTo>
                  <a:pt x="839" y="291"/>
                  <a:pt x="839" y="291"/>
                  <a:pt x="839" y="291"/>
                </a:cubicBezTo>
                <a:cubicBezTo>
                  <a:pt x="840" y="291"/>
                  <a:pt x="840" y="290"/>
                  <a:pt x="840" y="290"/>
                </a:cubicBezTo>
                <a:cubicBezTo>
                  <a:pt x="840" y="290"/>
                  <a:pt x="840" y="290"/>
                  <a:pt x="841" y="290"/>
                </a:cubicBezTo>
                <a:cubicBezTo>
                  <a:pt x="840" y="290"/>
                  <a:pt x="840" y="289"/>
                  <a:pt x="841" y="289"/>
                </a:cubicBezTo>
                <a:cubicBezTo>
                  <a:pt x="840" y="289"/>
                  <a:pt x="840" y="289"/>
                  <a:pt x="841" y="289"/>
                </a:cubicBezTo>
                <a:cubicBezTo>
                  <a:pt x="841" y="289"/>
                  <a:pt x="841" y="289"/>
                  <a:pt x="841" y="288"/>
                </a:cubicBezTo>
                <a:cubicBezTo>
                  <a:pt x="841" y="288"/>
                  <a:pt x="842" y="288"/>
                  <a:pt x="842" y="288"/>
                </a:cubicBezTo>
                <a:cubicBezTo>
                  <a:pt x="842" y="288"/>
                  <a:pt x="842" y="288"/>
                  <a:pt x="842" y="287"/>
                </a:cubicBezTo>
                <a:cubicBezTo>
                  <a:pt x="842" y="287"/>
                  <a:pt x="842" y="287"/>
                  <a:pt x="842" y="287"/>
                </a:cubicBezTo>
                <a:cubicBezTo>
                  <a:pt x="842" y="287"/>
                  <a:pt x="842" y="287"/>
                  <a:pt x="842" y="287"/>
                </a:cubicBezTo>
                <a:cubicBezTo>
                  <a:pt x="843" y="287"/>
                  <a:pt x="843" y="286"/>
                  <a:pt x="843" y="285"/>
                </a:cubicBezTo>
                <a:cubicBezTo>
                  <a:pt x="844" y="285"/>
                  <a:pt x="844" y="286"/>
                  <a:pt x="844" y="286"/>
                </a:cubicBezTo>
                <a:cubicBezTo>
                  <a:pt x="844" y="286"/>
                  <a:pt x="845" y="285"/>
                  <a:pt x="844" y="285"/>
                </a:cubicBezTo>
                <a:cubicBezTo>
                  <a:pt x="844" y="285"/>
                  <a:pt x="844" y="286"/>
                  <a:pt x="844" y="285"/>
                </a:cubicBezTo>
                <a:cubicBezTo>
                  <a:pt x="844" y="285"/>
                  <a:pt x="844" y="285"/>
                  <a:pt x="845" y="285"/>
                </a:cubicBezTo>
                <a:cubicBezTo>
                  <a:pt x="845" y="284"/>
                  <a:pt x="844" y="285"/>
                  <a:pt x="844" y="284"/>
                </a:cubicBezTo>
                <a:cubicBezTo>
                  <a:pt x="845" y="284"/>
                  <a:pt x="845" y="283"/>
                  <a:pt x="845" y="282"/>
                </a:cubicBezTo>
                <a:cubicBezTo>
                  <a:pt x="845" y="282"/>
                  <a:pt x="845" y="282"/>
                  <a:pt x="845" y="282"/>
                </a:cubicBezTo>
                <a:cubicBezTo>
                  <a:pt x="846" y="282"/>
                  <a:pt x="846" y="283"/>
                  <a:pt x="846" y="283"/>
                </a:cubicBezTo>
                <a:cubicBezTo>
                  <a:pt x="845" y="281"/>
                  <a:pt x="847" y="281"/>
                  <a:pt x="847" y="280"/>
                </a:cubicBezTo>
                <a:cubicBezTo>
                  <a:pt x="847" y="280"/>
                  <a:pt x="848" y="281"/>
                  <a:pt x="848" y="280"/>
                </a:cubicBezTo>
                <a:cubicBezTo>
                  <a:pt x="848" y="280"/>
                  <a:pt x="848" y="280"/>
                  <a:pt x="848" y="279"/>
                </a:cubicBezTo>
                <a:cubicBezTo>
                  <a:pt x="848" y="279"/>
                  <a:pt x="848" y="280"/>
                  <a:pt x="848" y="280"/>
                </a:cubicBezTo>
                <a:cubicBezTo>
                  <a:pt x="848" y="279"/>
                  <a:pt x="849" y="278"/>
                  <a:pt x="849" y="277"/>
                </a:cubicBezTo>
                <a:cubicBezTo>
                  <a:pt x="849" y="278"/>
                  <a:pt x="849" y="278"/>
                  <a:pt x="849" y="278"/>
                </a:cubicBezTo>
                <a:cubicBezTo>
                  <a:pt x="850" y="277"/>
                  <a:pt x="850" y="277"/>
                  <a:pt x="851" y="276"/>
                </a:cubicBezTo>
                <a:cubicBezTo>
                  <a:pt x="851" y="277"/>
                  <a:pt x="851" y="277"/>
                  <a:pt x="851" y="277"/>
                </a:cubicBezTo>
                <a:cubicBezTo>
                  <a:pt x="851" y="276"/>
                  <a:pt x="852" y="277"/>
                  <a:pt x="852" y="276"/>
                </a:cubicBezTo>
                <a:cubicBezTo>
                  <a:pt x="852" y="276"/>
                  <a:pt x="851" y="276"/>
                  <a:pt x="851" y="276"/>
                </a:cubicBezTo>
                <a:cubicBezTo>
                  <a:pt x="852" y="276"/>
                  <a:pt x="852" y="276"/>
                  <a:pt x="852" y="275"/>
                </a:cubicBezTo>
                <a:cubicBezTo>
                  <a:pt x="852" y="275"/>
                  <a:pt x="851" y="275"/>
                  <a:pt x="851" y="275"/>
                </a:cubicBezTo>
                <a:cubicBezTo>
                  <a:pt x="852" y="275"/>
                  <a:pt x="852" y="275"/>
                  <a:pt x="852" y="275"/>
                </a:cubicBezTo>
                <a:cubicBezTo>
                  <a:pt x="852" y="275"/>
                  <a:pt x="852" y="275"/>
                  <a:pt x="852" y="274"/>
                </a:cubicBezTo>
                <a:cubicBezTo>
                  <a:pt x="853" y="274"/>
                  <a:pt x="853" y="273"/>
                  <a:pt x="854" y="274"/>
                </a:cubicBezTo>
                <a:cubicBezTo>
                  <a:pt x="854" y="274"/>
                  <a:pt x="854" y="273"/>
                  <a:pt x="854" y="273"/>
                </a:cubicBezTo>
                <a:cubicBezTo>
                  <a:pt x="854" y="273"/>
                  <a:pt x="854" y="273"/>
                  <a:pt x="855" y="273"/>
                </a:cubicBezTo>
                <a:cubicBezTo>
                  <a:pt x="855" y="273"/>
                  <a:pt x="855" y="273"/>
                  <a:pt x="855" y="273"/>
                </a:cubicBezTo>
                <a:cubicBezTo>
                  <a:pt x="855" y="272"/>
                  <a:pt x="855" y="272"/>
                  <a:pt x="854" y="272"/>
                </a:cubicBezTo>
                <a:cubicBezTo>
                  <a:pt x="855" y="272"/>
                  <a:pt x="856" y="272"/>
                  <a:pt x="855" y="271"/>
                </a:cubicBezTo>
                <a:cubicBezTo>
                  <a:pt x="857" y="269"/>
                  <a:pt x="859" y="267"/>
                  <a:pt x="860" y="266"/>
                </a:cubicBezTo>
                <a:cubicBezTo>
                  <a:pt x="861" y="266"/>
                  <a:pt x="860" y="266"/>
                  <a:pt x="860" y="266"/>
                </a:cubicBezTo>
                <a:cubicBezTo>
                  <a:pt x="860" y="266"/>
                  <a:pt x="860" y="267"/>
                  <a:pt x="861" y="267"/>
                </a:cubicBezTo>
                <a:cubicBezTo>
                  <a:pt x="860" y="267"/>
                  <a:pt x="861" y="267"/>
                  <a:pt x="861" y="266"/>
                </a:cubicBezTo>
                <a:cubicBezTo>
                  <a:pt x="861" y="266"/>
                  <a:pt x="860" y="266"/>
                  <a:pt x="860" y="266"/>
                </a:cubicBezTo>
                <a:cubicBezTo>
                  <a:pt x="861" y="266"/>
                  <a:pt x="861" y="266"/>
                  <a:pt x="861" y="266"/>
                </a:cubicBezTo>
                <a:cubicBezTo>
                  <a:pt x="861" y="266"/>
                  <a:pt x="861" y="266"/>
                  <a:pt x="861" y="266"/>
                </a:cubicBezTo>
                <a:cubicBezTo>
                  <a:pt x="861" y="266"/>
                  <a:pt x="861" y="265"/>
                  <a:pt x="861" y="265"/>
                </a:cubicBezTo>
                <a:cubicBezTo>
                  <a:pt x="860" y="265"/>
                  <a:pt x="860" y="265"/>
                  <a:pt x="860" y="265"/>
                </a:cubicBezTo>
                <a:cubicBezTo>
                  <a:pt x="860" y="265"/>
                  <a:pt x="860" y="265"/>
                  <a:pt x="860" y="265"/>
                </a:cubicBezTo>
                <a:cubicBezTo>
                  <a:pt x="860" y="265"/>
                  <a:pt x="860" y="265"/>
                  <a:pt x="861" y="265"/>
                </a:cubicBezTo>
                <a:cubicBezTo>
                  <a:pt x="861" y="265"/>
                  <a:pt x="862" y="265"/>
                  <a:pt x="862" y="264"/>
                </a:cubicBezTo>
                <a:cubicBezTo>
                  <a:pt x="862" y="264"/>
                  <a:pt x="862" y="264"/>
                  <a:pt x="862" y="264"/>
                </a:cubicBezTo>
                <a:cubicBezTo>
                  <a:pt x="863" y="264"/>
                  <a:pt x="863" y="263"/>
                  <a:pt x="863" y="263"/>
                </a:cubicBezTo>
                <a:cubicBezTo>
                  <a:pt x="863" y="264"/>
                  <a:pt x="862" y="264"/>
                  <a:pt x="863" y="264"/>
                </a:cubicBezTo>
                <a:cubicBezTo>
                  <a:pt x="864" y="264"/>
                  <a:pt x="863" y="263"/>
                  <a:pt x="864" y="263"/>
                </a:cubicBezTo>
                <a:cubicBezTo>
                  <a:pt x="864" y="264"/>
                  <a:pt x="864" y="263"/>
                  <a:pt x="865" y="263"/>
                </a:cubicBezTo>
                <a:cubicBezTo>
                  <a:pt x="865" y="263"/>
                  <a:pt x="865" y="264"/>
                  <a:pt x="865" y="264"/>
                </a:cubicBezTo>
                <a:cubicBezTo>
                  <a:pt x="865" y="263"/>
                  <a:pt x="866" y="263"/>
                  <a:pt x="866" y="263"/>
                </a:cubicBezTo>
                <a:cubicBezTo>
                  <a:pt x="865" y="262"/>
                  <a:pt x="866" y="263"/>
                  <a:pt x="865" y="262"/>
                </a:cubicBezTo>
                <a:cubicBezTo>
                  <a:pt x="866" y="262"/>
                  <a:pt x="866" y="262"/>
                  <a:pt x="866" y="262"/>
                </a:cubicBezTo>
                <a:cubicBezTo>
                  <a:pt x="866" y="262"/>
                  <a:pt x="867" y="262"/>
                  <a:pt x="867" y="263"/>
                </a:cubicBezTo>
                <a:cubicBezTo>
                  <a:pt x="867" y="263"/>
                  <a:pt x="866" y="263"/>
                  <a:pt x="867" y="264"/>
                </a:cubicBezTo>
                <a:cubicBezTo>
                  <a:pt x="866" y="264"/>
                  <a:pt x="866" y="265"/>
                  <a:pt x="865" y="265"/>
                </a:cubicBezTo>
                <a:cubicBezTo>
                  <a:pt x="865" y="266"/>
                  <a:pt x="864" y="266"/>
                  <a:pt x="864" y="266"/>
                </a:cubicBezTo>
                <a:cubicBezTo>
                  <a:pt x="864" y="266"/>
                  <a:pt x="865" y="266"/>
                  <a:pt x="865" y="267"/>
                </a:cubicBezTo>
                <a:cubicBezTo>
                  <a:pt x="864" y="267"/>
                  <a:pt x="864" y="267"/>
                  <a:pt x="864" y="267"/>
                </a:cubicBezTo>
                <a:cubicBezTo>
                  <a:pt x="864" y="267"/>
                  <a:pt x="863" y="266"/>
                  <a:pt x="863" y="266"/>
                </a:cubicBezTo>
                <a:cubicBezTo>
                  <a:pt x="863" y="266"/>
                  <a:pt x="863" y="267"/>
                  <a:pt x="863" y="267"/>
                </a:cubicBezTo>
                <a:cubicBezTo>
                  <a:pt x="863" y="267"/>
                  <a:pt x="864" y="267"/>
                  <a:pt x="864" y="268"/>
                </a:cubicBezTo>
                <a:cubicBezTo>
                  <a:pt x="863" y="268"/>
                  <a:pt x="863" y="268"/>
                  <a:pt x="863" y="268"/>
                </a:cubicBezTo>
                <a:cubicBezTo>
                  <a:pt x="863" y="268"/>
                  <a:pt x="863" y="268"/>
                  <a:pt x="863" y="268"/>
                </a:cubicBezTo>
                <a:cubicBezTo>
                  <a:pt x="863" y="268"/>
                  <a:pt x="863" y="269"/>
                  <a:pt x="863" y="269"/>
                </a:cubicBezTo>
                <a:cubicBezTo>
                  <a:pt x="862" y="268"/>
                  <a:pt x="863" y="268"/>
                  <a:pt x="863" y="268"/>
                </a:cubicBezTo>
                <a:cubicBezTo>
                  <a:pt x="863" y="268"/>
                  <a:pt x="863" y="267"/>
                  <a:pt x="862" y="267"/>
                </a:cubicBezTo>
                <a:cubicBezTo>
                  <a:pt x="863" y="268"/>
                  <a:pt x="862" y="268"/>
                  <a:pt x="862" y="269"/>
                </a:cubicBezTo>
                <a:cubicBezTo>
                  <a:pt x="862" y="269"/>
                  <a:pt x="862" y="268"/>
                  <a:pt x="862" y="269"/>
                </a:cubicBezTo>
                <a:cubicBezTo>
                  <a:pt x="861" y="269"/>
                  <a:pt x="861" y="269"/>
                  <a:pt x="861" y="269"/>
                </a:cubicBezTo>
                <a:cubicBezTo>
                  <a:pt x="861" y="269"/>
                  <a:pt x="861" y="269"/>
                  <a:pt x="861" y="270"/>
                </a:cubicBezTo>
                <a:cubicBezTo>
                  <a:pt x="861" y="270"/>
                  <a:pt x="860" y="269"/>
                  <a:pt x="860" y="270"/>
                </a:cubicBezTo>
                <a:cubicBezTo>
                  <a:pt x="861" y="270"/>
                  <a:pt x="861" y="270"/>
                  <a:pt x="861" y="270"/>
                </a:cubicBezTo>
                <a:cubicBezTo>
                  <a:pt x="860" y="270"/>
                  <a:pt x="861" y="271"/>
                  <a:pt x="860" y="270"/>
                </a:cubicBezTo>
                <a:cubicBezTo>
                  <a:pt x="860" y="271"/>
                  <a:pt x="860" y="271"/>
                  <a:pt x="860" y="271"/>
                </a:cubicBezTo>
                <a:cubicBezTo>
                  <a:pt x="861" y="271"/>
                  <a:pt x="861" y="270"/>
                  <a:pt x="861" y="271"/>
                </a:cubicBezTo>
                <a:cubicBezTo>
                  <a:pt x="861" y="271"/>
                  <a:pt x="860" y="271"/>
                  <a:pt x="860" y="272"/>
                </a:cubicBezTo>
                <a:cubicBezTo>
                  <a:pt x="861" y="272"/>
                  <a:pt x="860" y="273"/>
                  <a:pt x="860" y="273"/>
                </a:cubicBezTo>
                <a:cubicBezTo>
                  <a:pt x="860" y="273"/>
                  <a:pt x="861" y="272"/>
                  <a:pt x="862" y="273"/>
                </a:cubicBezTo>
                <a:cubicBezTo>
                  <a:pt x="862" y="273"/>
                  <a:pt x="862" y="273"/>
                  <a:pt x="862" y="273"/>
                </a:cubicBezTo>
                <a:cubicBezTo>
                  <a:pt x="862" y="273"/>
                  <a:pt x="861" y="273"/>
                  <a:pt x="861" y="272"/>
                </a:cubicBezTo>
                <a:cubicBezTo>
                  <a:pt x="862" y="272"/>
                  <a:pt x="861" y="272"/>
                  <a:pt x="861" y="271"/>
                </a:cubicBezTo>
                <a:cubicBezTo>
                  <a:pt x="861" y="272"/>
                  <a:pt x="861" y="272"/>
                  <a:pt x="862" y="272"/>
                </a:cubicBezTo>
                <a:cubicBezTo>
                  <a:pt x="862" y="272"/>
                  <a:pt x="862" y="272"/>
                  <a:pt x="862" y="272"/>
                </a:cubicBezTo>
                <a:cubicBezTo>
                  <a:pt x="862" y="271"/>
                  <a:pt x="862" y="271"/>
                  <a:pt x="862" y="271"/>
                </a:cubicBezTo>
                <a:cubicBezTo>
                  <a:pt x="862" y="271"/>
                  <a:pt x="862" y="271"/>
                  <a:pt x="863" y="271"/>
                </a:cubicBezTo>
                <a:cubicBezTo>
                  <a:pt x="863" y="271"/>
                  <a:pt x="863" y="271"/>
                  <a:pt x="863" y="272"/>
                </a:cubicBezTo>
                <a:cubicBezTo>
                  <a:pt x="863" y="272"/>
                  <a:pt x="863" y="272"/>
                  <a:pt x="863" y="271"/>
                </a:cubicBezTo>
                <a:cubicBezTo>
                  <a:pt x="863" y="271"/>
                  <a:pt x="863" y="271"/>
                  <a:pt x="863" y="271"/>
                </a:cubicBezTo>
                <a:cubicBezTo>
                  <a:pt x="863" y="271"/>
                  <a:pt x="863" y="271"/>
                  <a:pt x="863" y="271"/>
                </a:cubicBezTo>
                <a:cubicBezTo>
                  <a:pt x="863" y="270"/>
                  <a:pt x="863" y="270"/>
                  <a:pt x="864" y="270"/>
                </a:cubicBezTo>
                <a:cubicBezTo>
                  <a:pt x="862" y="268"/>
                  <a:pt x="866" y="268"/>
                  <a:pt x="865" y="267"/>
                </a:cubicBezTo>
                <a:cubicBezTo>
                  <a:pt x="865" y="267"/>
                  <a:pt x="865" y="268"/>
                  <a:pt x="866" y="268"/>
                </a:cubicBezTo>
                <a:cubicBezTo>
                  <a:pt x="865" y="268"/>
                  <a:pt x="864" y="268"/>
                  <a:pt x="865" y="269"/>
                </a:cubicBezTo>
                <a:cubicBezTo>
                  <a:pt x="864" y="269"/>
                  <a:pt x="864" y="269"/>
                  <a:pt x="864" y="269"/>
                </a:cubicBezTo>
                <a:cubicBezTo>
                  <a:pt x="864" y="270"/>
                  <a:pt x="864" y="269"/>
                  <a:pt x="865" y="269"/>
                </a:cubicBezTo>
                <a:cubicBezTo>
                  <a:pt x="864" y="269"/>
                  <a:pt x="866" y="269"/>
                  <a:pt x="865" y="268"/>
                </a:cubicBezTo>
                <a:cubicBezTo>
                  <a:pt x="866" y="268"/>
                  <a:pt x="866" y="268"/>
                  <a:pt x="866" y="268"/>
                </a:cubicBezTo>
                <a:cubicBezTo>
                  <a:pt x="866" y="268"/>
                  <a:pt x="866" y="268"/>
                  <a:pt x="866" y="268"/>
                </a:cubicBezTo>
                <a:cubicBezTo>
                  <a:pt x="866" y="268"/>
                  <a:pt x="867" y="268"/>
                  <a:pt x="867" y="268"/>
                </a:cubicBezTo>
                <a:cubicBezTo>
                  <a:pt x="867" y="268"/>
                  <a:pt x="867" y="268"/>
                  <a:pt x="867" y="267"/>
                </a:cubicBezTo>
                <a:cubicBezTo>
                  <a:pt x="867" y="268"/>
                  <a:pt x="867" y="268"/>
                  <a:pt x="866" y="267"/>
                </a:cubicBezTo>
                <a:cubicBezTo>
                  <a:pt x="867" y="267"/>
                  <a:pt x="867" y="267"/>
                  <a:pt x="867" y="267"/>
                </a:cubicBezTo>
                <a:cubicBezTo>
                  <a:pt x="868" y="267"/>
                  <a:pt x="868" y="267"/>
                  <a:pt x="868" y="267"/>
                </a:cubicBezTo>
                <a:cubicBezTo>
                  <a:pt x="868" y="267"/>
                  <a:pt x="868" y="267"/>
                  <a:pt x="868" y="266"/>
                </a:cubicBezTo>
                <a:cubicBezTo>
                  <a:pt x="869" y="267"/>
                  <a:pt x="868" y="266"/>
                  <a:pt x="869" y="266"/>
                </a:cubicBezTo>
                <a:cubicBezTo>
                  <a:pt x="869" y="266"/>
                  <a:pt x="870" y="266"/>
                  <a:pt x="870" y="265"/>
                </a:cubicBezTo>
                <a:cubicBezTo>
                  <a:pt x="870" y="266"/>
                  <a:pt x="870" y="266"/>
                  <a:pt x="871" y="266"/>
                </a:cubicBezTo>
                <a:cubicBezTo>
                  <a:pt x="871" y="266"/>
                  <a:pt x="872" y="266"/>
                  <a:pt x="871" y="265"/>
                </a:cubicBezTo>
                <a:cubicBezTo>
                  <a:pt x="871" y="265"/>
                  <a:pt x="871" y="266"/>
                  <a:pt x="872" y="266"/>
                </a:cubicBezTo>
                <a:cubicBezTo>
                  <a:pt x="872" y="265"/>
                  <a:pt x="872" y="266"/>
                  <a:pt x="872" y="265"/>
                </a:cubicBezTo>
                <a:cubicBezTo>
                  <a:pt x="872" y="265"/>
                  <a:pt x="872" y="265"/>
                  <a:pt x="872" y="265"/>
                </a:cubicBezTo>
                <a:cubicBezTo>
                  <a:pt x="871" y="265"/>
                  <a:pt x="872" y="265"/>
                  <a:pt x="871" y="265"/>
                </a:cubicBezTo>
                <a:cubicBezTo>
                  <a:pt x="872" y="265"/>
                  <a:pt x="872" y="265"/>
                  <a:pt x="872" y="264"/>
                </a:cubicBezTo>
                <a:cubicBezTo>
                  <a:pt x="872" y="265"/>
                  <a:pt x="872" y="264"/>
                  <a:pt x="872" y="265"/>
                </a:cubicBezTo>
                <a:cubicBezTo>
                  <a:pt x="872" y="265"/>
                  <a:pt x="872" y="264"/>
                  <a:pt x="872" y="265"/>
                </a:cubicBezTo>
                <a:cubicBezTo>
                  <a:pt x="873" y="265"/>
                  <a:pt x="873" y="265"/>
                  <a:pt x="873" y="265"/>
                </a:cubicBezTo>
                <a:cubicBezTo>
                  <a:pt x="873" y="265"/>
                  <a:pt x="874" y="265"/>
                  <a:pt x="874" y="265"/>
                </a:cubicBezTo>
                <a:cubicBezTo>
                  <a:pt x="874" y="265"/>
                  <a:pt x="874" y="265"/>
                  <a:pt x="874" y="265"/>
                </a:cubicBezTo>
                <a:cubicBezTo>
                  <a:pt x="873" y="265"/>
                  <a:pt x="873" y="266"/>
                  <a:pt x="873" y="266"/>
                </a:cubicBezTo>
                <a:close/>
                <a:moveTo>
                  <a:pt x="864" y="265"/>
                </a:moveTo>
                <a:cubicBezTo>
                  <a:pt x="865" y="266"/>
                  <a:pt x="865" y="265"/>
                  <a:pt x="865" y="265"/>
                </a:cubicBezTo>
                <a:cubicBezTo>
                  <a:pt x="864" y="265"/>
                  <a:pt x="864" y="266"/>
                  <a:pt x="864" y="265"/>
                </a:cubicBezTo>
                <a:close/>
                <a:moveTo>
                  <a:pt x="863" y="266"/>
                </a:moveTo>
                <a:cubicBezTo>
                  <a:pt x="863" y="266"/>
                  <a:pt x="863" y="266"/>
                  <a:pt x="863" y="266"/>
                </a:cubicBezTo>
                <a:cubicBezTo>
                  <a:pt x="864" y="266"/>
                  <a:pt x="863" y="266"/>
                  <a:pt x="864" y="266"/>
                </a:cubicBezTo>
                <a:cubicBezTo>
                  <a:pt x="864" y="266"/>
                  <a:pt x="864" y="266"/>
                  <a:pt x="864" y="266"/>
                </a:cubicBezTo>
                <a:cubicBezTo>
                  <a:pt x="863" y="266"/>
                  <a:pt x="863" y="266"/>
                  <a:pt x="863" y="266"/>
                </a:cubicBezTo>
                <a:cubicBezTo>
                  <a:pt x="864" y="266"/>
                  <a:pt x="863" y="266"/>
                  <a:pt x="863" y="266"/>
                </a:cubicBezTo>
                <a:close/>
                <a:moveTo>
                  <a:pt x="862" y="266"/>
                </a:moveTo>
                <a:cubicBezTo>
                  <a:pt x="862" y="266"/>
                  <a:pt x="862" y="266"/>
                  <a:pt x="862" y="267"/>
                </a:cubicBezTo>
                <a:cubicBezTo>
                  <a:pt x="862" y="267"/>
                  <a:pt x="863" y="266"/>
                  <a:pt x="862" y="266"/>
                </a:cubicBezTo>
                <a:close/>
                <a:moveTo>
                  <a:pt x="862" y="266"/>
                </a:moveTo>
                <a:cubicBezTo>
                  <a:pt x="862" y="265"/>
                  <a:pt x="862" y="265"/>
                  <a:pt x="862" y="264"/>
                </a:cubicBezTo>
                <a:cubicBezTo>
                  <a:pt x="862" y="264"/>
                  <a:pt x="861" y="265"/>
                  <a:pt x="862" y="266"/>
                </a:cubicBezTo>
                <a:close/>
                <a:moveTo>
                  <a:pt x="861" y="268"/>
                </a:moveTo>
                <a:cubicBezTo>
                  <a:pt x="861" y="269"/>
                  <a:pt x="861" y="269"/>
                  <a:pt x="861" y="269"/>
                </a:cubicBezTo>
                <a:cubicBezTo>
                  <a:pt x="861" y="269"/>
                  <a:pt x="861" y="269"/>
                  <a:pt x="861" y="268"/>
                </a:cubicBezTo>
                <a:close/>
                <a:moveTo>
                  <a:pt x="849" y="269"/>
                </a:moveTo>
                <a:cubicBezTo>
                  <a:pt x="849" y="269"/>
                  <a:pt x="849" y="269"/>
                  <a:pt x="849" y="269"/>
                </a:cubicBezTo>
                <a:cubicBezTo>
                  <a:pt x="848" y="269"/>
                  <a:pt x="849" y="269"/>
                  <a:pt x="849" y="269"/>
                </a:cubicBezTo>
                <a:close/>
                <a:moveTo>
                  <a:pt x="848" y="270"/>
                </a:moveTo>
                <a:cubicBezTo>
                  <a:pt x="848" y="270"/>
                  <a:pt x="848" y="270"/>
                  <a:pt x="848" y="270"/>
                </a:cubicBezTo>
                <a:cubicBezTo>
                  <a:pt x="848" y="269"/>
                  <a:pt x="848" y="270"/>
                  <a:pt x="848" y="269"/>
                </a:cubicBezTo>
                <a:cubicBezTo>
                  <a:pt x="847" y="269"/>
                  <a:pt x="847" y="270"/>
                  <a:pt x="848" y="270"/>
                </a:cubicBezTo>
                <a:close/>
                <a:moveTo>
                  <a:pt x="853" y="248"/>
                </a:moveTo>
                <a:cubicBezTo>
                  <a:pt x="853" y="248"/>
                  <a:pt x="854" y="248"/>
                  <a:pt x="853" y="248"/>
                </a:cubicBezTo>
                <a:cubicBezTo>
                  <a:pt x="854" y="249"/>
                  <a:pt x="854" y="248"/>
                  <a:pt x="854" y="248"/>
                </a:cubicBezTo>
                <a:cubicBezTo>
                  <a:pt x="853" y="247"/>
                  <a:pt x="854" y="248"/>
                  <a:pt x="853" y="248"/>
                </a:cubicBezTo>
                <a:close/>
                <a:moveTo>
                  <a:pt x="844" y="256"/>
                </a:moveTo>
                <a:cubicBezTo>
                  <a:pt x="844" y="256"/>
                  <a:pt x="845" y="256"/>
                  <a:pt x="845" y="256"/>
                </a:cubicBezTo>
                <a:cubicBezTo>
                  <a:pt x="844" y="256"/>
                  <a:pt x="844" y="256"/>
                  <a:pt x="844" y="256"/>
                </a:cubicBezTo>
                <a:close/>
                <a:moveTo>
                  <a:pt x="845" y="275"/>
                </a:moveTo>
                <a:cubicBezTo>
                  <a:pt x="844" y="275"/>
                  <a:pt x="844" y="276"/>
                  <a:pt x="844" y="276"/>
                </a:cubicBezTo>
                <a:cubicBezTo>
                  <a:pt x="844" y="276"/>
                  <a:pt x="844" y="275"/>
                  <a:pt x="845" y="275"/>
                </a:cubicBezTo>
                <a:close/>
                <a:moveTo>
                  <a:pt x="847" y="269"/>
                </a:moveTo>
                <a:cubicBezTo>
                  <a:pt x="847" y="269"/>
                  <a:pt x="847" y="269"/>
                  <a:pt x="847" y="269"/>
                </a:cubicBezTo>
                <a:cubicBezTo>
                  <a:pt x="846" y="269"/>
                  <a:pt x="847" y="268"/>
                  <a:pt x="846" y="268"/>
                </a:cubicBezTo>
                <a:cubicBezTo>
                  <a:pt x="845" y="269"/>
                  <a:pt x="847" y="269"/>
                  <a:pt x="847" y="269"/>
                </a:cubicBezTo>
                <a:close/>
                <a:moveTo>
                  <a:pt x="844" y="270"/>
                </a:moveTo>
                <a:cubicBezTo>
                  <a:pt x="844" y="271"/>
                  <a:pt x="845" y="272"/>
                  <a:pt x="844" y="272"/>
                </a:cubicBezTo>
                <a:cubicBezTo>
                  <a:pt x="845" y="272"/>
                  <a:pt x="845" y="272"/>
                  <a:pt x="845" y="271"/>
                </a:cubicBezTo>
                <a:cubicBezTo>
                  <a:pt x="846" y="272"/>
                  <a:pt x="845" y="271"/>
                  <a:pt x="846" y="271"/>
                </a:cubicBezTo>
                <a:cubicBezTo>
                  <a:pt x="845" y="270"/>
                  <a:pt x="846" y="270"/>
                  <a:pt x="846" y="269"/>
                </a:cubicBezTo>
                <a:cubicBezTo>
                  <a:pt x="846" y="269"/>
                  <a:pt x="846" y="269"/>
                  <a:pt x="846" y="269"/>
                </a:cubicBezTo>
                <a:cubicBezTo>
                  <a:pt x="846" y="269"/>
                  <a:pt x="846" y="269"/>
                  <a:pt x="846" y="270"/>
                </a:cubicBezTo>
                <a:cubicBezTo>
                  <a:pt x="845" y="270"/>
                  <a:pt x="845" y="269"/>
                  <a:pt x="846" y="269"/>
                </a:cubicBezTo>
                <a:cubicBezTo>
                  <a:pt x="845" y="269"/>
                  <a:pt x="845" y="270"/>
                  <a:pt x="845" y="270"/>
                </a:cubicBezTo>
                <a:cubicBezTo>
                  <a:pt x="844" y="270"/>
                  <a:pt x="845" y="271"/>
                  <a:pt x="844" y="270"/>
                </a:cubicBezTo>
                <a:close/>
                <a:moveTo>
                  <a:pt x="842" y="266"/>
                </a:moveTo>
                <a:cubicBezTo>
                  <a:pt x="842" y="267"/>
                  <a:pt x="843" y="266"/>
                  <a:pt x="842" y="266"/>
                </a:cubicBezTo>
                <a:cubicBezTo>
                  <a:pt x="842" y="266"/>
                  <a:pt x="842" y="266"/>
                  <a:pt x="842" y="266"/>
                </a:cubicBezTo>
                <a:close/>
                <a:moveTo>
                  <a:pt x="842" y="274"/>
                </a:moveTo>
                <a:cubicBezTo>
                  <a:pt x="842" y="274"/>
                  <a:pt x="842" y="274"/>
                  <a:pt x="842" y="275"/>
                </a:cubicBezTo>
                <a:cubicBezTo>
                  <a:pt x="843" y="275"/>
                  <a:pt x="842" y="274"/>
                  <a:pt x="842" y="273"/>
                </a:cubicBezTo>
                <a:cubicBezTo>
                  <a:pt x="842" y="273"/>
                  <a:pt x="843" y="273"/>
                  <a:pt x="843" y="273"/>
                </a:cubicBezTo>
                <a:cubicBezTo>
                  <a:pt x="843" y="273"/>
                  <a:pt x="843" y="273"/>
                  <a:pt x="843" y="273"/>
                </a:cubicBezTo>
                <a:cubicBezTo>
                  <a:pt x="843" y="274"/>
                  <a:pt x="842" y="274"/>
                  <a:pt x="843" y="275"/>
                </a:cubicBezTo>
                <a:cubicBezTo>
                  <a:pt x="843" y="275"/>
                  <a:pt x="843" y="274"/>
                  <a:pt x="843" y="274"/>
                </a:cubicBezTo>
                <a:cubicBezTo>
                  <a:pt x="844" y="274"/>
                  <a:pt x="844" y="274"/>
                  <a:pt x="844" y="274"/>
                </a:cubicBezTo>
                <a:cubicBezTo>
                  <a:pt x="844" y="273"/>
                  <a:pt x="845" y="273"/>
                  <a:pt x="844" y="272"/>
                </a:cubicBezTo>
                <a:cubicBezTo>
                  <a:pt x="844" y="272"/>
                  <a:pt x="844" y="272"/>
                  <a:pt x="844" y="272"/>
                </a:cubicBezTo>
                <a:cubicBezTo>
                  <a:pt x="845" y="272"/>
                  <a:pt x="844" y="271"/>
                  <a:pt x="843" y="271"/>
                </a:cubicBezTo>
                <a:cubicBezTo>
                  <a:pt x="844" y="272"/>
                  <a:pt x="843" y="272"/>
                  <a:pt x="843" y="272"/>
                </a:cubicBezTo>
                <a:cubicBezTo>
                  <a:pt x="843" y="272"/>
                  <a:pt x="842" y="272"/>
                  <a:pt x="842" y="273"/>
                </a:cubicBezTo>
                <a:cubicBezTo>
                  <a:pt x="842" y="273"/>
                  <a:pt x="842" y="273"/>
                  <a:pt x="842" y="273"/>
                </a:cubicBezTo>
                <a:cubicBezTo>
                  <a:pt x="842" y="274"/>
                  <a:pt x="842" y="274"/>
                  <a:pt x="842" y="274"/>
                </a:cubicBezTo>
                <a:close/>
                <a:moveTo>
                  <a:pt x="841" y="276"/>
                </a:moveTo>
                <a:cubicBezTo>
                  <a:pt x="841" y="276"/>
                  <a:pt x="841" y="276"/>
                  <a:pt x="841" y="276"/>
                </a:cubicBezTo>
                <a:cubicBezTo>
                  <a:pt x="842" y="276"/>
                  <a:pt x="842" y="276"/>
                  <a:pt x="842" y="275"/>
                </a:cubicBezTo>
                <a:cubicBezTo>
                  <a:pt x="842" y="275"/>
                  <a:pt x="842" y="275"/>
                  <a:pt x="842" y="275"/>
                </a:cubicBezTo>
                <a:cubicBezTo>
                  <a:pt x="842" y="275"/>
                  <a:pt x="842" y="276"/>
                  <a:pt x="841" y="276"/>
                </a:cubicBezTo>
                <a:close/>
                <a:moveTo>
                  <a:pt x="840" y="277"/>
                </a:moveTo>
                <a:cubicBezTo>
                  <a:pt x="840" y="277"/>
                  <a:pt x="841" y="277"/>
                  <a:pt x="841" y="276"/>
                </a:cubicBezTo>
                <a:cubicBezTo>
                  <a:pt x="840" y="276"/>
                  <a:pt x="840" y="277"/>
                  <a:pt x="840" y="277"/>
                </a:cubicBezTo>
                <a:close/>
                <a:moveTo>
                  <a:pt x="839" y="277"/>
                </a:moveTo>
                <a:cubicBezTo>
                  <a:pt x="839" y="277"/>
                  <a:pt x="839" y="277"/>
                  <a:pt x="840" y="278"/>
                </a:cubicBezTo>
                <a:cubicBezTo>
                  <a:pt x="840" y="278"/>
                  <a:pt x="840" y="278"/>
                  <a:pt x="839" y="278"/>
                </a:cubicBezTo>
                <a:cubicBezTo>
                  <a:pt x="839" y="279"/>
                  <a:pt x="840" y="279"/>
                  <a:pt x="840" y="279"/>
                </a:cubicBezTo>
                <a:cubicBezTo>
                  <a:pt x="840" y="278"/>
                  <a:pt x="840" y="278"/>
                  <a:pt x="840" y="278"/>
                </a:cubicBezTo>
                <a:cubicBezTo>
                  <a:pt x="841" y="277"/>
                  <a:pt x="841" y="277"/>
                  <a:pt x="841" y="277"/>
                </a:cubicBezTo>
                <a:cubicBezTo>
                  <a:pt x="841" y="277"/>
                  <a:pt x="841" y="277"/>
                  <a:pt x="841" y="277"/>
                </a:cubicBezTo>
                <a:cubicBezTo>
                  <a:pt x="840" y="277"/>
                  <a:pt x="840" y="278"/>
                  <a:pt x="840" y="277"/>
                </a:cubicBezTo>
                <a:cubicBezTo>
                  <a:pt x="840" y="277"/>
                  <a:pt x="840" y="277"/>
                  <a:pt x="840" y="276"/>
                </a:cubicBezTo>
                <a:cubicBezTo>
                  <a:pt x="839" y="277"/>
                  <a:pt x="839" y="277"/>
                  <a:pt x="839" y="277"/>
                </a:cubicBezTo>
                <a:close/>
                <a:moveTo>
                  <a:pt x="839" y="279"/>
                </a:moveTo>
                <a:cubicBezTo>
                  <a:pt x="839" y="280"/>
                  <a:pt x="839" y="279"/>
                  <a:pt x="839" y="279"/>
                </a:cubicBezTo>
                <a:cubicBezTo>
                  <a:pt x="838" y="279"/>
                  <a:pt x="839" y="279"/>
                  <a:pt x="839" y="279"/>
                </a:cubicBezTo>
                <a:close/>
                <a:moveTo>
                  <a:pt x="838" y="285"/>
                </a:moveTo>
                <a:cubicBezTo>
                  <a:pt x="839" y="285"/>
                  <a:pt x="839" y="284"/>
                  <a:pt x="839" y="284"/>
                </a:cubicBezTo>
                <a:cubicBezTo>
                  <a:pt x="838" y="284"/>
                  <a:pt x="839" y="285"/>
                  <a:pt x="838" y="285"/>
                </a:cubicBezTo>
                <a:close/>
                <a:moveTo>
                  <a:pt x="837" y="282"/>
                </a:moveTo>
                <a:cubicBezTo>
                  <a:pt x="837" y="281"/>
                  <a:pt x="838" y="281"/>
                  <a:pt x="838" y="281"/>
                </a:cubicBezTo>
                <a:cubicBezTo>
                  <a:pt x="837" y="280"/>
                  <a:pt x="837" y="281"/>
                  <a:pt x="837" y="282"/>
                </a:cubicBezTo>
                <a:close/>
                <a:moveTo>
                  <a:pt x="837" y="282"/>
                </a:moveTo>
                <a:cubicBezTo>
                  <a:pt x="837" y="282"/>
                  <a:pt x="837" y="282"/>
                  <a:pt x="837" y="282"/>
                </a:cubicBezTo>
                <a:cubicBezTo>
                  <a:pt x="836" y="282"/>
                  <a:pt x="836" y="282"/>
                  <a:pt x="837" y="282"/>
                </a:cubicBezTo>
                <a:close/>
                <a:moveTo>
                  <a:pt x="836" y="283"/>
                </a:moveTo>
                <a:cubicBezTo>
                  <a:pt x="836" y="283"/>
                  <a:pt x="836" y="284"/>
                  <a:pt x="836" y="284"/>
                </a:cubicBezTo>
                <a:cubicBezTo>
                  <a:pt x="836" y="284"/>
                  <a:pt x="836" y="284"/>
                  <a:pt x="836" y="284"/>
                </a:cubicBezTo>
                <a:cubicBezTo>
                  <a:pt x="836" y="284"/>
                  <a:pt x="836" y="284"/>
                  <a:pt x="836" y="284"/>
                </a:cubicBezTo>
                <a:cubicBezTo>
                  <a:pt x="837" y="284"/>
                  <a:pt x="836" y="283"/>
                  <a:pt x="836" y="283"/>
                </a:cubicBezTo>
                <a:close/>
                <a:moveTo>
                  <a:pt x="835" y="283"/>
                </a:moveTo>
                <a:cubicBezTo>
                  <a:pt x="836" y="283"/>
                  <a:pt x="836" y="283"/>
                  <a:pt x="836" y="283"/>
                </a:cubicBezTo>
                <a:cubicBezTo>
                  <a:pt x="836" y="283"/>
                  <a:pt x="836" y="283"/>
                  <a:pt x="836" y="283"/>
                </a:cubicBezTo>
                <a:cubicBezTo>
                  <a:pt x="836" y="282"/>
                  <a:pt x="836" y="283"/>
                  <a:pt x="835" y="283"/>
                </a:cubicBezTo>
                <a:close/>
                <a:moveTo>
                  <a:pt x="835" y="289"/>
                </a:moveTo>
                <a:cubicBezTo>
                  <a:pt x="836" y="289"/>
                  <a:pt x="836" y="288"/>
                  <a:pt x="836" y="288"/>
                </a:cubicBezTo>
                <a:cubicBezTo>
                  <a:pt x="836" y="288"/>
                  <a:pt x="836" y="288"/>
                  <a:pt x="835" y="289"/>
                </a:cubicBezTo>
                <a:close/>
                <a:moveTo>
                  <a:pt x="835" y="264"/>
                </a:moveTo>
                <a:cubicBezTo>
                  <a:pt x="835" y="264"/>
                  <a:pt x="836" y="263"/>
                  <a:pt x="835" y="263"/>
                </a:cubicBezTo>
                <a:cubicBezTo>
                  <a:pt x="835" y="263"/>
                  <a:pt x="834" y="263"/>
                  <a:pt x="835" y="264"/>
                </a:cubicBezTo>
                <a:close/>
                <a:moveTo>
                  <a:pt x="833" y="266"/>
                </a:moveTo>
                <a:cubicBezTo>
                  <a:pt x="834" y="266"/>
                  <a:pt x="834" y="265"/>
                  <a:pt x="834" y="265"/>
                </a:cubicBezTo>
                <a:cubicBezTo>
                  <a:pt x="834" y="265"/>
                  <a:pt x="833" y="265"/>
                  <a:pt x="833" y="266"/>
                </a:cubicBezTo>
                <a:close/>
                <a:moveTo>
                  <a:pt x="833" y="292"/>
                </a:moveTo>
                <a:cubicBezTo>
                  <a:pt x="833" y="292"/>
                  <a:pt x="833" y="292"/>
                  <a:pt x="834" y="292"/>
                </a:cubicBezTo>
                <a:cubicBezTo>
                  <a:pt x="834" y="292"/>
                  <a:pt x="834" y="292"/>
                  <a:pt x="834" y="291"/>
                </a:cubicBezTo>
                <a:cubicBezTo>
                  <a:pt x="834" y="292"/>
                  <a:pt x="833" y="292"/>
                  <a:pt x="833" y="292"/>
                </a:cubicBezTo>
                <a:close/>
                <a:moveTo>
                  <a:pt x="832" y="288"/>
                </a:moveTo>
                <a:cubicBezTo>
                  <a:pt x="832" y="288"/>
                  <a:pt x="832" y="288"/>
                  <a:pt x="832" y="288"/>
                </a:cubicBezTo>
                <a:cubicBezTo>
                  <a:pt x="831" y="288"/>
                  <a:pt x="831" y="288"/>
                  <a:pt x="832" y="288"/>
                </a:cubicBezTo>
                <a:close/>
                <a:moveTo>
                  <a:pt x="830" y="269"/>
                </a:moveTo>
                <a:cubicBezTo>
                  <a:pt x="831" y="268"/>
                  <a:pt x="831" y="268"/>
                  <a:pt x="831" y="268"/>
                </a:cubicBezTo>
                <a:cubicBezTo>
                  <a:pt x="831" y="268"/>
                  <a:pt x="830" y="268"/>
                  <a:pt x="830" y="269"/>
                </a:cubicBezTo>
                <a:close/>
                <a:moveTo>
                  <a:pt x="830" y="298"/>
                </a:moveTo>
                <a:cubicBezTo>
                  <a:pt x="830" y="298"/>
                  <a:pt x="831" y="298"/>
                  <a:pt x="830" y="297"/>
                </a:cubicBezTo>
                <a:cubicBezTo>
                  <a:pt x="830" y="297"/>
                  <a:pt x="830" y="298"/>
                  <a:pt x="830" y="298"/>
                </a:cubicBezTo>
                <a:close/>
                <a:moveTo>
                  <a:pt x="829" y="271"/>
                </a:moveTo>
                <a:cubicBezTo>
                  <a:pt x="830" y="271"/>
                  <a:pt x="830" y="270"/>
                  <a:pt x="830" y="270"/>
                </a:cubicBezTo>
                <a:cubicBezTo>
                  <a:pt x="829" y="270"/>
                  <a:pt x="829" y="271"/>
                  <a:pt x="829" y="271"/>
                </a:cubicBezTo>
                <a:close/>
                <a:moveTo>
                  <a:pt x="826" y="275"/>
                </a:moveTo>
                <a:cubicBezTo>
                  <a:pt x="827" y="275"/>
                  <a:pt x="826" y="275"/>
                  <a:pt x="827" y="274"/>
                </a:cubicBezTo>
                <a:cubicBezTo>
                  <a:pt x="827" y="274"/>
                  <a:pt x="826" y="274"/>
                  <a:pt x="826" y="275"/>
                </a:cubicBezTo>
                <a:close/>
                <a:moveTo>
                  <a:pt x="825" y="297"/>
                </a:moveTo>
                <a:cubicBezTo>
                  <a:pt x="826" y="297"/>
                  <a:pt x="825" y="297"/>
                  <a:pt x="826" y="298"/>
                </a:cubicBezTo>
                <a:cubicBezTo>
                  <a:pt x="826" y="298"/>
                  <a:pt x="826" y="297"/>
                  <a:pt x="826" y="297"/>
                </a:cubicBezTo>
                <a:cubicBezTo>
                  <a:pt x="826" y="297"/>
                  <a:pt x="826" y="297"/>
                  <a:pt x="826" y="297"/>
                </a:cubicBezTo>
                <a:lnTo>
                  <a:pt x="825" y="297"/>
                </a:lnTo>
                <a:close/>
                <a:moveTo>
                  <a:pt x="824" y="310"/>
                </a:moveTo>
                <a:cubicBezTo>
                  <a:pt x="823" y="310"/>
                  <a:pt x="824" y="311"/>
                  <a:pt x="824" y="311"/>
                </a:cubicBezTo>
                <a:cubicBezTo>
                  <a:pt x="824" y="310"/>
                  <a:pt x="824" y="310"/>
                  <a:pt x="824" y="310"/>
                </a:cubicBezTo>
                <a:close/>
                <a:moveTo>
                  <a:pt x="823" y="278"/>
                </a:moveTo>
                <a:cubicBezTo>
                  <a:pt x="824" y="278"/>
                  <a:pt x="824" y="277"/>
                  <a:pt x="824" y="277"/>
                </a:cubicBezTo>
                <a:cubicBezTo>
                  <a:pt x="824" y="277"/>
                  <a:pt x="823" y="278"/>
                  <a:pt x="823" y="278"/>
                </a:cubicBezTo>
                <a:close/>
                <a:moveTo>
                  <a:pt x="823" y="268"/>
                </a:moveTo>
                <a:cubicBezTo>
                  <a:pt x="823" y="268"/>
                  <a:pt x="824" y="267"/>
                  <a:pt x="823" y="267"/>
                </a:cubicBezTo>
                <a:cubicBezTo>
                  <a:pt x="823" y="267"/>
                  <a:pt x="822" y="267"/>
                  <a:pt x="823" y="268"/>
                </a:cubicBezTo>
                <a:close/>
                <a:moveTo>
                  <a:pt x="819" y="280"/>
                </a:moveTo>
                <a:cubicBezTo>
                  <a:pt x="819" y="279"/>
                  <a:pt x="819" y="279"/>
                  <a:pt x="819" y="279"/>
                </a:cubicBezTo>
                <a:cubicBezTo>
                  <a:pt x="818" y="279"/>
                  <a:pt x="819" y="279"/>
                  <a:pt x="819" y="280"/>
                </a:cubicBezTo>
                <a:close/>
                <a:moveTo>
                  <a:pt x="818" y="275"/>
                </a:moveTo>
                <a:cubicBezTo>
                  <a:pt x="818" y="275"/>
                  <a:pt x="818" y="274"/>
                  <a:pt x="818" y="274"/>
                </a:cubicBezTo>
                <a:cubicBezTo>
                  <a:pt x="817" y="274"/>
                  <a:pt x="817" y="274"/>
                  <a:pt x="818" y="275"/>
                </a:cubicBezTo>
                <a:close/>
                <a:moveTo>
                  <a:pt x="816" y="282"/>
                </a:moveTo>
                <a:cubicBezTo>
                  <a:pt x="817" y="282"/>
                  <a:pt x="817" y="282"/>
                  <a:pt x="817" y="282"/>
                </a:cubicBezTo>
                <a:cubicBezTo>
                  <a:pt x="816" y="282"/>
                  <a:pt x="816" y="282"/>
                  <a:pt x="816" y="282"/>
                </a:cubicBezTo>
                <a:close/>
                <a:moveTo>
                  <a:pt x="814" y="284"/>
                </a:moveTo>
                <a:cubicBezTo>
                  <a:pt x="814" y="285"/>
                  <a:pt x="814" y="285"/>
                  <a:pt x="815" y="286"/>
                </a:cubicBezTo>
                <a:cubicBezTo>
                  <a:pt x="815" y="286"/>
                  <a:pt x="815" y="286"/>
                  <a:pt x="815" y="286"/>
                </a:cubicBezTo>
                <a:cubicBezTo>
                  <a:pt x="815" y="285"/>
                  <a:pt x="815" y="285"/>
                  <a:pt x="815" y="285"/>
                </a:cubicBezTo>
                <a:cubicBezTo>
                  <a:pt x="815" y="285"/>
                  <a:pt x="815" y="285"/>
                  <a:pt x="815" y="285"/>
                </a:cubicBezTo>
                <a:cubicBezTo>
                  <a:pt x="816" y="285"/>
                  <a:pt x="816" y="284"/>
                  <a:pt x="815" y="284"/>
                </a:cubicBezTo>
                <a:cubicBezTo>
                  <a:pt x="815" y="284"/>
                  <a:pt x="815" y="284"/>
                  <a:pt x="814" y="284"/>
                </a:cubicBezTo>
                <a:close/>
                <a:moveTo>
                  <a:pt x="813" y="287"/>
                </a:moveTo>
                <a:cubicBezTo>
                  <a:pt x="814" y="287"/>
                  <a:pt x="813" y="287"/>
                  <a:pt x="814" y="288"/>
                </a:cubicBezTo>
                <a:cubicBezTo>
                  <a:pt x="814" y="288"/>
                  <a:pt x="814" y="287"/>
                  <a:pt x="814" y="287"/>
                </a:cubicBezTo>
                <a:cubicBezTo>
                  <a:pt x="814" y="287"/>
                  <a:pt x="814" y="287"/>
                  <a:pt x="814" y="287"/>
                </a:cubicBezTo>
                <a:cubicBezTo>
                  <a:pt x="814" y="287"/>
                  <a:pt x="814" y="287"/>
                  <a:pt x="815" y="287"/>
                </a:cubicBezTo>
                <a:cubicBezTo>
                  <a:pt x="814" y="286"/>
                  <a:pt x="814" y="286"/>
                  <a:pt x="814" y="286"/>
                </a:cubicBezTo>
                <a:cubicBezTo>
                  <a:pt x="814" y="286"/>
                  <a:pt x="813" y="286"/>
                  <a:pt x="813" y="287"/>
                </a:cubicBezTo>
                <a:close/>
                <a:moveTo>
                  <a:pt x="812" y="290"/>
                </a:moveTo>
                <a:cubicBezTo>
                  <a:pt x="812" y="290"/>
                  <a:pt x="812" y="290"/>
                  <a:pt x="812" y="289"/>
                </a:cubicBezTo>
                <a:cubicBezTo>
                  <a:pt x="812" y="289"/>
                  <a:pt x="812" y="289"/>
                  <a:pt x="812" y="290"/>
                </a:cubicBezTo>
                <a:close/>
                <a:moveTo>
                  <a:pt x="809" y="293"/>
                </a:moveTo>
                <a:cubicBezTo>
                  <a:pt x="810" y="293"/>
                  <a:pt x="810" y="293"/>
                  <a:pt x="810" y="292"/>
                </a:cubicBezTo>
                <a:cubicBezTo>
                  <a:pt x="809" y="292"/>
                  <a:pt x="809" y="293"/>
                  <a:pt x="809" y="293"/>
                </a:cubicBezTo>
                <a:close/>
                <a:moveTo>
                  <a:pt x="806" y="300"/>
                </a:moveTo>
                <a:cubicBezTo>
                  <a:pt x="806" y="300"/>
                  <a:pt x="806" y="300"/>
                  <a:pt x="806" y="300"/>
                </a:cubicBezTo>
                <a:cubicBezTo>
                  <a:pt x="806" y="299"/>
                  <a:pt x="805" y="299"/>
                  <a:pt x="806" y="300"/>
                </a:cubicBezTo>
                <a:close/>
                <a:moveTo>
                  <a:pt x="50" y="202"/>
                </a:moveTo>
                <a:cubicBezTo>
                  <a:pt x="50" y="202"/>
                  <a:pt x="50" y="201"/>
                  <a:pt x="50" y="202"/>
                </a:cubicBezTo>
                <a:cubicBezTo>
                  <a:pt x="50" y="202"/>
                  <a:pt x="49" y="204"/>
                  <a:pt x="49" y="203"/>
                </a:cubicBezTo>
                <a:cubicBezTo>
                  <a:pt x="49" y="204"/>
                  <a:pt x="48" y="204"/>
                  <a:pt x="48" y="205"/>
                </a:cubicBezTo>
                <a:cubicBezTo>
                  <a:pt x="50" y="203"/>
                  <a:pt x="49" y="203"/>
                  <a:pt x="50" y="202"/>
                </a:cubicBezTo>
                <a:close/>
                <a:moveTo>
                  <a:pt x="66" y="184"/>
                </a:moveTo>
                <a:cubicBezTo>
                  <a:pt x="65" y="183"/>
                  <a:pt x="64" y="186"/>
                  <a:pt x="63" y="187"/>
                </a:cubicBezTo>
                <a:cubicBezTo>
                  <a:pt x="64" y="186"/>
                  <a:pt x="65" y="185"/>
                  <a:pt x="66" y="184"/>
                </a:cubicBezTo>
                <a:close/>
                <a:moveTo>
                  <a:pt x="70" y="180"/>
                </a:moveTo>
                <a:cubicBezTo>
                  <a:pt x="70" y="180"/>
                  <a:pt x="68" y="181"/>
                  <a:pt x="67" y="182"/>
                </a:cubicBezTo>
                <a:cubicBezTo>
                  <a:pt x="67" y="182"/>
                  <a:pt x="69" y="181"/>
                  <a:pt x="70" y="180"/>
                </a:cubicBezTo>
                <a:close/>
                <a:moveTo>
                  <a:pt x="86" y="162"/>
                </a:moveTo>
                <a:cubicBezTo>
                  <a:pt x="85" y="163"/>
                  <a:pt x="85" y="164"/>
                  <a:pt x="84" y="165"/>
                </a:cubicBezTo>
                <a:cubicBezTo>
                  <a:pt x="85" y="165"/>
                  <a:pt x="86" y="163"/>
                  <a:pt x="86" y="162"/>
                </a:cubicBezTo>
                <a:close/>
                <a:moveTo>
                  <a:pt x="89" y="157"/>
                </a:moveTo>
                <a:cubicBezTo>
                  <a:pt x="87" y="157"/>
                  <a:pt x="87" y="160"/>
                  <a:pt x="85" y="161"/>
                </a:cubicBezTo>
                <a:cubicBezTo>
                  <a:pt x="87" y="161"/>
                  <a:pt x="87" y="160"/>
                  <a:pt x="88" y="160"/>
                </a:cubicBezTo>
                <a:cubicBezTo>
                  <a:pt x="88" y="159"/>
                  <a:pt x="88" y="159"/>
                  <a:pt x="89" y="157"/>
                </a:cubicBezTo>
                <a:close/>
                <a:moveTo>
                  <a:pt x="89" y="158"/>
                </a:moveTo>
                <a:cubicBezTo>
                  <a:pt x="90" y="157"/>
                  <a:pt x="91" y="156"/>
                  <a:pt x="91" y="156"/>
                </a:cubicBezTo>
                <a:cubicBezTo>
                  <a:pt x="90" y="156"/>
                  <a:pt x="90" y="156"/>
                  <a:pt x="89" y="156"/>
                </a:cubicBezTo>
                <a:cubicBezTo>
                  <a:pt x="89" y="157"/>
                  <a:pt x="90" y="157"/>
                  <a:pt x="89" y="158"/>
                </a:cubicBezTo>
                <a:close/>
                <a:moveTo>
                  <a:pt x="93" y="155"/>
                </a:moveTo>
                <a:cubicBezTo>
                  <a:pt x="93" y="156"/>
                  <a:pt x="92" y="156"/>
                  <a:pt x="93" y="155"/>
                </a:cubicBezTo>
                <a:cubicBezTo>
                  <a:pt x="91" y="156"/>
                  <a:pt x="91" y="157"/>
                  <a:pt x="90" y="158"/>
                </a:cubicBezTo>
                <a:cubicBezTo>
                  <a:pt x="90" y="159"/>
                  <a:pt x="91" y="156"/>
                  <a:pt x="92" y="156"/>
                </a:cubicBezTo>
                <a:cubicBezTo>
                  <a:pt x="93" y="156"/>
                  <a:pt x="91" y="158"/>
                  <a:pt x="91" y="158"/>
                </a:cubicBezTo>
                <a:cubicBezTo>
                  <a:pt x="92" y="157"/>
                  <a:pt x="93" y="156"/>
                  <a:pt x="93" y="155"/>
                </a:cubicBezTo>
                <a:close/>
                <a:moveTo>
                  <a:pt x="94" y="153"/>
                </a:moveTo>
                <a:cubicBezTo>
                  <a:pt x="94" y="153"/>
                  <a:pt x="92" y="154"/>
                  <a:pt x="91" y="155"/>
                </a:cubicBezTo>
                <a:cubicBezTo>
                  <a:pt x="92" y="155"/>
                  <a:pt x="93" y="154"/>
                  <a:pt x="94" y="153"/>
                </a:cubicBezTo>
                <a:close/>
                <a:moveTo>
                  <a:pt x="104" y="144"/>
                </a:moveTo>
                <a:cubicBezTo>
                  <a:pt x="103" y="144"/>
                  <a:pt x="100" y="147"/>
                  <a:pt x="99" y="149"/>
                </a:cubicBezTo>
                <a:cubicBezTo>
                  <a:pt x="100" y="149"/>
                  <a:pt x="101" y="148"/>
                  <a:pt x="102" y="147"/>
                </a:cubicBezTo>
                <a:cubicBezTo>
                  <a:pt x="102" y="146"/>
                  <a:pt x="101" y="148"/>
                  <a:pt x="101" y="148"/>
                </a:cubicBezTo>
                <a:cubicBezTo>
                  <a:pt x="102" y="146"/>
                  <a:pt x="102" y="146"/>
                  <a:pt x="103" y="145"/>
                </a:cubicBezTo>
                <a:cubicBezTo>
                  <a:pt x="103" y="145"/>
                  <a:pt x="103" y="145"/>
                  <a:pt x="104" y="144"/>
                </a:cubicBezTo>
                <a:close/>
                <a:moveTo>
                  <a:pt x="107" y="141"/>
                </a:moveTo>
                <a:cubicBezTo>
                  <a:pt x="107" y="141"/>
                  <a:pt x="106" y="142"/>
                  <a:pt x="105" y="143"/>
                </a:cubicBezTo>
                <a:cubicBezTo>
                  <a:pt x="106" y="142"/>
                  <a:pt x="107" y="142"/>
                  <a:pt x="107" y="142"/>
                </a:cubicBezTo>
                <a:cubicBezTo>
                  <a:pt x="107" y="141"/>
                  <a:pt x="107" y="141"/>
                  <a:pt x="107" y="141"/>
                </a:cubicBezTo>
                <a:close/>
                <a:moveTo>
                  <a:pt x="109" y="136"/>
                </a:moveTo>
                <a:cubicBezTo>
                  <a:pt x="107" y="137"/>
                  <a:pt x="106" y="139"/>
                  <a:pt x="105" y="140"/>
                </a:cubicBezTo>
                <a:cubicBezTo>
                  <a:pt x="106" y="139"/>
                  <a:pt x="108" y="138"/>
                  <a:pt x="109" y="136"/>
                </a:cubicBezTo>
                <a:close/>
                <a:moveTo>
                  <a:pt x="112" y="138"/>
                </a:moveTo>
                <a:cubicBezTo>
                  <a:pt x="111" y="139"/>
                  <a:pt x="110" y="139"/>
                  <a:pt x="109" y="140"/>
                </a:cubicBezTo>
                <a:cubicBezTo>
                  <a:pt x="110" y="140"/>
                  <a:pt x="111" y="140"/>
                  <a:pt x="112" y="138"/>
                </a:cubicBezTo>
                <a:close/>
                <a:moveTo>
                  <a:pt x="117" y="130"/>
                </a:moveTo>
                <a:cubicBezTo>
                  <a:pt x="116" y="131"/>
                  <a:pt x="116" y="132"/>
                  <a:pt x="115" y="132"/>
                </a:cubicBezTo>
                <a:cubicBezTo>
                  <a:pt x="114" y="133"/>
                  <a:pt x="116" y="130"/>
                  <a:pt x="115" y="131"/>
                </a:cubicBezTo>
                <a:cubicBezTo>
                  <a:pt x="115" y="133"/>
                  <a:pt x="113" y="134"/>
                  <a:pt x="113" y="134"/>
                </a:cubicBezTo>
                <a:cubicBezTo>
                  <a:pt x="115" y="133"/>
                  <a:pt x="116" y="132"/>
                  <a:pt x="117" y="130"/>
                </a:cubicBezTo>
                <a:close/>
                <a:moveTo>
                  <a:pt x="118" y="132"/>
                </a:moveTo>
                <a:cubicBezTo>
                  <a:pt x="117" y="132"/>
                  <a:pt x="117" y="133"/>
                  <a:pt x="117" y="134"/>
                </a:cubicBezTo>
                <a:cubicBezTo>
                  <a:pt x="119" y="133"/>
                  <a:pt x="118" y="132"/>
                  <a:pt x="118" y="132"/>
                </a:cubicBezTo>
                <a:close/>
                <a:moveTo>
                  <a:pt x="122" y="126"/>
                </a:moveTo>
                <a:cubicBezTo>
                  <a:pt x="121" y="127"/>
                  <a:pt x="121" y="128"/>
                  <a:pt x="123" y="128"/>
                </a:cubicBezTo>
                <a:cubicBezTo>
                  <a:pt x="123" y="126"/>
                  <a:pt x="123" y="126"/>
                  <a:pt x="122" y="126"/>
                </a:cubicBezTo>
                <a:close/>
                <a:moveTo>
                  <a:pt x="128" y="121"/>
                </a:moveTo>
                <a:cubicBezTo>
                  <a:pt x="127" y="122"/>
                  <a:pt x="127" y="122"/>
                  <a:pt x="126" y="122"/>
                </a:cubicBezTo>
                <a:cubicBezTo>
                  <a:pt x="126" y="124"/>
                  <a:pt x="124" y="124"/>
                  <a:pt x="123" y="126"/>
                </a:cubicBezTo>
                <a:cubicBezTo>
                  <a:pt x="125" y="125"/>
                  <a:pt x="125" y="124"/>
                  <a:pt x="126" y="124"/>
                </a:cubicBezTo>
                <a:cubicBezTo>
                  <a:pt x="126" y="123"/>
                  <a:pt x="127" y="123"/>
                  <a:pt x="128" y="121"/>
                </a:cubicBezTo>
                <a:close/>
                <a:moveTo>
                  <a:pt x="128" y="124"/>
                </a:moveTo>
                <a:cubicBezTo>
                  <a:pt x="127" y="126"/>
                  <a:pt x="127" y="126"/>
                  <a:pt x="127" y="126"/>
                </a:cubicBezTo>
                <a:cubicBezTo>
                  <a:pt x="127" y="126"/>
                  <a:pt x="128" y="126"/>
                  <a:pt x="128" y="125"/>
                </a:cubicBezTo>
                <a:cubicBezTo>
                  <a:pt x="128" y="125"/>
                  <a:pt x="129" y="124"/>
                  <a:pt x="128" y="124"/>
                </a:cubicBezTo>
                <a:close/>
                <a:moveTo>
                  <a:pt x="133" y="118"/>
                </a:moveTo>
                <a:cubicBezTo>
                  <a:pt x="131" y="119"/>
                  <a:pt x="132" y="119"/>
                  <a:pt x="131" y="120"/>
                </a:cubicBezTo>
                <a:cubicBezTo>
                  <a:pt x="132" y="120"/>
                  <a:pt x="132" y="119"/>
                  <a:pt x="133" y="119"/>
                </a:cubicBezTo>
                <a:cubicBezTo>
                  <a:pt x="133" y="118"/>
                  <a:pt x="132" y="119"/>
                  <a:pt x="133" y="118"/>
                </a:cubicBezTo>
                <a:close/>
                <a:moveTo>
                  <a:pt x="134" y="117"/>
                </a:moveTo>
                <a:cubicBezTo>
                  <a:pt x="134" y="116"/>
                  <a:pt x="130" y="120"/>
                  <a:pt x="128" y="121"/>
                </a:cubicBezTo>
                <a:cubicBezTo>
                  <a:pt x="130" y="121"/>
                  <a:pt x="132" y="118"/>
                  <a:pt x="134" y="117"/>
                </a:cubicBezTo>
                <a:close/>
                <a:moveTo>
                  <a:pt x="144" y="109"/>
                </a:moveTo>
                <a:cubicBezTo>
                  <a:pt x="143" y="109"/>
                  <a:pt x="142" y="110"/>
                  <a:pt x="142" y="110"/>
                </a:cubicBezTo>
                <a:cubicBezTo>
                  <a:pt x="141" y="110"/>
                  <a:pt x="142" y="110"/>
                  <a:pt x="142" y="111"/>
                </a:cubicBezTo>
                <a:cubicBezTo>
                  <a:pt x="142" y="110"/>
                  <a:pt x="143" y="109"/>
                  <a:pt x="144" y="109"/>
                </a:cubicBezTo>
                <a:close/>
                <a:moveTo>
                  <a:pt x="158" y="98"/>
                </a:moveTo>
                <a:cubicBezTo>
                  <a:pt x="157" y="98"/>
                  <a:pt x="156" y="100"/>
                  <a:pt x="155" y="100"/>
                </a:cubicBezTo>
                <a:cubicBezTo>
                  <a:pt x="154" y="102"/>
                  <a:pt x="154" y="102"/>
                  <a:pt x="154" y="102"/>
                </a:cubicBezTo>
                <a:cubicBezTo>
                  <a:pt x="155" y="101"/>
                  <a:pt x="156" y="100"/>
                  <a:pt x="158" y="98"/>
                </a:cubicBezTo>
                <a:close/>
                <a:moveTo>
                  <a:pt x="161" y="95"/>
                </a:moveTo>
                <a:cubicBezTo>
                  <a:pt x="160" y="96"/>
                  <a:pt x="160" y="97"/>
                  <a:pt x="159" y="98"/>
                </a:cubicBezTo>
                <a:cubicBezTo>
                  <a:pt x="160" y="97"/>
                  <a:pt x="161" y="96"/>
                  <a:pt x="161" y="95"/>
                </a:cubicBezTo>
                <a:close/>
                <a:moveTo>
                  <a:pt x="166" y="92"/>
                </a:moveTo>
                <a:cubicBezTo>
                  <a:pt x="164" y="93"/>
                  <a:pt x="163" y="94"/>
                  <a:pt x="162" y="95"/>
                </a:cubicBezTo>
                <a:cubicBezTo>
                  <a:pt x="162" y="96"/>
                  <a:pt x="165" y="94"/>
                  <a:pt x="166" y="92"/>
                </a:cubicBezTo>
                <a:close/>
                <a:moveTo>
                  <a:pt x="19" y="260"/>
                </a:moveTo>
                <a:cubicBezTo>
                  <a:pt x="18" y="260"/>
                  <a:pt x="18" y="261"/>
                  <a:pt x="17" y="261"/>
                </a:cubicBezTo>
                <a:cubicBezTo>
                  <a:pt x="17" y="262"/>
                  <a:pt x="17" y="262"/>
                  <a:pt x="17" y="262"/>
                </a:cubicBezTo>
                <a:cubicBezTo>
                  <a:pt x="18" y="262"/>
                  <a:pt x="18" y="261"/>
                  <a:pt x="19" y="260"/>
                </a:cubicBezTo>
                <a:close/>
                <a:moveTo>
                  <a:pt x="21" y="257"/>
                </a:moveTo>
                <a:cubicBezTo>
                  <a:pt x="21" y="256"/>
                  <a:pt x="21" y="255"/>
                  <a:pt x="22" y="255"/>
                </a:cubicBezTo>
                <a:cubicBezTo>
                  <a:pt x="23" y="253"/>
                  <a:pt x="20" y="257"/>
                  <a:pt x="21" y="257"/>
                </a:cubicBezTo>
                <a:close/>
                <a:moveTo>
                  <a:pt x="29" y="246"/>
                </a:moveTo>
                <a:cubicBezTo>
                  <a:pt x="28" y="247"/>
                  <a:pt x="27" y="247"/>
                  <a:pt x="26" y="249"/>
                </a:cubicBezTo>
                <a:cubicBezTo>
                  <a:pt x="27" y="248"/>
                  <a:pt x="27" y="249"/>
                  <a:pt x="28" y="248"/>
                </a:cubicBezTo>
                <a:cubicBezTo>
                  <a:pt x="28" y="247"/>
                  <a:pt x="29" y="247"/>
                  <a:pt x="29" y="246"/>
                </a:cubicBezTo>
                <a:close/>
                <a:moveTo>
                  <a:pt x="36" y="238"/>
                </a:moveTo>
                <a:cubicBezTo>
                  <a:pt x="35" y="239"/>
                  <a:pt x="33" y="242"/>
                  <a:pt x="35" y="242"/>
                </a:cubicBezTo>
                <a:cubicBezTo>
                  <a:pt x="35" y="241"/>
                  <a:pt x="35" y="239"/>
                  <a:pt x="35" y="240"/>
                </a:cubicBezTo>
                <a:cubicBezTo>
                  <a:pt x="36" y="239"/>
                  <a:pt x="36" y="238"/>
                  <a:pt x="36" y="238"/>
                </a:cubicBezTo>
                <a:close/>
                <a:moveTo>
                  <a:pt x="28" y="258"/>
                </a:moveTo>
                <a:cubicBezTo>
                  <a:pt x="28" y="256"/>
                  <a:pt x="27" y="258"/>
                  <a:pt x="26" y="259"/>
                </a:cubicBezTo>
                <a:cubicBezTo>
                  <a:pt x="26" y="260"/>
                  <a:pt x="27" y="258"/>
                  <a:pt x="28" y="258"/>
                </a:cubicBezTo>
                <a:close/>
                <a:moveTo>
                  <a:pt x="29" y="256"/>
                </a:moveTo>
                <a:cubicBezTo>
                  <a:pt x="30" y="255"/>
                  <a:pt x="30" y="255"/>
                  <a:pt x="31" y="254"/>
                </a:cubicBezTo>
                <a:cubicBezTo>
                  <a:pt x="31" y="253"/>
                  <a:pt x="30" y="254"/>
                  <a:pt x="30" y="254"/>
                </a:cubicBezTo>
                <a:cubicBezTo>
                  <a:pt x="29" y="255"/>
                  <a:pt x="29" y="255"/>
                  <a:pt x="29" y="256"/>
                </a:cubicBezTo>
                <a:cubicBezTo>
                  <a:pt x="28" y="256"/>
                  <a:pt x="29" y="256"/>
                  <a:pt x="28" y="257"/>
                </a:cubicBezTo>
                <a:lnTo>
                  <a:pt x="29" y="256"/>
                </a:lnTo>
                <a:close/>
                <a:moveTo>
                  <a:pt x="33" y="253"/>
                </a:moveTo>
                <a:cubicBezTo>
                  <a:pt x="31" y="255"/>
                  <a:pt x="30" y="257"/>
                  <a:pt x="29" y="259"/>
                </a:cubicBezTo>
                <a:cubicBezTo>
                  <a:pt x="30" y="258"/>
                  <a:pt x="32" y="255"/>
                  <a:pt x="33" y="253"/>
                </a:cubicBezTo>
                <a:close/>
                <a:moveTo>
                  <a:pt x="33" y="251"/>
                </a:moveTo>
                <a:cubicBezTo>
                  <a:pt x="32" y="252"/>
                  <a:pt x="32" y="253"/>
                  <a:pt x="31" y="254"/>
                </a:cubicBezTo>
                <a:cubicBezTo>
                  <a:pt x="32" y="253"/>
                  <a:pt x="33" y="252"/>
                  <a:pt x="33" y="251"/>
                </a:cubicBezTo>
                <a:close/>
                <a:moveTo>
                  <a:pt x="39" y="242"/>
                </a:moveTo>
                <a:cubicBezTo>
                  <a:pt x="38" y="243"/>
                  <a:pt x="38" y="243"/>
                  <a:pt x="37" y="244"/>
                </a:cubicBezTo>
                <a:cubicBezTo>
                  <a:pt x="38" y="243"/>
                  <a:pt x="38" y="243"/>
                  <a:pt x="38" y="243"/>
                </a:cubicBezTo>
                <a:lnTo>
                  <a:pt x="39" y="242"/>
                </a:lnTo>
                <a:close/>
                <a:moveTo>
                  <a:pt x="62" y="199"/>
                </a:moveTo>
                <a:cubicBezTo>
                  <a:pt x="63" y="197"/>
                  <a:pt x="61" y="198"/>
                  <a:pt x="61" y="199"/>
                </a:cubicBezTo>
                <a:cubicBezTo>
                  <a:pt x="61" y="199"/>
                  <a:pt x="61" y="199"/>
                  <a:pt x="62" y="199"/>
                </a:cubicBezTo>
                <a:close/>
                <a:moveTo>
                  <a:pt x="53" y="206"/>
                </a:moveTo>
                <a:cubicBezTo>
                  <a:pt x="54" y="205"/>
                  <a:pt x="53" y="206"/>
                  <a:pt x="53" y="206"/>
                </a:cubicBezTo>
                <a:cubicBezTo>
                  <a:pt x="52" y="207"/>
                  <a:pt x="53" y="208"/>
                  <a:pt x="53" y="206"/>
                </a:cubicBezTo>
                <a:close/>
                <a:moveTo>
                  <a:pt x="41" y="231"/>
                </a:moveTo>
                <a:cubicBezTo>
                  <a:pt x="40" y="232"/>
                  <a:pt x="41" y="233"/>
                  <a:pt x="40" y="233"/>
                </a:cubicBezTo>
                <a:cubicBezTo>
                  <a:pt x="40" y="233"/>
                  <a:pt x="40" y="233"/>
                  <a:pt x="41" y="233"/>
                </a:cubicBezTo>
                <a:lnTo>
                  <a:pt x="41" y="231"/>
                </a:lnTo>
                <a:close/>
                <a:moveTo>
                  <a:pt x="44" y="227"/>
                </a:moveTo>
                <a:cubicBezTo>
                  <a:pt x="44" y="226"/>
                  <a:pt x="41" y="231"/>
                  <a:pt x="42" y="228"/>
                </a:cubicBezTo>
                <a:cubicBezTo>
                  <a:pt x="42" y="228"/>
                  <a:pt x="41" y="229"/>
                  <a:pt x="41" y="230"/>
                </a:cubicBezTo>
                <a:cubicBezTo>
                  <a:pt x="41" y="230"/>
                  <a:pt x="42" y="230"/>
                  <a:pt x="41" y="231"/>
                </a:cubicBezTo>
                <a:cubicBezTo>
                  <a:pt x="41" y="231"/>
                  <a:pt x="41" y="231"/>
                  <a:pt x="41" y="231"/>
                </a:cubicBezTo>
                <a:cubicBezTo>
                  <a:pt x="42" y="231"/>
                  <a:pt x="43" y="228"/>
                  <a:pt x="44" y="227"/>
                </a:cubicBezTo>
                <a:close/>
                <a:moveTo>
                  <a:pt x="46" y="221"/>
                </a:moveTo>
                <a:cubicBezTo>
                  <a:pt x="46" y="222"/>
                  <a:pt x="46" y="222"/>
                  <a:pt x="47" y="220"/>
                </a:cubicBezTo>
                <a:cubicBezTo>
                  <a:pt x="47" y="220"/>
                  <a:pt x="47" y="220"/>
                  <a:pt x="47" y="220"/>
                </a:cubicBezTo>
                <a:cubicBezTo>
                  <a:pt x="48" y="218"/>
                  <a:pt x="51" y="216"/>
                  <a:pt x="51" y="214"/>
                </a:cubicBezTo>
                <a:cubicBezTo>
                  <a:pt x="49" y="216"/>
                  <a:pt x="48" y="217"/>
                  <a:pt x="47" y="218"/>
                </a:cubicBezTo>
                <a:cubicBezTo>
                  <a:pt x="46" y="219"/>
                  <a:pt x="45" y="220"/>
                  <a:pt x="45" y="222"/>
                </a:cubicBezTo>
                <a:cubicBezTo>
                  <a:pt x="45" y="222"/>
                  <a:pt x="45" y="221"/>
                  <a:pt x="44" y="221"/>
                </a:cubicBezTo>
                <a:cubicBezTo>
                  <a:pt x="44" y="222"/>
                  <a:pt x="43" y="223"/>
                  <a:pt x="43" y="223"/>
                </a:cubicBezTo>
                <a:cubicBezTo>
                  <a:pt x="43" y="224"/>
                  <a:pt x="42" y="225"/>
                  <a:pt x="43" y="225"/>
                </a:cubicBezTo>
                <a:cubicBezTo>
                  <a:pt x="42" y="226"/>
                  <a:pt x="42" y="226"/>
                  <a:pt x="41" y="227"/>
                </a:cubicBezTo>
                <a:cubicBezTo>
                  <a:pt x="43" y="227"/>
                  <a:pt x="45" y="222"/>
                  <a:pt x="46" y="221"/>
                </a:cubicBezTo>
                <a:close/>
                <a:moveTo>
                  <a:pt x="46" y="222"/>
                </a:moveTo>
                <a:cubicBezTo>
                  <a:pt x="46" y="223"/>
                  <a:pt x="48" y="221"/>
                  <a:pt x="48" y="220"/>
                </a:cubicBezTo>
                <a:cubicBezTo>
                  <a:pt x="47" y="221"/>
                  <a:pt x="47" y="221"/>
                  <a:pt x="46" y="222"/>
                </a:cubicBezTo>
                <a:close/>
                <a:moveTo>
                  <a:pt x="47" y="222"/>
                </a:moveTo>
                <a:cubicBezTo>
                  <a:pt x="47" y="224"/>
                  <a:pt x="45" y="225"/>
                  <a:pt x="44" y="226"/>
                </a:cubicBezTo>
                <a:cubicBezTo>
                  <a:pt x="45" y="226"/>
                  <a:pt x="45" y="226"/>
                  <a:pt x="45" y="226"/>
                </a:cubicBezTo>
                <a:cubicBezTo>
                  <a:pt x="46" y="224"/>
                  <a:pt x="47" y="224"/>
                  <a:pt x="47" y="222"/>
                </a:cubicBezTo>
                <a:close/>
                <a:moveTo>
                  <a:pt x="49" y="221"/>
                </a:moveTo>
                <a:cubicBezTo>
                  <a:pt x="49" y="220"/>
                  <a:pt x="47" y="222"/>
                  <a:pt x="47" y="223"/>
                </a:cubicBezTo>
                <a:cubicBezTo>
                  <a:pt x="48" y="223"/>
                  <a:pt x="48" y="222"/>
                  <a:pt x="49" y="221"/>
                </a:cubicBezTo>
                <a:close/>
                <a:moveTo>
                  <a:pt x="45" y="233"/>
                </a:moveTo>
                <a:cubicBezTo>
                  <a:pt x="44" y="234"/>
                  <a:pt x="44" y="235"/>
                  <a:pt x="44" y="236"/>
                </a:cubicBezTo>
                <a:cubicBezTo>
                  <a:pt x="45" y="235"/>
                  <a:pt x="45" y="234"/>
                  <a:pt x="45" y="233"/>
                </a:cubicBezTo>
                <a:close/>
                <a:moveTo>
                  <a:pt x="47" y="229"/>
                </a:moveTo>
                <a:cubicBezTo>
                  <a:pt x="46" y="229"/>
                  <a:pt x="47" y="230"/>
                  <a:pt x="46" y="231"/>
                </a:cubicBezTo>
                <a:cubicBezTo>
                  <a:pt x="46" y="231"/>
                  <a:pt x="47" y="230"/>
                  <a:pt x="46" y="231"/>
                </a:cubicBezTo>
                <a:cubicBezTo>
                  <a:pt x="46" y="232"/>
                  <a:pt x="46" y="232"/>
                  <a:pt x="46" y="232"/>
                </a:cubicBezTo>
                <a:cubicBezTo>
                  <a:pt x="47" y="232"/>
                  <a:pt x="47" y="232"/>
                  <a:pt x="47" y="232"/>
                </a:cubicBezTo>
                <a:cubicBezTo>
                  <a:pt x="47" y="230"/>
                  <a:pt x="47" y="230"/>
                  <a:pt x="47" y="229"/>
                </a:cubicBezTo>
                <a:close/>
                <a:moveTo>
                  <a:pt x="51" y="223"/>
                </a:moveTo>
                <a:cubicBezTo>
                  <a:pt x="50" y="223"/>
                  <a:pt x="50" y="223"/>
                  <a:pt x="50" y="222"/>
                </a:cubicBezTo>
                <a:cubicBezTo>
                  <a:pt x="50" y="224"/>
                  <a:pt x="49" y="225"/>
                  <a:pt x="48" y="226"/>
                </a:cubicBezTo>
                <a:cubicBezTo>
                  <a:pt x="49" y="226"/>
                  <a:pt x="50" y="225"/>
                  <a:pt x="50" y="224"/>
                </a:cubicBezTo>
                <a:lnTo>
                  <a:pt x="51" y="223"/>
                </a:lnTo>
                <a:close/>
                <a:moveTo>
                  <a:pt x="51" y="216"/>
                </a:moveTo>
                <a:cubicBezTo>
                  <a:pt x="51" y="216"/>
                  <a:pt x="51" y="216"/>
                  <a:pt x="50" y="216"/>
                </a:cubicBezTo>
                <a:cubicBezTo>
                  <a:pt x="50" y="218"/>
                  <a:pt x="50" y="218"/>
                  <a:pt x="50" y="218"/>
                </a:cubicBezTo>
                <a:cubicBezTo>
                  <a:pt x="51" y="217"/>
                  <a:pt x="51" y="217"/>
                  <a:pt x="51" y="216"/>
                </a:cubicBezTo>
                <a:close/>
                <a:moveTo>
                  <a:pt x="52" y="214"/>
                </a:moveTo>
                <a:cubicBezTo>
                  <a:pt x="53" y="212"/>
                  <a:pt x="53" y="212"/>
                  <a:pt x="53" y="212"/>
                </a:cubicBezTo>
                <a:cubicBezTo>
                  <a:pt x="52" y="213"/>
                  <a:pt x="53" y="211"/>
                  <a:pt x="52" y="213"/>
                </a:cubicBezTo>
                <a:cubicBezTo>
                  <a:pt x="51" y="214"/>
                  <a:pt x="53" y="212"/>
                  <a:pt x="53" y="213"/>
                </a:cubicBezTo>
                <a:cubicBezTo>
                  <a:pt x="52" y="214"/>
                  <a:pt x="51" y="214"/>
                  <a:pt x="51" y="215"/>
                </a:cubicBezTo>
                <a:cubicBezTo>
                  <a:pt x="51" y="216"/>
                  <a:pt x="52" y="214"/>
                  <a:pt x="52" y="214"/>
                </a:cubicBezTo>
                <a:close/>
                <a:moveTo>
                  <a:pt x="53" y="215"/>
                </a:moveTo>
                <a:cubicBezTo>
                  <a:pt x="52" y="216"/>
                  <a:pt x="53" y="214"/>
                  <a:pt x="52" y="215"/>
                </a:cubicBezTo>
                <a:cubicBezTo>
                  <a:pt x="52" y="216"/>
                  <a:pt x="51" y="217"/>
                  <a:pt x="51" y="217"/>
                </a:cubicBezTo>
                <a:cubicBezTo>
                  <a:pt x="52" y="217"/>
                  <a:pt x="53" y="216"/>
                  <a:pt x="53" y="215"/>
                </a:cubicBezTo>
                <a:close/>
                <a:moveTo>
                  <a:pt x="55" y="219"/>
                </a:moveTo>
                <a:cubicBezTo>
                  <a:pt x="55" y="217"/>
                  <a:pt x="52" y="220"/>
                  <a:pt x="53" y="221"/>
                </a:cubicBezTo>
                <a:cubicBezTo>
                  <a:pt x="54" y="220"/>
                  <a:pt x="54" y="219"/>
                  <a:pt x="55" y="219"/>
                </a:cubicBezTo>
                <a:close/>
                <a:moveTo>
                  <a:pt x="58" y="208"/>
                </a:moveTo>
                <a:cubicBezTo>
                  <a:pt x="57" y="209"/>
                  <a:pt x="56" y="211"/>
                  <a:pt x="54" y="212"/>
                </a:cubicBezTo>
                <a:cubicBezTo>
                  <a:pt x="54" y="213"/>
                  <a:pt x="55" y="212"/>
                  <a:pt x="55" y="213"/>
                </a:cubicBezTo>
                <a:cubicBezTo>
                  <a:pt x="56" y="212"/>
                  <a:pt x="57" y="210"/>
                  <a:pt x="58" y="208"/>
                </a:cubicBezTo>
                <a:close/>
                <a:moveTo>
                  <a:pt x="57" y="214"/>
                </a:moveTo>
                <a:cubicBezTo>
                  <a:pt x="56" y="216"/>
                  <a:pt x="57" y="215"/>
                  <a:pt x="56" y="217"/>
                </a:cubicBezTo>
                <a:cubicBezTo>
                  <a:pt x="57" y="215"/>
                  <a:pt x="57" y="215"/>
                  <a:pt x="57" y="214"/>
                </a:cubicBezTo>
                <a:close/>
                <a:moveTo>
                  <a:pt x="59" y="215"/>
                </a:moveTo>
                <a:cubicBezTo>
                  <a:pt x="58" y="215"/>
                  <a:pt x="59" y="215"/>
                  <a:pt x="59" y="214"/>
                </a:cubicBezTo>
                <a:cubicBezTo>
                  <a:pt x="58" y="215"/>
                  <a:pt x="58" y="215"/>
                  <a:pt x="58" y="215"/>
                </a:cubicBezTo>
                <a:cubicBezTo>
                  <a:pt x="58" y="216"/>
                  <a:pt x="58" y="215"/>
                  <a:pt x="58" y="216"/>
                </a:cubicBezTo>
                <a:cubicBezTo>
                  <a:pt x="58" y="217"/>
                  <a:pt x="58" y="216"/>
                  <a:pt x="57" y="217"/>
                </a:cubicBezTo>
                <a:cubicBezTo>
                  <a:pt x="57" y="217"/>
                  <a:pt x="56" y="219"/>
                  <a:pt x="57" y="218"/>
                </a:cubicBezTo>
                <a:cubicBezTo>
                  <a:pt x="58" y="217"/>
                  <a:pt x="57" y="218"/>
                  <a:pt x="58" y="217"/>
                </a:cubicBezTo>
                <a:cubicBezTo>
                  <a:pt x="58" y="216"/>
                  <a:pt x="58" y="217"/>
                  <a:pt x="58" y="217"/>
                </a:cubicBezTo>
                <a:cubicBezTo>
                  <a:pt x="58" y="217"/>
                  <a:pt x="59" y="216"/>
                  <a:pt x="59" y="215"/>
                </a:cubicBezTo>
                <a:close/>
                <a:moveTo>
                  <a:pt x="61" y="201"/>
                </a:moveTo>
                <a:cubicBezTo>
                  <a:pt x="62" y="199"/>
                  <a:pt x="61" y="200"/>
                  <a:pt x="61" y="200"/>
                </a:cubicBezTo>
                <a:cubicBezTo>
                  <a:pt x="60" y="200"/>
                  <a:pt x="59" y="202"/>
                  <a:pt x="58" y="202"/>
                </a:cubicBezTo>
                <a:cubicBezTo>
                  <a:pt x="58" y="201"/>
                  <a:pt x="59" y="201"/>
                  <a:pt x="59" y="200"/>
                </a:cubicBezTo>
                <a:cubicBezTo>
                  <a:pt x="59" y="200"/>
                  <a:pt x="58" y="202"/>
                  <a:pt x="59" y="200"/>
                </a:cubicBezTo>
                <a:cubicBezTo>
                  <a:pt x="58" y="201"/>
                  <a:pt x="57" y="202"/>
                  <a:pt x="56" y="203"/>
                </a:cubicBezTo>
                <a:cubicBezTo>
                  <a:pt x="56" y="203"/>
                  <a:pt x="57" y="202"/>
                  <a:pt x="57" y="202"/>
                </a:cubicBezTo>
                <a:cubicBezTo>
                  <a:pt x="56" y="202"/>
                  <a:pt x="56" y="203"/>
                  <a:pt x="55" y="203"/>
                </a:cubicBezTo>
                <a:cubicBezTo>
                  <a:pt x="56" y="203"/>
                  <a:pt x="55" y="204"/>
                  <a:pt x="54" y="205"/>
                </a:cubicBezTo>
                <a:cubicBezTo>
                  <a:pt x="55" y="205"/>
                  <a:pt x="55" y="205"/>
                  <a:pt x="55" y="205"/>
                </a:cubicBezTo>
                <a:cubicBezTo>
                  <a:pt x="55" y="205"/>
                  <a:pt x="55" y="205"/>
                  <a:pt x="54" y="206"/>
                </a:cubicBezTo>
                <a:cubicBezTo>
                  <a:pt x="54" y="206"/>
                  <a:pt x="54" y="205"/>
                  <a:pt x="54" y="206"/>
                </a:cubicBezTo>
                <a:cubicBezTo>
                  <a:pt x="54" y="208"/>
                  <a:pt x="53" y="209"/>
                  <a:pt x="55" y="207"/>
                </a:cubicBezTo>
                <a:cubicBezTo>
                  <a:pt x="55" y="207"/>
                  <a:pt x="54" y="208"/>
                  <a:pt x="55" y="207"/>
                </a:cubicBezTo>
                <a:cubicBezTo>
                  <a:pt x="56" y="206"/>
                  <a:pt x="56" y="205"/>
                  <a:pt x="57" y="205"/>
                </a:cubicBezTo>
                <a:cubicBezTo>
                  <a:pt x="58" y="204"/>
                  <a:pt x="59" y="203"/>
                  <a:pt x="59" y="202"/>
                </a:cubicBezTo>
                <a:cubicBezTo>
                  <a:pt x="60" y="202"/>
                  <a:pt x="61" y="200"/>
                  <a:pt x="61" y="201"/>
                </a:cubicBezTo>
                <a:close/>
                <a:moveTo>
                  <a:pt x="63" y="206"/>
                </a:moveTo>
                <a:cubicBezTo>
                  <a:pt x="63" y="206"/>
                  <a:pt x="62" y="206"/>
                  <a:pt x="62" y="206"/>
                </a:cubicBezTo>
                <a:cubicBezTo>
                  <a:pt x="61" y="208"/>
                  <a:pt x="61" y="208"/>
                  <a:pt x="61" y="208"/>
                </a:cubicBezTo>
                <a:cubicBezTo>
                  <a:pt x="62" y="207"/>
                  <a:pt x="62" y="206"/>
                  <a:pt x="63" y="206"/>
                </a:cubicBezTo>
                <a:close/>
                <a:moveTo>
                  <a:pt x="65" y="211"/>
                </a:moveTo>
                <a:cubicBezTo>
                  <a:pt x="64" y="212"/>
                  <a:pt x="63" y="213"/>
                  <a:pt x="62" y="215"/>
                </a:cubicBezTo>
                <a:cubicBezTo>
                  <a:pt x="63" y="214"/>
                  <a:pt x="64" y="213"/>
                  <a:pt x="65" y="211"/>
                </a:cubicBezTo>
                <a:close/>
                <a:moveTo>
                  <a:pt x="67" y="201"/>
                </a:moveTo>
                <a:cubicBezTo>
                  <a:pt x="66" y="202"/>
                  <a:pt x="65" y="202"/>
                  <a:pt x="65" y="204"/>
                </a:cubicBezTo>
                <a:cubicBezTo>
                  <a:pt x="66" y="203"/>
                  <a:pt x="66" y="202"/>
                  <a:pt x="67" y="201"/>
                </a:cubicBezTo>
                <a:close/>
                <a:moveTo>
                  <a:pt x="73" y="189"/>
                </a:moveTo>
                <a:cubicBezTo>
                  <a:pt x="72" y="189"/>
                  <a:pt x="71" y="192"/>
                  <a:pt x="71" y="190"/>
                </a:cubicBezTo>
                <a:cubicBezTo>
                  <a:pt x="70" y="191"/>
                  <a:pt x="69" y="193"/>
                  <a:pt x="69" y="193"/>
                </a:cubicBezTo>
                <a:cubicBezTo>
                  <a:pt x="68" y="194"/>
                  <a:pt x="67" y="195"/>
                  <a:pt x="68" y="195"/>
                </a:cubicBezTo>
                <a:cubicBezTo>
                  <a:pt x="70" y="193"/>
                  <a:pt x="69" y="195"/>
                  <a:pt x="68" y="197"/>
                </a:cubicBezTo>
                <a:cubicBezTo>
                  <a:pt x="71" y="195"/>
                  <a:pt x="69" y="195"/>
                  <a:pt x="70" y="192"/>
                </a:cubicBezTo>
                <a:cubicBezTo>
                  <a:pt x="71" y="191"/>
                  <a:pt x="72" y="190"/>
                  <a:pt x="73" y="189"/>
                </a:cubicBezTo>
                <a:close/>
                <a:moveTo>
                  <a:pt x="73" y="191"/>
                </a:moveTo>
                <a:cubicBezTo>
                  <a:pt x="71" y="192"/>
                  <a:pt x="70" y="195"/>
                  <a:pt x="71" y="195"/>
                </a:cubicBezTo>
                <a:cubicBezTo>
                  <a:pt x="71" y="194"/>
                  <a:pt x="71" y="194"/>
                  <a:pt x="72" y="194"/>
                </a:cubicBezTo>
                <a:lnTo>
                  <a:pt x="73" y="191"/>
                </a:lnTo>
                <a:close/>
                <a:moveTo>
                  <a:pt x="75" y="194"/>
                </a:moveTo>
                <a:cubicBezTo>
                  <a:pt x="75" y="194"/>
                  <a:pt x="73" y="196"/>
                  <a:pt x="72" y="197"/>
                </a:cubicBezTo>
                <a:cubicBezTo>
                  <a:pt x="73" y="196"/>
                  <a:pt x="74" y="195"/>
                  <a:pt x="75" y="194"/>
                </a:cubicBezTo>
                <a:close/>
                <a:moveTo>
                  <a:pt x="76" y="198"/>
                </a:moveTo>
                <a:cubicBezTo>
                  <a:pt x="76" y="198"/>
                  <a:pt x="75" y="198"/>
                  <a:pt x="75" y="198"/>
                </a:cubicBezTo>
                <a:cubicBezTo>
                  <a:pt x="74" y="200"/>
                  <a:pt x="73" y="200"/>
                  <a:pt x="73" y="201"/>
                </a:cubicBezTo>
                <a:cubicBezTo>
                  <a:pt x="74" y="201"/>
                  <a:pt x="75" y="199"/>
                  <a:pt x="76" y="198"/>
                </a:cubicBezTo>
                <a:close/>
                <a:moveTo>
                  <a:pt x="90" y="167"/>
                </a:moveTo>
                <a:cubicBezTo>
                  <a:pt x="88" y="168"/>
                  <a:pt x="88" y="170"/>
                  <a:pt x="86" y="171"/>
                </a:cubicBezTo>
                <a:cubicBezTo>
                  <a:pt x="86" y="172"/>
                  <a:pt x="90" y="168"/>
                  <a:pt x="90" y="167"/>
                </a:cubicBezTo>
                <a:close/>
                <a:moveTo>
                  <a:pt x="91" y="180"/>
                </a:moveTo>
                <a:cubicBezTo>
                  <a:pt x="90" y="181"/>
                  <a:pt x="90" y="181"/>
                  <a:pt x="89" y="182"/>
                </a:cubicBezTo>
                <a:cubicBezTo>
                  <a:pt x="90" y="182"/>
                  <a:pt x="92" y="179"/>
                  <a:pt x="91" y="180"/>
                </a:cubicBezTo>
                <a:close/>
                <a:moveTo>
                  <a:pt x="95" y="161"/>
                </a:moveTo>
                <a:cubicBezTo>
                  <a:pt x="94" y="162"/>
                  <a:pt x="94" y="163"/>
                  <a:pt x="93" y="163"/>
                </a:cubicBezTo>
                <a:cubicBezTo>
                  <a:pt x="92" y="165"/>
                  <a:pt x="92" y="164"/>
                  <a:pt x="92" y="166"/>
                </a:cubicBezTo>
                <a:cubicBezTo>
                  <a:pt x="92" y="165"/>
                  <a:pt x="93" y="165"/>
                  <a:pt x="93" y="164"/>
                </a:cubicBezTo>
                <a:cubicBezTo>
                  <a:pt x="94" y="163"/>
                  <a:pt x="95" y="163"/>
                  <a:pt x="95" y="161"/>
                </a:cubicBezTo>
                <a:close/>
                <a:moveTo>
                  <a:pt x="103" y="153"/>
                </a:moveTo>
                <a:cubicBezTo>
                  <a:pt x="103" y="154"/>
                  <a:pt x="102" y="154"/>
                  <a:pt x="101" y="156"/>
                </a:cubicBezTo>
                <a:cubicBezTo>
                  <a:pt x="102" y="155"/>
                  <a:pt x="103" y="154"/>
                  <a:pt x="103" y="153"/>
                </a:cubicBezTo>
                <a:close/>
                <a:moveTo>
                  <a:pt x="105" y="165"/>
                </a:moveTo>
                <a:cubicBezTo>
                  <a:pt x="104" y="165"/>
                  <a:pt x="103" y="165"/>
                  <a:pt x="103" y="166"/>
                </a:cubicBezTo>
                <a:cubicBezTo>
                  <a:pt x="104" y="166"/>
                  <a:pt x="104" y="165"/>
                  <a:pt x="105" y="165"/>
                </a:cubicBezTo>
                <a:close/>
                <a:moveTo>
                  <a:pt x="111" y="146"/>
                </a:moveTo>
                <a:cubicBezTo>
                  <a:pt x="112" y="145"/>
                  <a:pt x="112" y="144"/>
                  <a:pt x="113" y="144"/>
                </a:cubicBezTo>
                <a:cubicBezTo>
                  <a:pt x="113" y="143"/>
                  <a:pt x="111" y="145"/>
                  <a:pt x="111" y="146"/>
                </a:cubicBezTo>
                <a:close/>
                <a:moveTo>
                  <a:pt x="110" y="147"/>
                </a:moveTo>
                <a:cubicBezTo>
                  <a:pt x="111" y="146"/>
                  <a:pt x="111" y="145"/>
                  <a:pt x="110" y="146"/>
                </a:cubicBezTo>
                <a:cubicBezTo>
                  <a:pt x="109" y="147"/>
                  <a:pt x="110" y="146"/>
                  <a:pt x="110" y="147"/>
                </a:cubicBezTo>
                <a:close/>
                <a:moveTo>
                  <a:pt x="113" y="158"/>
                </a:moveTo>
                <a:cubicBezTo>
                  <a:pt x="112" y="157"/>
                  <a:pt x="110" y="160"/>
                  <a:pt x="109" y="161"/>
                </a:cubicBezTo>
                <a:cubicBezTo>
                  <a:pt x="109" y="161"/>
                  <a:pt x="110" y="160"/>
                  <a:pt x="110" y="161"/>
                </a:cubicBezTo>
                <a:cubicBezTo>
                  <a:pt x="111" y="160"/>
                  <a:pt x="111" y="158"/>
                  <a:pt x="113" y="158"/>
                </a:cubicBezTo>
                <a:close/>
                <a:moveTo>
                  <a:pt x="113" y="149"/>
                </a:moveTo>
                <a:cubicBezTo>
                  <a:pt x="112" y="149"/>
                  <a:pt x="112" y="150"/>
                  <a:pt x="111" y="151"/>
                </a:cubicBezTo>
                <a:cubicBezTo>
                  <a:pt x="112" y="150"/>
                  <a:pt x="113" y="150"/>
                  <a:pt x="113" y="149"/>
                </a:cubicBezTo>
                <a:close/>
                <a:moveTo>
                  <a:pt x="115" y="144"/>
                </a:moveTo>
                <a:cubicBezTo>
                  <a:pt x="113" y="145"/>
                  <a:pt x="112" y="147"/>
                  <a:pt x="111" y="148"/>
                </a:cubicBezTo>
                <a:cubicBezTo>
                  <a:pt x="110" y="149"/>
                  <a:pt x="110" y="149"/>
                  <a:pt x="110" y="150"/>
                </a:cubicBezTo>
                <a:cubicBezTo>
                  <a:pt x="111" y="149"/>
                  <a:pt x="111" y="149"/>
                  <a:pt x="111" y="149"/>
                </a:cubicBezTo>
                <a:cubicBezTo>
                  <a:pt x="113" y="147"/>
                  <a:pt x="114" y="146"/>
                  <a:pt x="115" y="144"/>
                </a:cubicBezTo>
                <a:close/>
                <a:moveTo>
                  <a:pt x="121" y="139"/>
                </a:moveTo>
                <a:cubicBezTo>
                  <a:pt x="120" y="140"/>
                  <a:pt x="119" y="141"/>
                  <a:pt x="118" y="141"/>
                </a:cubicBezTo>
                <a:cubicBezTo>
                  <a:pt x="118" y="142"/>
                  <a:pt x="117" y="142"/>
                  <a:pt x="117" y="143"/>
                </a:cubicBezTo>
                <a:cubicBezTo>
                  <a:pt x="117" y="143"/>
                  <a:pt x="117" y="143"/>
                  <a:pt x="118" y="143"/>
                </a:cubicBezTo>
                <a:cubicBezTo>
                  <a:pt x="118" y="142"/>
                  <a:pt x="119" y="141"/>
                  <a:pt x="120" y="141"/>
                </a:cubicBezTo>
                <a:cubicBezTo>
                  <a:pt x="120" y="140"/>
                  <a:pt x="120" y="141"/>
                  <a:pt x="121" y="139"/>
                </a:cubicBezTo>
                <a:close/>
                <a:moveTo>
                  <a:pt x="125" y="134"/>
                </a:moveTo>
                <a:cubicBezTo>
                  <a:pt x="124" y="134"/>
                  <a:pt x="124" y="135"/>
                  <a:pt x="123" y="135"/>
                </a:cubicBezTo>
                <a:cubicBezTo>
                  <a:pt x="122" y="136"/>
                  <a:pt x="124" y="135"/>
                  <a:pt x="125" y="134"/>
                </a:cubicBezTo>
                <a:close/>
                <a:moveTo>
                  <a:pt x="128" y="131"/>
                </a:moveTo>
                <a:cubicBezTo>
                  <a:pt x="127" y="131"/>
                  <a:pt x="127" y="132"/>
                  <a:pt x="126" y="133"/>
                </a:cubicBezTo>
                <a:cubicBezTo>
                  <a:pt x="127" y="133"/>
                  <a:pt x="127" y="131"/>
                  <a:pt x="128" y="131"/>
                </a:cubicBezTo>
                <a:close/>
                <a:moveTo>
                  <a:pt x="132" y="127"/>
                </a:moveTo>
                <a:cubicBezTo>
                  <a:pt x="132" y="127"/>
                  <a:pt x="132" y="128"/>
                  <a:pt x="133" y="127"/>
                </a:cubicBezTo>
                <a:cubicBezTo>
                  <a:pt x="133" y="126"/>
                  <a:pt x="133" y="126"/>
                  <a:pt x="134" y="124"/>
                </a:cubicBezTo>
                <a:cubicBezTo>
                  <a:pt x="135" y="124"/>
                  <a:pt x="134" y="125"/>
                  <a:pt x="136" y="124"/>
                </a:cubicBezTo>
                <a:cubicBezTo>
                  <a:pt x="136" y="124"/>
                  <a:pt x="136" y="124"/>
                  <a:pt x="136" y="123"/>
                </a:cubicBezTo>
                <a:cubicBezTo>
                  <a:pt x="135" y="124"/>
                  <a:pt x="134" y="124"/>
                  <a:pt x="132" y="126"/>
                </a:cubicBezTo>
                <a:cubicBezTo>
                  <a:pt x="132" y="126"/>
                  <a:pt x="133" y="125"/>
                  <a:pt x="133" y="125"/>
                </a:cubicBezTo>
                <a:cubicBezTo>
                  <a:pt x="133" y="126"/>
                  <a:pt x="132" y="127"/>
                  <a:pt x="132" y="127"/>
                </a:cubicBezTo>
                <a:close/>
                <a:moveTo>
                  <a:pt x="130" y="130"/>
                </a:moveTo>
                <a:cubicBezTo>
                  <a:pt x="131" y="129"/>
                  <a:pt x="131" y="129"/>
                  <a:pt x="132" y="128"/>
                </a:cubicBezTo>
                <a:cubicBezTo>
                  <a:pt x="131" y="128"/>
                  <a:pt x="130" y="129"/>
                  <a:pt x="130" y="130"/>
                </a:cubicBezTo>
                <a:close/>
                <a:moveTo>
                  <a:pt x="134" y="128"/>
                </a:moveTo>
                <a:cubicBezTo>
                  <a:pt x="134" y="128"/>
                  <a:pt x="134" y="128"/>
                  <a:pt x="135" y="128"/>
                </a:cubicBezTo>
                <a:cubicBezTo>
                  <a:pt x="135" y="127"/>
                  <a:pt x="136" y="127"/>
                  <a:pt x="137" y="126"/>
                </a:cubicBezTo>
                <a:cubicBezTo>
                  <a:pt x="135" y="126"/>
                  <a:pt x="135" y="127"/>
                  <a:pt x="134" y="128"/>
                </a:cubicBezTo>
                <a:cubicBezTo>
                  <a:pt x="133" y="128"/>
                  <a:pt x="132" y="130"/>
                  <a:pt x="131" y="130"/>
                </a:cubicBezTo>
                <a:cubicBezTo>
                  <a:pt x="131" y="131"/>
                  <a:pt x="133" y="129"/>
                  <a:pt x="134" y="128"/>
                </a:cubicBezTo>
                <a:close/>
                <a:moveTo>
                  <a:pt x="137" y="135"/>
                </a:moveTo>
                <a:cubicBezTo>
                  <a:pt x="135" y="136"/>
                  <a:pt x="134" y="137"/>
                  <a:pt x="133" y="138"/>
                </a:cubicBezTo>
                <a:cubicBezTo>
                  <a:pt x="134" y="137"/>
                  <a:pt x="136" y="136"/>
                  <a:pt x="137" y="135"/>
                </a:cubicBezTo>
                <a:close/>
                <a:moveTo>
                  <a:pt x="139" y="122"/>
                </a:moveTo>
                <a:cubicBezTo>
                  <a:pt x="137" y="123"/>
                  <a:pt x="134" y="126"/>
                  <a:pt x="134" y="127"/>
                </a:cubicBezTo>
                <a:cubicBezTo>
                  <a:pt x="136" y="125"/>
                  <a:pt x="137" y="124"/>
                  <a:pt x="139" y="122"/>
                </a:cubicBezTo>
                <a:close/>
                <a:moveTo>
                  <a:pt x="139" y="120"/>
                </a:moveTo>
                <a:cubicBezTo>
                  <a:pt x="141" y="119"/>
                  <a:pt x="141" y="120"/>
                  <a:pt x="142" y="119"/>
                </a:cubicBezTo>
                <a:cubicBezTo>
                  <a:pt x="141" y="118"/>
                  <a:pt x="140" y="119"/>
                  <a:pt x="139" y="120"/>
                </a:cubicBezTo>
                <a:close/>
                <a:moveTo>
                  <a:pt x="141" y="120"/>
                </a:moveTo>
                <a:cubicBezTo>
                  <a:pt x="140" y="120"/>
                  <a:pt x="140" y="121"/>
                  <a:pt x="139" y="122"/>
                </a:cubicBezTo>
                <a:cubicBezTo>
                  <a:pt x="139" y="122"/>
                  <a:pt x="140" y="122"/>
                  <a:pt x="140" y="121"/>
                </a:cubicBezTo>
                <a:lnTo>
                  <a:pt x="141" y="120"/>
                </a:lnTo>
                <a:close/>
                <a:moveTo>
                  <a:pt x="145" y="120"/>
                </a:moveTo>
                <a:cubicBezTo>
                  <a:pt x="145" y="119"/>
                  <a:pt x="143" y="119"/>
                  <a:pt x="142" y="121"/>
                </a:cubicBezTo>
                <a:cubicBezTo>
                  <a:pt x="144" y="120"/>
                  <a:pt x="144" y="120"/>
                  <a:pt x="145" y="120"/>
                </a:cubicBezTo>
                <a:close/>
                <a:moveTo>
                  <a:pt x="152" y="123"/>
                </a:moveTo>
                <a:cubicBezTo>
                  <a:pt x="150" y="123"/>
                  <a:pt x="150" y="125"/>
                  <a:pt x="149" y="126"/>
                </a:cubicBezTo>
                <a:cubicBezTo>
                  <a:pt x="148" y="126"/>
                  <a:pt x="149" y="126"/>
                  <a:pt x="149" y="126"/>
                </a:cubicBezTo>
                <a:cubicBezTo>
                  <a:pt x="150" y="125"/>
                  <a:pt x="151" y="124"/>
                  <a:pt x="152" y="123"/>
                </a:cubicBezTo>
                <a:close/>
                <a:moveTo>
                  <a:pt x="168" y="95"/>
                </a:moveTo>
                <a:cubicBezTo>
                  <a:pt x="168" y="95"/>
                  <a:pt x="167" y="96"/>
                  <a:pt x="166" y="97"/>
                </a:cubicBezTo>
                <a:cubicBezTo>
                  <a:pt x="167" y="96"/>
                  <a:pt x="167" y="96"/>
                  <a:pt x="167" y="96"/>
                </a:cubicBezTo>
                <a:lnTo>
                  <a:pt x="168" y="95"/>
                </a:lnTo>
                <a:close/>
                <a:moveTo>
                  <a:pt x="167" y="97"/>
                </a:moveTo>
                <a:cubicBezTo>
                  <a:pt x="167" y="97"/>
                  <a:pt x="167" y="98"/>
                  <a:pt x="167" y="99"/>
                </a:cubicBezTo>
                <a:cubicBezTo>
                  <a:pt x="167" y="98"/>
                  <a:pt x="168" y="98"/>
                  <a:pt x="168" y="97"/>
                </a:cubicBezTo>
                <a:cubicBezTo>
                  <a:pt x="168" y="97"/>
                  <a:pt x="167" y="97"/>
                  <a:pt x="167" y="97"/>
                </a:cubicBezTo>
                <a:close/>
                <a:moveTo>
                  <a:pt x="168" y="90"/>
                </a:moveTo>
                <a:cubicBezTo>
                  <a:pt x="167" y="91"/>
                  <a:pt x="167" y="91"/>
                  <a:pt x="166" y="92"/>
                </a:cubicBezTo>
                <a:cubicBezTo>
                  <a:pt x="167" y="92"/>
                  <a:pt x="168" y="91"/>
                  <a:pt x="168" y="90"/>
                </a:cubicBezTo>
                <a:close/>
                <a:moveTo>
                  <a:pt x="170" y="97"/>
                </a:moveTo>
                <a:cubicBezTo>
                  <a:pt x="169" y="97"/>
                  <a:pt x="167" y="99"/>
                  <a:pt x="166" y="99"/>
                </a:cubicBezTo>
                <a:cubicBezTo>
                  <a:pt x="166" y="101"/>
                  <a:pt x="169" y="98"/>
                  <a:pt x="170" y="97"/>
                </a:cubicBezTo>
                <a:close/>
                <a:moveTo>
                  <a:pt x="169" y="96"/>
                </a:moveTo>
                <a:cubicBezTo>
                  <a:pt x="168" y="97"/>
                  <a:pt x="168" y="97"/>
                  <a:pt x="168" y="97"/>
                </a:cubicBezTo>
                <a:cubicBezTo>
                  <a:pt x="170" y="97"/>
                  <a:pt x="170" y="95"/>
                  <a:pt x="169" y="96"/>
                </a:cubicBezTo>
                <a:close/>
                <a:moveTo>
                  <a:pt x="192" y="71"/>
                </a:moveTo>
                <a:cubicBezTo>
                  <a:pt x="192" y="72"/>
                  <a:pt x="194" y="70"/>
                  <a:pt x="195" y="70"/>
                </a:cubicBezTo>
                <a:cubicBezTo>
                  <a:pt x="195" y="69"/>
                  <a:pt x="195" y="69"/>
                  <a:pt x="194" y="70"/>
                </a:cubicBezTo>
                <a:cubicBezTo>
                  <a:pt x="194" y="69"/>
                  <a:pt x="195" y="69"/>
                  <a:pt x="196" y="68"/>
                </a:cubicBezTo>
                <a:cubicBezTo>
                  <a:pt x="194" y="69"/>
                  <a:pt x="193" y="70"/>
                  <a:pt x="192" y="71"/>
                </a:cubicBezTo>
                <a:close/>
                <a:moveTo>
                  <a:pt x="188" y="74"/>
                </a:moveTo>
                <a:cubicBezTo>
                  <a:pt x="189" y="74"/>
                  <a:pt x="189" y="73"/>
                  <a:pt x="190" y="73"/>
                </a:cubicBezTo>
                <a:cubicBezTo>
                  <a:pt x="190" y="72"/>
                  <a:pt x="192" y="71"/>
                  <a:pt x="190" y="71"/>
                </a:cubicBezTo>
                <a:cubicBezTo>
                  <a:pt x="190" y="72"/>
                  <a:pt x="189" y="73"/>
                  <a:pt x="187" y="74"/>
                </a:cubicBezTo>
                <a:cubicBezTo>
                  <a:pt x="187" y="74"/>
                  <a:pt x="187" y="74"/>
                  <a:pt x="188" y="74"/>
                </a:cubicBezTo>
                <a:close/>
                <a:moveTo>
                  <a:pt x="185" y="84"/>
                </a:moveTo>
                <a:cubicBezTo>
                  <a:pt x="185" y="84"/>
                  <a:pt x="187" y="82"/>
                  <a:pt x="188" y="82"/>
                </a:cubicBezTo>
                <a:cubicBezTo>
                  <a:pt x="187" y="82"/>
                  <a:pt x="186" y="83"/>
                  <a:pt x="185" y="84"/>
                </a:cubicBezTo>
                <a:close/>
                <a:moveTo>
                  <a:pt x="179" y="84"/>
                </a:moveTo>
                <a:cubicBezTo>
                  <a:pt x="180" y="84"/>
                  <a:pt x="180" y="83"/>
                  <a:pt x="181" y="82"/>
                </a:cubicBezTo>
                <a:cubicBezTo>
                  <a:pt x="180" y="83"/>
                  <a:pt x="179" y="83"/>
                  <a:pt x="179" y="84"/>
                </a:cubicBezTo>
                <a:close/>
                <a:moveTo>
                  <a:pt x="178" y="89"/>
                </a:moveTo>
                <a:cubicBezTo>
                  <a:pt x="178" y="89"/>
                  <a:pt x="180" y="88"/>
                  <a:pt x="180" y="87"/>
                </a:cubicBezTo>
                <a:cubicBezTo>
                  <a:pt x="179" y="87"/>
                  <a:pt x="179" y="88"/>
                  <a:pt x="178" y="89"/>
                </a:cubicBezTo>
                <a:close/>
                <a:moveTo>
                  <a:pt x="173" y="92"/>
                </a:moveTo>
                <a:cubicBezTo>
                  <a:pt x="174" y="92"/>
                  <a:pt x="174" y="91"/>
                  <a:pt x="175" y="91"/>
                </a:cubicBezTo>
                <a:cubicBezTo>
                  <a:pt x="175" y="90"/>
                  <a:pt x="173" y="91"/>
                  <a:pt x="173" y="92"/>
                </a:cubicBezTo>
                <a:close/>
                <a:moveTo>
                  <a:pt x="174" y="93"/>
                </a:moveTo>
                <a:cubicBezTo>
                  <a:pt x="174" y="92"/>
                  <a:pt x="175" y="92"/>
                  <a:pt x="176" y="91"/>
                </a:cubicBezTo>
                <a:cubicBezTo>
                  <a:pt x="176" y="91"/>
                  <a:pt x="175" y="92"/>
                  <a:pt x="177" y="92"/>
                </a:cubicBezTo>
                <a:cubicBezTo>
                  <a:pt x="178" y="90"/>
                  <a:pt x="177" y="91"/>
                  <a:pt x="178" y="90"/>
                </a:cubicBezTo>
                <a:cubicBezTo>
                  <a:pt x="176" y="90"/>
                  <a:pt x="175" y="92"/>
                  <a:pt x="174" y="92"/>
                </a:cubicBezTo>
                <a:cubicBezTo>
                  <a:pt x="173" y="93"/>
                  <a:pt x="172" y="94"/>
                  <a:pt x="174" y="93"/>
                </a:cubicBezTo>
                <a:close/>
                <a:moveTo>
                  <a:pt x="177" y="92"/>
                </a:moveTo>
                <a:cubicBezTo>
                  <a:pt x="176" y="93"/>
                  <a:pt x="176" y="92"/>
                  <a:pt x="174" y="93"/>
                </a:cubicBezTo>
                <a:cubicBezTo>
                  <a:pt x="175" y="94"/>
                  <a:pt x="177" y="93"/>
                  <a:pt x="177" y="92"/>
                </a:cubicBezTo>
                <a:close/>
                <a:moveTo>
                  <a:pt x="180" y="91"/>
                </a:moveTo>
                <a:cubicBezTo>
                  <a:pt x="178" y="91"/>
                  <a:pt x="178" y="91"/>
                  <a:pt x="178" y="91"/>
                </a:cubicBezTo>
                <a:cubicBezTo>
                  <a:pt x="178" y="91"/>
                  <a:pt x="178" y="92"/>
                  <a:pt x="177" y="93"/>
                </a:cubicBezTo>
                <a:cubicBezTo>
                  <a:pt x="177" y="93"/>
                  <a:pt x="179" y="92"/>
                  <a:pt x="180" y="91"/>
                </a:cubicBezTo>
                <a:close/>
                <a:moveTo>
                  <a:pt x="186" y="88"/>
                </a:moveTo>
                <a:cubicBezTo>
                  <a:pt x="186" y="88"/>
                  <a:pt x="185" y="89"/>
                  <a:pt x="185" y="90"/>
                </a:cubicBezTo>
                <a:cubicBezTo>
                  <a:pt x="186" y="89"/>
                  <a:pt x="186" y="89"/>
                  <a:pt x="186" y="89"/>
                </a:cubicBezTo>
                <a:lnTo>
                  <a:pt x="186" y="88"/>
                </a:lnTo>
                <a:close/>
                <a:moveTo>
                  <a:pt x="197" y="78"/>
                </a:moveTo>
                <a:cubicBezTo>
                  <a:pt x="197" y="77"/>
                  <a:pt x="193" y="79"/>
                  <a:pt x="193" y="80"/>
                </a:cubicBezTo>
                <a:cubicBezTo>
                  <a:pt x="191" y="80"/>
                  <a:pt x="193" y="78"/>
                  <a:pt x="195" y="78"/>
                </a:cubicBezTo>
                <a:cubicBezTo>
                  <a:pt x="194" y="77"/>
                  <a:pt x="192" y="79"/>
                  <a:pt x="191" y="80"/>
                </a:cubicBezTo>
                <a:cubicBezTo>
                  <a:pt x="191" y="80"/>
                  <a:pt x="191" y="80"/>
                  <a:pt x="192" y="79"/>
                </a:cubicBezTo>
                <a:cubicBezTo>
                  <a:pt x="191" y="81"/>
                  <a:pt x="190" y="81"/>
                  <a:pt x="189" y="82"/>
                </a:cubicBezTo>
                <a:cubicBezTo>
                  <a:pt x="188" y="82"/>
                  <a:pt x="190" y="81"/>
                  <a:pt x="190" y="81"/>
                </a:cubicBezTo>
                <a:cubicBezTo>
                  <a:pt x="188" y="82"/>
                  <a:pt x="185" y="86"/>
                  <a:pt x="183" y="86"/>
                </a:cubicBezTo>
                <a:cubicBezTo>
                  <a:pt x="182" y="87"/>
                  <a:pt x="181" y="89"/>
                  <a:pt x="179" y="90"/>
                </a:cubicBezTo>
                <a:cubicBezTo>
                  <a:pt x="181" y="90"/>
                  <a:pt x="181" y="88"/>
                  <a:pt x="182" y="89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5" y="85"/>
                  <a:pt x="187" y="84"/>
                  <a:pt x="189" y="83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92" y="81"/>
                  <a:pt x="193" y="81"/>
                  <a:pt x="195" y="79"/>
                </a:cubicBezTo>
                <a:cubicBezTo>
                  <a:pt x="195" y="79"/>
                  <a:pt x="194" y="80"/>
                  <a:pt x="194" y="80"/>
                </a:cubicBezTo>
                <a:cubicBezTo>
                  <a:pt x="193" y="80"/>
                  <a:pt x="196" y="78"/>
                  <a:pt x="197" y="78"/>
                </a:cubicBezTo>
                <a:close/>
                <a:moveTo>
                  <a:pt x="198" y="76"/>
                </a:moveTo>
                <a:cubicBezTo>
                  <a:pt x="197" y="76"/>
                  <a:pt x="196" y="77"/>
                  <a:pt x="196" y="77"/>
                </a:cubicBezTo>
                <a:cubicBezTo>
                  <a:pt x="195" y="77"/>
                  <a:pt x="194" y="78"/>
                  <a:pt x="194" y="78"/>
                </a:cubicBezTo>
                <a:cubicBezTo>
                  <a:pt x="196" y="78"/>
                  <a:pt x="197" y="77"/>
                  <a:pt x="198" y="76"/>
                </a:cubicBezTo>
                <a:close/>
                <a:moveTo>
                  <a:pt x="198" y="69"/>
                </a:moveTo>
                <a:cubicBezTo>
                  <a:pt x="198" y="69"/>
                  <a:pt x="197" y="70"/>
                  <a:pt x="197" y="71"/>
                </a:cubicBezTo>
                <a:cubicBezTo>
                  <a:pt x="198" y="70"/>
                  <a:pt x="199" y="69"/>
                  <a:pt x="198" y="69"/>
                </a:cubicBezTo>
                <a:close/>
                <a:moveTo>
                  <a:pt x="199" y="67"/>
                </a:moveTo>
                <a:cubicBezTo>
                  <a:pt x="198" y="67"/>
                  <a:pt x="197" y="68"/>
                  <a:pt x="196" y="69"/>
                </a:cubicBezTo>
                <a:cubicBezTo>
                  <a:pt x="196" y="69"/>
                  <a:pt x="198" y="68"/>
                  <a:pt x="199" y="68"/>
                </a:cubicBezTo>
                <a:cubicBezTo>
                  <a:pt x="199" y="67"/>
                  <a:pt x="199" y="67"/>
                  <a:pt x="199" y="67"/>
                </a:cubicBezTo>
                <a:close/>
                <a:moveTo>
                  <a:pt x="202" y="89"/>
                </a:moveTo>
                <a:cubicBezTo>
                  <a:pt x="203" y="89"/>
                  <a:pt x="205" y="88"/>
                  <a:pt x="203" y="88"/>
                </a:cubicBezTo>
                <a:cubicBezTo>
                  <a:pt x="202" y="89"/>
                  <a:pt x="203" y="89"/>
                  <a:pt x="202" y="89"/>
                </a:cubicBezTo>
                <a:close/>
                <a:moveTo>
                  <a:pt x="63" y="224"/>
                </a:moveTo>
                <a:cubicBezTo>
                  <a:pt x="62" y="224"/>
                  <a:pt x="61" y="226"/>
                  <a:pt x="62" y="226"/>
                </a:cubicBezTo>
                <a:cubicBezTo>
                  <a:pt x="63" y="226"/>
                  <a:pt x="63" y="224"/>
                  <a:pt x="63" y="224"/>
                </a:cubicBezTo>
                <a:close/>
                <a:moveTo>
                  <a:pt x="25" y="298"/>
                </a:moveTo>
                <a:cubicBezTo>
                  <a:pt x="25" y="298"/>
                  <a:pt x="24" y="300"/>
                  <a:pt x="24" y="302"/>
                </a:cubicBezTo>
                <a:cubicBezTo>
                  <a:pt x="25" y="301"/>
                  <a:pt x="24" y="300"/>
                  <a:pt x="25" y="299"/>
                </a:cubicBezTo>
                <a:cubicBezTo>
                  <a:pt x="25" y="299"/>
                  <a:pt x="25" y="299"/>
                  <a:pt x="25" y="298"/>
                </a:cubicBezTo>
                <a:close/>
                <a:moveTo>
                  <a:pt x="51" y="260"/>
                </a:moveTo>
                <a:cubicBezTo>
                  <a:pt x="51" y="261"/>
                  <a:pt x="50" y="261"/>
                  <a:pt x="50" y="263"/>
                </a:cubicBezTo>
                <a:cubicBezTo>
                  <a:pt x="51" y="262"/>
                  <a:pt x="51" y="261"/>
                  <a:pt x="51" y="260"/>
                </a:cubicBezTo>
                <a:close/>
                <a:moveTo>
                  <a:pt x="71" y="226"/>
                </a:moveTo>
                <a:cubicBezTo>
                  <a:pt x="71" y="225"/>
                  <a:pt x="69" y="227"/>
                  <a:pt x="69" y="228"/>
                </a:cubicBezTo>
                <a:cubicBezTo>
                  <a:pt x="70" y="228"/>
                  <a:pt x="70" y="226"/>
                  <a:pt x="71" y="226"/>
                </a:cubicBezTo>
                <a:close/>
                <a:moveTo>
                  <a:pt x="81" y="201"/>
                </a:moveTo>
                <a:cubicBezTo>
                  <a:pt x="81" y="202"/>
                  <a:pt x="83" y="200"/>
                  <a:pt x="83" y="199"/>
                </a:cubicBezTo>
                <a:cubicBezTo>
                  <a:pt x="83" y="198"/>
                  <a:pt x="81" y="201"/>
                  <a:pt x="81" y="201"/>
                </a:cubicBezTo>
                <a:close/>
                <a:moveTo>
                  <a:pt x="66" y="221"/>
                </a:moveTo>
                <a:cubicBezTo>
                  <a:pt x="65" y="222"/>
                  <a:pt x="65" y="222"/>
                  <a:pt x="65" y="222"/>
                </a:cubicBezTo>
                <a:cubicBezTo>
                  <a:pt x="64" y="223"/>
                  <a:pt x="65" y="222"/>
                  <a:pt x="65" y="223"/>
                </a:cubicBezTo>
                <a:cubicBezTo>
                  <a:pt x="65" y="223"/>
                  <a:pt x="66" y="222"/>
                  <a:pt x="66" y="221"/>
                </a:cubicBezTo>
                <a:close/>
                <a:moveTo>
                  <a:pt x="67" y="222"/>
                </a:moveTo>
                <a:cubicBezTo>
                  <a:pt x="66" y="222"/>
                  <a:pt x="66" y="223"/>
                  <a:pt x="66" y="223"/>
                </a:cubicBezTo>
                <a:cubicBezTo>
                  <a:pt x="67" y="223"/>
                  <a:pt x="65" y="225"/>
                  <a:pt x="66" y="225"/>
                </a:cubicBezTo>
                <a:cubicBezTo>
                  <a:pt x="68" y="223"/>
                  <a:pt x="66" y="223"/>
                  <a:pt x="67" y="222"/>
                </a:cubicBezTo>
                <a:close/>
                <a:moveTo>
                  <a:pt x="76" y="210"/>
                </a:moveTo>
                <a:cubicBezTo>
                  <a:pt x="75" y="211"/>
                  <a:pt x="74" y="212"/>
                  <a:pt x="74" y="213"/>
                </a:cubicBezTo>
                <a:cubicBezTo>
                  <a:pt x="73" y="213"/>
                  <a:pt x="72" y="216"/>
                  <a:pt x="70" y="217"/>
                </a:cubicBezTo>
                <a:cubicBezTo>
                  <a:pt x="71" y="218"/>
                  <a:pt x="69" y="219"/>
                  <a:pt x="69" y="220"/>
                </a:cubicBezTo>
                <a:cubicBezTo>
                  <a:pt x="68" y="221"/>
                  <a:pt x="67" y="221"/>
                  <a:pt x="67" y="222"/>
                </a:cubicBezTo>
                <a:cubicBezTo>
                  <a:pt x="68" y="222"/>
                  <a:pt x="69" y="221"/>
                  <a:pt x="69" y="220"/>
                </a:cubicBezTo>
                <a:cubicBezTo>
                  <a:pt x="70" y="219"/>
                  <a:pt x="69" y="221"/>
                  <a:pt x="69" y="221"/>
                </a:cubicBezTo>
                <a:cubicBezTo>
                  <a:pt x="69" y="221"/>
                  <a:pt x="71" y="218"/>
                  <a:pt x="72" y="216"/>
                </a:cubicBezTo>
                <a:cubicBezTo>
                  <a:pt x="73" y="216"/>
                  <a:pt x="72" y="216"/>
                  <a:pt x="74" y="215"/>
                </a:cubicBezTo>
                <a:cubicBezTo>
                  <a:pt x="75" y="213"/>
                  <a:pt x="74" y="212"/>
                  <a:pt x="76" y="210"/>
                </a:cubicBezTo>
                <a:close/>
                <a:moveTo>
                  <a:pt x="80" y="226"/>
                </a:moveTo>
                <a:cubicBezTo>
                  <a:pt x="79" y="227"/>
                  <a:pt x="78" y="227"/>
                  <a:pt x="78" y="229"/>
                </a:cubicBezTo>
                <a:cubicBezTo>
                  <a:pt x="79" y="228"/>
                  <a:pt x="80" y="226"/>
                  <a:pt x="80" y="226"/>
                </a:cubicBezTo>
                <a:close/>
                <a:moveTo>
                  <a:pt x="83" y="204"/>
                </a:moveTo>
                <a:cubicBezTo>
                  <a:pt x="83" y="203"/>
                  <a:pt x="84" y="202"/>
                  <a:pt x="84" y="202"/>
                </a:cubicBezTo>
                <a:cubicBezTo>
                  <a:pt x="84" y="201"/>
                  <a:pt x="84" y="202"/>
                  <a:pt x="85" y="200"/>
                </a:cubicBezTo>
                <a:cubicBezTo>
                  <a:pt x="84" y="200"/>
                  <a:pt x="83" y="202"/>
                  <a:pt x="83" y="204"/>
                </a:cubicBezTo>
                <a:cubicBezTo>
                  <a:pt x="82" y="205"/>
                  <a:pt x="81" y="205"/>
                  <a:pt x="80" y="206"/>
                </a:cubicBezTo>
                <a:cubicBezTo>
                  <a:pt x="81" y="206"/>
                  <a:pt x="81" y="205"/>
                  <a:pt x="80" y="205"/>
                </a:cubicBezTo>
                <a:cubicBezTo>
                  <a:pt x="82" y="204"/>
                  <a:pt x="83" y="202"/>
                  <a:pt x="83" y="201"/>
                </a:cubicBezTo>
                <a:cubicBezTo>
                  <a:pt x="82" y="201"/>
                  <a:pt x="82" y="203"/>
                  <a:pt x="81" y="204"/>
                </a:cubicBezTo>
                <a:cubicBezTo>
                  <a:pt x="80" y="205"/>
                  <a:pt x="80" y="205"/>
                  <a:pt x="80" y="205"/>
                </a:cubicBezTo>
                <a:cubicBezTo>
                  <a:pt x="78" y="207"/>
                  <a:pt x="76" y="210"/>
                  <a:pt x="77" y="211"/>
                </a:cubicBezTo>
                <a:cubicBezTo>
                  <a:pt x="76" y="211"/>
                  <a:pt x="76" y="211"/>
                  <a:pt x="76" y="210"/>
                </a:cubicBezTo>
                <a:cubicBezTo>
                  <a:pt x="75" y="212"/>
                  <a:pt x="76" y="212"/>
                  <a:pt x="76" y="212"/>
                </a:cubicBezTo>
                <a:cubicBezTo>
                  <a:pt x="77" y="210"/>
                  <a:pt x="77" y="211"/>
                  <a:pt x="78" y="211"/>
                </a:cubicBezTo>
                <a:cubicBezTo>
                  <a:pt x="79" y="208"/>
                  <a:pt x="81" y="207"/>
                  <a:pt x="82" y="205"/>
                </a:cubicBezTo>
                <a:cubicBezTo>
                  <a:pt x="82" y="205"/>
                  <a:pt x="82" y="205"/>
                  <a:pt x="83" y="204"/>
                </a:cubicBezTo>
                <a:close/>
                <a:moveTo>
                  <a:pt x="86" y="219"/>
                </a:moveTo>
                <a:cubicBezTo>
                  <a:pt x="84" y="219"/>
                  <a:pt x="84" y="221"/>
                  <a:pt x="83" y="221"/>
                </a:cubicBezTo>
                <a:cubicBezTo>
                  <a:pt x="83" y="222"/>
                  <a:pt x="85" y="220"/>
                  <a:pt x="86" y="219"/>
                </a:cubicBezTo>
                <a:close/>
                <a:moveTo>
                  <a:pt x="88" y="195"/>
                </a:moveTo>
                <a:cubicBezTo>
                  <a:pt x="87" y="196"/>
                  <a:pt x="86" y="198"/>
                  <a:pt x="85" y="199"/>
                </a:cubicBezTo>
                <a:cubicBezTo>
                  <a:pt x="86" y="199"/>
                  <a:pt x="86" y="199"/>
                  <a:pt x="86" y="199"/>
                </a:cubicBezTo>
                <a:cubicBezTo>
                  <a:pt x="86" y="198"/>
                  <a:pt x="87" y="197"/>
                  <a:pt x="88" y="197"/>
                </a:cubicBezTo>
                <a:lnTo>
                  <a:pt x="88" y="195"/>
                </a:lnTo>
                <a:close/>
                <a:moveTo>
                  <a:pt x="92" y="191"/>
                </a:moveTo>
                <a:cubicBezTo>
                  <a:pt x="92" y="192"/>
                  <a:pt x="91" y="193"/>
                  <a:pt x="90" y="194"/>
                </a:cubicBezTo>
                <a:cubicBezTo>
                  <a:pt x="91" y="193"/>
                  <a:pt x="92" y="192"/>
                  <a:pt x="92" y="191"/>
                </a:cubicBezTo>
                <a:close/>
                <a:moveTo>
                  <a:pt x="96" y="207"/>
                </a:moveTo>
                <a:cubicBezTo>
                  <a:pt x="96" y="207"/>
                  <a:pt x="95" y="208"/>
                  <a:pt x="94" y="209"/>
                </a:cubicBezTo>
                <a:cubicBezTo>
                  <a:pt x="95" y="209"/>
                  <a:pt x="96" y="208"/>
                  <a:pt x="96" y="207"/>
                </a:cubicBezTo>
                <a:close/>
                <a:moveTo>
                  <a:pt x="97" y="185"/>
                </a:moveTo>
                <a:cubicBezTo>
                  <a:pt x="96" y="187"/>
                  <a:pt x="95" y="187"/>
                  <a:pt x="94" y="189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92" y="191"/>
                  <a:pt x="92" y="191"/>
                  <a:pt x="91" y="192"/>
                </a:cubicBezTo>
                <a:cubicBezTo>
                  <a:pt x="92" y="192"/>
                  <a:pt x="93" y="190"/>
                  <a:pt x="94" y="190"/>
                </a:cubicBezTo>
                <a:cubicBezTo>
                  <a:pt x="94" y="191"/>
                  <a:pt x="93" y="191"/>
                  <a:pt x="92" y="192"/>
                </a:cubicBezTo>
                <a:cubicBezTo>
                  <a:pt x="93" y="192"/>
                  <a:pt x="94" y="191"/>
                  <a:pt x="95" y="190"/>
                </a:cubicBezTo>
                <a:cubicBezTo>
                  <a:pt x="95" y="189"/>
                  <a:pt x="95" y="189"/>
                  <a:pt x="94" y="189"/>
                </a:cubicBezTo>
                <a:cubicBezTo>
                  <a:pt x="95" y="188"/>
                  <a:pt x="96" y="187"/>
                  <a:pt x="97" y="186"/>
                </a:cubicBezTo>
                <a:cubicBezTo>
                  <a:pt x="98" y="185"/>
                  <a:pt x="97" y="186"/>
                  <a:pt x="97" y="185"/>
                </a:cubicBezTo>
                <a:close/>
                <a:moveTo>
                  <a:pt x="100" y="183"/>
                </a:moveTo>
                <a:cubicBezTo>
                  <a:pt x="100" y="182"/>
                  <a:pt x="98" y="184"/>
                  <a:pt x="98" y="185"/>
                </a:cubicBezTo>
                <a:cubicBezTo>
                  <a:pt x="99" y="184"/>
                  <a:pt x="99" y="184"/>
                  <a:pt x="100" y="183"/>
                </a:cubicBezTo>
                <a:close/>
                <a:moveTo>
                  <a:pt x="102" y="199"/>
                </a:moveTo>
                <a:cubicBezTo>
                  <a:pt x="101" y="200"/>
                  <a:pt x="100" y="201"/>
                  <a:pt x="100" y="201"/>
                </a:cubicBezTo>
                <a:cubicBezTo>
                  <a:pt x="101" y="201"/>
                  <a:pt x="102" y="199"/>
                  <a:pt x="102" y="199"/>
                </a:cubicBezTo>
                <a:close/>
                <a:moveTo>
                  <a:pt x="108" y="174"/>
                </a:moveTo>
                <a:cubicBezTo>
                  <a:pt x="107" y="175"/>
                  <a:pt x="106" y="176"/>
                  <a:pt x="105" y="177"/>
                </a:cubicBezTo>
                <a:cubicBezTo>
                  <a:pt x="105" y="179"/>
                  <a:pt x="107" y="176"/>
                  <a:pt x="108" y="174"/>
                </a:cubicBezTo>
                <a:close/>
                <a:moveTo>
                  <a:pt x="110" y="172"/>
                </a:moveTo>
                <a:cubicBezTo>
                  <a:pt x="109" y="172"/>
                  <a:pt x="109" y="173"/>
                  <a:pt x="108" y="174"/>
                </a:cubicBezTo>
                <a:cubicBezTo>
                  <a:pt x="109" y="173"/>
                  <a:pt x="110" y="172"/>
                  <a:pt x="110" y="172"/>
                </a:cubicBezTo>
                <a:close/>
                <a:moveTo>
                  <a:pt x="111" y="167"/>
                </a:moveTo>
                <a:cubicBezTo>
                  <a:pt x="111" y="166"/>
                  <a:pt x="109" y="168"/>
                  <a:pt x="109" y="169"/>
                </a:cubicBezTo>
                <a:cubicBezTo>
                  <a:pt x="110" y="169"/>
                  <a:pt x="110" y="167"/>
                  <a:pt x="111" y="167"/>
                </a:cubicBezTo>
                <a:close/>
                <a:moveTo>
                  <a:pt x="112" y="170"/>
                </a:moveTo>
                <a:cubicBezTo>
                  <a:pt x="112" y="171"/>
                  <a:pt x="112" y="171"/>
                  <a:pt x="112" y="171"/>
                </a:cubicBezTo>
                <a:cubicBezTo>
                  <a:pt x="112" y="171"/>
                  <a:pt x="112" y="170"/>
                  <a:pt x="113" y="170"/>
                </a:cubicBezTo>
                <a:cubicBezTo>
                  <a:pt x="113" y="169"/>
                  <a:pt x="113" y="169"/>
                  <a:pt x="112" y="170"/>
                </a:cubicBezTo>
                <a:close/>
                <a:moveTo>
                  <a:pt x="114" y="167"/>
                </a:moveTo>
                <a:cubicBezTo>
                  <a:pt x="114" y="167"/>
                  <a:pt x="113" y="167"/>
                  <a:pt x="113" y="168"/>
                </a:cubicBezTo>
                <a:cubicBezTo>
                  <a:pt x="113" y="168"/>
                  <a:pt x="113" y="168"/>
                  <a:pt x="113" y="168"/>
                </a:cubicBezTo>
                <a:cubicBezTo>
                  <a:pt x="112" y="168"/>
                  <a:pt x="112" y="169"/>
                  <a:pt x="112" y="169"/>
                </a:cubicBezTo>
                <a:cubicBezTo>
                  <a:pt x="113" y="169"/>
                  <a:pt x="114" y="168"/>
                  <a:pt x="114" y="167"/>
                </a:cubicBezTo>
                <a:close/>
                <a:moveTo>
                  <a:pt x="116" y="184"/>
                </a:moveTo>
                <a:cubicBezTo>
                  <a:pt x="115" y="185"/>
                  <a:pt x="115" y="186"/>
                  <a:pt x="114" y="187"/>
                </a:cubicBezTo>
                <a:cubicBezTo>
                  <a:pt x="113" y="187"/>
                  <a:pt x="116" y="186"/>
                  <a:pt x="116" y="184"/>
                </a:cubicBezTo>
                <a:close/>
                <a:moveTo>
                  <a:pt x="126" y="152"/>
                </a:moveTo>
                <a:cubicBezTo>
                  <a:pt x="125" y="153"/>
                  <a:pt x="123" y="154"/>
                  <a:pt x="121" y="156"/>
                </a:cubicBezTo>
                <a:cubicBezTo>
                  <a:pt x="123" y="155"/>
                  <a:pt x="124" y="154"/>
                  <a:pt x="126" y="152"/>
                </a:cubicBezTo>
                <a:close/>
                <a:moveTo>
                  <a:pt x="127" y="173"/>
                </a:moveTo>
                <a:cubicBezTo>
                  <a:pt x="126" y="174"/>
                  <a:pt x="124" y="176"/>
                  <a:pt x="124" y="177"/>
                </a:cubicBezTo>
                <a:cubicBezTo>
                  <a:pt x="125" y="176"/>
                  <a:pt x="126" y="175"/>
                  <a:pt x="127" y="173"/>
                </a:cubicBezTo>
                <a:close/>
                <a:moveTo>
                  <a:pt x="132" y="151"/>
                </a:moveTo>
                <a:cubicBezTo>
                  <a:pt x="131" y="152"/>
                  <a:pt x="131" y="152"/>
                  <a:pt x="131" y="153"/>
                </a:cubicBezTo>
                <a:cubicBezTo>
                  <a:pt x="132" y="152"/>
                  <a:pt x="133" y="151"/>
                  <a:pt x="132" y="151"/>
                </a:cubicBezTo>
                <a:close/>
                <a:moveTo>
                  <a:pt x="137" y="141"/>
                </a:moveTo>
                <a:cubicBezTo>
                  <a:pt x="136" y="142"/>
                  <a:pt x="135" y="142"/>
                  <a:pt x="135" y="143"/>
                </a:cubicBezTo>
                <a:cubicBezTo>
                  <a:pt x="136" y="142"/>
                  <a:pt x="137" y="142"/>
                  <a:pt x="138" y="142"/>
                </a:cubicBezTo>
                <a:cubicBezTo>
                  <a:pt x="138" y="140"/>
                  <a:pt x="138" y="141"/>
                  <a:pt x="137" y="141"/>
                </a:cubicBezTo>
                <a:close/>
                <a:moveTo>
                  <a:pt x="158" y="123"/>
                </a:moveTo>
                <a:cubicBezTo>
                  <a:pt x="157" y="123"/>
                  <a:pt x="156" y="124"/>
                  <a:pt x="155" y="125"/>
                </a:cubicBezTo>
                <a:cubicBezTo>
                  <a:pt x="156" y="125"/>
                  <a:pt x="157" y="124"/>
                  <a:pt x="158" y="123"/>
                </a:cubicBezTo>
                <a:close/>
                <a:moveTo>
                  <a:pt x="166" y="121"/>
                </a:moveTo>
                <a:cubicBezTo>
                  <a:pt x="165" y="122"/>
                  <a:pt x="164" y="123"/>
                  <a:pt x="163" y="124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4" y="123"/>
                  <a:pt x="166" y="122"/>
                  <a:pt x="166" y="121"/>
                </a:cubicBezTo>
                <a:close/>
                <a:moveTo>
                  <a:pt x="234" y="56"/>
                </a:moveTo>
                <a:cubicBezTo>
                  <a:pt x="236" y="55"/>
                  <a:pt x="237" y="55"/>
                  <a:pt x="236" y="56"/>
                </a:cubicBezTo>
                <a:cubicBezTo>
                  <a:pt x="237" y="56"/>
                  <a:pt x="237" y="56"/>
                  <a:pt x="237" y="56"/>
                </a:cubicBezTo>
                <a:cubicBezTo>
                  <a:pt x="237" y="56"/>
                  <a:pt x="237" y="55"/>
                  <a:pt x="238" y="55"/>
                </a:cubicBezTo>
                <a:cubicBezTo>
                  <a:pt x="236" y="55"/>
                  <a:pt x="236" y="55"/>
                  <a:pt x="234" y="56"/>
                </a:cubicBezTo>
                <a:close/>
                <a:moveTo>
                  <a:pt x="222" y="63"/>
                </a:moveTo>
                <a:cubicBezTo>
                  <a:pt x="222" y="63"/>
                  <a:pt x="220" y="64"/>
                  <a:pt x="219" y="64"/>
                </a:cubicBezTo>
                <a:cubicBezTo>
                  <a:pt x="219" y="65"/>
                  <a:pt x="221" y="64"/>
                  <a:pt x="222" y="63"/>
                </a:cubicBezTo>
                <a:close/>
                <a:moveTo>
                  <a:pt x="214" y="58"/>
                </a:moveTo>
                <a:cubicBezTo>
                  <a:pt x="214" y="59"/>
                  <a:pt x="214" y="59"/>
                  <a:pt x="214" y="59"/>
                </a:cubicBezTo>
                <a:cubicBezTo>
                  <a:pt x="215" y="58"/>
                  <a:pt x="215" y="58"/>
                  <a:pt x="216" y="58"/>
                </a:cubicBezTo>
                <a:cubicBezTo>
                  <a:pt x="217" y="57"/>
                  <a:pt x="217" y="57"/>
                  <a:pt x="217" y="56"/>
                </a:cubicBezTo>
                <a:cubicBezTo>
                  <a:pt x="216" y="57"/>
                  <a:pt x="215" y="58"/>
                  <a:pt x="214" y="58"/>
                </a:cubicBezTo>
                <a:close/>
                <a:moveTo>
                  <a:pt x="213" y="67"/>
                </a:moveTo>
                <a:cubicBezTo>
                  <a:pt x="214" y="67"/>
                  <a:pt x="215" y="66"/>
                  <a:pt x="216" y="65"/>
                </a:cubicBezTo>
                <a:cubicBezTo>
                  <a:pt x="215" y="66"/>
                  <a:pt x="213" y="67"/>
                  <a:pt x="212" y="67"/>
                </a:cubicBezTo>
                <a:cubicBezTo>
                  <a:pt x="211" y="69"/>
                  <a:pt x="214" y="67"/>
                  <a:pt x="213" y="67"/>
                </a:cubicBezTo>
                <a:close/>
                <a:moveTo>
                  <a:pt x="213" y="59"/>
                </a:moveTo>
                <a:cubicBezTo>
                  <a:pt x="212" y="59"/>
                  <a:pt x="211" y="60"/>
                  <a:pt x="210" y="61"/>
                </a:cubicBezTo>
                <a:cubicBezTo>
                  <a:pt x="211" y="60"/>
                  <a:pt x="212" y="60"/>
                  <a:pt x="213" y="59"/>
                </a:cubicBezTo>
                <a:close/>
                <a:moveTo>
                  <a:pt x="210" y="60"/>
                </a:moveTo>
                <a:cubicBezTo>
                  <a:pt x="211" y="59"/>
                  <a:pt x="210" y="59"/>
                  <a:pt x="211" y="59"/>
                </a:cubicBezTo>
                <a:cubicBezTo>
                  <a:pt x="212" y="58"/>
                  <a:pt x="211" y="59"/>
                  <a:pt x="212" y="59"/>
                </a:cubicBezTo>
                <a:cubicBezTo>
                  <a:pt x="214" y="58"/>
                  <a:pt x="213" y="57"/>
                  <a:pt x="214" y="56"/>
                </a:cubicBezTo>
                <a:cubicBezTo>
                  <a:pt x="213" y="57"/>
                  <a:pt x="211" y="58"/>
                  <a:pt x="210" y="59"/>
                </a:cubicBezTo>
                <a:cubicBezTo>
                  <a:pt x="210" y="59"/>
                  <a:pt x="209" y="60"/>
                  <a:pt x="210" y="60"/>
                </a:cubicBezTo>
                <a:close/>
                <a:moveTo>
                  <a:pt x="208" y="66"/>
                </a:moveTo>
                <a:cubicBezTo>
                  <a:pt x="209" y="65"/>
                  <a:pt x="211" y="65"/>
                  <a:pt x="212" y="64"/>
                </a:cubicBezTo>
                <a:cubicBezTo>
                  <a:pt x="211" y="64"/>
                  <a:pt x="208" y="66"/>
                  <a:pt x="208" y="66"/>
                </a:cubicBezTo>
                <a:close/>
                <a:moveTo>
                  <a:pt x="205" y="63"/>
                </a:moveTo>
                <a:cubicBezTo>
                  <a:pt x="206" y="63"/>
                  <a:pt x="207" y="62"/>
                  <a:pt x="208" y="62"/>
                </a:cubicBezTo>
                <a:cubicBezTo>
                  <a:pt x="208" y="62"/>
                  <a:pt x="207" y="62"/>
                  <a:pt x="207" y="62"/>
                </a:cubicBezTo>
                <a:cubicBezTo>
                  <a:pt x="207" y="62"/>
                  <a:pt x="206" y="63"/>
                  <a:pt x="205" y="63"/>
                </a:cubicBezTo>
                <a:close/>
                <a:moveTo>
                  <a:pt x="202" y="74"/>
                </a:moveTo>
                <a:cubicBezTo>
                  <a:pt x="200" y="75"/>
                  <a:pt x="200" y="75"/>
                  <a:pt x="200" y="75"/>
                </a:cubicBezTo>
                <a:cubicBezTo>
                  <a:pt x="199" y="76"/>
                  <a:pt x="201" y="76"/>
                  <a:pt x="200" y="76"/>
                </a:cubicBezTo>
                <a:cubicBezTo>
                  <a:pt x="202" y="75"/>
                  <a:pt x="202" y="75"/>
                  <a:pt x="202" y="74"/>
                </a:cubicBezTo>
                <a:close/>
                <a:moveTo>
                  <a:pt x="203" y="73"/>
                </a:moveTo>
                <a:cubicBezTo>
                  <a:pt x="204" y="72"/>
                  <a:pt x="203" y="73"/>
                  <a:pt x="202" y="73"/>
                </a:cubicBezTo>
                <a:cubicBezTo>
                  <a:pt x="202" y="74"/>
                  <a:pt x="201" y="74"/>
                  <a:pt x="199" y="75"/>
                </a:cubicBezTo>
                <a:cubicBezTo>
                  <a:pt x="201" y="75"/>
                  <a:pt x="202" y="73"/>
                  <a:pt x="203" y="73"/>
                </a:cubicBezTo>
                <a:close/>
                <a:moveTo>
                  <a:pt x="205" y="63"/>
                </a:moveTo>
                <a:cubicBezTo>
                  <a:pt x="203" y="64"/>
                  <a:pt x="202" y="65"/>
                  <a:pt x="201" y="66"/>
                </a:cubicBezTo>
                <a:cubicBezTo>
                  <a:pt x="200" y="67"/>
                  <a:pt x="200" y="67"/>
                  <a:pt x="200" y="67"/>
                </a:cubicBezTo>
                <a:cubicBezTo>
                  <a:pt x="202" y="65"/>
                  <a:pt x="203" y="65"/>
                  <a:pt x="205" y="63"/>
                </a:cubicBezTo>
                <a:close/>
                <a:moveTo>
                  <a:pt x="208" y="73"/>
                </a:moveTo>
                <a:cubicBezTo>
                  <a:pt x="208" y="72"/>
                  <a:pt x="208" y="72"/>
                  <a:pt x="208" y="72"/>
                </a:cubicBezTo>
                <a:cubicBezTo>
                  <a:pt x="208" y="72"/>
                  <a:pt x="207" y="72"/>
                  <a:pt x="207" y="73"/>
                </a:cubicBezTo>
                <a:cubicBezTo>
                  <a:pt x="206" y="74"/>
                  <a:pt x="206" y="74"/>
                  <a:pt x="205" y="75"/>
                </a:cubicBezTo>
                <a:cubicBezTo>
                  <a:pt x="206" y="75"/>
                  <a:pt x="206" y="74"/>
                  <a:pt x="207" y="74"/>
                </a:cubicBezTo>
                <a:cubicBezTo>
                  <a:pt x="208" y="73"/>
                  <a:pt x="206" y="73"/>
                  <a:pt x="208" y="73"/>
                </a:cubicBezTo>
                <a:cubicBezTo>
                  <a:pt x="208" y="73"/>
                  <a:pt x="208" y="73"/>
                  <a:pt x="208" y="73"/>
                </a:cubicBezTo>
                <a:close/>
                <a:moveTo>
                  <a:pt x="212" y="69"/>
                </a:moveTo>
                <a:cubicBezTo>
                  <a:pt x="212" y="69"/>
                  <a:pt x="212" y="70"/>
                  <a:pt x="213" y="69"/>
                </a:cubicBezTo>
                <a:cubicBezTo>
                  <a:pt x="214" y="68"/>
                  <a:pt x="214" y="68"/>
                  <a:pt x="216" y="67"/>
                </a:cubicBezTo>
                <a:cubicBezTo>
                  <a:pt x="217" y="66"/>
                  <a:pt x="218" y="65"/>
                  <a:pt x="218" y="65"/>
                </a:cubicBezTo>
                <a:cubicBezTo>
                  <a:pt x="217" y="65"/>
                  <a:pt x="215" y="66"/>
                  <a:pt x="216" y="66"/>
                </a:cubicBezTo>
                <a:cubicBezTo>
                  <a:pt x="215" y="67"/>
                  <a:pt x="215" y="67"/>
                  <a:pt x="215" y="67"/>
                </a:cubicBezTo>
                <a:cubicBezTo>
                  <a:pt x="214" y="67"/>
                  <a:pt x="215" y="67"/>
                  <a:pt x="214" y="67"/>
                </a:cubicBezTo>
                <a:cubicBezTo>
                  <a:pt x="213" y="68"/>
                  <a:pt x="213" y="68"/>
                  <a:pt x="213" y="69"/>
                </a:cubicBezTo>
                <a:cubicBezTo>
                  <a:pt x="212" y="69"/>
                  <a:pt x="212" y="69"/>
                  <a:pt x="212" y="68"/>
                </a:cubicBezTo>
                <a:cubicBezTo>
                  <a:pt x="210" y="69"/>
                  <a:pt x="208" y="71"/>
                  <a:pt x="205" y="72"/>
                </a:cubicBezTo>
                <a:cubicBezTo>
                  <a:pt x="206" y="73"/>
                  <a:pt x="210" y="71"/>
                  <a:pt x="212" y="69"/>
                </a:cubicBezTo>
                <a:close/>
                <a:moveTo>
                  <a:pt x="222" y="76"/>
                </a:moveTo>
                <a:cubicBezTo>
                  <a:pt x="218" y="78"/>
                  <a:pt x="214" y="81"/>
                  <a:pt x="210" y="83"/>
                </a:cubicBezTo>
                <a:cubicBezTo>
                  <a:pt x="211" y="83"/>
                  <a:pt x="211" y="83"/>
                  <a:pt x="212" y="82"/>
                </a:cubicBezTo>
                <a:cubicBezTo>
                  <a:pt x="212" y="82"/>
                  <a:pt x="211" y="83"/>
                  <a:pt x="212" y="84"/>
                </a:cubicBezTo>
                <a:cubicBezTo>
                  <a:pt x="212" y="84"/>
                  <a:pt x="213" y="83"/>
                  <a:pt x="213" y="83"/>
                </a:cubicBezTo>
                <a:cubicBezTo>
                  <a:pt x="214" y="82"/>
                  <a:pt x="213" y="83"/>
                  <a:pt x="213" y="82"/>
                </a:cubicBezTo>
                <a:cubicBezTo>
                  <a:pt x="215" y="81"/>
                  <a:pt x="214" y="82"/>
                  <a:pt x="215" y="82"/>
                </a:cubicBezTo>
                <a:cubicBezTo>
                  <a:pt x="215" y="81"/>
                  <a:pt x="216" y="81"/>
                  <a:pt x="216" y="80"/>
                </a:cubicBezTo>
                <a:cubicBezTo>
                  <a:pt x="215" y="80"/>
                  <a:pt x="215" y="81"/>
                  <a:pt x="214" y="81"/>
                </a:cubicBezTo>
                <a:cubicBezTo>
                  <a:pt x="215" y="80"/>
                  <a:pt x="216" y="80"/>
                  <a:pt x="217" y="79"/>
                </a:cubicBezTo>
                <a:cubicBezTo>
                  <a:pt x="219" y="78"/>
                  <a:pt x="218" y="79"/>
                  <a:pt x="220" y="78"/>
                </a:cubicBezTo>
                <a:cubicBezTo>
                  <a:pt x="220" y="78"/>
                  <a:pt x="219" y="78"/>
                  <a:pt x="219" y="78"/>
                </a:cubicBezTo>
                <a:cubicBezTo>
                  <a:pt x="219" y="77"/>
                  <a:pt x="221" y="78"/>
                  <a:pt x="222" y="76"/>
                </a:cubicBezTo>
                <a:close/>
                <a:moveTo>
                  <a:pt x="225" y="75"/>
                </a:moveTo>
                <a:cubicBezTo>
                  <a:pt x="224" y="75"/>
                  <a:pt x="222" y="77"/>
                  <a:pt x="224" y="76"/>
                </a:cubicBezTo>
                <a:cubicBezTo>
                  <a:pt x="223" y="76"/>
                  <a:pt x="225" y="75"/>
                  <a:pt x="225" y="75"/>
                </a:cubicBezTo>
                <a:close/>
                <a:moveTo>
                  <a:pt x="228" y="73"/>
                </a:moveTo>
                <a:cubicBezTo>
                  <a:pt x="227" y="73"/>
                  <a:pt x="226" y="74"/>
                  <a:pt x="225" y="75"/>
                </a:cubicBezTo>
                <a:cubicBezTo>
                  <a:pt x="226" y="75"/>
                  <a:pt x="226" y="75"/>
                  <a:pt x="226" y="75"/>
                </a:cubicBezTo>
                <a:cubicBezTo>
                  <a:pt x="227" y="74"/>
                  <a:pt x="229" y="73"/>
                  <a:pt x="228" y="73"/>
                </a:cubicBezTo>
                <a:close/>
                <a:moveTo>
                  <a:pt x="232" y="57"/>
                </a:moveTo>
                <a:cubicBezTo>
                  <a:pt x="229" y="58"/>
                  <a:pt x="226" y="61"/>
                  <a:pt x="223" y="61"/>
                </a:cubicBezTo>
                <a:cubicBezTo>
                  <a:pt x="224" y="62"/>
                  <a:pt x="223" y="62"/>
                  <a:pt x="222" y="63"/>
                </a:cubicBezTo>
                <a:cubicBezTo>
                  <a:pt x="224" y="63"/>
                  <a:pt x="225" y="61"/>
                  <a:pt x="225" y="62"/>
                </a:cubicBezTo>
                <a:cubicBezTo>
                  <a:pt x="226" y="61"/>
                  <a:pt x="225" y="62"/>
                  <a:pt x="225" y="62"/>
                </a:cubicBezTo>
                <a:cubicBezTo>
                  <a:pt x="227" y="60"/>
                  <a:pt x="230" y="58"/>
                  <a:pt x="232" y="57"/>
                </a:cubicBezTo>
                <a:close/>
                <a:moveTo>
                  <a:pt x="238" y="58"/>
                </a:moveTo>
                <a:cubicBezTo>
                  <a:pt x="238" y="57"/>
                  <a:pt x="235" y="59"/>
                  <a:pt x="234" y="60"/>
                </a:cubicBezTo>
                <a:cubicBezTo>
                  <a:pt x="234" y="60"/>
                  <a:pt x="237" y="59"/>
                  <a:pt x="238" y="58"/>
                </a:cubicBezTo>
                <a:close/>
                <a:moveTo>
                  <a:pt x="240" y="55"/>
                </a:moveTo>
                <a:cubicBezTo>
                  <a:pt x="238" y="56"/>
                  <a:pt x="236" y="57"/>
                  <a:pt x="235" y="57"/>
                </a:cubicBezTo>
                <a:cubicBezTo>
                  <a:pt x="235" y="58"/>
                  <a:pt x="234" y="58"/>
                  <a:pt x="234" y="58"/>
                </a:cubicBezTo>
                <a:cubicBezTo>
                  <a:pt x="235" y="58"/>
                  <a:pt x="238" y="57"/>
                  <a:pt x="240" y="55"/>
                </a:cubicBezTo>
                <a:close/>
                <a:moveTo>
                  <a:pt x="244" y="64"/>
                </a:moveTo>
                <a:cubicBezTo>
                  <a:pt x="243" y="64"/>
                  <a:pt x="242" y="65"/>
                  <a:pt x="241" y="65"/>
                </a:cubicBezTo>
                <a:cubicBezTo>
                  <a:pt x="243" y="65"/>
                  <a:pt x="243" y="65"/>
                  <a:pt x="242" y="66"/>
                </a:cubicBezTo>
                <a:cubicBezTo>
                  <a:pt x="244" y="66"/>
                  <a:pt x="244" y="65"/>
                  <a:pt x="244" y="64"/>
                </a:cubicBezTo>
                <a:close/>
                <a:moveTo>
                  <a:pt x="245" y="51"/>
                </a:moveTo>
                <a:cubicBezTo>
                  <a:pt x="243" y="51"/>
                  <a:pt x="242" y="53"/>
                  <a:pt x="240" y="53"/>
                </a:cubicBezTo>
                <a:cubicBezTo>
                  <a:pt x="240" y="55"/>
                  <a:pt x="243" y="52"/>
                  <a:pt x="245" y="51"/>
                </a:cubicBezTo>
                <a:close/>
                <a:moveTo>
                  <a:pt x="252" y="40"/>
                </a:moveTo>
                <a:cubicBezTo>
                  <a:pt x="253" y="40"/>
                  <a:pt x="255" y="39"/>
                  <a:pt x="256" y="38"/>
                </a:cubicBezTo>
                <a:cubicBezTo>
                  <a:pt x="255" y="38"/>
                  <a:pt x="255" y="38"/>
                  <a:pt x="254" y="38"/>
                </a:cubicBezTo>
                <a:cubicBezTo>
                  <a:pt x="253" y="38"/>
                  <a:pt x="254" y="37"/>
                  <a:pt x="255" y="37"/>
                </a:cubicBezTo>
                <a:cubicBezTo>
                  <a:pt x="251" y="38"/>
                  <a:pt x="254" y="39"/>
                  <a:pt x="252" y="40"/>
                </a:cubicBezTo>
                <a:close/>
                <a:moveTo>
                  <a:pt x="248" y="41"/>
                </a:moveTo>
                <a:cubicBezTo>
                  <a:pt x="248" y="42"/>
                  <a:pt x="250" y="41"/>
                  <a:pt x="250" y="40"/>
                </a:cubicBezTo>
                <a:cubicBezTo>
                  <a:pt x="249" y="40"/>
                  <a:pt x="249" y="41"/>
                  <a:pt x="248" y="41"/>
                </a:cubicBezTo>
                <a:close/>
                <a:moveTo>
                  <a:pt x="248" y="42"/>
                </a:moveTo>
                <a:cubicBezTo>
                  <a:pt x="249" y="41"/>
                  <a:pt x="250" y="41"/>
                  <a:pt x="251" y="40"/>
                </a:cubicBezTo>
                <a:cubicBezTo>
                  <a:pt x="250" y="40"/>
                  <a:pt x="249" y="41"/>
                  <a:pt x="248" y="42"/>
                </a:cubicBezTo>
                <a:close/>
                <a:moveTo>
                  <a:pt x="254" y="47"/>
                </a:moveTo>
                <a:cubicBezTo>
                  <a:pt x="253" y="47"/>
                  <a:pt x="250" y="49"/>
                  <a:pt x="248" y="49"/>
                </a:cubicBezTo>
                <a:cubicBezTo>
                  <a:pt x="248" y="51"/>
                  <a:pt x="252" y="48"/>
                  <a:pt x="254" y="47"/>
                </a:cubicBezTo>
                <a:close/>
                <a:moveTo>
                  <a:pt x="254" y="48"/>
                </a:moveTo>
                <a:cubicBezTo>
                  <a:pt x="253" y="48"/>
                  <a:pt x="252" y="49"/>
                  <a:pt x="252" y="50"/>
                </a:cubicBezTo>
                <a:cubicBezTo>
                  <a:pt x="253" y="49"/>
                  <a:pt x="254" y="49"/>
                  <a:pt x="254" y="48"/>
                </a:cubicBezTo>
                <a:close/>
                <a:moveTo>
                  <a:pt x="256" y="39"/>
                </a:moveTo>
                <a:cubicBezTo>
                  <a:pt x="257" y="39"/>
                  <a:pt x="255" y="40"/>
                  <a:pt x="256" y="39"/>
                </a:cubicBezTo>
                <a:cubicBezTo>
                  <a:pt x="254" y="40"/>
                  <a:pt x="255" y="40"/>
                  <a:pt x="254" y="41"/>
                </a:cubicBezTo>
                <a:cubicBezTo>
                  <a:pt x="255" y="41"/>
                  <a:pt x="256" y="40"/>
                  <a:pt x="256" y="39"/>
                </a:cubicBezTo>
                <a:close/>
                <a:moveTo>
                  <a:pt x="267" y="43"/>
                </a:moveTo>
                <a:cubicBezTo>
                  <a:pt x="267" y="42"/>
                  <a:pt x="266" y="43"/>
                  <a:pt x="268" y="41"/>
                </a:cubicBezTo>
                <a:cubicBezTo>
                  <a:pt x="266" y="42"/>
                  <a:pt x="266" y="43"/>
                  <a:pt x="264" y="43"/>
                </a:cubicBezTo>
                <a:cubicBezTo>
                  <a:pt x="263" y="45"/>
                  <a:pt x="266" y="43"/>
                  <a:pt x="267" y="43"/>
                </a:cubicBezTo>
                <a:close/>
                <a:moveTo>
                  <a:pt x="260" y="36"/>
                </a:moveTo>
                <a:cubicBezTo>
                  <a:pt x="259" y="36"/>
                  <a:pt x="258" y="37"/>
                  <a:pt x="258" y="38"/>
                </a:cubicBezTo>
                <a:cubicBezTo>
                  <a:pt x="258" y="38"/>
                  <a:pt x="259" y="37"/>
                  <a:pt x="260" y="36"/>
                </a:cubicBezTo>
                <a:close/>
                <a:moveTo>
                  <a:pt x="264" y="54"/>
                </a:moveTo>
                <a:cubicBezTo>
                  <a:pt x="264" y="55"/>
                  <a:pt x="263" y="55"/>
                  <a:pt x="262" y="55"/>
                </a:cubicBezTo>
                <a:cubicBezTo>
                  <a:pt x="263" y="56"/>
                  <a:pt x="263" y="56"/>
                  <a:pt x="261" y="57"/>
                </a:cubicBezTo>
                <a:cubicBezTo>
                  <a:pt x="263" y="57"/>
                  <a:pt x="266" y="54"/>
                  <a:pt x="264" y="54"/>
                </a:cubicBezTo>
                <a:close/>
                <a:moveTo>
                  <a:pt x="266" y="45"/>
                </a:moveTo>
                <a:cubicBezTo>
                  <a:pt x="265" y="45"/>
                  <a:pt x="264" y="46"/>
                  <a:pt x="264" y="46"/>
                </a:cubicBezTo>
                <a:cubicBezTo>
                  <a:pt x="264" y="46"/>
                  <a:pt x="265" y="46"/>
                  <a:pt x="266" y="45"/>
                </a:cubicBezTo>
                <a:close/>
                <a:moveTo>
                  <a:pt x="269" y="42"/>
                </a:moveTo>
                <a:cubicBezTo>
                  <a:pt x="267" y="43"/>
                  <a:pt x="265" y="44"/>
                  <a:pt x="263" y="44"/>
                </a:cubicBezTo>
                <a:cubicBezTo>
                  <a:pt x="262" y="45"/>
                  <a:pt x="263" y="45"/>
                  <a:pt x="262" y="45"/>
                </a:cubicBezTo>
                <a:cubicBezTo>
                  <a:pt x="264" y="45"/>
                  <a:pt x="268" y="44"/>
                  <a:pt x="269" y="42"/>
                </a:cubicBezTo>
                <a:close/>
                <a:moveTo>
                  <a:pt x="275" y="39"/>
                </a:moveTo>
                <a:cubicBezTo>
                  <a:pt x="273" y="39"/>
                  <a:pt x="272" y="40"/>
                  <a:pt x="272" y="41"/>
                </a:cubicBezTo>
                <a:cubicBezTo>
                  <a:pt x="273" y="41"/>
                  <a:pt x="274" y="40"/>
                  <a:pt x="275" y="39"/>
                </a:cubicBezTo>
                <a:close/>
                <a:moveTo>
                  <a:pt x="287" y="37"/>
                </a:moveTo>
                <a:cubicBezTo>
                  <a:pt x="286" y="37"/>
                  <a:pt x="285" y="37"/>
                  <a:pt x="285" y="37"/>
                </a:cubicBezTo>
                <a:cubicBezTo>
                  <a:pt x="284" y="38"/>
                  <a:pt x="286" y="37"/>
                  <a:pt x="287" y="37"/>
                </a:cubicBezTo>
                <a:close/>
                <a:moveTo>
                  <a:pt x="292" y="32"/>
                </a:moveTo>
                <a:cubicBezTo>
                  <a:pt x="291" y="32"/>
                  <a:pt x="291" y="32"/>
                  <a:pt x="291" y="32"/>
                </a:cubicBezTo>
                <a:cubicBezTo>
                  <a:pt x="291" y="33"/>
                  <a:pt x="288" y="33"/>
                  <a:pt x="287" y="34"/>
                </a:cubicBezTo>
                <a:cubicBezTo>
                  <a:pt x="287" y="34"/>
                  <a:pt x="284" y="35"/>
                  <a:pt x="282" y="36"/>
                </a:cubicBezTo>
                <a:cubicBezTo>
                  <a:pt x="285" y="35"/>
                  <a:pt x="283" y="36"/>
                  <a:pt x="285" y="36"/>
                </a:cubicBezTo>
                <a:cubicBezTo>
                  <a:pt x="287" y="35"/>
                  <a:pt x="287" y="35"/>
                  <a:pt x="287" y="35"/>
                </a:cubicBezTo>
                <a:cubicBezTo>
                  <a:pt x="287" y="35"/>
                  <a:pt x="286" y="35"/>
                  <a:pt x="287" y="35"/>
                </a:cubicBezTo>
                <a:cubicBezTo>
                  <a:pt x="288" y="34"/>
                  <a:pt x="289" y="34"/>
                  <a:pt x="291" y="34"/>
                </a:cubicBezTo>
                <a:cubicBezTo>
                  <a:pt x="290" y="33"/>
                  <a:pt x="291" y="33"/>
                  <a:pt x="292" y="32"/>
                </a:cubicBezTo>
                <a:close/>
                <a:moveTo>
                  <a:pt x="294" y="32"/>
                </a:moveTo>
                <a:cubicBezTo>
                  <a:pt x="293" y="34"/>
                  <a:pt x="293" y="33"/>
                  <a:pt x="291" y="33"/>
                </a:cubicBezTo>
                <a:cubicBezTo>
                  <a:pt x="291" y="34"/>
                  <a:pt x="291" y="34"/>
                  <a:pt x="291" y="34"/>
                </a:cubicBezTo>
                <a:cubicBezTo>
                  <a:pt x="292" y="34"/>
                  <a:pt x="296" y="32"/>
                  <a:pt x="294" y="32"/>
                </a:cubicBezTo>
                <a:close/>
                <a:moveTo>
                  <a:pt x="297" y="30"/>
                </a:moveTo>
                <a:cubicBezTo>
                  <a:pt x="297" y="31"/>
                  <a:pt x="296" y="31"/>
                  <a:pt x="295" y="32"/>
                </a:cubicBezTo>
                <a:cubicBezTo>
                  <a:pt x="296" y="32"/>
                  <a:pt x="296" y="32"/>
                  <a:pt x="297" y="32"/>
                </a:cubicBezTo>
                <a:cubicBezTo>
                  <a:pt x="298" y="31"/>
                  <a:pt x="299" y="30"/>
                  <a:pt x="297" y="30"/>
                </a:cubicBezTo>
                <a:close/>
                <a:moveTo>
                  <a:pt x="306" y="30"/>
                </a:moveTo>
                <a:cubicBezTo>
                  <a:pt x="305" y="30"/>
                  <a:pt x="304" y="31"/>
                  <a:pt x="303" y="31"/>
                </a:cubicBezTo>
                <a:cubicBezTo>
                  <a:pt x="304" y="31"/>
                  <a:pt x="305" y="31"/>
                  <a:pt x="306" y="30"/>
                </a:cubicBezTo>
                <a:close/>
                <a:moveTo>
                  <a:pt x="324" y="12"/>
                </a:moveTo>
                <a:cubicBezTo>
                  <a:pt x="326" y="12"/>
                  <a:pt x="327" y="12"/>
                  <a:pt x="329" y="11"/>
                </a:cubicBezTo>
                <a:cubicBezTo>
                  <a:pt x="327" y="11"/>
                  <a:pt x="326" y="12"/>
                  <a:pt x="324" y="12"/>
                </a:cubicBezTo>
                <a:close/>
                <a:moveTo>
                  <a:pt x="318" y="16"/>
                </a:moveTo>
                <a:cubicBezTo>
                  <a:pt x="319" y="16"/>
                  <a:pt x="320" y="15"/>
                  <a:pt x="321" y="15"/>
                </a:cubicBezTo>
                <a:cubicBezTo>
                  <a:pt x="320" y="15"/>
                  <a:pt x="319" y="15"/>
                  <a:pt x="318" y="16"/>
                </a:cubicBezTo>
                <a:close/>
                <a:moveTo>
                  <a:pt x="323" y="23"/>
                </a:moveTo>
                <a:cubicBezTo>
                  <a:pt x="321" y="24"/>
                  <a:pt x="322" y="25"/>
                  <a:pt x="320" y="25"/>
                </a:cubicBezTo>
                <a:cubicBezTo>
                  <a:pt x="320" y="26"/>
                  <a:pt x="325" y="24"/>
                  <a:pt x="323" y="23"/>
                </a:cubicBezTo>
                <a:close/>
                <a:moveTo>
                  <a:pt x="332" y="11"/>
                </a:moveTo>
                <a:cubicBezTo>
                  <a:pt x="331" y="11"/>
                  <a:pt x="331" y="11"/>
                  <a:pt x="331" y="12"/>
                </a:cubicBezTo>
                <a:cubicBezTo>
                  <a:pt x="329" y="12"/>
                  <a:pt x="333" y="10"/>
                  <a:pt x="331" y="10"/>
                </a:cubicBezTo>
                <a:cubicBezTo>
                  <a:pt x="330" y="11"/>
                  <a:pt x="329" y="11"/>
                  <a:pt x="330" y="12"/>
                </a:cubicBezTo>
                <a:cubicBezTo>
                  <a:pt x="329" y="12"/>
                  <a:pt x="328" y="11"/>
                  <a:pt x="327" y="12"/>
                </a:cubicBezTo>
                <a:cubicBezTo>
                  <a:pt x="326" y="12"/>
                  <a:pt x="322" y="13"/>
                  <a:pt x="322" y="14"/>
                </a:cubicBezTo>
                <a:cubicBezTo>
                  <a:pt x="322" y="14"/>
                  <a:pt x="325" y="13"/>
                  <a:pt x="326" y="13"/>
                </a:cubicBezTo>
                <a:cubicBezTo>
                  <a:pt x="325" y="15"/>
                  <a:pt x="332" y="11"/>
                  <a:pt x="334" y="11"/>
                </a:cubicBezTo>
                <a:cubicBezTo>
                  <a:pt x="334" y="11"/>
                  <a:pt x="332" y="11"/>
                  <a:pt x="332" y="11"/>
                </a:cubicBezTo>
                <a:close/>
                <a:moveTo>
                  <a:pt x="335" y="9"/>
                </a:moveTo>
                <a:cubicBezTo>
                  <a:pt x="334" y="10"/>
                  <a:pt x="332" y="10"/>
                  <a:pt x="333" y="10"/>
                </a:cubicBezTo>
                <a:cubicBezTo>
                  <a:pt x="334" y="10"/>
                  <a:pt x="334" y="9"/>
                  <a:pt x="336" y="9"/>
                </a:cubicBezTo>
                <a:cubicBezTo>
                  <a:pt x="336" y="9"/>
                  <a:pt x="336" y="9"/>
                  <a:pt x="335" y="9"/>
                </a:cubicBezTo>
                <a:close/>
                <a:moveTo>
                  <a:pt x="337" y="8"/>
                </a:moveTo>
                <a:cubicBezTo>
                  <a:pt x="337" y="8"/>
                  <a:pt x="338" y="8"/>
                  <a:pt x="338" y="8"/>
                </a:cubicBezTo>
                <a:cubicBezTo>
                  <a:pt x="339" y="7"/>
                  <a:pt x="339" y="8"/>
                  <a:pt x="339" y="8"/>
                </a:cubicBezTo>
                <a:cubicBezTo>
                  <a:pt x="340" y="7"/>
                  <a:pt x="340" y="7"/>
                  <a:pt x="339" y="7"/>
                </a:cubicBezTo>
                <a:lnTo>
                  <a:pt x="337" y="8"/>
                </a:lnTo>
                <a:close/>
                <a:moveTo>
                  <a:pt x="344" y="9"/>
                </a:moveTo>
                <a:cubicBezTo>
                  <a:pt x="343" y="8"/>
                  <a:pt x="342" y="9"/>
                  <a:pt x="342" y="9"/>
                </a:cubicBezTo>
                <a:cubicBezTo>
                  <a:pt x="341" y="10"/>
                  <a:pt x="343" y="9"/>
                  <a:pt x="344" y="9"/>
                </a:cubicBezTo>
                <a:close/>
                <a:moveTo>
                  <a:pt x="356" y="6"/>
                </a:moveTo>
                <a:cubicBezTo>
                  <a:pt x="356" y="6"/>
                  <a:pt x="356" y="6"/>
                  <a:pt x="356" y="6"/>
                </a:cubicBezTo>
                <a:cubicBezTo>
                  <a:pt x="355" y="6"/>
                  <a:pt x="354" y="7"/>
                  <a:pt x="354" y="6"/>
                </a:cubicBezTo>
                <a:cubicBezTo>
                  <a:pt x="353" y="7"/>
                  <a:pt x="353" y="7"/>
                  <a:pt x="352" y="7"/>
                </a:cubicBezTo>
                <a:cubicBezTo>
                  <a:pt x="353" y="7"/>
                  <a:pt x="355" y="7"/>
                  <a:pt x="357" y="7"/>
                </a:cubicBezTo>
                <a:cubicBezTo>
                  <a:pt x="358" y="6"/>
                  <a:pt x="358" y="5"/>
                  <a:pt x="356" y="6"/>
                </a:cubicBezTo>
                <a:close/>
                <a:moveTo>
                  <a:pt x="366" y="5"/>
                </a:moveTo>
                <a:cubicBezTo>
                  <a:pt x="365" y="5"/>
                  <a:pt x="364" y="5"/>
                  <a:pt x="363" y="6"/>
                </a:cubicBezTo>
                <a:cubicBezTo>
                  <a:pt x="363" y="6"/>
                  <a:pt x="363" y="6"/>
                  <a:pt x="363" y="6"/>
                </a:cubicBezTo>
                <a:cubicBezTo>
                  <a:pt x="364" y="6"/>
                  <a:pt x="365" y="6"/>
                  <a:pt x="366" y="5"/>
                </a:cubicBezTo>
                <a:close/>
                <a:moveTo>
                  <a:pt x="375" y="3"/>
                </a:moveTo>
                <a:cubicBezTo>
                  <a:pt x="376" y="3"/>
                  <a:pt x="377" y="3"/>
                  <a:pt x="378" y="3"/>
                </a:cubicBezTo>
                <a:cubicBezTo>
                  <a:pt x="378" y="2"/>
                  <a:pt x="375" y="3"/>
                  <a:pt x="373" y="3"/>
                </a:cubicBezTo>
                <a:cubicBezTo>
                  <a:pt x="373" y="4"/>
                  <a:pt x="374" y="4"/>
                  <a:pt x="375" y="4"/>
                </a:cubicBezTo>
                <a:cubicBezTo>
                  <a:pt x="375" y="4"/>
                  <a:pt x="376" y="4"/>
                  <a:pt x="377" y="3"/>
                </a:cubicBezTo>
                <a:cubicBezTo>
                  <a:pt x="376" y="3"/>
                  <a:pt x="376" y="3"/>
                  <a:pt x="375" y="3"/>
                </a:cubicBezTo>
                <a:close/>
                <a:moveTo>
                  <a:pt x="379" y="3"/>
                </a:moveTo>
                <a:cubicBezTo>
                  <a:pt x="381" y="3"/>
                  <a:pt x="383" y="2"/>
                  <a:pt x="385" y="2"/>
                </a:cubicBezTo>
                <a:cubicBezTo>
                  <a:pt x="385" y="2"/>
                  <a:pt x="384" y="2"/>
                  <a:pt x="384" y="2"/>
                </a:cubicBezTo>
                <a:cubicBezTo>
                  <a:pt x="383" y="2"/>
                  <a:pt x="383" y="2"/>
                  <a:pt x="383" y="2"/>
                </a:cubicBezTo>
                <a:cubicBezTo>
                  <a:pt x="382" y="2"/>
                  <a:pt x="381" y="2"/>
                  <a:pt x="379" y="3"/>
                </a:cubicBezTo>
                <a:close/>
                <a:moveTo>
                  <a:pt x="381" y="3"/>
                </a:moveTo>
                <a:cubicBezTo>
                  <a:pt x="379" y="3"/>
                  <a:pt x="381" y="4"/>
                  <a:pt x="380" y="4"/>
                </a:cubicBezTo>
                <a:cubicBezTo>
                  <a:pt x="381" y="4"/>
                  <a:pt x="381" y="4"/>
                  <a:pt x="381" y="4"/>
                </a:cubicBezTo>
                <a:cubicBezTo>
                  <a:pt x="382" y="4"/>
                  <a:pt x="382" y="3"/>
                  <a:pt x="381" y="3"/>
                </a:cubicBezTo>
                <a:close/>
                <a:moveTo>
                  <a:pt x="388" y="3"/>
                </a:moveTo>
                <a:cubicBezTo>
                  <a:pt x="388" y="3"/>
                  <a:pt x="387" y="3"/>
                  <a:pt x="388" y="2"/>
                </a:cubicBezTo>
                <a:cubicBezTo>
                  <a:pt x="386" y="2"/>
                  <a:pt x="385" y="3"/>
                  <a:pt x="384" y="2"/>
                </a:cubicBezTo>
                <a:cubicBezTo>
                  <a:pt x="383" y="3"/>
                  <a:pt x="383" y="3"/>
                  <a:pt x="382" y="3"/>
                </a:cubicBezTo>
                <a:cubicBezTo>
                  <a:pt x="384" y="4"/>
                  <a:pt x="386" y="4"/>
                  <a:pt x="388" y="3"/>
                </a:cubicBezTo>
                <a:close/>
                <a:moveTo>
                  <a:pt x="392" y="1"/>
                </a:moveTo>
                <a:cubicBezTo>
                  <a:pt x="391" y="1"/>
                  <a:pt x="392" y="1"/>
                  <a:pt x="391" y="1"/>
                </a:cubicBezTo>
                <a:cubicBezTo>
                  <a:pt x="391" y="1"/>
                  <a:pt x="391" y="1"/>
                  <a:pt x="390" y="1"/>
                </a:cubicBezTo>
                <a:cubicBezTo>
                  <a:pt x="390" y="2"/>
                  <a:pt x="390" y="1"/>
                  <a:pt x="388" y="2"/>
                </a:cubicBezTo>
                <a:cubicBezTo>
                  <a:pt x="389" y="2"/>
                  <a:pt x="389" y="2"/>
                  <a:pt x="389" y="2"/>
                </a:cubicBezTo>
                <a:cubicBezTo>
                  <a:pt x="390" y="2"/>
                  <a:pt x="390" y="2"/>
                  <a:pt x="390" y="2"/>
                </a:cubicBezTo>
                <a:cubicBezTo>
                  <a:pt x="390" y="2"/>
                  <a:pt x="391" y="2"/>
                  <a:pt x="391" y="2"/>
                </a:cubicBezTo>
                <a:cubicBezTo>
                  <a:pt x="392" y="2"/>
                  <a:pt x="393" y="1"/>
                  <a:pt x="392" y="1"/>
                </a:cubicBezTo>
                <a:close/>
                <a:moveTo>
                  <a:pt x="399" y="2"/>
                </a:moveTo>
                <a:cubicBezTo>
                  <a:pt x="397" y="2"/>
                  <a:pt x="396" y="2"/>
                  <a:pt x="395" y="2"/>
                </a:cubicBezTo>
                <a:cubicBezTo>
                  <a:pt x="395" y="3"/>
                  <a:pt x="397" y="3"/>
                  <a:pt x="399" y="2"/>
                </a:cubicBezTo>
                <a:close/>
                <a:moveTo>
                  <a:pt x="406" y="1"/>
                </a:moveTo>
                <a:cubicBezTo>
                  <a:pt x="405" y="1"/>
                  <a:pt x="404" y="1"/>
                  <a:pt x="403" y="1"/>
                </a:cubicBezTo>
                <a:cubicBezTo>
                  <a:pt x="403" y="1"/>
                  <a:pt x="403" y="1"/>
                  <a:pt x="403" y="1"/>
                </a:cubicBezTo>
                <a:cubicBezTo>
                  <a:pt x="404" y="1"/>
                  <a:pt x="403" y="1"/>
                  <a:pt x="403" y="1"/>
                </a:cubicBezTo>
                <a:cubicBezTo>
                  <a:pt x="404" y="1"/>
                  <a:pt x="405" y="1"/>
                  <a:pt x="406" y="1"/>
                </a:cubicBezTo>
                <a:close/>
                <a:moveTo>
                  <a:pt x="411" y="2"/>
                </a:moveTo>
                <a:cubicBezTo>
                  <a:pt x="411" y="1"/>
                  <a:pt x="408" y="1"/>
                  <a:pt x="407" y="1"/>
                </a:cubicBezTo>
                <a:cubicBezTo>
                  <a:pt x="408" y="2"/>
                  <a:pt x="410" y="1"/>
                  <a:pt x="411" y="2"/>
                </a:cubicBezTo>
                <a:close/>
                <a:moveTo>
                  <a:pt x="411" y="2"/>
                </a:moveTo>
                <a:cubicBezTo>
                  <a:pt x="411" y="2"/>
                  <a:pt x="410" y="2"/>
                  <a:pt x="410" y="2"/>
                </a:cubicBezTo>
                <a:cubicBezTo>
                  <a:pt x="410" y="2"/>
                  <a:pt x="410" y="2"/>
                  <a:pt x="410" y="2"/>
                </a:cubicBezTo>
                <a:cubicBezTo>
                  <a:pt x="411" y="2"/>
                  <a:pt x="411" y="2"/>
                  <a:pt x="412" y="2"/>
                </a:cubicBezTo>
                <a:cubicBezTo>
                  <a:pt x="412" y="2"/>
                  <a:pt x="412" y="2"/>
                  <a:pt x="411" y="2"/>
                </a:cubicBezTo>
                <a:close/>
                <a:moveTo>
                  <a:pt x="418" y="2"/>
                </a:moveTo>
                <a:cubicBezTo>
                  <a:pt x="416" y="2"/>
                  <a:pt x="414" y="2"/>
                  <a:pt x="412" y="2"/>
                </a:cubicBezTo>
                <a:cubicBezTo>
                  <a:pt x="414" y="2"/>
                  <a:pt x="416" y="2"/>
                  <a:pt x="418" y="2"/>
                </a:cubicBezTo>
                <a:close/>
                <a:moveTo>
                  <a:pt x="419" y="1"/>
                </a:moveTo>
                <a:cubicBezTo>
                  <a:pt x="418" y="0"/>
                  <a:pt x="416" y="1"/>
                  <a:pt x="415" y="1"/>
                </a:cubicBezTo>
                <a:cubicBezTo>
                  <a:pt x="416" y="1"/>
                  <a:pt x="418" y="2"/>
                  <a:pt x="419" y="1"/>
                </a:cubicBezTo>
                <a:close/>
                <a:moveTo>
                  <a:pt x="429" y="3"/>
                </a:moveTo>
                <a:cubicBezTo>
                  <a:pt x="428" y="3"/>
                  <a:pt x="428" y="3"/>
                  <a:pt x="428" y="2"/>
                </a:cubicBezTo>
                <a:cubicBezTo>
                  <a:pt x="428" y="3"/>
                  <a:pt x="426" y="3"/>
                  <a:pt x="424" y="3"/>
                </a:cubicBezTo>
                <a:cubicBezTo>
                  <a:pt x="426" y="4"/>
                  <a:pt x="427" y="3"/>
                  <a:pt x="429" y="3"/>
                </a:cubicBezTo>
                <a:close/>
                <a:moveTo>
                  <a:pt x="109" y="202"/>
                </a:moveTo>
                <a:cubicBezTo>
                  <a:pt x="108" y="203"/>
                  <a:pt x="107" y="204"/>
                  <a:pt x="107" y="205"/>
                </a:cubicBezTo>
                <a:cubicBezTo>
                  <a:pt x="108" y="204"/>
                  <a:pt x="109" y="203"/>
                  <a:pt x="109" y="202"/>
                </a:cubicBezTo>
                <a:close/>
                <a:moveTo>
                  <a:pt x="131" y="179"/>
                </a:moveTo>
                <a:cubicBezTo>
                  <a:pt x="130" y="179"/>
                  <a:pt x="130" y="180"/>
                  <a:pt x="130" y="181"/>
                </a:cubicBezTo>
                <a:cubicBezTo>
                  <a:pt x="130" y="181"/>
                  <a:pt x="132" y="179"/>
                  <a:pt x="131" y="179"/>
                </a:cubicBezTo>
                <a:close/>
                <a:moveTo>
                  <a:pt x="139" y="166"/>
                </a:moveTo>
                <a:cubicBezTo>
                  <a:pt x="138" y="166"/>
                  <a:pt x="138" y="167"/>
                  <a:pt x="137" y="168"/>
                </a:cubicBezTo>
                <a:cubicBezTo>
                  <a:pt x="138" y="168"/>
                  <a:pt x="139" y="167"/>
                  <a:pt x="139" y="166"/>
                </a:cubicBezTo>
                <a:close/>
                <a:moveTo>
                  <a:pt x="149" y="157"/>
                </a:moveTo>
                <a:cubicBezTo>
                  <a:pt x="148" y="157"/>
                  <a:pt x="147" y="158"/>
                  <a:pt x="148" y="159"/>
                </a:cubicBezTo>
                <a:cubicBezTo>
                  <a:pt x="148" y="158"/>
                  <a:pt x="149" y="158"/>
                  <a:pt x="149" y="157"/>
                </a:cubicBezTo>
                <a:close/>
                <a:moveTo>
                  <a:pt x="159" y="147"/>
                </a:moveTo>
                <a:cubicBezTo>
                  <a:pt x="159" y="147"/>
                  <a:pt x="158" y="148"/>
                  <a:pt x="158" y="148"/>
                </a:cubicBezTo>
                <a:cubicBezTo>
                  <a:pt x="157" y="149"/>
                  <a:pt x="158" y="149"/>
                  <a:pt x="157" y="150"/>
                </a:cubicBezTo>
                <a:cubicBezTo>
                  <a:pt x="156" y="151"/>
                  <a:pt x="157" y="149"/>
                  <a:pt x="157" y="149"/>
                </a:cubicBezTo>
                <a:cubicBezTo>
                  <a:pt x="155" y="150"/>
                  <a:pt x="154" y="152"/>
                  <a:pt x="153" y="153"/>
                </a:cubicBezTo>
                <a:cubicBezTo>
                  <a:pt x="155" y="152"/>
                  <a:pt x="156" y="152"/>
                  <a:pt x="158" y="151"/>
                </a:cubicBezTo>
                <a:cubicBezTo>
                  <a:pt x="158" y="150"/>
                  <a:pt x="159" y="149"/>
                  <a:pt x="159" y="147"/>
                </a:cubicBezTo>
                <a:close/>
                <a:moveTo>
                  <a:pt x="165" y="142"/>
                </a:moveTo>
                <a:cubicBezTo>
                  <a:pt x="164" y="142"/>
                  <a:pt x="163" y="144"/>
                  <a:pt x="162" y="144"/>
                </a:cubicBezTo>
                <a:cubicBezTo>
                  <a:pt x="162" y="144"/>
                  <a:pt x="163" y="144"/>
                  <a:pt x="163" y="145"/>
                </a:cubicBezTo>
                <a:cubicBezTo>
                  <a:pt x="162" y="145"/>
                  <a:pt x="162" y="145"/>
                  <a:pt x="161" y="145"/>
                </a:cubicBezTo>
                <a:cubicBezTo>
                  <a:pt x="161" y="146"/>
                  <a:pt x="161" y="146"/>
                  <a:pt x="160" y="147"/>
                </a:cubicBezTo>
                <a:cubicBezTo>
                  <a:pt x="162" y="146"/>
                  <a:pt x="163" y="145"/>
                  <a:pt x="164" y="144"/>
                </a:cubicBezTo>
                <a:cubicBezTo>
                  <a:pt x="163" y="144"/>
                  <a:pt x="165" y="143"/>
                  <a:pt x="165" y="142"/>
                </a:cubicBezTo>
                <a:close/>
                <a:moveTo>
                  <a:pt x="174" y="136"/>
                </a:moveTo>
                <a:cubicBezTo>
                  <a:pt x="173" y="136"/>
                  <a:pt x="172" y="136"/>
                  <a:pt x="172" y="137"/>
                </a:cubicBezTo>
                <a:cubicBezTo>
                  <a:pt x="172" y="137"/>
                  <a:pt x="173" y="136"/>
                  <a:pt x="174" y="136"/>
                </a:cubicBezTo>
                <a:close/>
                <a:moveTo>
                  <a:pt x="187" y="126"/>
                </a:moveTo>
                <a:cubicBezTo>
                  <a:pt x="186" y="126"/>
                  <a:pt x="184" y="127"/>
                  <a:pt x="183" y="128"/>
                </a:cubicBezTo>
                <a:cubicBezTo>
                  <a:pt x="185" y="128"/>
                  <a:pt x="186" y="127"/>
                  <a:pt x="187" y="126"/>
                </a:cubicBezTo>
                <a:close/>
                <a:moveTo>
                  <a:pt x="209" y="110"/>
                </a:moveTo>
                <a:cubicBezTo>
                  <a:pt x="209" y="109"/>
                  <a:pt x="208" y="110"/>
                  <a:pt x="208" y="110"/>
                </a:cubicBezTo>
                <a:cubicBezTo>
                  <a:pt x="207" y="111"/>
                  <a:pt x="209" y="111"/>
                  <a:pt x="209" y="110"/>
                </a:cubicBezTo>
                <a:close/>
                <a:moveTo>
                  <a:pt x="301" y="62"/>
                </a:moveTo>
                <a:cubicBezTo>
                  <a:pt x="300" y="62"/>
                  <a:pt x="299" y="63"/>
                  <a:pt x="299" y="63"/>
                </a:cubicBezTo>
                <a:cubicBezTo>
                  <a:pt x="300" y="63"/>
                  <a:pt x="300" y="63"/>
                  <a:pt x="301" y="63"/>
                </a:cubicBezTo>
                <a:cubicBezTo>
                  <a:pt x="301" y="63"/>
                  <a:pt x="302" y="62"/>
                  <a:pt x="301" y="62"/>
                </a:cubicBezTo>
                <a:close/>
                <a:moveTo>
                  <a:pt x="320" y="56"/>
                </a:moveTo>
                <a:cubicBezTo>
                  <a:pt x="320" y="55"/>
                  <a:pt x="318" y="56"/>
                  <a:pt x="317" y="57"/>
                </a:cubicBezTo>
                <a:cubicBezTo>
                  <a:pt x="318" y="57"/>
                  <a:pt x="319" y="56"/>
                  <a:pt x="320" y="56"/>
                </a:cubicBezTo>
                <a:close/>
                <a:moveTo>
                  <a:pt x="399" y="40"/>
                </a:moveTo>
                <a:cubicBezTo>
                  <a:pt x="399" y="41"/>
                  <a:pt x="400" y="41"/>
                  <a:pt x="400" y="41"/>
                </a:cubicBezTo>
                <a:cubicBezTo>
                  <a:pt x="400" y="41"/>
                  <a:pt x="401" y="40"/>
                  <a:pt x="402" y="40"/>
                </a:cubicBezTo>
                <a:cubicBezTo>
                  <a:pt x="403" y="40"/>
                  <a:pt x="400" y="40"/>
                  <a:pt x="399" y="40"/>
                </a:cubicBezTo>
                <a:close/>
                <a:moveTo>
                  <a:pt x="410" y="40"/>
                </a:moveTo>
                <a:cubicBezTo>
                  <a:pt x="409" y="39"/>
                  <a:pt x="406" y="40"/>
                  <a:pt x="404" y="40"/>
                </a:cubicBezTo>
                <a:cubicBezTo>
                  <a:pt x="404" y="41"/>
                  <a:pt x="406" y="40"/>
                  <a:pt x="407" y="40"/>
                </a:cubicBezTo>
                <a:cubicBezTo>
                  <a:pt x="407" y="40"/>
                  <a:pt x="407" y="41"/>
                  <a:pt x="408" y="41"/>
                </a:cubicBezTo>
                <a:cubicBezTo>
                  <a:pt x="409" y="41"/>
                  <a:pt x="408" y="40"/>
                  <a:pt x="410" y="40"/>
                </a:cubicBezTo>
                <a:close/>
                <a:moveTo>
                  <a:pt x="412" y="40"/>
                </a:moveTo>
                <a:cubicBezTo>
                  <a:pt x="412" y="40"/>
                  <a:pt x="413" y="40"/>
                  <a:pt x="414" y="40"/>
                </a:cubicBezTo>
                <a:cubicBezTo>
                  <a:pt x="415" y="39"/>
                  <a:pt x="411" y="39"/>
                  <a:pt x="412" y="40"/>
                </a:cubicBezTo>
                <a:close/>
                <a:moveTo>
                  <a:pt x="439" y="39"/>
                </a:moveTo>
                <a:cubicBezTo>
                  <a:pt x="439" y="38"/>
                  <a:pt x="436" y="39"/>
                  <a:pt x="435" y="39"/>
                </a:cubicBezTo>
                <a:cubicBezTo>
                  <a:pt x="435" y="39"/>
                  <a:pt x="438" y="39"/>
                  <a:pt x="439" y="39"/>
                </a:cubicBezTo>
                <a:close/>
                <a:moveTo>
                  <a:pt x="450" y="3"/>
                </a:moveTo>
                <a:cubicBezTo>
                  <a:pt x="450" y="2"/>
                  <a:pt x="448" y="2"/>
                  <a:pt x="449" y="2"/>
                </a:cubicBezTo>
                <a:cubicBezTo>
                  <a:pt x="448" y="2"/>
                  <a:pt x="448" y="2"/>
                  <a:pt x="447" y="2"/>
                </a:cubicBezTo>
                <a:cubicBezTo>
                  <a:pt x="447" y="2"/>
                  <a:pt x="449" y="3"/>
                  <a:pt x="450" y="3"/>
                </a:cubicBezTo>
                <a:close/>
                <a:moveTo>
                  <a:pt x="450" y="40"/>
                </a:moveTo>
                <a:cubicBezTo>
                  <a:pt x="449" y="39"/>
                  <a:pt x="448" y="39"/>
                  <a:pt x="447" y="40"/>
                </a:cubicBezTo>
                <a:cubicBezTo>
                  <a:pt x="448" y="40"/>
                  <a:pt x="449" y="40"/>
                  <a:pt x="449" y="40"/>
                </a:cubicBezTo>
                <a:cubicBezTo>
                  <a:pt x="450" y="40"/>
                  <a:pt x="450" y="40"/>
                  <a:pt x="450" y="40"/>
                </a:cubicBezTo>
                <a:close/>
                <a:moveTo>
                  <a:pt x="455" y="41"/>
                </a:moveTo>
                <a:cubicBezTo>
                  <a:pt x="456" y="41"/>
                  <a:pt x="456" y="41"/>
                  <a:pt x="456" y="41"/>
                </a:cubicBezTo>
                <a:cubicBezTo>
                  <a:pt x="457" y="41"/>
                  <a:pt x="456" y="40"/>
                  <a:pt x="455" y="41"/>
                </a:cubicBezTo>
                <a:close/>
                <a:moveTo>
                  <a:pt x="472" y="42"/>
                </a:moveTo>
                <a:cubicBezTo>
                  <a:pt x="471" y="42"/>
                  <a:pt x="470" y="42"/>
                  <a:pt x="470" y="42"/>
                </a:cubicBezTo>
                <a:cubicBezTo>
                  <a:pt x="468" y="42"/>
                  <a:pt x="470" y="42"/>
                  <a:pt x="468" y="42"/>
                </a:cubicBezTo>
                <a:cubicBezTo>
                  <a:pt x="468" y="43"/>
                  <a:pt x="469" y="43"/>
                  <a:pt x="470" y="43"/>
                </a:cubicBezTo>
                <a:cubicBezTo>
                  <a:pt x="470" y="43"/>
                  <a:pt x="470" y="43"/>
                  <a:pt x="470" y="42"/>
                </a:cubicBezTo>
                <a:cubicBezTo>
                  <a:pt x="471" y="42"/>
                  <a:pt x="471" y="43"/>
                  <a:pt x="471" y="43"/>
                </a:cubicBezTo>
                <a:cubicBezTo>
                  <a:pt x="472" y="43"/>
                  <a:pt x="471" y="42"/>
                  <a:pt x="472" y="42"/>
                </a:cubicBezTo>
                <a:close/>
                <a:moveTo>
                  <a:pt x="476" y="43"/>
                </a:moveTo>
                <a:cubicBezTo>
                  <a:pt x="474" y="42"/>
                  <a:pt x="474" y="43"/>
                  <a:pt x="475" y="43"/>
                </a:cubicBezTo>
                <a:cubicBezTo>
                  <a:pt x="476" y="43"/>
                  <a:pt x="475" y="43"/>
                  <a:pt x="476" y="43"/>
                </a:cubicBezTo>
                <a:close/>
                <a:moveTo>
                  <a:pt x="478" y="44"/>
                </a:moveTo>
                <a:cubicBezTo>
                  <a:pt x="478" y="44"/>
                  <a:pt x="477" y="44"/>
                  <a:pt x="476" y="44"/>
                </a:cubicBezTo>
                <a:cubicBezTo>
                  <a:pt x="477" y="44"/>
                  <a:pt x="478" y="44"/>
                  <a:pt x="478" y="44"/>
                </a:cubicBezTo>
                <a:close/>
                <a:moveTo>
                  <a:pt x="486" y="45"/>
                </a:moveTo>
                <a:cubicBezTo>
                  <a:pt x="485" y="44"/>
                  <a:pt x="483" y="45"/>
                  <a:pt x="482" y="44"/>
                </a:cubicBezTo>
                <a:cubicBezTo>
                  <a:pt x="481" y="44"/>
                  <a:pt x="484" y="45"/>
                  <a:pt x="482" y="45"/>
                </a:cubicBezTo>
                <a:cubicBezTo>
                  <a:pt x="483" y="45"/>
                  <a:pt x="484" y="45"/>
                  <a:pt x="484" y="46"/>
                </a:cubicBezTo>
                <a:cubicBezTo>
                  <a:pt x="484" y="45"/>
                  <a:pt x="485" y="45"/>
                  <a:pt x="486" y="45"/>
                </a:cubicBezTo>
                <a:close/>
                <a:moveTo>
                  <a:pt x="495" y="10"/>
                </a:moveTo>
                <a:cubicBezTo>
                  <a:pt x="494" y="9"/>
                  <a:pt x="493" y="9"/>
                  <a:pt x="492" y="9"/>
                </a:cubicBezTo>
                <a:cubicBezTo>
                  <a:pt x="491" y="9"/>
                  <a:pt x="494" y="10"/>
                  <a:pt x="495" y="10"/>
                </a:cubicBezTo>
                <a:close/>
                <a:moveTo>
                  <a:pt x="568" y="35"/>
                </a:moveTo>
                <a:cubicBezTo>
                  <a:pt x="567" y="36"/>
                  <a:pt x="569" y="37"/>
                  <a:pt x="570" y="37"/>
                </a:cubicBezTo>
                <a:cubicBezTo>
                  <a:pt x="571" y="37"/>
                  <a:pt x="569" y="36"/>
                  <a:pt x="568" y="35"/>
                </a:cubicBezTo>
                <a:close/>
                <a:moveTo>
                  <a:pt x="587" y="46"/>
                </a:moveTo>
                <a:cubicBezTo>
                  <a:pt x="587" y="45"/>
                  <a:pt x="586" y="45"/>
                  <a:pt x="585" y="44"/>
                </a:cubicBezTo>
                <a:cubicBezTo>
                  <a:pt x="584" y="44"/>
                  <a:pt x="584" y="44"/>
                  <a:pt x="583" y="44"/>
                </a:cubicBezTo>
                <a:cubicBezTo>
                  <a:pt x="583" y="44"/>
                  <a:pt x="583" y="44"/>
                  <a:pt x="583" y="44"/>
                </a:cubicBezTo>
                <a:cubicBezTo>
                  <a:pt x="584" y="45"/>
                  <a:pt x="586" y="46"/>
                  <a:pt x="587" y="46"/>
                </a:cubicBezTo>
                <a:close/>
                <a:moveTo>
                  <a:pt x="592" y="48"/>
                </a:moveTo>
                <a:cubicBezTo>
                  <a:pt x="591" y="49"/>
                  <a:pt x="594" y="49"/>
                  <a:pt x="595" y="51"/>
                </a:cubicBezTo>
                <a:cubicBezTo>
                  <a:pt x="595" y="50"/>
                  <a:pt x="593" y="49"/>
                  <a:pt x="592" y="48"/>
                </a:cubicBezTo>
                <a:close/>
                <a:moveTo>
                  <a:pt x="626" y="71"/>
                </a:moveTo>
                <a:cubicBezTo>
                  <a:pt x="625" y="70"/>
                  <a:pt x="624" y="69"/>
                  <a:pt x="623" y="69"/>
                </a:cubicBezTo>
                <a:cubicBezTo>
                  <a:pt x="624" y="70"/>
                  <a:pt x="623" y="69"/>
                  <a:pt x="623" y="70"/>
                </a:cubicBezTo>
                <a:cubicBezTo>
                  <a:pt x="625" y="70"/>
                  <a:pt x="626" y="71"/>
                  <a:pt x="626" y="71"/>
                </a:cubicBezTo>
                <a:close/>
                <a:moveTo>
                  <a:pt x="627" y="72"/>
                </a:moveTo>
                <a:cubicBezTo>
                  <a:pt x="628" y="73"/>
                  <a:pt x="628" y="73"/>
                  <a:pt x="629" y="74"/>
                </a:cubicBezTo>
                <a:cubicBezTo>
                  <a:pt x="630" y="73"/>
                  <a:pt x="626" y="72"/>
                  <a:pt x="627" y="72"/>
                </a:cubicBezTo>
                <a:close/>
                <a:moveTo>
                  <a:pt x="660" y="99"/>
                </a:moveTo>
                <a:cubicBezTo>
                  <a:pt x="659" y="98"/>
                  <a:pt x="658" y="97"/>
                  <a:pt x="657" y="96"/>
                </a:cubicBezTo>
                <a:cubicBezTo>
                  <a:pt x="658" y="97"/>
                  <a:pt x="658" y="98"/>
                  <a:pt x="660" y="99"/>
                </a:cubicBezTo>
                <a:close/>
                <a:moveTo>
                  <a:pt x="665" y="156"/>
                </a:moveTo>
                <a:cubicBezTo>
                  <a:pt x="664" y="155"/>
                  <a:pt x="663" y="156"/>
                  <a:pt x="662" y="155"/>
                </a:cubicBezTo>
                <a:cubicBezTo>
                  <a:pt x="662" y="155"/>
                  <a:pt x="662" y="155"/>
                  <a:pt x="662" y="155"/>
                </a:cubicBezTo>
                <a:cubicBezTo>
                  <a:pt x="662" y="156"/>
                  <a:pt x="663" y="155"/>
                  <a:pt x="663" y="156"/>
                </a:cubicBezTo>
                <a:cubicBezTo>
                  <a:pt x="664" y="156"/>
                  <a:pt x="664" y="156"/>
                  <a:pt x="664" y="157"/>
                </a:cubicBezTo>
                <a:cubicBezTo>
                  <a:pt x="665" y="158"/>
                  <a:pt x="665" y="157"/>
                  <a:pt x="665" y="156"/>
                </a:cubicBezTo>
                <a:close/>
                <a:moveTo>
                  <a:pt x="667" y="159"/>
                </a:moveTo>
                <a:cubicBezTo>
                  <a:pt x="666" y="157"/>
                  <a:pt x="665" y="157"/>
                  <a:pt x="665" y="157"/>
                </a:cubicBezTo>
                <a:cubicBezTo>
                  <a:pt x="666" y="158"/>
                  <a:pt x="665" y="158"/>
                  <a:pt x="666" y="159"/>
                </a:cubicBezTo>
                <a:cubicBezTo>
                  <a:pt x="669" y="161"/>
                  <a:pt x="664" y="157"/>
                  <a:pt x="667" y="159"/>
                </a:cubicBezTo>
                <a:close/>
                <a:moveTo>
                  <a:pt x="670" y="162"/>
                </a:moveTo>
                <a:cubicBezTo>
                  <a:pt x="669" y="162"/>
                  <a:pt x="669" y="162"/>
                  <a:pt x="668" y="161"/>
                </a:cubicBezTo>
                <a:cubicBezTo>
                  <a:pt x="668" y="162"/>
                  <a:pt x="669" y="163"/>
                  <a:pt x="669" y="163"/>
                </a:cubicBezTo>
                <a:cubicBezTo>
                  <a:pt x="669" y="163"/>
                  <a:pt x="670" y="163"/>
                  <a:pt x="670" y="162"/>
                </a:cubicBezTo>
                <a:close/>
                <a:moveTo>
                  <a:pt x="672" y="165"/>
                </a:moveTo>
                <a:cubicBezTo>
                  <a:pt x="671" y="164"/>
                  <a:pt x="671" y="163"/>
                  <a:pt x="670" y="163"/>
                </a:cubicBezTo>
                <a:cubicBezTo>
                  <a:pt x="671" y="164"/>
                  <a:pt x="671" y="164"/>
                  <a:pt x="670" y="164"/>
                </a:cubicBezTo>
                <a:cubicBezTo>
                  <a:pt x="671" y="164"/>
                  <a:pt x="671" y="164"/>
                  <a:pt x="672" y="165"/>
                </a:cubicBezTo>
                <a:close/>
                <a:moveTo>
                  <a:pt x="700" y="141"/>
                </a:moveTo>
                <a:cubicBezTo>
                  <a:pt x="700" y="143"/>
                  <a:pt x="702" y="143"/>
                  <a:pt x="702" y="144"/>
                </a:cubicBezTo>
                <a:cubicBezTo>
                  <a:pt x="703" y="144"/>
                  <a:pt x="701" y="142"/>
                  <a:pt x="700" y="141"/>
                </a:cubicBezTo>
                <a:close/>
                <a:moveTo>
                  <a:pt x="705" y="149"/>
                </a:moveTo>
                <a:cubicBezTo>
                  <a:pt x="705" y="147"/>
                  <a:pt x="704" y="146"/>
                  <a:pt x="703" y="145"/>
                </a:cubicBezTo>
                <a:cubicBezTo>
                  <a:pt x="703" y="146"/>
                  <a:pt x="705" y="147"/>
                  <a:pt x="705" y="149"/>
                </a:cubicBezTo>
                <a:close/>
                <a:moveTo>
                  <a:pt x="707" y="150"/>
                </a:moveTo>
                <a:cubicBezTo>
                  <a:pt x="707" y="150"/>
                  <a:pt x="707" y="149"/>
                  <a:pt x="706" y="149"/>
                </a:cubicBezTo>
                <a:cubicBezTo>
                  <a:pt x="706" y="150"/>
                  <a:pt x="706" y="150"/>
                  <a:pt x="706" y="150"/>
                </a:cubicBezTo>
                <a:lnTo>
                  <a:pt x="707" y="150"/>
                </a:lnTo>
                <a:close/>
                <a:moveTo>
                  <a:pt x="761" y="292"/>
                </a:moveTo>
                <a:cubicBezTo>
                  <a:pt x="761" y="292"/>
                  <a:pt x="762" y="293"/>
                  <a:pt x="762" y="292"/>
                </a:cubicBezTo>
                <a:cubicBezTo>
                  <a:pt x="761" y="292"/>
                  <a:pt x="761" y="291"/>
                  <a:pt x="761" y="290"/>
                </a:cubicBezTo>
                <a:cubicBezTo>
                  <a:pt x="760" y="291"/>
                  <a:pt x="761" y="292"/>
                  <a:pt x="761" y="292"/>
                </a:cubicBezTo>
                <a:close/>
                <a:moveTo>
                  <a:pt x="740" y="199"/>
                </a:moveTo>
                <a:cubicBezTo>
                  <a:pt x="741" y="201"/>
                  <a:pt x="742" y="203"/>
                  <a:pt x="743" y="203"/>
                </a:cubicBezTo>
                <a:cubicBezTo>
                  <a:pt x="742" y="202"/>
                  <a:pt x="742" y="200"/>
                  <a:pt x="740" y="199"/>
                </a:cubicBezTo>
                <a:close/>
                <a:moveTo>
                  <a:pt x="745" y="252"/>
                </a:moveTo>
                <a:cubicBezTo>
                  <a:pt x="744" y="250"/>
                  <a:pt x="742" y="247"/>
                  <a:pt x="741" y="246"/>
                </a:cubicBezTo>
                <a:cubicBezTo>
                  <a:pt x="740" y="245"/>
                  <a:pt x="740" y="246"/>
                  <a:pt x="740" y="246"/>
                </a:cubicBezTo>
                <a:cubicBezTo>
                  <a:pt x="742" y="248"/>
                  <a:pt x="743" y="250"/>
                  <a:pt x="744" y="252"/>
                </a:cubicBezTo>
                <a:cubicBezTo>
                  <a:pt x="744" y="253"/>
                  <a:pt x="745" y="253"/>
                  <a:pt x="745" y="252"/>
                </a:cubicBezTo>
                <a:close/>
                <a:moveTo>
                  <a:pt x="749" y="260"/>
                </a:moveTo>
                <a:cubicBezTo>
                  <a:pt x="748" y="259"/>
                  <a:pt x="747" y="257"/>
                  <a:pt x="745" y="255"/>
                </a:cubicBezTo>
                <a:cubicBezTo>
                  <a:pt x="746" y="257"/>
                  <a:pt x="747" y="259"/>
                  <a:pt x="748" y="261"/>
                </a:cubicBezTo>
                <a:cubicBezTo>
                  <a:pt x="749" y="261"/>
                  <a:pt x="749" y="261"/>
                  <a:pt x="749" y="260"/>
                </a:cubicBezTo>
                <a:close/>
                <a:moveTo>
                  <a:pt x="754" y="269"/>
                </a:moveTo>
                <a:cubicBezTo>
                  <a:pt x="753" y="266"/>
                  <a:pt x="750" y="264"/>
                  <a:pt x="749" y="262"/>
                </a:cubicBezTo>
                <a:cubicBezTo>
                  <a:pt x="749" y="264"/>
                  <a:pt x="749" y="264"/>
                  <a:pt x="749" y="264"/>
                </a:cubicBezTo>
                <a:cubicBezTo>
                  <a:pt x="751" y="265"/>
                  <a:pt x="752" y="267"/>
                  <a:pt x="754" y="269"/>
                </a:cubicBezTo>
                <a:close/>
                <a:moveTo>
                  <a:pt x="758" y="224"/>
                </a:moveTo>
                <a:cubicBezTo>
                  <a:pt x="758" y="224"/>
                  <a:pt x="758" y="223"/>
                  <a:pt x="757" y="223"/>
                </a:cubicBezTo>
                <a:cubicBezTo>
                  <a:pt x="758" y="225"/>
                  <a:pt x="757" y="225"/>
                  <a:pt x="756" y="223"/>
                </a:cubicBezTo>
                <a:cubicBezTo>
                  <a:pt x="756" y="224"/>
                  <a:pt x="757" y="225"/>
                  <a:pt x="758" y="226"/>
                </a:cubicBezTo>
                <a:cubicBezTo>
                  <a:pt x="757" y="224"/>
                  <a:pt x="759" y="226"/>
                  <a:pt x="758" y="224"/>
                </a:cubicBezTo>
                <a:close/>
                <a:moveTo>
                  <a:pt x="768" y="283"/>
                </a:moveTo>
                <a:cubicBezTo>
                  <a:pt x="768" y="281"/>
                  <a:pt x="767" y="282"/>
                  <a:pt x="766" y="281"/>
                </a:cubicBezTo>
                <a:cubicBezTo>
                  <a:pt x="766" y="282"/>
                  <a:pt x="767" y="283"/>
                  <a:pt x="768" y="283"/>
                </a:cubicBezTo>
                <a:close/>
                <a:moveTo>
                  <a:pt x="768" y="279"/>
                </a:moveTo>
                <a:cubicBezTo>
                  <a:pt x="767" y="279"/>
                  <a:pt x="766" y="278"/>
                  <a:pt x="766" y="277"/>
                </a:cubicBezTo>
                <a:cubicBezTo>
                  <a:pt x="766" y="277"/>
                  <a:pt x="766" y="278"/>
                  <a:pt x="766" y="279"/>
                </a:cubicBezTo>
                <a:cubicBezTo>
                  <a:pt x="766" y="278"/>
                  <a:pt x="767" y="279"/>
                  <a:pt x="768" y="281"/>
                </a:cubicBezTo>
                <a:cubicBezTo>
                  <a:pt x="768" y="280"/>
                  <a:pt x="768" y="280"/>
                  <a:pt x="767" y="280"/>
                </a:cubicBezTo>
                <a:cubicBezTo>
                  <a:pt x="767" y="279"/>
                  <a:pt x="768" y="280"/>
                  <a:pt x="768" y="279"/>
                </a:cubicBezTo>
                <a:close/>
                <a:moveTo>
                  <a:pt x="771" y="260"/>
                </a:moveTo>
                <a:cubicBezTo>
                  <a:pt x="771" y="260"/>
                  <a:pt x="772" y="261"/>
                  <a:pt x="772" y="262"/>
                </a:cubicBezTo>
                <a:cubicBezTo>
                  <a:pt x="772" y="262"/>
                  <a:pt x="772" y="260"/>
                  <a:pt x="771" y="260"/>
                </a:cubicBezTo>
                <a:close/>
                <a:moveTo>
                  <a:pt x="775" y="271"/>
                </a:moveTo>
                <a:cubicBezTo>
                  <a:pt x="775" y="269"/>
                  <a:pt x="774" y="268"/>
                  <a:pt x="773" y="266"/>
                </a:cubicBezTo>
                <a:cubicBezTo>
                  <a:pt x="773" y="268"/>
                  <a:pt x="774" y="269"/>
                  <a:pt x="775" y="271"/>
                </a:cubicBezTo>
                <a:close/>
                <a:moveTo>
                  <a:pt x="777" y="277"/>
                </a:moveTo>
                <a:cubicBezTo>
                  <a:pt x="777" y="276"/>
                  <a:pt x="777" y="275"/>
                  <a:pt x="776" y="275"/>
                </a:cubicBezTo>
                <a:cubicBezTo>
                  <a:pt x="776" y="276"/>
                  <a:pt x="777" y="276"/>
                  <a:pt x="777" y="277"/>
                </a:cubicBezTo>
                <a:close/>
                <a:moveTo>
                  <a:pt x="779" y="276"/>
                </a:moveTo>
                <a:cubicBezTo>
                  <a:pt x="778" y="276"/>
                  <a:pt x="780" y="279"/>
                  <a:pt x="780" y="277"/>
                </a:cubicBezTo>
                <a:cubicBezTo>
                  <a:pt x="779" y="277"/>
                  <a:pt x="779" y="277"/>
                  <a:pt x="779" y="276"/>
                </a:cubicBezTo>
                <a:cubicBezTo>
                  <a:pt x="779" y="276"/>
                  <a:pt x="779" y="276"/>
                  <a:pt x="779" y="276"/>
                </a:cubicBezTo>
                <a:close/>
                <a:moveTo>
                  <a:pt x="782" y="283"/>
                </a:moveTo>
                <a:cubicBezTo>
                  <a:pt x="782" y="284"/>
                  <a:pt x="781" y="285"/>
                  <a:pt x="780" y="284"/>
                </a:cubicBezTo>
                <a:cubicBezTo>
                  <a:pt x="781" y="283"/>
                  <a:pt x="781" y="283"/>
                  <a:pt x="781" y="281"/>
                </a:cubicBezTo>
                <a:cubicBezTo>
                  <a:pt x="780" y="281"/>
                  <a:pt x="780" y="280"/>
                  <a:pt x="780" y="279"/>
                </a:cubicBezTo>
                <a:cubicBezTo>
                  <a:pt x="779" y="278"/>
                  <a:pt x="778" y="277"/>
                  <a:pt x="777" y="275"/>
                </a:cubicBezTo>
                <a:cubicBezTo>
                  <a:pt x="777" y="276"/>
                  <a:pt x="778" y="277"/>
                  <a:pt x="778" y="278"/>
                </a:cubicBezTo>
                <a:cubicBezTo>
                  <a:pt x="778" y="279"/>
                  <a:pt x="778" y="277"/>
                  <a:pt x="777" y="278"/>
                </a:cubicBezTo>
                <a:cubicBezTo>
                  <a:pt x="778" y="280"/>
                  <a:pt x="780" y="282"/>
                  <a:pt x="780" y="285"/>
                </a:cubicBezTo>
                <a:cubicBezTo>
                  <a:pt x="781" y="286"/>
                  <a:pt x="783" y="286"/>
                  <a:pt x="782" y="283"/>
                </a:cubicBezTo>
                <a:close/>
                <a:moveTo>
                  <a:pt x="713" y="312"/>
                </a:moveTo>
                <a:cubicBezTo>
                  <a:pt x="713" y="312"/>
                  <a:pt x="713" y="312"/>
                  <a:pt x="713" y="313"/>
                </a:cubicBezTo>
                <a:cubicBezTo>
                  <a:pt x="713" y="313"/>
                  <a:pt x="713" y="313"/>
                  <a:pt x="713" y="313"/>
                </a:cubicBezTo>
                <a:cubicBezTo>
                  <a:pt x="713" y="312"/>
                  <a:pt x="713" y="312"/>
                  <a:pt x="713" y="312"/>
                </a:cubicBezTo>
                <a:close/>
                <a:moveTo>
                  <a:pt x="694" y="321"/>
                </a:moveTo>
                <a:cubicBezTo>
                  <a:pt x="694" y="321"/>
                  <a:pt x="694" y="321"/>
                  <a:pt x="694" y="321"/>
                </a:cubicBezTo>
                <a:cubicBezTo>
                  <a:pt x="694" y="322"/>
                  <a:pt x="694" y="321"/>
                  <a:pt x="694" y="321"/>
                </a:cubicBezTo>
                <a:close/>
                <a:moveTo>
                  <a:pt x="704" y="332"/>
                </a:moveTo>
                <a:cubicBezTo>
                  <a:pt x="704" y="332"/>
                  <a:pt x="703" y="332"/>
                  <a:pt x="703" y="332"/>
                </a:cubicBezTo>
                <a:cubicBezTo>
                  <a:pt x="703" y="332"/>
                  <a:pt x="703" y="332"/>
                  <a:pt x="703" y="333"/>
                </a:cubicBezTo>
                <a:cubicBezTo>
                  <a:pt x="703" y="333"/>
                  <a:pt x="703" y="332"/>
                  <a:pt x="704" y="332"/>
                </a:cubicBezTo>
                <a:close/>
                <a:moveTo>
                  <a:pt x="704" y="331"/>
                </a:moveTo>
                <a:cubicBezTo>
                  <a:pt x="704" y="331"/>
                  <a:pt x="704" y="331"/>
                  <a:pt x="704" y="331"/>
                </a:cubicBezTo>
                <a:cubicBezTo>
                  <a:pt x="704" y="330"/>
                  <a:pt x="703" y="331"/>
                  <a:pt x="703" y="330"/>
                </a:cubicBezTo>
                <a:cubicBezTo>
                  <a:pt x="702" y="330"/>
                  <a:pt x="701" y="331"/>
                  <a:pt x="702" y="332"/>
                </a:cubicBezTo>
                <a:cubicBezTo>
                  <a:pt x="702" y="331"/>
                  <a:pt x="702" y="331"/>
                  <a:pt x="702" y="331"/>
                </a:cubicBezTo>
                <a:cubicBezTo>
                  <a:pt x="702" y="331"/>
                  <a:pt x="702" y="331"/>
                  <a:pt x="702" y="332"/>
                </a:cubicBezTo>
                <a:cubicBezTo>
                  <a:pt x="703" y="332"/>
                  <a:pt x="703" y="331"/>
                  <a:pt x="703" y="332"/>
                </a:cubicBezTo>
                <a:cubicBezTo>
                  <a:pt x="703" y="332"/>
                  <a:pt x="704" y="332"/>
                  <a:pt x="704" y="332"/>
                </a:cubicBezTo>
                <a:cubicBezTo>
                  <a:pt x="704" y="331"/>
                  <a:pt x="704" y="331"/>
                  <a:pt x="704" y="331"/>
                </a:cubicBezTo>
                <a:close/>
                <a:moveTo>
                  <a:pt x="705" y="331"/>
                </a:moveTo>
                <a:cubicBezTo>
                  <a:pt x="705" y="331"/>
                  <a:pt x="705" y="331"/>
                  <a:pt x="704" y="331"/>
                </a:cubicBezTo>
                <a:cubicBezTo>
                  <a:pt x="704" y="331"/>
                  <a:pt x="704" y="331"/>
                  <a:pt x="705" y="331"/>
                </a:cubicBezTo>
                <a:close/>
                <a:moveTo>
                  <a:pt x="707" y="332"/>
                </a:moveTo>
                <a:cubicBezTo>
                  <a:pt x="706" y="332"/>
                  <a:pt x="706" y="332"/>
                  <a:pt x="705" y="332"/>
                </a:cubicBezTo>
                <a:cubicBezTo>
                  <a:pt x="706" y="332"/>
                  <a:pt x="706" y="332"/>
                  <a:pt x="707" y="332"/>
                </a:cubicBezTo>
                <a:close/>
                <a:moveTo>
                  <a:pt x="708" y="333"/>
                </a:moveTo>
                <a:cubicBezTo>
                  <a:pt x="708" y="333"/>
                  <a:pt x="707" y="333"/>
                  <a:pt x="707" y="333"/>
                </a:cubicBezTo>
                <a:cubicBezTo>
                  <a:pt x="707" y="333"/>
                  <a:pt x="707" y="334"/>
                  <a:pt x="708" y="333"/>
                </a:cubicBezTo>
                <a:close/>
                <a:moveTo>
                  <a:pt x="710" y="321"/>
                </a:moveTo>
                <a:cubicBezTo>
                  <a:pt x="710" y="322"/>
                  <a:pt x="710" y="321"/>
                  <a:pt x="710" y="321"/>
                </a:cubicBezTo>
                <a:cubicBezTo>
                  <a:pt x="710" y="321"/>
                  <a:pt x="710" y="321"/>
                  <a:pt x="710" y="321"/>
                </a:cubicBezTo>
                <a:close/>
                <a:moveTo>
                  <a:pt x="710" y="322"/>
                </a:moveTo>
                <a:cubicBezTo>
                  <a:pt x="710" y="322"/>
                  <a:pt x="710" y="322"/>
                  <a:pt x="710" y="322"/>
                </a:cubicBezTo>
                <a:cubicBezTo>
                  <a:pt x="710" y="322"/>
                  <a:pt x="710" y="322"/>
                  <a:pt x="710" y="322"/>
                </a:cubicBezTo>
                <a:cubicBezTo>
                  <a:pt x="710" y="322"/>
                  <a:pt x="709" y="322"/>
                  <a:pt x="709" y="323"/>
                </a:cubicBezTo>
                <a:cubicBezTo>
                  <a:pt x="710" y="323"/>
                  <a:pt x="710" y="322"/>
                  <a:pt x="710" y="322"/>
                </a:cubicBezTo>
                <a:cubicBezTo>
                  <a:pt x="711" y="322"/>
                  <a:pt x="711" y="322"/>
                  <a:pt x="710" y="322"/>
                </a:cubicBezTo>
                <a:close/>
                <a:moveTo>
                  <a:pt x="714" y="340"/>
                </a:moveTo>
                <a:cubicBezTo>
                  <a:pt x="715" y="339"/>
                  <a:pt x="714" y="339"/>
                  <a:pt x="714" y="339"/>
                </a:cubicBezTo>
                <a:cubicBezTo>
                  <a:pt x="714" y="340"/>
                  <a:pt x="713" y="340"/>
                  <a:pt x="713" y="341"/>
                </a:cubicBezTo>
                <a:cubicBezTo>
                  <a:pt x="713" y="341"/>
                  <a:pt x="713" y="341"/>
                  <a:pt x="714" y="341"/>
                </a:cubicBezTo>
                <a:cubicBezTo>
                  <a:pt x="714" y="340"/>
                  <a:pt x="714" y="339"/>
                  <a:pt x="714" y="340"/>
                </a:cubicBezTo>
                <a:close/>
                <a:moveTo>
                  <a:pt x="720" y="316"/>
                </a:moveTo>
                <a:cubicBezTo>
                  <a:pt x="720" y="316"/>
                  <a:pt x="720" y="316"/>
                  <a:pt x="720" y="316"/>
                </a:cubicBezTo>
                <a:cubicBezTo>
                  <a:pt x="719" y="316"/>
                  <a:pt x="718" y="316"/>
                  <a:pt x="717" y="316"/>
                </a:cubicBezTo>
                <a:cubicBezTo>
                  <a:pt x="718" y="317"/>
                  <a:pt x="719" y="316"/>
                  <a:pt x="720" y="316"/>
                </a:cubicBezTo>
                <a:close/>
                <a:moveTo>
                  <a:pt x="721" y="341"/>
                </a:moveTo>
                <a:cubicBezTo>
                  <a:pt x="721" y="341"/>
                  <a:pt x="720" y="341"/>
                  <a:pt x="720" y="341"/>
                </a:cubicBezTo>
                <a:cubicBezTo>
                  <a:pt x="720" y="341"/>
                  <a:pt x="721" y="341"/>
                  <a:pt x="721" y="341"/>
                </a:cubicBezTo>
                <a:close/>
                <a:moveTo>
                  <a:pt x="722" y="317"/>
                </a:moveTo>
                <a:cubicBezTo>
                  <a:pt x="721" y="316"/>
                  <a:pt x="721" y="316"/>
                  <a:pt x="720" y="316"/>
                </a:cubicBezTo>
                <a:cubicBezTo>
                  <a:pt x="720" y="316"/>
                  <a:pt x="720" y="317"/>
                  <a:pt x="720" y="317"/>
                </a:cubicBezTo>
                <a:cubicBezTo>
                  <a:pt x="721" y="317"/>
                  <a:pt x="721" y="317"/>
                  <a:pt x="722" y="317"/>
                </a:cubicBezTo>
                <a:close/>
                <a:moveTo>
                  <a:pt x="724" y="317"/>
                </a:moveTo>
                <a:cubicBezTo>
                  <a:pt x="724" y="318"/>
                  <a:pt x="723" y="317"/>
                  <a:pt x="723" y="317"/>
                </a:cubicBezTo>
                <a:cubicBezTo>
                  <a:pt x="722" y="317"/>
                  <a:pt x="722" y="318"/>
                  <a:pt x="722" y="318"/>
                </a:cubicBezTo>
                <a:cubicBezTo>
                  <a:pt x="723" y="318"/>
                  <a:pt x="724" y="318"/>
                  <a:pt x="724" y="318"/>
                </a:cubicBezTo>
                <a:cubicBezTo>
                  <a:pt x="724" y="318"/>
                  <a:pt x="724" y="318"/>
                  <a:pt x="724" y="317"/>
                </a:cubicBezTo>
                <a:close/>
                <a:moveTo>
                  <a:pt x="734" y="348"/>
                </a:moveTo>
                <a:cubicBezTo>
                  <a:pt x="733" y="348"/>
                  <a:pt x="733" y="348"/>
                  <a:pt x="733" y="348"/>
                </a:cubicBezTo>
                <a:cubicBezTo>
                  <a:pt x="733" y="348"/>
                  <a:pt x="733" y="348"/>
                  <a:pt x="734" y="348"/>
                </a:cubicBezTo>
                <a:close/>
                <a:moveTo>
                  <a:pt x="735" y="348"/>
                </a:moveTo>
                <a:cubicBezTo>
                  <a:pt x="735" y="348"/>
                  <a:pt x="734" y="348"/>
                  <a:pt x="734" y="348"/>
                </a:cubicBezTo>
                <a:cubicBezTo>
                  <a:pt x="734" y="348"/>
                  <a:pt x="734" y="349"/>
                  <a:pt x="735" y="348"/>
                </a:cubicBezTo>
                <a:close/>
                <a:moveTo>
                  <a:pt x="736" y="349"/>
                </a:moveTo>
                <a:cubicBezTo>
                  <a:pt x="736" y="348"/>
                  <a:pt x="735" y="349"/>
                  <a:pt x="735" y="348"/>
                </a:cubicBezTo>
                <a:cubicBezTo>
                  <a:pt x="735" y="349"/>
                  <a:pt x="735" y="349"/>
                  <a:pt x="736" y="349"/>
                </a:cubicBezTo>
                <a:close/>
                <a:moveTo>
                  <a:pt x="748" y="356"/>
                </a:moveTo>
                <a:cubicBezTo>
                  <a:pt x="748" y="356"/>
                  <a:pt x="748" y="355"/>
                  <a:pt x="748" y="355"/>
                </a:cubicBezTo>
                <a:cubicBezTo>
                  <a:pt x="748" y="356"/>
                  <a:pt x="748" y="356"/>
                  <a:pt x="748" y="356"/>
                </a:cubicBezTo>
                <a:close/>
                <a:moveTo>
                  <a:pt x="756" y="318"/>
                </a:moveTo>
                <a:cubicBezTo>
                  <a:pt x="756" y="319"/>
                  <a:pt x="756" y="319"/>
                  <a:pt x="756" y="319"/>
                </a:cubicBezTo>
                <a:cubicBezTo>
                  <a:pt x="756" y="318"/>
                  <a:pt x="756" y="318"/>
                  <a:pt x="756" y="318"/>
                </a:cubicBezTo>
                <a:cubicBezTo>
                  <a:pt x="756" y="318"/>
                  <a:pt x="756" y="318"/>
                  <a:pt x="756" y="318"/>
                </a:cubicBezTo>
                <a:close/>
                <a:moveTo>
                  <a:pt x="756" y="360"/>
                </a:moveTo>
                <a:cubicBezTo>
                  <a:pt x="756" y="360"/>
                  <a:pt x="756" y="360"/>
                  <a:pt x="756" y="360"/>
                </a:cubicBezTo>
                <a:cubicBezTo>
                  <a:pt x="755" y="360"/>
                  <a:pt x="756" y="360"/>
                  <a:pt x="756" y="360"/>
                </a:cubicBezTo>
                <a:close/>
                <a:moveTo>
                  <a:pt x="757" y="361"/>
                </a:moveTo>
                <a:cubicBezTo>
                  <a:pt x="757" y="361"/>
                  <a:pt x="756" y="361"/>
                  <a:pt x="756" y="361"/>
                </a:cubicBezTo>
                <a:cubicBezTo>
                  <a:pt x="756" y="361"/>
                  <a:pt x="756" y="361"/>
                  <a:pt x="757" y="361"/>
                </a:cubicBezTo>
                <a:cubicBezTo>
                  <a:pt x="757" y="361"/>
                  <a:pt x="757" y="361"/>
                  <a:pt x="757" y="361"/>
                </a:cubicBezTo>
                <a:close/>
                <a:moveTo>
                  <a:pt x="757" y="318"/>
                </a:moveTo>
                <a:cubicBezTo>
                  <a:pt x="757" y="318"/>
                  <a:pt x="757" y="318"/>
                  <a:pt x="757" y="318"/>
                </a:cubicBezTo>
                <a:cubicBezTo>
                  <a:pt x="757" y="318"/>
                  <a:pt x="756" y="318"/>
                  <a:pt x="756" y="319"/>
                </a:cubicBezTo>
                <a:cubicBezTo>
                  <a:pt x="757" y="318"/>
                  <a:pt x="757" y="319"/>
                  <a:pt x="757" y="318"/>
                </a:cubicBezTo>
                <a:close/>
                <a:moveTo>
                  <a:pt x="758" y="319"/>
                </a:moveTo>
                <a:cubicBezTo>
                  <a:pt x="758" y="319"/>
                  <a:pt x="758" y="319"/>
                  <a:pt x="758" y="318"/>
                </a:cubicBezTo>
                <a:cubicBezTo>
                  <a:pt x="757" y="319"/>
                  <a:pt x="758" y="319"/>
                  <a:pt x="757" y="319"/>
                </a:cubicBezTo>
                <a:cubicBezTo>
                  <a:pt x="757" y="320"/>
                  <a:pt x="758" y="319"/>
                  <a:pt x="758" y="319"/>
                </a:cubicBezTo>
                <a:close/>
                <a:moveTo>
                  <a:pt x="759" y="319"/>
                </a:moveTo>
                <a:cubicBezTo>
                  <a:pt x="759" y="319"/>
                  <a:pt x="760" y="319"/>
                  <a:pt x="760" y="319"/>
                </a:cubicBezTo>
                <a:cubicBezTo>
                  <a:pt x="759" y="318"/>
                  <a:pt x="759" y="319"/>
                  <a:pt x="759" y="319"/>
                </a:cubicBezTo>
                <a:cubicBezTo>
                  <a:pt x="759" y="319"/>
                  <a:pt x="759" y="319"/>
                  <a:pt x="759" y="319"/>
                </a:cubicBezTo>
                <a:cubicBezTo>
                  <a:pt x="758" y="319"/>
                  <a:pt x="758" y="319"/>
                  <a:pt x="758" y="320"/>
                </a:cubicBezTo>
                <a:cubicBezTo>
                  <a:pt x="758" y="320"/>
                  <a:pt x="759" y="319"/>
                  <a:pt x="759" y="319"/>
                </a:cubicBezTo>
                <a:close/>
                <a:moveTo>
                  <a:pt x="765" y="366"/>
                </a:moveTo>
                <a:cubicBezTo>
                  <a:pt x="765" y="367"/>
                  <a:pt x="766" y="367"/>
                  <a:pt x="766" y="367"/>
                </a:cubicBezTo>
                <a:cubicBezTo>
                  <a:pt x="766" y="367"/>
                  <a:pt x="765" y="367"/>
                  <a:pt x="765" y="366"/>
                </a:cubicBezTo>
                <a:close/>
                <a:moveTo>
                  <a:pt x="769" y="369"/>
                </a:moveTo>
                <a:cubicBezTo>
                  <a:pt x="769" y="369"/>
                  <a:pt x="769" y="369"/>
                  <a:pt x="769" y="369"/>
                </a:cubicBezTo>
                <a:cubicBezTo>
                  <a:pt x="769" y="368"/>
                  <a:pt x="768" y="368"/>
                  <a:pt x="768" y="368"/>
                </a:cubicBezTo>
                <a:cubicBezTo>
                  <a:pt x="768" y="369"/>
                  <a:pt x="768" y="369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lose/>
                <a:moveTo>
                  <a:pt x="774" y="372"/>
                </a:moveTo>
                <a:cubicBezTo>
                  <a:pt x="773" y="373"/>
                  <a:pt x="774" y="373"/>
                  <a:pt x="774" y="374"/>
                </a:cubicBezTo>
                <a:cubicBezTo>
                  <a:pt x="774" y="373"/>
                  <a:pt x="774" y="373"/>
                  <a:pt x="774" y="372"/>
                </a:cubicBezTo>
                <a:close/>
                <a:moveTo>
                  <a:pt x="792" y="333"/>
                </a:moveTo>
                <a:cubicBezTo>
                  <a:pt x="792" y="333"/>
                  <a:pt x="792" y="333"/>
                  <a:pt x="792" y="333"/>
                </a:cubicBezTo>
                <a:cubicBezTo>
                  <a:pt x="793" y="333"/>
                  <a:pt x="793" y="333"/>
                  <a:pt x="793" y="333"/>
                </a:cubicBezTo>
                <a:cubicBezTo>
                  <a:pt x="792" y="333"/>
                  <a:pt x="792" y="333"/>
                  <a:pt x="792" y="333"/>
                </a:cubicBezTo>
                <a:close/>
                <a:moveTo>
                  <a:pt x="791" y="317"/>
                </a:moveTo>
                <a:cubicBezTo>
                  <a:pt x="791" y="317"/>
                  <a:pt x="792" y="317"/>
                  <a:pt x="792" y="317"/>
                </a:cubicBezTo>
                <a:cubicBezTo>
                  <a:pt x="792" y="317"/>
                  <a:pt x="792" y="316"/>
                  <a:pt x="792" y="316"/>
                </a:cubicBezTo>
                <a:cubicBezTo>
                  <a:pt x="792" y="316"/>
                  <a:pt x="792" y="316"/>
                  <a:pt x="791" y="316"/>
                </a:cubicBezTo>
                <a:lnTo>
                  <a:pt x="791" y="317"/>
                </a:lnTo>
                <a:close/>
                <a:moveTo>
                  <a:pt x="790" y="335"/>
                </a:moveTo>
                <a:cubicBezTo>
                  <a:pt x="791" y="335"/>
                  <a:pt x="791" y="335"/>
                  <a:pt x="790" y="335"/>
                </a:cubicBezTo>
                <a:cubicBezTo>
                  <a:pt x="790" y="334"/>
                  <a:pt x="790" y="334"/>
                  <a:pt x="790" y="334"/>
                </a:cubicBezTo>
                <a:cubicBezTo>
                  <a:pt x="790" y="335"/>
                  <a:pt x="791" y="335"/>
                  <a:pt x="790" y="335"/>
                </a:cubicBezTo>
                <a:close/>
                <a:moveTo>
                  <a:pt x="789" y="340"/>
                </a:moveTo>
                <a:cubicBezTo>
                  <a:pt x="789" y="339"/>
                  <a:pt x="789" y="340"/>
                  <a:pt x="789" y="339"/>
                </a:cubicBezTo>
                <a:cubicBezTo>
                  <a:pt x="788" y="338"/>
                  <a:pt x="788" y="339"/>
                  <a:pt x="788" y="338"/>
                </a:cubicBezTo>
                <a:cubicBezTo>
                  <a:pt x="788" y="339"/>
                  <a:pt x="789" y="339"/>
                  <a:pt x="789" y="340"/>
                </a:cubicBezTo>
                <a:cubicBezTo>
                  <a:pt x="789" y="340"/>
                  <a:pt x="789" y="339"/>
                  <a:pt x="789" y="340"/>
                </a:cubicBezTo>
                <a:close/>
                <a:moveTo>
                  <a:pt x="789" y="339"/>
                </a:moveTo>
                <a:cubicBezTo>
                  <a:pt x="789" y="338"/>
                  <a:pt x="789" y="339"/>
                  <a:pt x="789" y="339"/>
                </a:cubicBezTo>
                <a:cubicBezTo>
                  <a:pt x="789" y="340"/>
                  <a:pt x="789" y="339"/>
                  <a:pt x="789" y="339"/>
                </a:cubicBezTo>
                <a:close/>
                <a:moveTo>
                  <a:pt x="789" y="339"/>
                </a:moveTo>
                <a:cubicBezTo>
                  <a:pt x="789" y="340"/>
                  <a:pt x="789" y="340"/>
                  <a:pt x="789" y="340"/>
                </a:cubicBezTo>
                <a:cubicBezTo>
                  <a:pt x="789" y="341"/>
                  <a:pt x="789" y="339"/>
                  <a:pt x="789" y="339"/>
                </a:cubicBezTo>
                <a:close/>
                <a:moveTo>
                  <a:pt x="790" y="340"/>
                </a:moveTo>
                <a:cubicBezTo>
                  <a:pt x="790" y="340"/>
                  <a:pt x="789" y="339"/>
                  <a:pt x="789" y="339"/>
                </a:cubicBezTo>
                <a:cubicBezTo>
                  <a:pt x="789" y="338"/>
                  <a:pt x="789" y="339"/>
                  <a:pt x="789" y="339"/>
                </a:cubicBezTo>
                <a:cubicBezTo>
                  <a:pt x="789" y="340"/>
                  <a:pt x="789" y="340"/>
                  <a:pt x="789" y="340"/>
                </a:cubicBezTo>
                <a:cubicBezTo>
                  <a:pt x="789" y="340"/>
                  <a:pt x="789" y="339"/>
                  <a:pt x="789" y="339"/>
                </a:cubicBezTo>
                <a:cubicBezTo>
                  <a:pt x="789" y="339"/>
                  <a:pt x="789" y="340"/>
                  <a:pt x="789" y="340"/>
                </a:cubicBezTo>
                <a:cubicBezTo>
                  <a:pt x="789" y="340"/>
                  <a:pt x="789" y="340"/>
                  <a:pt x="790" y="340"/>
                </a:cubicBezTo>
                <a:close/>
                <a:moveTo>
                  <a:pt x="790" y="334"/>
                </a:moveTo>
                <a:cubicBezTo>
                  <a:pt x="790" y="334"/>
                  <a:pt x="790" y="336"/>
                  <a:pt x="790" y="335"/>
                </a:cubicBezTo>
                <a:cubicBezTo>
                  <a:pt x="791" y="336"/>
                  <a:pt x="791" y="336"/>
                  <a:pt x="790" y="335"/>
                </a:cubicBezTo>
                <a:cubicBezTo>
                  <a:pt x="790" y="335"/>
                  <a:pt x="790" y="335"/>
                  <a:pt x="790" y="335"/>
                </a:cubicBezTo>
                <a:cubicBezTo>
                  <a:pt x="790" y="335"/>
                  <a:pt x="790" y="335"/>
                  <a:pt x="790" y="334"/>
                </a:cubicBezTo>
                <a:close/>
                <a:moveTo>
                  <a:pt x="790" y="336"/>
                </a:moveTo>
                <a:cubicBezTo>
                  <a:pt x="791" y="336"/>
                  <a:pt x="791" y="336"/>
                  <a:pt x="790" y="336"/>
                </a:cubicBezTo>
                <a:cubicBezTo>
                  <a:pt x="790" y="335"/>
                  <a:pt x="790" y="336"/>
                  <a:pt x="790" y="336"/>
                </a:cubicBezTo>
                <a:close/>
                <a:moveTo>
                  <a:pt x="790" y="339"/>
                </a:moveTo>
                <a:cubicBezTo>
                  <a:pt x="790" y="339"/>
                  <a:pt x="790" y="339"/>
                  <a:pt x="790" y="339"/>
                </a:cubicBezTo>
                <a:cubicBezTo>
                  <a:pt x="790" y="339"/>
                  <a:pt x="790" y="340"/>
                  <a:pt x="790" y="339"/>
                </a:cubicBezTo>
                <a:close/>
                <a:moveTo>
                  <a:pt x="790" y="340"/>
                </a:moveTo>
                <a:cubicBezTo>
                  <a:pt x="790" y="339"/>
                  <a:pt x="790" y="340"/>
                  <a:pt x="790" y="339"/>
                </a:cubicBezTo>
                <a:cubicBezTo>
                  <a:pt x="790" y="340"/>
                  <a:pt x="790" y="340"/>
                  <a:pt x="790" y="340"/>
                </a:cubicBezTo>
                <a:cubicBezTo>
                  <a:pt x="791" y="341"/>
                  <a:pt x="790" y="340"/>
                  <a:pt x="790" y="340"/>
                </a:cubicBezTo>
                <a:close/>
                <a:moveTo>
                  <a:pt x="791" y="339"/>
                </a:moveTo>
                <a:cubicBezTo>
                  <a:pt x="790" y="338"/>
                  <a:pt x="791" y="339"/>
                  <a:pt x="791" y="339"/>
                </a:cubicBezTo>
                <a:cubicBezTo>
                  <a:pt x="791" y="340"/>
                  <a:pt x="791" y="339"/>
                  <a:pt x="791" y="339"/>
                </a:cubicBezTo>
                <a:close/>
                <a:moveTo>
                  <a:pt x="792" y="336"/>
                </a:moveTo>
                <a:cubicBezTo>
                  <a:pt x="791" y="336"/>
                  <a:pt x="791" y="335"/>
                  <a:pt x="791" y="335"/>
                </a:cubicBezTo>
                <a:cubicBezTo>
                  <a:pt x="791" y="335"/>
                  <a:pt x="791" y="335"/>
                  <a:pt x="791" y="335"/>
                </a:cubicBezTo>
                <a:cubicBezTo>
                  <a:pt x="791" y="336"/>
                  <a:pt x="791" y="336"/>
                  <a:pt x="790" y="335"/>
                </a:cubicBezTo>
                <a:cubicBezTo>
                  <a:pt x="791" y="336"/>
                  <a:pt x="791" y="336"/>
                  <a:pt x="791" y="336"/>
                </a:cubicBezTo>
                <a:cubicBezTo>
                  <a:pt x="791" y="336"/>
                  <a:pt x="791" y="337"/>
                  <a:pt x="791" y="336"/>
                </a:cubicBezTo>
                <a:cubicBezTo>
                  <a:pt x="791" y="336"/>
                  <a:pt x="791" y="336"/>
                  <a:pt x="791" y="336"/>
                </a:cubicBezTo>
                <a:cubicBezTo>
                  <a:pt x="791" y="336"/>
                  <a:pt x="791" y="336"/>
                  <a:pt x="791" y="337"/>
                </a:cubicBezTo>
                <a:cubicBezTo>
                  <a:pt x="790" y="336"/>
                  <a:pt x="791" y="339"/>
                  <a:pt x="790" y="338"/>
                </a:cubicBezTo>
                <a:cubicBezTo>
                  <a:pt x="791" y="339"/>
                  <a:pt x="791" y="339"/>
                  <a:pt x="791" y="339"/>
                </a:cubicBezTo>
                <a:cubicBezTo>
                  <a:pt x="791" y="338"/>
                  <a:pt x="791" y="337"/>
                  <a:pt x="792" y="336"/>
                </a:cubicBezTo>
                <a:close/>
                <a:moveTo>
                  <a:pt x="799" y="392"/>
                </a:moveTo>
                <a:cubicBezTo>
                  <a:pt x="799" y="392"/>
                  <a:pt x="798" y="391"/>
                  <a:pt x="798" y="391"/>
                </a:cubicBezTo>
                <a:cubicBezTo>
                  <a:pt x="799" y="392"/>
                  <a:pt x="799" y="392"/>
                  <a:pt x="799" y="392"/>
                </a:cubicBezTo>
                <a:close/>
                <a:moveTo>
                  <a:pt x="811" y="399"/>
                </a:moveTo>
                <a:cubicBezTo>
                  <a:pt x="811" y="399"/>
                  <a:pt x="811" y="398"/>
                  <a:pt x="811" y="399"/>
                </a:cubicBezTo>
                <a:cubicBezTo>
                  <a:pt x="812" y="399"/>
                  <a:pt x="811" y="398"/>
                  <a:pt x="811" y="398"/>
                </a:cubicBezTo>
                <a:cubicBezTo>
                  <a:pt x="811" y="398"/>
                  <a:pt x="811" y="398"/>
                  <a:pt x="811" y="399"/>
                </a:cubicBezTo>
                <a:close/>
                <a:moveTo>
                  <a:pt x="813" y="389"/>
                </a:moveTo>
                <a:cubicBezTo>
                  <a:pt x="813" y="388"/>
                  <a:pt x="813" y="387"/>
                  <a:pt x="813" y="387"/>
                </a:cubicBezTo>
                <a:cubicBezTo>
                  <a:pt x="812" y="386"/>
                  <a:pt x="812" y="387"/>
                  <a:pt x="812" y="388"/>
                </a:cubicBezTo>
                <a:cubicBezTo>
                  <a:pt x="812" y="388"/>
                  <a:pt x="813" y="389"/>
                  <a:pt x="813" y="389"/>
                </a:cubicBezTo>
                <a:close/>
                <a:moveTo>
                  <a:pt x="814" y="386"/>
                </a:moveTo>
                <a:cubicBezTo>
                  <a:pt x="814" y="385"/>
                  <a:pt x="815" y="385"/>
                  <a:pt x="815" y="383"/>
                </a:cubicBezTo>
                <a:cubicBezTo>
                  <a:pt x="814" y="384"/>
                  <a:pt x="814" y="384"/>
                  <a:pt x="814" y="386"/>
                </a:cubicBezTo>
                <a:close/>
                <a:moveTo>
                  <a:pt x="815" y="385"/>
                </a:moveTo>
                <a:cubicBezTo>
                  <a:pt x="815" y="386"/>
                  <a:pt x="814" y="387"/>
                  <a:pt x="815" y="388"/>
                </a:cubicBezTo>
                <a:cubicBezTo>
                  <a:pt x="815" y="388"/>
                  <a:pt x="815" y="387"/>
                  <a:pt x="815" y="385"/>
                </a:cubicBezTo>
                <a:close/>
                <a:moveTo>
                  <a:pt x="815" y="383"/>
                </a:moveTo>
                <a:cubicBezTo>
                  <a:pt x="815" y="383"/>
                  <a:pt x="815" y="383"/>
                  <a:pt x="815" y="382"/>
                </a:cubicBezTo>
                <a:cubicBezTo>
                  <a:pt x="815" y="382"/>
                  <a:pt x="815" y="383"/>
                  <a:pt x="814" y="383"/>
                </a:cubicBezTo>
                <a:cubicBezTo>
                  <a:pt x="815" y="383"/>
                  <a:pt x="815" y="384"/>
                  <a:pt x="815" y="384"/>
                </a:cubicBezTo>
                <a:cubicBezTo>
                  <a:pt x="815" y="383"/>
                  <a:pt x="815" y="383"/>
                  <a:pt x="815" y="383"/>
                </a:cubicBezTo>
                <a:close/>
                <a:moveTo>
                  <a:pt x="816" y="383"/>
                </a:moveTo>
                <a:cubicBezTo>
                  <a:pt x="815" y="382"/>
                  <a:pt x="815" y="383"/>
                  <a:pt x="815" y="384"/>
                </a:cubicBezTo>
                <a:cubicBezTo>
                  <a:pt x="815" y="384"/>
                  <a:pt x="816" y="383"/>
                  <a:pt x="816" y="383"/>
                </a:cubicBezTo>
                <a:close/>
                <a:moveTo>
                  <a:pt x="816" y="326"/>
                </a:moveTo>
                <a:cubicBezTo>
                  <a:pt x="816" y="326"/>
                  <a:pt x="816" y="326"/>
                  <a:pt x="817" y="326"/>
                </a:cubicBezTo>
                <a:cubicBezTo>
                  <a:pt x="816" y="325"/>
                  <a:pt x="816" y="325"/>
                  <a:pt x="816" y="325"/>
                </a:cubicBezTo>
                <a:cubicBezTo>
                  <a:pt x="815" y="325"/>
                  <a:pt x="816" y="326"/>
                  <a:pt x="816" y="326"/>
                </a:cubicBezTo>
                <a:close/>
                <a:moveTo>
                  <a:pt x="817" y="382"/>
                </a:moveTo>
                <a:cubicBezTo>
                  <a:pt x="816" y="381"/>
                  <a:pt x="816" y="381"/>
                  <a:pt x="816" y="381"/>
                </a:cubicBezTo>
                <a:cubicBezTo>
                  <a:pt x="816" y="382"/>
                  <a:pt x="816" y="382"/>
                  <a:pt x="816" y="382"/>
                </a:cubicBezTo>
                <a:cubicBezTo>
                  <a:pt x="816" y="382"/>
                  <a:pt x="816" y="382"/>
                  <a:pt x="816" y="383"/>
                </a:cubicBezTo>
                <a:cubicBezTo>
                  <a:pt x="817" y="383"/>
                  <a:pt x="817" y="382"/>
                  <a:pt x="817" y="382"/>
                </a:cubicBezTo>
                <a:close/>
                <a:moveTo>
                  <a:pt x="817" y="378"/>
                </a:moveTo>
                <a:cubicBezTo>
                  <a:pt x="816" y="377"/>
                  <a:pt x="816" y="378"/>
                  <a:pt x="816" y="379"/>
                </a:cubicBezTo>
                <a:cubicBezTo>
                  <a:pt x="817" y="378"/>
                  <a:pt x="817" y="378"/>
                  <a:pt x="817" y="378"/>
                </a:cubicBezTo>
                <a:close/>
                <a:moveTo>
                  <a:pt x="819" y="321"/>
                </a:moveTo>
                <a:cubicBezTo>
                  <a:pt x="819" y="321"/>
                  <a:pt x="819" y="321"/>
                  <a:pt x="819" y="321"/>
                </a:cubicBezTo>
                <a:cubicBezTo>
                  <a:pt x="819" y="321"/>
                  <a:pt x="819" y="321"/>
                  <a:pt x="818" y="320"/>
                </a:cubicBezTo>
                <a:cubicBezTo>
                  <a:pt x="818" y="320"/>
                  <a:pt x="818" y="321"/>
                  <a:pt x="819" y="321"/>
                </a:cubicBezTo>
                <a:close/>
                <a:moveTo>
                  <a:pt x="819" y="340"/>
                </a:moveTo>
                <a:cubicBezTo>
                  <a:pt x="819" y="339"/>
                  <a:pt x="819" y="339"/>
                  <a:pt x="819" y="339"/>
                </a:cubicBezTo>
                <a:cubicBezTo>
                  <a:pt x="818" y="339"/>
                  <a:pt x="819" y="339"/>
                  <a:pt x="819" y="340"/>
                </a:cubicBezTo>
                <a:close/>
                <a:moveTo>
                  <a:pt x="818" y="371"/>
                </a:moveTo>
                <a:cubicBezTo>
                  <a:pt x="818" y="371"/>
                  <a:pt x="818" y="372"/>
                  <a:pt x="818" y="372"/>
                </a:cubicBezTo>
                <a:cubicBezTo>
                  <a:pt x="818" y="372"/>
                  <a:pt x="818" y="373"/>
                  <a:pt x="819" y="373"/>
                </a:cubicBezTo>
                <a:cubicBezTo>
                  <a:pt x="819" y="372"/>
                  <a:pt x="818" y="372"/>
                  <a:pt x="818" y="371"/>
                </a:cubicBezTo>
                <a:close/>
                <a:moveTo>
                  <a:pt x="818" y="345"/>
                </a:moveTo>
                <a:cubicBezTo>
                  <a:pt x="818" y="345"/>
                  <a:pt x="818" y="344"/>
                  <a:pt x="818" y="344"/>
                </a:cubicBezTo>
                <a:cubicBezTo>
                  <a:pt x="817" y="343"/>
                  <a:pt x="817" y="345"/>
                  <a:pt x="818" y="345"/>
                </a:cubicBezTo>
                <a:close/>
                <a:moveTo>
                  <a:pt x="818" y="375"/>
                </a:moveTo>
                <a:cubicBezTo>
                  <a:pt x="818" y="375"/>
                  <a:pt x="818" y="374"/>
                  <a:pt x="819" y="374"/>
                </a:cubicBezTo>
                <a:cubicBezTo>
                  <a:pt x="819" y="373"/>
                  <a:pt x="818" y="373"/>
                  <a:pt x="818" y="373"/>
                </a:cubicBezTo>
                <a:cubicBezTo>
                  <a:pt x="818" y="373"/>
                  <a:pt x="817" y="374"/>
                  <a:pt x="818" y="375"/>
                </a:cubicBezTo>
                <a:cubicBezTo>
                  <a:pt x="818" y="375"/>
                  <a:pt x="818" y="375"/>
                  <a:pt x="818" y="375"/>
                </a:cubicBezTo>
                <a:close/>
                <a:moveTo>
                  <a:pt x="819" y="378"/>
                </a:moveTo>
                <a:cubicBezTo>
                  <a:pt x="818" y="377"/>
                  <a:pt x="818" y="377"/>
                  <a:pt x="818" y="376"/>
                </a:cubicBezTo>
                <a:cubicBezTo>
                  <a:pt x="818" y="376"/>
                  <a:pt x="818" y="376"/>
                  <a:pt x="818" y="376"/>
                </a:cubicBezTo>
                <a:cubicBezTo>
                  <a:pt x="818" y="376"/>
                  <a:pt x="818" y="377"/>
                  <a:pt x="818" y="377"/>
                </a:cubicBezTo>
                <a:cubicBezTo>
                  <a:pt x="818" y="377"/>
                  <a:pt x="818" y="377"/>
                  <a:pt x="818" y="377"/>
                </a:cubicBezTo>
                <a:cubicBezTo>
                  <a:pt x="818" y="378"/>
                  <a:pt x="818" y="378"/>
                  <a:pt x="818" y="378"/>
                </a:cubicBezTo>
                <a:cubicBezTo>
                  <a:pt x="818" y="378"/>
                  <a:pt x="818" y="378"/>
                  <a:pt x="818" y="377"/>
                </a:cubicBezTo>
                <a:cubicBezTo>
                  <a:pt x="818" y="377"/>
                  <a:pt x="818" y="378"/>
                  <a:pt x="819" y="378"/>
                </a:cubicBezTo>
                <a:close/>
                <a:moveTo>
                  <a:pt x="819" y="373"/>
                </a:moveTo>
                <a:cubicBezTo>
                  <a:pt x="819" y="373"/>
                  <a:pt x="819" y="374"/>
                  <a:pt x="819" y="375"/>
                </a:cubicBezTo>
                <a:cubicBezTo>
                  <a:pt x="819" y="375"/>
                  <a:pt x="819" y="375"/>
                  <a:pt x="819" y="374"/>
                </a:cubicBezTo>
                <a:cubicBezTo>
                  <a:pt x="819" y="374"/>
                  <a:pt x="819" y="374"/>
                  <a:pt x="819" y="375"/>
                </a:cubicBezTo>
                <a:cubicBezTo>
                  <a:pt x="819" y="374"/>
                  <a:pt x="819" y="374"/>
                  <a:pt x="819" y="373"/>
                </a:cubicBezTo>
                <a:close/>
                <a:moveTo>
                  <a:pt x="819" y="369"/>
                </a:moveTo>
                <a:cubicBezTo>
                  <a:pt x="819" y="370"/>
                  <a:pt x="819" y="371"/>
                  <a:pt x="819" y="371"/>
                </a:cubicBezTo>
                <a:cubicBezTo>
                  <a:pt x="819" y="371"/>
                  <a:pt x="819" y="371"/>
                  <a:pt x="820" y="371"/>
                </a:cubicBezTo>
                <a:cubicBezTo>
                  <a:pt x="820" y="371"/>
                  <a:pt x="820" y="372"/>
                  <a:pt x="819" y="372"/>
                </a:cubicBezTo>
                <a:cubicBezTo>
                  <a:pt x="820" y="373"/>
                  <a:pt x="820" y="371"/>
                  <a:pt x="820" y="371"/>
                </a:cubicBezTo>
                <a:cubicBezTo>
                  <a:pt x="820" y="370"/>
                  <a:pt x="819" y="370"/>
                  <a:pt x="819" y="369"/>
                </a:cubicBezTo>
                <a:close/>
                <a:moveTo>
                  <a:pt x="867" y="283"/>
                </a:moveTo>
                <a:cubicBezTo>
                  <a:pt x="867" y="283"/>
                  <a:pt x="868" y="284"/>
                  <a:pt x="868" y="283"/>
                </a:cubicBezTo>
                <a:cubicBezTo>
                  <a:pt x="868" y="283"/>
                  <a:pt x="868" y="283"/>
                  <a:pt x="868" y="283"/>
                </a:cubicBezTo>
                <a:cubicBezTo>
                  <a:pt x="868" y="283"/>
                  <a:pt x="868" y="283"/>
                  <a:pt x="868" y="282"/>
                </a:cubicBezTo>
                <a:cubicBezTo>
                  <a:pt x="867" y="283"/>
                  <a:pt x="867" y="283"/>
                  <a:pt x="867" y="283"/>
                </a:cubicBezTo>
                <a:close/>
                <a:moveTo>
                  <a:pt x="864" y="287"/>
                </a:moveTo>
                <a:cubicBezTo>
                  <a:pt x="864" y="288"/>
                  <a:pt x="864" y="287"/>
                  <a:pt x="864" y="287"/>
                </a:cubicBezTo>
                <a:cubicBezTo>
                  <a:pt x="864" y="287"/>
                  <a:pt x="864" y="287"/>
                  <a:pt x="864" y="287"/>
                </a:cubicBezTo>
                <a:close/>
                <a:moveTo>
                  <a:pt x="862" y="288"/>
                </a:moveTo>
                <a:cubicBezTo>
                  <a:pt x="863" y="288"/>
                  <a:pt x="863" y="288"/>
                  <a:pt x="863" y="288"/>
                </a:cubicBezTo>
                <a:cubicBezTo>
                  <a:pt x="863" y="288"/>
                  <a:pt x="863" y="288"/>
                  <a:pt x="862" y="288"/>
                </a:cubicBezTo>
                <a:close/>
                <a:moveTo>
                  <a:pt x="859" y="294"/>
                </a:moveTo>
                <a:cubicBezTo>
                  <a:pt x="859" y="294"/>
                  <a:pt x="859" y="294"/>
                  <a:pt x="859" y="294"/>
                </a:cubicBezTo>
                <a:cubicBezTo>
                  <a:pt x="859" y="294"/>
                  <a:pt x="858" y="294"/>
                  <a:pt x="858" y="294"/>
                </a:cubicBezTo>
                <a:cubicBezTo>
                  <a:pt x="859" y="294"/>
                  <a:pt x="859" y="294"/>
                  <a:pt x="859" y="294"/>
                </a:cubicBezTo>
                <a:close/>
                <a:moveTo>
                  <a:pt x="859" y="293"/>
                </a:moveTo>
                <a:cubicBezTo>
                  <a:pt x="859" y="293"/>
                  <a:pt x="859" y="294"/>
                  <a:pt x="859" y="294"/>
                </a:cubicBezTo>
                <a:cubicBezTo>
                  <a:pt x="860" y="294"/>
                  <a:pt x="859" y="293"/>
                  <a:pt x="860" y="293"/>
                </a:cubicBezTo>
                <a:cubicBezTo>
                  <a:pt x="859" y="293"/>
                  <a:pt x="859" y="293"/>
                  <a:pt x="859" y="293"/>
                </a:cubicBezTo>
                <a:close/>
                <a:moveTo>
                  <a:pt x="859" y="292"/>
                </a:moveTo>
                <a:cubicBezTo>
                  <a:pt x="859" y="292"/>
                  <a:pt x="859" y="292"/>
                  <a:pt x="859" y="291"/>
                </a:cubicBezTo>
                <a:cubicBezTo>
                  <a:pt x="858" y="291"/>
                  <a:pt x="858" y="292"/>
                  <a:pt x="859" y="292"/>
                </a:cubicBezTo>
                <a:close/>
                <a:moveTo>
                  <a:pt x="858" y="295"/>
                </a:moveTo>
                <a:cubicBezTo>
                  <a:pt x="858" y="295"/>
                  <a:pt x="859" y="295"/>
                  <a:pt x="858" y="294"/>
                </a:cubicBezTo>
                <a:cubicBezTo>
                  <a:pt x="858" y="294"/>
                  <a:pt x="858" y="295"/>
                  <a:pt x="858" y="295"/>
                </a:cubicBezTo>
                <a:close/>
                <a:moveTo>
                  <a:pt x="857" y="294"/>
                </a:moveTo>
                <a:cubicBezTo>
                  <a:pt x="857" y="294"/>
                  <a:pt x="857" y="294"/>
                  <a:pt x="857" y="294"/>
                </a:cubicBezTo>
                <a:cubicBezTo>
                  <a:pt x="858" y="294"/>
                  <a:pt x="858" y="294"/>
                  <a:pt x="858" y="294"/>
                </a:cubicBezTo>
                <a:cubicBezTo>
                  <a:pt x="858" y="293"/>
                  <a:pt x="858" y="294"/>
                  <a:pt x="858" y="294"/>
                </a:cubicBezTo>
                <a:cubicBezTo>
                  <a:pt x="857" y="294"/>
                  <a:pt x="857" y="293"/>
                  <a:pt x="857" y="293"/>
                </a:cubicBezTo>
                <a:cubicBezTo>
                  <a:pt x="857" y="293"/>
                  <a:pt x="857" y="294"/>
                  <a:pt x="857" y="294"/>
                </a:cubicBezTo>
                <a:close/>
                <a:moveTo>
                  <a:pt x="856" y="300"/>
                </a:moveTo>
                <a:cubicBezTo>
                  <a:pt x="857" y="300"/>
                  <a:pt x="857" y="299"/>
                  <a:pt x="857" y="299"/>
                </a:cubicBezTo>
                <a:cubicBezTo>
                  <a:pt x="856" y="299"/>
                  <a:pt x="856" y="299"/>
                  <a:pt x="856" y="300"/>
                </a:cubicBezTo>
                <a:close/>
                <a:moveTo>
                  <a:pt x="855" y="296"/>
                </a:moveTo>
                <a:cubicBezTo>
                  <a:pt x="855" y="296"/>
                  <a:pt x="855" y="296"/>
                  <a:pt x="856" y="296"/>
                </a:cubicBezTo>
                <a:cubicBezTo>
                  <a:pt x="856" y="297"/>
                  <a:pt x="855" y="296"/>
                  <a:pt x="855" y="297"/>
                </a:cubicBezTo>
                <a:cubicBezTo>
                  <a:pt x="855" y="297"/>
                  <a:pt x="856" y="297"/>
                  <a:pt x="855" y="297"/>
                </a:cubicBezTo>
                <a:cubicBezTo>
                  <a:pt x="856" y="297"/>
                  <a:pt x="856" y="296"/>
                  <a:pt x="856" y="296"/>
                </a:cubicBezTo>
                <a:cubicBezTo>
                  <a:pt x="855" y="295"/>
                  <a:pt x="855" y="296"/>
                  <a:pt x="855" y="296"/>
                </a:cubicBezTo>
                <a:close/>
                <a:moveTo>
                  <a:pt x="854" y="297"/>
                </a:moveTo>
                <a:cubicBezTo>
                  <a:pt x="854" y="298"/>
                  <a:pt x="855" y="298"/>
                  <a:pt x="855" y="298"/>
                </a:cubicBezTo>
                <a:cubicBezTo>
                  <a:pt x="855" y="298"/>
                  <a:pt x="855" y="298"/>
                  <a:pt x="855" y="297"/>
                </a:cubicBezTo>
                <a:cubicBezTo>
                  <a:pt x="855" y="297"/>
                  <a:pt x="854" y="297"/>
                  <a:pt x="854" y="297"/>
                </a:cubicBezTo>
                <a:close/>
                <a:moveTo>
                  <a:pt x="854" y="300"/>
                </a:moveTo>
                <a:cubicBezTo>
                  <a:pt x="854" y="300"/>
                  <a:pt x="853" y="300"/>
                  <a:pt x="853" y="301"/>
                </a:cubicBezTo>
                <a:cubicBezTo>
                  <a:pt x="854" y="301"/>
                  <a:pt x="853" y="300"/>
                  <a:pt x="854" y="300"/>
                </a:cubicBezTo>
                <a:cubicBezTo>
                  <a:pt x="854" y="300"/>
                  <a:pt x="854" y="301"/>
                  <a:pt x="854" y="301"/>
                </a:cubicBezTo>
                <a:cubicBezTo>
                  <a:pt x="854" y="300"/>
                  <a:pt x="854" y="300"/>
                  <a:pt x="854" y="300"/>
                </a:cubicBezTo>
                <a:close/>
                <a:moveTo>
                  <a:pt x="853" y="298"/>
                </a:moveTo>
                <a:cubicBezTo>
                  <a:pt x="853" y="298"/>
                  <a:pt x="854" y="298"/>
                  <a:pt x="853" y="298"/>
                </a:cubicBezTo>
                <a:cubicBezTo>
                  <a:pt x="853" y="298"/>
                  <a:pt x="852" y="298"/>
                  <a:pt x="853" y="298"/>
                </a:cubicBezTo>
                <a:close/>
                <a:moveTo>
                  <a:pt x="852" y="300"/>
                </a:moveTo>
                <a:cubicBezTo>
                  <a:pt x="852" y="300"/>
                  <a:pt x="852" y="299"/>
                  <a:pt x="852" y="299"/>
                </a:cubicBezTo>
                <a:cubicBezTo>
                  <a:pt x="851" y="299"/>
                  <a:pt x="852" y="300"/>
                  <a:pt x="852" y="300"/>
                </a:cubicBezTo>
                <a:close/>
                <a:moveTo>
                  <a:pt x="851" y="301"/>
                </a:moveTo>
                <a:cubicBezTo>
                  <a:pt x="851" y="302"/>
                  <a:pt x="852" y="302"/>
                  <a:pt x="852" y="302"/>
                </a:cubicBezTo>
                <a:cubicBezTo>
                  <a:pt x="852" y="302"/>
                  <a:pt x="852" y="301"/>
                  <a:pt x="851" y="301"/>
                </a:cubicBezTo>
                <a:close/>
                <a:moveTo>
                  <a:pt x="851" y="302"/>
                </a:moveTo>
                <a:cubicBezTo>
                  <a:pt x="852" y="303"/>
                  <a:pt x="851" y="303"/>
                  <a:pt x="851" y="303"/>
                </a:cubicBezTo>
                <a:cubicBezTo>
                  <a:pt x="851" y="303"/>
                  <a:pt x="851" y="303"/>
                  <a:pt x="852" y="303"/>
                </a:cubicBezTo>
                <a:cubicBezTo>
                  <a:pt x="851" y="303"/>
                  <a:pt x="852" y="303"/>
                  <a:pt x="852" y="302"/>
                </a:cubicBezTo>
                <a:cubicBezTo>
                  <a:pt x="851" y="302"/>
                  <a:pt x="852" y="303"/>
                  <a:pt x="851" y="302"/>
                </a:cubicBezTo>
                <a:close/>
                <a:moveTo>
                  <a:pt x="850" y="304"/>
                </a:moveTo>
                <a:cubicBezTo>
                  <a:pt x="851" y="305"/>
                  <a:pt x="851" y="304"/>
                  <a:pt x="851" y="303"/>
                </a:cubicBezTo>
                <a:cubicBezTo>
                  <a:pt x="850" y="303"/>
                  <a:pt x="850" y="304"/>
                  <a:pt x="850" y="304"/>
                </a:cubicBezTo>
                <a:close/>
                <a:moveTo>
                  <a:pt x="849" y="304"/>
                </a:moveTo>
                <a:cubicBezTo>
                  <a:pt x="849" y="304"/>
                  <a:pt x="850" y="304"/>
                  <a:pt x="850" y="304"/>
                </a:cubicBezTo>
                <a:cubicBezTo>
                  <a:pt x="850" y="304"/>
                  <a:pt x="850" y="304"/>
                  <a:pt x="850" y="303"/>
                </a:cubicBezTo>
                <a:cubicBezTo>
                  <a:pt x="849" y="303"/>
                  <a:pt x="849" y="304"/>
                  <a:pt x="849" y="304"/>
                </a:cubicBezTo>
                <a:close/>
                <a:moveTo>
                  <a:pt x="849" y="301"/>
                </a:moveTo>
                <a:cubicBezTo>
                  <a:pt x="849" y="302"/>
                  <a:pt x="849" y="302"/>
                  <a:pt x="849" y="302"/>
                </a:cubicBezTo>
                <a:cubicBezTo>
                  <a:pt x="849" y="301"/>
                  <a:pt x="849" y="301"/>
                  <a:pt x="849" y="301"/>
                </a:cubicBezTo>
                <a:cubicBezTo>
                  <a:pt x="849" y="301"/>
                  <a:pt x="849" y="301"/>
                  <a:pt x="849" y="301"/>
                </a:cubicBezTo>
                <a:close/>
                <a:moveTo>
                  <a:pt x="848" y="307"/>
                </a:moveTo>
                <a:cubicBezTo>
                  <a:pt x="849" y="307"/>
                  <a:pt x="848" y="307"/>
                  <a:pt x="849" y="307"/>
                </a:cubicBezTo>
                <a:cubicBezTo>
                  <a:pt x="849" y="306"/>
                  <a:pt x="848" y="306"/>
                  <a:pt x="848" y="306"/>
                </a:cubicBezTo>
                <a:cubicBezTo>
                  <a:pt x="848" y="306"/>
                  <a:pt x="848" y="307"/>
                  <a:pt x="848" y="307"/>
                </a:cubicBezTo>
                <a:close/>
                <a:moveTo>
                  <a:pt x="845" y="310"/>
                </a:moveTo>
                <a:cubicBezTo>
                  <a:pt x="846" y="310"/>
                  <a:pt x="845" y="309"/>
                  <a:pt x="846" y="310"/>
                </a:cubicBezTo>
                <a:cubicBezTo>
                  <a:pt x="846" y="309"/>
                  <a:pt x="846" y="309"/>
                  <a:pt x="846" y="309"/>
                </a:cubicBezTo>
                <a:cubicBezTo>
                  <a:pt x="846" y="309"/>
                  <a:pt x="845" y="310"/>
                  <a:pt x="845" y="310"/>
                </a:cubicBezTo>
                <a:close/>
                <a:moveTo>
                  <a:pt x="845" y="311"/>
                </a:moveTo>
                <a:cubicBezTo>
                  <a:pt x="845" y="311"/>
                  <a:pt x="845" y="310"/>
                  <a:pt x="845" y="310"/>
                </a:cubicBezTo>
                <a:cubicBezTo>
                  <a:pt x="844" y="310"/>
                  <a:pt x="845" y="311"/>
                  <a:pt x="845" y="311"/>
                </a:cubicBezTo>
                <a:close/>
                <a:moveTo>
                  <a:pt x="844" y="312"/>
                </a:moveTo>
                <a:cubicBezTo>
                  <a:pt x="844" y="312"/>
                  <a:pt x="845" y="311"/>
                  <a:pt x="845" y="311"/>
                </a:cubicBezTo>
                <a:cubicBezTo>
                  <a:pt x="844" y="311"/>
                  <a:pt x="844" y="311"/>
                  <a:pt x="844" y="312"/>
                </a:cubicBezTo>
                <a:close/>
                <a:moveTo>
                  <a:pt x="844" y="313"/>
                </a:moveTo>
                <a:cubicBezTo>
                  <a:pt x="844" y="312"/>
                  <a:pt x="844" y="312"/>
                  <a:pt x="844" y="312"/>
                </a:cubicBezTo>
                <a:cubicBezTo>
                  <a:pt x="843" y="312"/>
                  <a:pt x="843" y="312"/>
                  <a:pt x="844" y="313"/>
                </a:cubicBezTo>
                <a:close/>
                <a:moveTo>
                  <a:pt x="839" y="309"/>
                </a:moveTo>
                <a:cubicBezTo>
                  <a:pt x="839" y="309"/>
                  <a:pt x="840" y="309"/>
                  <a:pt x="840" y="309"/>
                </a:cubicBezTo>
                <a:cubicBezTo>
                  <a:pt x="840" y="309"/>
                  <a:pt x="840" y="309"/>
                  <a:pt x="840" y="309"/>
                </a:cubicBezTo>
                <a:cubicBezTo>
                  <a:pt x="839" y="309"/>
                  <a:pt x="839" y="309"/>
                  <a:pt x="839" y="309"/>
                </a:cubicBezTo>
                <a:close/>
                <a:moveTo>
                  <a:pt x="839" y="309"/>
                </a:moveTo>
                <a:cubicBezTo>
                  <a:pt x="839" y="309"/>
                  <a:pt x="839" y="308"/>
                  <a:pt x="839" y="309"/>
                </a:cubicBezTo>
                <a:cubicBezTo>
                  <a:pt x="839" y="308"/>
                  <a:pt x="839" y="309"/>
                  <a:pt x="839" y="309"/>
                </a:cubicBezTo>
                <a:close/>
                <a:moveTo>
                  <a:pt x="837" y="295"/>
                </a:moveTo>
                <a:cubicBezTo>
                  <a:pt x="838" y="295"/>
                  <a:pt x="838" y="295"/>
                  <a:pt x="838" y="294"/>
                </a:cubicBezTo>
                <a:cubicBezTo>
                  <a:pt x="838" y="295"/>
                  <a:pt x="837" y="295"/>
                  <a:pt x="837" y="295"/>
                </a:cubicBezTo>
                <a:close/>
                <a:moveTo>
                  <a:pt x="837" y="311"/>
                </a:moveTo>
                <a:cubicBezTo>
                  <a:pt x="837" y="311"/>
                  <a:pt x="838" y="311"/>
                  <a:pt x="838" y="310"/>
                </a:cubicBezTo>
                <a:cubicBezTo>
                  <a:pt x="838" y="310"/>
                  <a:pt x="837" y="311"/>
                  <a:pt x="837" y="311"/>
                </a:cubicBezTo>
                <a:close/>
                <a:moveTo>
                  <a:pt x="836" y="311"/>
                </a:moveTo>
                <a:cubicBezTo>
                  <a:pt x="837" y="311"/>
                  <a:pt x="837" y="311"/>
                  <a:pt x="837" y="311"/>
                </a:cubicBezTo>
                <a:cubicBezTo>
                  <a:pt x="837" y="311"/>
                  <a:pt x="836" y="311"/>
                  <a:pt x="837" y="311"/>
                </a:cubicBezTo>
                <a:cubicBezTo>
                  <a:pt x="836" y="310"/>
                  <a:pt x="836" y="311"/>
                  <a:pt x="836" y="311"/>
                </a:cubicBezTo>
                <a:close/>
                <a:moveTo>
                  <a:pt x="835" y="317"/>
                </a:moveTo>
                <a:cubicBezTo>
                  <a:pt x="835" y="317"/>
                  <a:pt x="834" y="317"/>
                  <a:pt x="834" y="317"/>
                </a:cubicBezTo>
                <a:cubicBezTo>
                  <a:pt x="834" y="317"/>
                  <a:pt x="834" y="317"/>
                  <a:pt x="834" y="318"/>
                </a:cubicBezTo>
                <a:cubicBezTo>
                  <a:pt x="835" y="317"/>
                  <a:pt x="835" y="317"/>
                  <a:pt x="835" y="317"/>
                </a:cubicBezTo>
                <a:close/>
                <a:moveTo>
                  <a:pt x="834" y="332"/>
                </a:moveTo>
                <a:cubicBezTo>
                  <a:pt x="835" y="332"/>
                  <a:pt x="834" y="332"/>
                  <a:pt x="835" y="332"/>
                </a:cubicBezTo>
                <a:cubicBezTo>
                  <a:pt x="834" y="332"/>
                  <a:pt x="834" y="332"/>
                  <a:pt x="834" y="332"/>
                </a:cubicBezTo>
                <a:close/>
                <a:moveTo>
                  <a:pt x="834" y="331"/>
                </a:moveTo>
                <a:cubicBezTo>
                  <a:pt x="834" y="332"/>
                  <a:pt x="833" y="332"/>
                  <a:pt x="834" y="332"/>
                </a:cubicBezTo>
                <a:cubicBezTo>
                  <a:pt x="834" y="332"/>
                  <a:pt x="834" y="332"/>
                  <a:pt x="834" y="331"/>
                </a:cubicBezTo>
                <a:close/>
                <a:moveTo>
                  <a:pt x="834" y="299"/>
                </a:moveTo>
                <a:cubicBezTo>
                  <a:pt x="835" y="299"/>
                  <a:pt x="834" y="298"/>
                  <a:pt x="835" y="298"/>
                </a:cubicBezTo>
                <a:cubicBezTo>
                  <a:pt x="835" y="298"/>
                  <a:pt x="834" y="298"/>
                  <a:pt x="834" y="298"/>
                </a:cubicBezTo>
                <a:cubicBezTo>
                  <a:pt x="834" y="298"/>
                  <a:pt x="834" y="298"/>
                  <a:pt x="834" y="299"/>
                </a:cubicBezTo>
                <a:close/>
                <a:moveTo>
                  <a:pt x="834" y="311"/>
                </a:moveTo>
                <a:cubicBezTo>
                  <a:pt x="834" y="312"/>
                  <a:pt x="834" y="312"/>
                  <a:pt x="834" y="312"/>
                </a:cubicBezTo>
                <a:cubicBezTo>
                  <a:pt x="834" y="312"/>
                  <a:pt x="834" y="312"/>
                  <a:pt x="834" y="311"/>
                </a:cubicBezTo>
                <a:close/>
                <a:moveTo>
                  <a:pt x="832" y="317"/>
                </a:moveTo>
                <a:cubicBezTo>
                  <a:pt x="832" y="318"/>
                  <a:pt x="833" y="318"/>
                  <a:pt x="832" y="318"/>
                </a:cubicBezTo>
                <a:cubicBezTo>
                  <a:pt x="832" y="318"/>
                  <a:pt x="832" y="318"/>
                  <a:pt x="832" y="318"/>
                </a:cubicBezTo>
                <a:cubicBezTo>
                  <a:pt x="833" y="318"/>
                  <a:pt x="833" y="318"/>
                  <a:pt x="833" y="318"/>
                </a:cubicBezTo>
                <a:cubicBezTo>
                  <a:pt x="833" y="318"/>
                  <a:pt x="833" y="318"/>
                  <a:pt x="833" y="318"/>
                </a:cubicBezTo>
                <a:cubicBezTo>
                  <a:pt x="833" y="318"/>
                  <a:pt x="832" y="317"/>
                  <a:pt x="832" y="317"/>
                </a:cubicBezTo>
                <a:cubicBezTo>
                  <a:pt x="832" y="317"/>
                  <a:pt x="832" y="317"/>
                  <a:pt x="832" y="317"/>
                </a:cubicBezTo>
                <a:close/>
                <a:moveTo>
                  <a:pt x="832" y="320"/>
                </a:moveTo>
                <a:cubicBezTo>
                  <a:pt x="832" y="321"/>
                  <a:pt x="832" y="321"/>
                  <a:pt x="832" y="321"/>
                </a:cubicBezTo>
                <a:cubicBezTo>
                  <a:pt x="832" y="321"/>
                  <a:pt x="833" y="321"/>
                  <a:pt x="832" y="321"/>
                </a:cubicBezTo>
                <a:cubicBezTo>
                  <a:pt x="832" y="320"/>
                  <a:pt x="833" y="320"/>
                  <a:pt x="832" y="320"/>
                </a:cubicBezTo>
                <a:cubicBezTo>
                  <a:pt x="832" y="320"/>
                  <a:pt x="832" y="320"/>
                  <a:pt x="833" y="320"/>
                </a:cubicBezTo>
                <a:cubicBezTo>
                  <a:pt x="833" y="320"/>
                  <a:pt x="833" y="320"/>
                  <a:pt x="832" y="320"/>
                </a:cubicBezTo>
                <a:cubicBezTo>
                  <a:pt x="833" y="320"/>
                  <a:pt x="833" y="320"/>
                  <a:pt x="833" y="320"/>
                </a:cubicBezTo>
                <a:cubicBezTo>
                  <a:pt x="833" y="319"/>
                  <a:pt x="833" y="318"/>
                  <a:pt x="834" y="318"/>
                </a:cubicBezTo>
                <a:cubicBezTo>
                  <a:pt x="833" y="318"/>
                  <a:pt x="832" y="319"/>
                  <a:pt x="833" y="319"/>
                </a:cubicBezTo>
                <a:cubicBezTo>
                  <a:pt x="832" y="319"/>
                  <a:pt x="832" y="319"/>
                  <a:pt x="832" y="319"/>
                </a:cubicBezTo>
                <a:cubicBezTo>
                  <a:pt x="832" y="320"/>
                  <a:pt x="832" y="320"/>
                  <a:pt x="832" y="320"/>
                </a:cubicBezTo>
                <a:close/>
                <a:moveTo>
                  <a:pt x="831" y="322"/>
                </a:moveTo>
                <a:cubicBezTo>
                  <a:pt x="832" y="322"/>
                  <a:pt x="831" y="321"/>
                  <a:pt x="832" y="321"/>
                </a:cubicBezTo>
                <a:cubicBezTo>
                  <a:pt x="831" y="321"/>
                  <a:pt x="831" y="321"/>
                  <a:pt x="831" y="322"/>
                </a:cubicBezTo>
                <a:close/>
                <a:moveTo>
                  <a:pt x="826" y="329"/>
                </a:moveTo>
                <a:cubicBezTo>
                  <a:pt x="826" y="329"/>
                  <a:pt x="826" y="328"/>
                  <a:pt x="826" y="328"/>
                </a:cubicBezTo>
                <a:cubicBezTo>
                  <a:pt x="826" y="328"/>
                  <a:pt x="826" y="328"/>
                  <a:pt x="826" y="329"/>
                </a:cubicBezTo>
                <a:close/>
                <a:moveTo>
                  <a:pt x="826" y="350"/>
                </a:moveTo>
                <a:cubicBezTo>
                  <a:pt x="826" y="349"/>
                  <a:pt x="827" y="349"/>
                  <a:pt x="827" y="348"/>
                </a:cubicBezTo>
                <a:cubicBezTo>
                  <a:pt x="826" y="349"/>
                  <a:pt x="826" y="349"/>
                  <a:pt x="826" y="350"/>
                </a:cubicBezTo>
                <a:close/>
                <a:moveTo>
                  <a:pt x="825" y="331"/>
                </a:moveTo>
                <a:cubicBezTo>
                  <a:pt x="825" y="332"/>
                  <a:pt x="825" y="332"/>
                  <a:pt x="825" y="332"/>
                </a:cubicBezTo>
                <a:cubicBezTo>
                  <a:pt x="826" y="332"/>
                  <a:pt x="824" y="331"/>
                  <a:pt x="825" y="331"/>
                </a:cubicBezTo>
                <a:cubicBezTo>
                  <a:pt x="825" y="331"/>
                  <a:pt x="825" y="331"/>
                  <a:pt x="825" y="331"/>
                </a:cubicBezTo>
                <a:close/>
                <a:moveTo>
                  <a:pt x="821" y="315"/>
                </a:moveTo>
                <a:cubicBezTo>
                  <a:pt x="822" y="315"/>
                  <a:pt x="822" y="315"/>
                  <a:pt x="822" y="315"/>
                </a:cubicBezTo>
                <a:cubicBezTo>
                  <a:pt x="822" y="315"/>
                  <a:pt x="821" y="315"/>
                  <a:pt x="822" y="316"/>
                </a:cubicBezTo>
                <a:cubicBezTo>
                  <a:pt x="823" y="315"/>
                  <a:pt x="823" y="314"/>
                  <a:pt x="824" y="313"/>
                </a:cubicBezTo>
                <a:cubicBezTo>
                  <a:pt x="823" y="313"/>
                  <a:pt x="823" y="313"/>
                  <a:pt x="823" y="313"/>
                </a:cubicBezTo>
                <a:cubicBezTo>
                  <a:pt x="823" y="313"/>
                  <a:pt x="823" y="313"/>
                  <a:pt x="822" y="312"/>
                </a:cubicBezTo>
                <a:cubicBezTo>
                  <a:pt x="822" y="312"/>
                  <a:pt x="822" y="313"/>
                  <a:pt x="822" y="313"/>
                </a:cubicBezTo>
                <a:cubicBezTo>
                  <a:pt x="822" y="313"/>
                  <a:pt x="822" y="313"/>
                  <a:pt x="822" y="313"/>
                </a:cubicBezTo>
                <a:cubicBezTo>
                  <a:pt x="822" y="314"/>
                  <a:pt x="822" y="313"/>
                  <a:pt x="822" y="313"/>
                </a:cubicBezTo>
                <a:cubicBezTo>
                  <a:pt x="822" y="314"/>
                  <a:pt x="822" y="314"/>
                  <a:pt x="822" y="314"/>
                </a:cubicBezTo>
                <a:cubicBezTo>
                  <a:pt x="822" y="314"/>
                  <a:pt x="822" y="314"/>
                  <a:pt x="823" y="313"/>
                </a:cubicBezTo>
                <a:cubicBezTo>
                  <a:pt x="823" y="314"/>
                  <a:pt x="822" y="314"/>
                  <a:pt x="822" y="315"/>
                </a:cubicBezTo>
                <a:cubicBezTo>
                  <a:pt x="822" y="315"/>
                  <a:pt x="822" y="314"/>
                  <a:pt x="821" y="315"/>
                </a:cubicBezTo>
                <a:close/>
                <a:moveTo>
                  <a:pt x="823" y="330"/>
                </a:moveTo>
                <a:cubicBezTo>
                  <a:pt x="823" y="330"/>
                  <a:pt x="823" y="330"/>
                  <a:pt x="823" y="330"/>
                </a:cubicBezTo>
                <a:cubicBezTo>
                  <a:pt x="823" y="330"/>
                  <a:pt x="824" y="330"/>
                  <a:pt x="823" y="330"/>
                </a:cubicBezTo>
                <a:close/>
                <a:moveTo>
                  <a:pt x="821" y="337"/>
                </a:moveTo>
                <a:cubicBezTo>
                  <a:pt x="821" y="337"/>
                  <a:pt x="821" y="338"/>
                  <a:pt x="822" y="338"/>
                </a:cubicBezTo>
                <a:cubicBezTo>
                  <a:pt x="821" y="337"/>
                  <a:pt x="822" y="337"/>
                  <a:pt x="822" y="337"/>
                </a:cubicBezTo>
                <a:cubicBezTo>
                  <a:pt x="822" y="337"/>
                  <a:pt x="821" y="337"/>
                  <a:pt x="821" y="337"/>
                </a:cubicBezTo>
                <a:close/>
                <a:moveTo>
                  <a:pt x="821" y="335"/>
                </a:moveTo>
                <a:cubicBezTo>
                  <a:pt x="821" y="334"/>
                  <a:pt x="820" y="335"/>
                  <a:pt x="821" y="335"/>
                </a:cubicBezTo>
                <a:cubicBezTo>
                  <a:pt x="821" y="335"/>
                  <a:pt x="821" y="335"/>
                  <a:pt x="821" y="335"/>
                </a:cubicBezTo>
                <a:close/>
                <a:moveTo>
                  <a:pt x="821" y="316"/>
                </a:moveTo>
                <a:cubicBezTo>
                  <a:pt x="821" y="316"/>
                  <a:pt x="821" y="316"/>
                  <a:pt x="821" y="316"/>
                </a:cubicBezTo>
                <a:cubicBezTo>
                  <a:pt x="821" y="316"/>
                  <a:pt x="821" y="315"/>
                  <a:pt x="821" y="316"/>
                </a:cubicBezTo>
                <a:close/>
                <a:moveTo>
                  <a:pt x="821" y="317"/>
                </a:moveTo>
                <a:cubicBezTo>
                  <a:pt x="821" y="317"/>
                  <a:pt x="821" y="317"/>
                  <a:pt x="821" y="316"/>
                </a:cubicBezTo>
                <a:cubicBezTo>
                  <a:pt x="820" y="316"/>
                  <a:pt x="820" y="316"/>
                  <a:pt x="820" y="316"/>
                </a:cubicBezTo>
                <a:cubicBezTo>
                  <a:pt x="821" y="317"/>
                  <a:pt x="820" y="317"/>
                  <a:pt x="821" y="317"/>
                </a:cubicBezTo>
                <a:close/>
                <a:moveTo>
                  <a:pt x="821" y="366"/>
                </a:moveTo>
                <a:cubicBezTo>
                  <a:pt x="821" y="366"/>
                  <a:pt x="821" y="365"/>
                  <a:pt x="821" y="365"/>
                </a:cubicBezTo>
                <a:cubicBezTo>
                  <a:pt x="820" y="366"/>
                  <a:pt x="820" y="366"/>
                  <a:pt x="820" y="367"/>
                </a:cubicBezTo>
                <a:cubicBezTo>
                  <a:pt x="821" y="367"/>
                  <a:pt x="821" y="366"/>
                  <a:pt x="821" y="366"/>
                </a:cubicBezTo>
                <a:close/>
                <a:moveTo>
                  <a:pt x="822" y="339"/>
                </a:moveTo>
                <a:cubicBezTo>
                  <a:pt x="821" y="338"/>
                  <a:pt x="822" y="338"/>
                  <a:pt x="821" y="338"/>
                </a:cubicBezTo>
                <a:cubicBezTo>
                  <a:pt x="821" y="338"/>
                  <a:pt x="821" y="338"/>
                  <a:pt x="821" y="338"/>
                </a:cubicBezTo>
                <a:cubicBezTo>
                  <a:pt x="821" y="338"/>
                  <a:pt x="821" y="339"/>
                  <a:pt x="822" y="339"/>
                </a:cubicBezTo>
                <a:close/>
                <a:moveTo>
                  <a:pt x="821" y="363"/>
                </a:moveTo>
                <a:cubicBezTo>
                  <a:pt x="821" y="364"/>
                  <a:pt x="822" y="364"/>
                  <a:pt x="822" y="364"/>
                </a:cubicBezTo>
                <a:cubicBezTo>
                  <a:pt x="822" y="363"/>
                  <a:pt x="822" y="363"/>
                  <a:pt x="822" y="363"/>
                </a:cubicBezTo>
                <a:cubicBezTo>
                  <a:pt x="822" y="363"/>
                  <a:pt x="822" y="362"/>
                  <a:pt x="822" y="363"/>
                </a:cubicBezTo>
                <a:cubicBezTo>
                  <a:pt x="822" y="362"/>
                  <a:pt x="822" y="362"/>
                  <a:pt x="822" y="361"/>
                </a:cubicBezTo>
                <a:cubicBezTo>
                  <a:pt x="822" y="362"/>
                  <a:pt x="822" y="362"/>
                  <a:pt x="821" y="363"/>
                </a:cubicBezTo>
                <a:close/>
                <a:moveTo>
                  <a:pt x="823" y="335"/>
                </a:moveTo>
                <a:cubicBezTo>
                  <a:pt x="823" y="336"/>
                  <a:pt x="823" y="335"/>
                  <a:pt x="822" y="335"/>
                </a:cubicBezTo>
                <a:cubicBezTo>
                  <a:pt x="822" y="336"/>
                  <a:pt x="822" y="336"/>
                  <a:pt x="822" y="336"/>
                </a:cubicBezTo>
                <a:cubicBezTo>
                  <a:pt x="822" y="336"/>
                  <a:pt x="822" y="336"/>
                  <a:pt x="822" y="336"/>
                </a:cubicBezTo>
                <a:cubicBezTo>
                  <a:pt x="822" y="336"/>
                  <a:pt x="822" y="337"/>
                  <a:pt x="822" y="337"/>
                </a:cubicBezTo>
                <a:cubicBezTo>
                  <a:pt x="822" y="337"/>
                  <a:pt x="822" y="337"/>
                  <a:pt x="822" y="337"/>
                </a:cubicBezTo>
                <a:cubicBezTo>
                  <a:pt x="823" y="337"/>
                  <a:pt x="823" y="337"/>
                  <a:pt x="823" y="337"/>
                </a:cubicBezTo>
                <a:cubicBezTo>
                  <a:pt x="822" y="337"/>
                  <a:pt x="823" y="337"/>
                  <a:pt x="823" y="336"/>
                </a:cubicBezTo>
                <a:cubicBezTo>
                  <a:pt x="823" y="336"/>
                  <a:pt x="823" y="336"/>
                  <a:pt x="823" y="335"/>
                </a:cubicBezTo>
                <a:close/>
                <a:moveTo>
                  <a:pt x="824" y="358"/>
                </a:moveTo>
                <a:cubicBezTo>
                  <a:pt x="824" y="357"/>
                  <a:pt x="823" y="358"/>
                  <a:pt x="823" y="358"/>
                </a:cubicBezTo>
                <a:cubicBezTo>
                  <a:pt x="824" y="359"/>
                  <a:pt x="823" y="358"/>
                  <a:pt x="824" y="358"/>
                </a:cubicBezTo>
                <a:close/>
                <a:moveTo>
                  <a:pt x="824" y="333"/>
                </a:moveTo>
                <a:cubicBezTo>
                  <a:pt x="824" y="333"/>
                  <a:pt x="824" y="333"/>
                  <a:pt x="824" y="333"/>
                </a:cubicBezTo>
                <a:cubicBezTo>
                  <a:pt x="824" y="333"/>
                  <a:pt x="824" y="333"/>
                  <a:pt x="824" y="333"/>
                </a:cubicBezTo>
                <a:close/>
                <a:moveTo>
                  <a:pt x="825" y="331"/>
                </a:moveTo>
                <a:cubicBezTo>
                  <a:pt x="825" y="330"/>
                  <a:pt x="825" y="330"/>
                  <a:pt x="824" y="330"/>
                </a:cubicBezTo>
                <a:cubicBezTo>
                  <a:pt x="824" y="331"/>
                  <a:pt x="823" y="331"/>
                  <a:pt x="824" y="332"/>
                </a:cubicBezTo>
                <a:cubicBezTo>
                  <a:pt x="824" y="331"/>
                  <a:pt x="824" y="331"/>
                  <a:pt x="825" y="331"/>
                </a:cubicBezTo>
                <a:close/>
                <a:moveTo>
                  <a:pt x="826" y="356"/>
                </a:moveTo>
                <a:cubicBezTo>
                  <a:pt x="826" y="356"/>
                  <a:pt x="826" y="355"/>
                  <a:pt x="825" y="355"/>
                </a:cubicBezTo>
                <a:cubicBezTo>
                  <a:pt x="826" y="356"/>
                  <a:pt x="826" y="356"/>
                  <a:pt x="825" y="356"/>
                </a:cubicBezTo>
                <a:cubicBezTo>
                  <a:pt x="825" y="357"/>
                  <a:pt x="826" y="356"/>
                  <a:pt x="826" y="356"/>
                </a:cubicBezTo>
                <a:close/>
                <a:moveTo>
                  <a:pt x="826" y="359"/>
                </a:moveTo>
                <a:cubicBezTo>
                  <a:pt x="826" y="357"/>
                  <a:pt x="826" y="357"/>
                  <a:pt x="826" y="357"/>
                </a:cubicBezTo>
                <a:cubicBezTo>
                  <a:pt x="826" y="358"/>
                  <a:pt x="826" y="358"/>
                  <a:pt x="826" y="358"/>
                </a:cubicBezTo>
                <a:cubicBezTo>
                  <a:pt x="826" y="358"/>
                  <a:pt x="826" y="358"/>
                  <a:pt x="826" y="358"/>
                </a:cubicBezTo>
                <a:cubicBezTo>
                  <a:pt x="826" y="359"/>
                  <a:pt x="826" y="359"/>
                  <a:pt x="826" y="359"/>
                </a:cubicBezTo>
                <a:close/>
                <a:moveTo>
                  <a:pt x="827" y="350"/>
                </a:moveTo>
                <a:cubicBezTo>
                  <a:pt x="826" y="350"/>
                  <a:pt x="826" y="351"/>
                  <a:pt x="826" y="352"/>
                </a:cubicBezTo>
                <a:cubicBezTo>
                  <a:pt x="824" y="350"/>
                  <a:pt x="825" y="354"/>
                  <a:pt x="825" y="355"/>
                </a:cubicBezTo>
                <a:cubicBezTo>
                  <a:pt x="825" y="355"/>
                  <a:pt x="825" y="354"/>
                  <a:pt x="825" y="354"/>
                </a:cubicBezTo>
                <a:cubicBezTo>
                  <a:pt x="825" y="354"/>
                  <a:pt x="825" y="354"/>
                  <a:pt x="825" y="354"/>
                </a:cubicBezTo>
                <a:cubicBezTo>
                  <a:pt x="826" y="353"/>
                  <a:pt x="826" y="355"/>
                  <a:pt x="826" y="355"/>
                </a:cubicBezTo>
                <a:cubicBezTo>
                  <a:pt x="826" y="354"/>
                  <a:pt x="826" y="353"/>
                  <a:pt x="825" y="353"/>
                </a:cubicBezTo>
                <a:cubicBezTo>
                  <a:pt x="825" y="353"/>
                  <a:pt x="826" y="353"/>
                  <a:pt x="826" y="352"/>
                </a:cubicBezTo>
                <a:cubicBezTo>
                  <a:pt x="826" y="352"/>
                  <a:pt x="827" y="351"/>
                  <a:pt x="827" y="350"/>
                </a:cubicBezTo>
                <a:close/>
                <a:moveTo>
                  <a:pt x="827" y="352"/>
                </a:moveTo>
                <a:cubicBezTo>
                  <a:pt x="827" y="352"/>
                  <a:pt x="826" y="353"/>
                  <a:pt x="826" y="354"/>
                </a:cubicBezTo>
                <a:cubicBezTo>
                  <a:pt x="827" y="353"/>
                  <a:pt x="827" y="352"/>
                  <a:pt x="827" y="352"/>
                </a:cubicBezTo>
                <a:close/>
                <a:moveTo>
                  <a:pt x="827" y="323"/>
                </a:moveTo>
                <a:cubicBezTo>
                  <a:pt x="827" y="323"/>
                  <a:pt x="827" y="324"/>
                  <a:pt x="826" y="324"/>
                </a:cubicBezTo>
                <a:cubicBezTo>
                  <a:pt x="827" y="324"/>
                  <a:pt x="827" y="323"/>
                  <a:pt x="827" y="323"/>
                </a:cubicBezTo>
                <a:close/>
                <a:moveTo>
                  <a:pt x="828" y="328"/>
                </a:moveTo>
                <a:cubicBezTo>
                  <a:pt x="827" y="327"/>
                  <a:pt x="827" y="329"/>
                  <a:pt x="827" y="329"/>
                </a:cubicBezTo>
                <a:cubicBezTo>
                  <a:pt x="828" y="329"/>
                  <a:pt x="827" y="328"/>
                  <a:pt x="828" y="328"/>
                </a:cubicBezTo>
                <a:close/>
                <a:moveTo>
                  <a:pt x="829" y="324"/>
                </a:moveTo>
                <a:cubicBezTo>
                  <a:pt x="829" y="324"/>
                  <a:pt x="828" y="324"/>
                  <a:pt x="829" y="324"/>
                </a:cubicBezTo>
                <a:cubicBezTo>
                  <a:pt x="828" y="324"/>
                  <a:pt x="828" y="325"/>
                  <a:pt x="828" y="325"/>
                </a:cubicBezTo>
                <a:cubicBezTo>
                  <a:pt x="828" y="325"/>
                  <a:pt x="828" y="324"/>
                  <a:pt x="829" y="324"/>
                </a:cubicBezTo>
                <a:close/>
                <a:moveTo>
                  <a:pt x="829" y="326"/>
                </a:moveTo>
                <a:cubicBezTo>
                  <a:pt x="828" y="326"/>
                  <a:pt x="829" y="327"/>
                  <a:pt x="829" y="327"/>
                </a:cubicBezTo>
                <a:cubicBezTo>
                  <a:pt x="829" y="327"/>
                  <a:pt x="829" y="326"/>
                  <a:pt x="829" y="326"/>
                </a:cubicBezTo>
                <a:close/>
                <a:moveTo>
                  <a:pt x="830" y="325"/>
                </a:moveTo>
                <a:cubicBezTo>
                  <a:pt x="830" y="325"/>
                  <a:pt x="829" y="325"/>
                  <a:pt x="829" y="325"/>
                </a:cubicBezTo>
                <a:cubicBezTo>
                  <a:pt x="829" y="325"/>
                  <a:pt x="829" y="325"/>
                  <a:pt x="829" y="325"/>
                </a:cubicBezTo>
                <a:cubicBezTo>
                  <a:pt x="829" y="325"/>
                  <a:pt x="829" y="325"/>
                  <a:pt x="829" y="326"/>
                </a:cubicBezTo>
                <a:cubicBezTo>
                  <a:pt x="830" y="325"/>
                  <a:pt x="830" y="326"/>
                  <a:pt x="830" y="325"/>
                </a:cubicBezTo>
                <a:close/>
                <a:moveTo>
                  <a:pt x="832" y="323"/>
                </a:moveTo>
                <a:cubicBezTo>
                  <a:pt x="831" y="323"/>
                  <a:pt x="831" y="322"/>
                  <a:pt x="831" y="322"/>
                </a:cubicBezTo>
                <a:cubicBezTo>
                  <a:pt x="831" y="322"/>
                  <a:pt x="831" y="323"/>
                  <a:pt x="830" y="322"/>
                </a:cubicBezTo>
                <a:cubicBezTo>
                  <a:pt x="830" y="323"/>
                  <a:pt x="831" y="323"/>
                  <a:pt x="831" y="323"/>
                </a:cubicBezTo>
                <a:cubicBezTo>
                  <a:pt x="831" y="323"/>
                  <a:pt x="830" y="324"/>
                  <a:pt x="830" y="324"/>
                </a:cubicBezTo>
                <a:cubicBezTo>
                  <a:pt x="831" y="324"/>
                  <a:pt x="831" y="323"/>
                  <a:pt x="832" y="323"/>
                </a:cubicBezTo>
                <a:close/>
                <a:moveTo>
                  <a:pt x="833" y="333"/>
                </a:moveTo>
                <a:cubicBezTo>
                  <a:pt x="833" y="333"/>
                  <a:pt x="832" y="332"/>
                  <a:pt x="832" y="332"/>
                </a:cubicBezTo>
                <a:cubicBezTo>
                  <a:pt x="832" y="332"/>
                  <a:pt x="832" y="332"/>
                  <a:pt x="832" y="333"/>
                </a:cubicBezTo>
                <a:cubicBezTo>
                  <a:pt x="832" y="333"/>
                  <a:pt x="833" y="333"/>
                  <a:pt x="833" y="333"/>
                </a:cubicBezTo>
                <a:close/>
                <a:moveTo>
                  <a:pt x="833" y="334"/>
                </a:moveTo>
                <a:cubicBezTo>
                  <a:pt x="833" y="334"/>
                  <a:pt x="833" y="334"/>
                  <a:pt x="833" y="334"/>
                </a:cubicBezTo>
                <a:cubicBezTo>
                  <a:pt x="833" y="334"/>
                  <a:pt x="833" y="334"/>
                  <a:pt x="833" y="334"/>
                </a:cubicBezTo>
                <a:close/>
                <a:moveTo>
                  <a:pt x="834" y="320"/>
                </a:moveTo>
                <a:cubicBezTo>
                  <a:pt x="833" y="320"/>
                  <a:pt x="833" y="320"/>
                  <a:pt x="833" y="320"/>
                </a:cubicBezTo>
                <a:cubicBezTo>
                  <a:pt x="833" y="320"/>
                  <a:pt x="833" y="321"/>
                  <a:pt x="833" y="321"/>
                </a:cubicBezTo>
                <a:cubicBezTo>
                  <a:pt x="833" y="321"/>
                  <a:pt x="833" y="320"/>
                  <a:pt x="834" y="320"/>
                </a:cubicBezTo>
                <a:close/>
                <a:moveTo>
                  <a:pt x="833" y="332"/>
                </a:moveTo>
                <a:cubicBezTo>
                  <a:pt x="833" y="332"/>
                  <a:pt x="833" y="333"/>
                  <a:pt x="833" y="333"/>
                </a:cubicBezTo>
                <a:cubicBezTo>
                  <a:pt x="834" y="333"/>
                  <a:pt x="834" y="333"/>
                  <a:pt x="834" y="333"/>
                </a:cubicBezTo>
                <a:cubicBezTo>
                  <a:pt x="834" y="333"/>
                  <a:pt x="835" y="334"/>
                  <a:pt x="835" y="334"/>
                </a:cubicBezTo>
                <a:cubicBezTo>
                  <a:pt x="836" y="333"/>
                  <a:pt x="834" y="333"/>
                  <a:pt x="833" y="332"/>
                </a:cubicBezTo>
                <a:close/>
                <a:moveTo>
                  <a:pt x="835" y="317"/>
                </a:moveTo>
                <a:cubicBezTo>
                  <a:pt x="835" y="317"/>
                  <a:pt x="835" y="318"/>
                  <a:pt x="835" y="318"/>
                </a:cubicBezTo>
                <a:cubicBezTo>
                  <a:pt x="835" y="318"/>
                  <a:pt x="835" y="318"/>
                  <a:pt x="835" y="318"/>
                </a:cubicBezTo>
                <a:cubicBezTo>
                  <a:pt x="835" y="318"/>
                  <a:pt x="836" y="318"/>
                  <a:pt x="835" y="317"/>
                </a:cubicBezTo>
                <a:close/>
                <a:moveTo>
                  <a:pt x="836" y="316"/>
                </a:moveTo>
                <a:cubicBezTo>
                  <a:pt x="836" y="316"/>
                  <a:pt x="835" y="316"/>
                  <a:pt x="836" y="317"/>
                </a:cubicBezTo>
                <a:cubicBezTo>
                  <a:pt x="836" y="317"/>
                  <a:pt x="836" y="316"/>
                  <a:pt x="836" y="317"/>
                </a:cubicBezTo>
                <a:cubicBezTo>
                  <a:pt x="836" y="316"/>
                  <a:pt x="836" y="316"/>
                  <a:pt x="836" y="316"/>
                </a:cubicBezTo>
                <a:close/>
                <a:moveTo>
                  <a:pt x="837" y="321"/>
                </a:moveTo>
                <a:cubicBezTo>
                  <a:pt x="836" y="321"/>
                  <a:pt x="836" y="321"/>
                  <a:pt x="836" y="322"/>
                </a:cubicBezTo>
                <a:cubicBezTo>
                  <a:pt x="837" y="322"/>
                  <a:pt x="837" y="321"/>
                  <a:pt x="837" y="321"/>
                </a:cubicBezTo>
                <a:close/>
                <a:moveTo>
                  <a:pt x="838" y="314"/>
                </a:moveTo>
                <a:cubicBezTo>
                  <a:pt x="837" y="314"/>
                  <a:pt x="837" y="315"/>
                  <a:pt x="837" y="315"/>
                </a:cubicBezTo>
                <a:cubicBezTo>
                  <a:pt x="838" y="315"/>
                  <a:pt x="838" y="314"/>
                  <a:pt x="838" y="314"/>
                </a:cubicBezTo>
                <a:close/>
                <a:moveTo>
                  <a:pt x="838" y="313"/>
                </a:moveTo>
                <a:cubicBezTo>
                  <a:pt x="837" y="313"/>
                  <a:pt x="837" y="312"/>
                  <a:pt x="837" y="311"/>
                </a:cubicBezTo>
                <a:cubicBezTo>
                  <a:pt x="836" y="312"/>
                  <a:pt x="837" y="312"/>
                  <a:pt x="836" y="312"/>
                </a:cubicBezTo>
                <a:cubicBezTo>
                  <a:pt x="837" y="312"/>
                  <a:pt x="837" y="313"/>
                  <a:pt x="837" y="313"/>
                </a:cubicBezTo>
                <a:cubicBezTo>
                  <a:pt x="837" y="313"/>
                  <a:pt x="837" y="314"/>
                  <a:pt x="836" y="314"/>
                </a:cubicBezTo>
                <a:cubicBezTo>
                  <a:pt x="836" y="315"/>
                  <a:pt x="836" y="315"/>
                  <a:pt x="836" y="315"/>
                </a:cubicBezTo>
                <a:cubicBezTo>
                  <a:pt x="836" y="315"/>
                  <a:pt x="835" y="315"/>
                  <a:pt x="835" y="315"/>
                </a:cubicBezTo>
                <a:cubicBezTo>
                  <a:pt x="835" y="315"/>
                  <a:pt x="835" y="315"/>
                  <a:pt x="835" y="315"/>
                </a:cubicBezTo>
                <a:cubicBezTo>
                  <a:pt x="836" y="315"/>
                  <a:pt x="835" y="316"/>
                  <a:pt x="835" y="316"/>
                </a:cubicBezTo>
                <a:cubicBezTo>
                  <a:pt x="835" y="316"/>
                  <a:pt x="836" y="316"/>
                  <a:pt x="836" y="315"/>
                </a:cubicBezTo>
                <a:cubicBezTo>
                  <a:pt x="836" y="315"/>
                  <a:pt x="837" y="316"/>
                  <a:pt x="836" y="316"/>
                </a:cubicBezTo>
                <a:cubicBezTo>
                  <a:pt x="837" y="317"/>
                  <a:pt x="837" y="316"/>
                  <a:pt x="837" y="316"/>
                </a:cubicBezTo>
                <a:cubicBezTo>
                  <a:pt x="837" y="315"/>
                  <a:pt x="837" y="316"/>
                  <a:pt x="837" y="316"/>
                </a:cubicBezTo>
                <a:cubicBezTo>
                  <a:pt x="837" y="315"/>
                  <a:pt x="837" y="315"/>
                  <a:pt x="837" y="315"/>
                </a:cubicBezTo>
                <a:cubicBezTo>
                  <a:pt x="837" y="315"/>
                  <a:pt x="837" y="315"/>
                  <a:pt x="837" y="315"/>
                </a:cubicBezTo>
                <a:cubicBezTo>
                  <a:pt x="837" y="315"/>
                  <a:pt x="837" y="313"/>
                  <a:pt x="838" y="313"/>
                </a:cubicBezTo>
                <a:close/>
                <a:moveTo>
                  <a:pt x="838" y="312"/>
                </a:moveTo>
                <a:cubicBezTo>
                  <a:pt x="839" y="312"/>
                  <a:pt x="839" y="311"/>
                  <a:pt x="839" y="311"/>
                </a:cubicBezTo>
                <a:cubicBezTo>
                  <a:pt x="839" y="311"/>
                  <a:pt x="839" y="311"/>
                  <a:pt x="839" y="311"/>
                </a:cubicBezTo>
                <a:cubicBezTo>
                  <a:pt x="839" y="311"/>
                  <a:pt x="839" y="311"/>
                  <a:pt x="839" y="311"/>
                </a:cubicBezTo>
                <a:cubicBezTo>
                  <a:pt x="838" y="311"/>
                  <a:pt x="838" y="311"/>
                  <a:pt x="838" y="311"/>
                </a:cubicBezTo>
                <a:cubicBezTo>
                  <a:pt x="838" y="312"/>
                  <a:pt x="838" y="312"/>
                  <a:pt x="838" y="312"/>
                </a:cubicBezTo>
                <a:close/>
                <a:moveTo>
                  <a:pt x="839" y="313"/>
                </a:moveTo>
                <a:cubicBezTo>
                  <a:pt x="839" y="313"/>
                  <a:pt x="839" y="312"/>
                  <a:pt x="839" y="312"/>
                </a:cubicBezTo>
                <a:cubicBezTo>
                  <a:pt x="839" y="312"/>
                  <a:pt x="838" y="313"/>
                  <a:pt x="839" y="313"/>
                </a:cubicBezTo>
                <a:close/>
                <a:moveTo>
                  <a:pt x="839" y="324"/>
                </a:moveTo>
                <a:cubicBezTo>
                  <a:pt x="839" y="324"/>
                  <a:pt x="839" y="324"/>
                  <a:pt x="839" y="324"/>
                </a:cubicBezTo>
                <a:cubicBezTo>
                  <a:pt x="839" y="324"/>
                  <a:pt x="839" y="325"/>
                  <a:pt x="838" y="325"/>
                </a:cubicBezTo>
                <a:cubicBezTo>
                  <a:pt x="838" y="325"/>
                  <a:pt x="839" y="325"/>
                  <a:pt x="839" y="325"/>
                </a:cubicBezTo>
                <a:cubicBezTo>
                  <a:pt x="839" y="325"/>
                  <a:pt x="839" y="324"/>
                  <a:pt x="839" y="324"/>
                </a:cubicBezTo>
                <a:close/>
                <a:moveTo>
                  <a:pt x="839" y="323"/>
                </a:moveTo>
                <a:cubicBezTo>
                  <a:pt x="839" y="324"/>
                  <a:pt x="839" y="324"/>
                  <a:pt x="839" y="324"/>
                </a:cubicBezTo>
                <a:cubicBezTo>
                  <a:pt x="840" y="324"/>
                  <a:pt x="839" y="324"/>
                  <a:pt x="839" y="323"/>
                </a:cubicBezTo>
                <a:close/>
                <a:moveTo>
                  <a:pt x="840" y="310"/>
                </a:moveTo>
                <a:cubicBezTo>
                  <a:pt x="840" y="309"/>
                  <a:pt x="840" y="309"/>
                  <a:pt x="839" y="309"/>
                </a:cubicBezTo>
                <a:cubicBezTo>
                  <a:pt x="839" y="309"/>
                  <a:pt x="839" y="310"/>
                  <a:pt x="840" y="310"/>
                </a:cubicBezTo>
                <a:close/>
                <a:moveTo>
                  <a:pt x="840" y="324"/>
                </a:moveTo>
                <a:cubicBezTo>
                  <a:pt x="840" y="324"/>
                  <a:pt x="841" y="324"/>
                  <a:pt x="841" y="324"/>
                </a:cubicBezTo>
                <a:cubicBezTo>
                  <a:pt x="841" y="325"/>
                  <a:pt x="840" y="324"/>
                  <a:pt x="840" y="324"/>
                </a:cubicBezTo>
                <a:cubicBezTo>
                  <a:pt x="840" y="325"/>
                  <a:pt x="840" y="325"/>
                  <a:pt x="840" y="325"/>
                </a:cubicBezTo>
                <a:cubicBezTo>
                  <a:pt x="841" y="325"/>
                  <a:pt x="841" y="325"/>
                  <a:pt x="841" y="324"/>
                </a:cubicBezTo>
                <a:cubicBezTo>
                  <a:pt x="841" y="324"/>
                  <a:pt x="841" y="324"/>
                  <a:pt x="840" y="324"/>
                </a:cubicBezTo>
                <a:close/>
                <a:moveTo>
                  <a:pt x="840" y="323"/>
                </a:moveTo>
                <a:cubicBezTo>
                  <a:pt x="841" y="323"/>
                  <a:pt x="840" y="323"/>
                  <a:pt x="840" y="322"/>
                </a:cubicBezTo>
                <a:cubicBezTo>
                  <a:pt x="840" y="322"/>
                  <a:pt x="840" y="323"/>
                  <a:pt x="840" y="323"/>
                </a:cubicBezTo>
                <a:cubicBezTo>
                  <a:pt x="840" y="323"/>
                  <a:pt x="840" y="323"/>
                  <a:pt x="840" y="323"/>
                </a:cubicBezTo>
                <a:close/>
                <a:moveTo>
                  <a:pt x="841" y="322"/>
                </a:moveTo>
                <a:cubicBezTo>
                  <a:pt x="841" y="321"/>
                  <a:pt x="841" y="321"/>
                  <a:pt x="841" y="321"/>
                </a:cubicBezTo>
                <a:cubicBezTo>
                  <a:pt x="841" y="322"/>
                  <a:pt x="840" y="322"/>
                  <a:pt x="840" y="322"/>
                </a:cubicBezTo>
                <a:cubicBezTo>
                  <a:pt x="841" y="322"/>
                  <a:pt x="841" y="322"/>
                  <a:pt x="841" y="322"/>
                </a:cubicBezTo>
                <a:close/>
                <a:moveTo>
                  <a:pt x="843" y="319"/>
                </a:moveTo>
                <a:cubicBezTo>
                  <a:pt x="843" y="319"/>
                  <a:pt x="843" y="320"/>
                  <a:pt x="843" y="320"/>
                </a:cubicBezTo>
                <a:cubicBezTo>
                  <a:pt x="844" y="320"/>
                  <a:pt x="843" y="319"/>
                  <a:pt x="843" y="319"/>
                </a:cubicBezTo>
                <a:cubicBezTo>
                  <a:pt x="843" y="318"/>
                  <a:pt x="843" y="318"/>
                  <a:pt x="843" y="318"/>
                </a:cubicBezTo>
                <a:cubicBezTo>
                  <a:pt x="843" y="319"/>
                  <a:pt x="843" y="319"/>
                  <a:pt x="843" y="319"/>
                </a:cubicBezTo>
                <a:close/>
                <a:moveTo>
                  <a:pt x="842" y="320"/>
                </a:moveTo>
                <a:cubicBezTo>
                  <a:pt x="842" y="320"/>
                  <a:pt x="842" y="320"/>
                  <a:pt x="842" y="320"/>
                </a:cubicBezTo>
                <a:cubicBezTo>
                  <a:pt x="843" y="321"/>
                  <a:pt x="842" y="321"/>
                  <a:pt x="843" y="321"/>
                </a:cubicBezTo>
                <a:cubicBezTo>
                  <a:pt x="843" y="321"/>
                  <a:pt x="843" y="320"/>
                  <a:pt x="843" y="320"/>
                </a:cubicBezTo>
                <a:cubicBezTo>
                  <a:pt x="842" y="319"/>
                  <a:pt x="842" y="320"/>
                  <a:pt x="842" y="320"/>
                </a:cubicBezTo>
                <a:close/>
                <a:moveTo>
                  <a:pt x="841" y="315"/>
                </a:moveTo>
                <a:cubicBezTo>
                  <a:pt x="842" y="315"/>
                  <a:pt x="842" y="315"/>
                  <a:pt x="841" y="315"/>
                </a:cubicBezTo>
                <a:cubicBezTo>
                  <a:pt x="841" y="315"/>
                  <a:pt x="841" y="315"/>
                  <a:pt x="841" y="315"/>
                </a:cubicBezTo>
                <a:close/>
                <a:moveTo>
                  <a:pt x="841" y="321"/>
                </a:moveTo>
                <a:cubicBezTo>
                  <a:pt x="841" y="321"/>
                  <a:pt x="841" y="321"/>
                  <a:pt x="841" y="321"/>
                </a:cubicBezTo>
                <a:cubicBezTo>
                  <a:pt x="842" y="321"/>
                  <a:pt x="841" y="321"/>
                  <a:pt x="842" y="320"/>
                </a:cubicBezTo>
                <a:cubicBezTo>
                  <a:pt x="842" y="320"/>
                  <a:pt x="841" y="321"/>
                  <a:pt x="841" y="321"/>
                </a:cubicBezTo>
                <a:close/>
                <a:moveTo>
                  <a:pt x="840" y="310"/>
                </a:moveTo>
                <a:cubicBezTo>
                  <a:pt x="841" y="310"/>
                  <a:pt x="841" y="310"/>
                  <a:pt x="841" y="310"/>
                </a:cubicBezTo>
                <a:cubicBezTo>
                  <a:pt x="841" y="310"/>
                  <a:pt x="841" y="310"/>
                  <a:pt x="841" y="310"/>
                </a:cubicBezTo>
                <a:lnTo>
                  <a:pt x="840" y="310"/>
                </a:lnTo>
                <a:close/>
                <a:moveTo>
                  <a:pt x="840" y="320"/>
                </a:moveTo>
                <a:cubicBezTo>
                  <a:pt x="840" y="320"/>
                  <a:pt x="840" y="320"/>
                  <a:pt x="840" y="320"/>
                </a:cubicBezTo>
                <a:cubicBezTo>
                  <a:pt x="841" y="320"/>
                  <a:pt x="840" y="320"/>
                  <a:pt x="840" y="320"/>
                </a:cubicBezTo>
                <a:close/>
                <a:moveTo>
                  <a:pt x="840" y="312"/>
                </a:moveTo>
                <a:cubicBezTo>
                  <a:pt x="840" y="312"/>
                  <a:pt x="841" y="312"/>
                  <a:pt x="840" y="311"/>
                </a:cubicBezTo>
                <a:cubicBezTo>
                  <a:pt x="840" y="311"/>
                  <a:pt x="840" y="312"/>
                  <a:pt x="840" y="312"/>
                </a:cubicBezTo>
                <a:close/>
                <a:moveTo>
                  <a:pt x="845" y="300"/>
                </a:moveTo>
                <a:cubicBezTo>
                  <a:pt x="845" y="300"/>
                  <a:pt x="845" y="299"/>
                  <a:pt x="845" y="299"/>
                </a:cubicBezTo>
                <a:cubicBezTo>
                  <a:pt x="845" y="299"/>
                  <a:pt x="844" y="299"/>
                  <a:pt x="845" y="300"/>
                </a:cubicBezTo>
                <a:close/>
                <a:moveTo>
                  <a:pt x="844" y="287"/>
                </a:moveTo>
                <a:cubicBezTo>
                  <a:pt x="844" y="287"/>
                  <a:pt x="845" y="287"/>
                  <a:pt x="844" y="287"/>
                </a:cubicBezTo>
                <a:cubicBezTo>
                  <a:pt x="844" y="287"/>
                  <a:pt x="844" y="287"/>
                  <a:pt x="844" y="287"/>
                </a:cubicBezTo>
                <a:close/>
                <a:moveTo>
                  <a:pt x="842" y="301"/>
                </a:moveTo>
                <a:cubicBezTo>
                  <a:pt x="841" y="301"/>
                  <a:pt x="841" y="301"/>
                  <a:pt x="840" y="301"/>
                </a:cubicBezTo>
                <a:cubicBezTo>
                  <a:pt x="841" y="302"/>
                  <a:pt x="842" y="302"/>
                  <a:pt x="842" y="301"/>
                </a:cubicBezTo>
                <a:close/>
                <a:moveTo>
                  <a:pt x="843" y="288"/>
                </a:moveTo>
                <a:cubicBezTo>
                  <a:pt x="842" y="288"/>
                  <a:pt x="842" y="288"/>
                  <a:pt x="842" y="288"/>
                </a:cubicBezTo>
                <a:cubicBezTo>
                  <a:pt x="842" y="288"/>
                  <a:pt x="843" y="289"/>
                  <a:pt x="842" y="289"/>
                </a:cubicBezTo>
                <a:cubicBezTo>
                  <a:pt x="842" y="289"/>
                  <a:pt x="843" y="288"/>
                  <a:pt x="843" y="288"/>
                </a:cubicBezTo>
                <a:close/>
                <a:moveTo>
                  <a:pt x="843" y="301"/>
                </a:moveTo>
                <a:cubicBezTo>
                  <a:pt x="843" y="301"/>
                  <a:pt x="843" y="301"/>
                  <a:pt x="843" y="301"/>
                </a:cubicBezTo>
                <a:cubicBezTo>
                  <a:pt x="843" y="302"/>
                  <a:pt x="843" y="302"/>
                  <a:pt x="843" y="302"/>
                </a:cubicBezTo>
                <a:cubicBezTo>
                  <a:pt x="844" y="302"/>
                  <a:pt x="843" y="301"/>
                  <a:pt x="843" y="301"/>
                </a:cubicBezTo>
                <a:close/>
                <a:moveTo>
                  <a:pt x="843" y="299"/>
                </a:moveTo>
                <a:cubicBezTo>
                  <a:pt x="844" y="299"/>
                  <a:pt x="843" y="298"/>
                  <a:pt x="844" y="298"/>
                </a:cubicBezTo>
                <a:cubicBezTo>
                  <a:pt x="843" y="298"/>
                  <a:pt x="843" y="299"/>
                  <a:pt x="843" y="299"/>
                </a:cubicBezTo>
                <a:cubicBezTo>
                  <a:pt x="843" y="299"/>
                  <a:pt x="843" y="299"/>
                  <a:pt x="843" y="299"/>
                </a:cubicBezTo>
                <a:cubicBezTo>
                  <a:pt x="843" y="300"/>
                  <a:pt x="842" y="299"/>
                  <a:pt x="843" y="300"/>
                </a:cubicBezTo>
                <a:cubicBezTo>
                  <a:pt x="843" y="300"/>
                  <a:pt x="843" y="300"/>
                  <a:pt x="843" y="299"/>
                </a:cubicBezTo>
                <a:close/>
                <a:moveTo>
                  <a:pt x="844" y="300"/>
                </a:moveTo>
                <a:cubicBezTo>
                  <a:pt x="843" y="300"/>
                  <a:pt x="843" y="301"/>
                  <a:pt x="843" y="301"/>
                </a:cubicBezTo>
                <a:cubicBezTo>
                  <a:pt x="844" y="301"/>
                  <a:pt x="845" y="300"/>
                  <a:pt x="844" y="300"/>
                </a:cubicBezTo>
                <a:close/>
                <a:moveTo>
                  <a:pt x="844" y="302"/>
                </a:moveTo>
                <a:cubicBezTo>
                  <a:pt x="844" y="302"/>
                  <a:pt x="843" y="302"/>
                  <a:pt x="844" y="302"/>
                </a:cubicBezTo>
                <a:cubicBezTo>
                  <a:pt x="844" y="303"/>
                  <a:pt x="845" y="303"/>
                  <a:pt x="844" y="302"/>
                </a:cubicBezTo>
                <a:close/>
                <a:moveTo>
                  <a:pt x="845" y="300"/>
                </a:moveTo>
                <a:cubicBezTo>
                  <a:pt x="845" y="300"/>
                  <a:pt x="845" y="300"/>
                  <a:pt x="845" y="300"/>
                </a:cubicBezTo>
                <a:cubicBezTo>
                  <a:pt x="845" y="300"/>
                  <a:pt x="844" y="299"/>
                  <a:pt x="844" y="300"/>
                </a:cubicBezTo>
                <a:cubicBezTo>
                  <a:pt x="845" y="300"/>
                  <a:pt x="845" y="300"/>
                  <a:pt x="845" y="301"/>
                </a:cubicBezTo>
                <a:cubicBezTo>
                  <a:pt x="845" y="301"/>
                  <a:pt x="845" y="300"/>
                  <a:pt x="844" y="301"/>
                </a:cubicBezTo>
                <a:cubicBezTo>
                  <a:pt x="844" y="301"/>
                  <a:pt x="844" y="301"/>
                  <a:pt x="845" y="301"/>
                </a:cubicBezTo>
                <a:cubicBezTo>
                  <a:pt x="845" y="301"/>
                  <a:pt x="846" y="301"/>
                  <a:pt x="846" y="300"/>
                </a:cubicBezTo>
                <a:cubicBezTo>
                  <a:pt x="845" y="300"/>
                  <a:pt x="845" y="300"/>
                  <a:pt x="845" y="300"/>
                </a:cubicBezTo>
                <a:close/>
                <a:moveTo>
                  <a:pt x="846" y="293"/>
                </a:moveTo>
                <a:cubicBezTo>
                  <a:pt x="846" y="293"/>
                  <a:pt x="847" y="293"/>
                  <a:pt x="846" y="292"/>
                </a:cubicBezTo>
                <a:cubicBezTo>
                  <a:pt x="846" y="292"/>
                  <a:pt x="846" y="292"/>
                  <a:pt x="846" y="293"/>
                </a:cubicBezTo>
                <a:close/>
                <a:moveTo>
                  <a:pt x="846" y="298"/>
                </a:moveTo>
                <a:cubicBezTo>
                  <a:pt x="845" y="298"/>
                  <a:pt x="846" y="299"/>
                  <a:pt x="846" y="299"/>
                </a:cubicBezTo>
                <a:cubicBezTo>
                  <a:pt x="846" y="299"/>
                  <a:pt x="846" y="298"/>
                  <a:pt x="846" y="298"/>
                </a:cubicBezTo>
                <a:close/>
                <a:moveTo>
                  <a:pt x="846" y="298"/>
                </a:moveTo>
                <a:cubicBezTo>
                  <a:pt x="846" y="298"/>
                  <a:pt x="847" y="298"/>
                  <a:pt x="847" y="298"/>
                </a:cubicBezTo>
                <a:cubicBezTo>
                  <a:pt x="847" y="297"/>
                  <a:pt x="846" y="297"/>
                  <a:pt x="846" y="298"/>
                </a:cubicBezTo>
                <a:close/>
                <a:moveTo>
                  <a:pt x="847" y="295"/>
                </a:moveTo>
                <a:cubicBezTo>
                  <a:pt x="846" y="295"/>
                  <a:pt x="846" y="295"/>
                  <a:pt x="846" y="295"/>
                </a:cubicBezTo>
                <a:cubicBezTo>
                  <a:pt x="846" y="295"/>
                  <a:pt x="846" y="295"/>
                  <a:pt x="846" y="295"/>
                </a:cubicBezTo>
                <a:cubicBezTo>
                  <a:pt x="846" y="296"/>
                  <a:pt x="846" y="296"/>
                  <a:pt x="846" y="296"/>
                </a:cubicBezTo>
                <a:cubicBezTo>
                  <a:pt x="846" y="296"/>
                  <a:pt x="846" y="296"/>
                  <a:pt x="847" y="296"/>
                </a:cubicBezTo>
                <a:cubicBezTo>
                  <a:pt x="847" y="295"/>
                  <a:pt x="847" y="295"/>
                  <a:pt x="847" y="295"/>
                </a:cubicBezTo>
                <a:close/>
                <a:moveTo>
                  <a:pt x="847" y="283"/>
                </a:moveTo>
                <a:cubicBezTo>
                  <a:pt x="847" y="283"/>
                  <a:pt x="847" y="282"/>
                  <a:pt x="847" y="282"/>
                </a:cubicBezTo>
                <a:cubicBezTo>
                  <a:pt x="846" y="282"/>
                  <a:pt x="846" y="283"/>
                  <a:pt x="847" y="283"/>
                </a:cubicBezTo>
                <a:close/>
                <a:moveTo>
                  <a:pt x="848" y="294"/>
                </a:moveTo>
                <a:cubicBezTo>
                  <a:pt x="848" y="293"/>
                  <a:pt x="848" y="293"/>
                  <a:pt x="848" y="293"/>
                </a:cubicBezTo>
                <a:cubicBezTo>
                  <a:pt x="847" y="293"/>
                  <a:pt x="848" y="293"/>
                  <a:pt x="848" y="293"/>
                </a:cubicBezTo>
                <a:cubicBezTo>
                  <a:pt x="847" y="294"/>
                  <a:pt x="847" y="294"/>
                  <a:pt x="847" y="295"/>
                </a:cubicBezTo>
                <a:cubicBezTo>
                  <a:pt x="848" y="294"/>
                  <a:pt x="848" y="294"/>
                  <a:pt x="848" y="294"/>
                </a:cubicBezTo>
                <a:close/>
                <a:moveTo>
                  <a:pt x="849" y="295"/>
                </a:moveTo>
                <a:cubicBezTo>
                  <a:pt x="849" y="295"/>
                  <a:pt x="849" y="295"/>
                  <a:pt x="849" y="295"/>
                </a:cubicBezTo>
                <a:cubicBezTo>
                  <a:pt x="849" y="295"/>
                  <a:pt x="850" y="295"/>
                  <a:pt x="849" y="295"/>
                </a:cubicBezTo>
                <a:close/>
                <a:moveTo>
                  <a:pt x="850" y="295"/>
                </a:moveTo>
                <a:cubicBezTo>
                  <a:pt x="850" y="294"/>
                  <a:pt x="850" y="295"/>
                  <a:pt x="849" y="294"/>
                </a:cubicBezTo>
                <a:cubicBezTo>
                  <a:pt x="849" y="295"/>
                  <a:pt x="850" y="295"/>
                  <a:pt x="850" y="295"/>
                </a:cubicBezTo>
                <a:close/>
                <a:moveTo>
                  <a:pt x="851" y="277"/>
                </a:moveTo>
                <a:cubicBezTo>
                  <a:pt x="850" y="277"/>
                  <a:pt x="850" y="278"/>
                  <a:pt x="850" y="278"/>
                </a:cubicBezTo>
                <a:cubicBezTo>
                  <a:pt x="850" y="278"/>
                  <a:pt x="850" y="278"/>
                  <a:pt x="850" y="278"/>
                </a:cubicBezTo>
                <a:cubicBezTo>
                  <a:pt x="850" y="278"/>
                  <a:pt x="851" y="278"/>
                  <a:pt x="851" y="277"/>
                </a:cubicBezTo>
                <a:close/>
                <a:moveTo>
                  <a:pt x="851" y="292"/>
                </a:moveTo>
                <a:cubicBezTo>
                  <a:pt x="851" y="292"/>
                  <a:pt x="851" y="292"/>
                  <a:pt x="851" y="293"/>
                </a:cubicBezTo>
                <a:cubicBezTo>
                  <a:pt x="851" y="293"/>
                  <a:pt x="851" y="292"/>
                  <a:pt x="851" y="292"/>
                </a:cubicBezTo>
                <a:close/>
                <a:moveTo>
                  <a:pt x="853" y="275"/>
                </a:moveTo>
                <a:cubicBezTo>
                  <a:pt x="853" y="275"/>
                  <a:pt x="853" y="275"/>
                  <a:pt x="853" y="274"/>
                </a:cubicBezTo>
                <a:cubicBezTo>
                  <a:pt x="853" y="274"/>
                  <a:pt x="852" y="274"/>
                  <a:pt x="853" y="275"/>
                </a:cubicBezTo>
                <a:close/>
                <a:moveTo>
                  <a:pt x="853" y="279"/>
                </a:moveTo>
                <a:cubicBezTo>
                  <a:pt x="852" y="279"/>
                  <a:pt x="852" y="280"/>
                  <a:pt x="852" y="280"/>
                </a:cubicBezTo>
                <a:cubicBezTo>
                  <a:pt x="852" y="280"/>
                  <a:pt x="853" y="280"/>
                  <a:pt x="853" y="279"/>
                </a:cubicBezTo>
                <a:close/>
                <a:moveTo>
                  <a:pt x="853" y="290"/>
                </a:moveTo>
                <a:cubicBezTo>
                  <a:pt x="853" y="290"/>
                  <a:pt x="853" y="290"/>
                  <a:pt x="853" y="289"/>
                </a:cubicBezTo>
                <a:cubicBezTo>
                  <a:pt x="853" y="289"/>
                  <a:pt x="853" y="290"/>
                  <a:pt x="852" y="290"/>
                </a:cubicBezTo>
                <a:cubicBezTo>
                  <a:pt x="853" y="290"/>
                  <a:pt x="852" y="290"/>
                  <a:pt x="852" y="291"/>
                </a:cubicBezTo>
                <a:cubicBezTo>
                  <a:pt x="853" y="291"/>
                  <a:pt x="853" y="290"/>
                  <a:pt x="853" y="290"/>
                </a:cubicBezTo>
                <a:close/>
                <a:moveTo>
                  <a:pt x="855" y="288"/>
                </a:moveTo>
                <a:cubicBezTo>
                  <a:pt x="854" y="288"/>
                  <a:pt x="853" y="289"/>
                  <a:pt x="854" y="289"/>
                </a:cubicBezTo>
                <a:cubicBezTo>
                  <a:pt x="854" y="289"/>
                  <a:pt x="854" y="288"/>
                  <a:pt x="855" y="288"/>
                </a:cubicBezTo>
                <a:close/>
                <a:moveTo>
                  <a:pt x="863" y="272"/>
                </a:moveTo>
                <a:cubicBezTo>
                  <a:pt x="863" y="273"/>
                  <a:pt x="863" y="273"/>
                  <a:pt x="863" y="273"/>
                </a:cubicBezTo>
                <a:cubicBezTo>
                  <a:pt x="863" y="273"/>
                  <a:pt x="863" y="272"/>
                  <a:pt x="863" y="272"/>
                </a:cubicBezTo>
                <a:cubicBezTo>
                  <a:pt x="863" y="272"/>
                  <a:pt x="863" y="272"/>
                  <a:pt x="863" y="272"/>
                </a:cubicBezTo>
                <a:close/>
                <a:moveTo>
                  <a:pt x="862" y="274"/>
                </a:moveTo>
                <a:cubicBezTo>
                  <a:pt x="863" y="274"/>
                  <a:pt x="863" y="273"/>
                  <a:pt x="863" y="274"/>
                </a:cubicBezTo>
                <a:cubicBezTo>
                  <a:pt x="864" y="274"/>
                  <a:pt x="863" y="274"/>
                  <a:pt x="864" y="274"/>
                </a:cubicBezTo>
                <a:cubicBezTo>
                  <a:pt x="863" y="273"/>
                  <a:pt x="863" y="273"/>
                  <a:pt x="863" y="273"/>
                </a:cubicBezTo>
                <a:cubicBezTo>
                  <a:pt x="863" y="273"/>
                  <a:pt x="863" y="273"/>
                  <a:pt x="863" y="273"/>
                </a:cubicBezTo>
                <a:cubicBezTo>
                  <a:pt x="862" y="273"/>
                  <a:pt x="863" y="274"/>
                  <a:pt x="862" y="274"/>
                </a:cubicBezTo>
                <a:close/>
                <a:moveTo>
                  <a:pt x="861" y="278"/>
                </a:moveTo>
                <a:cubicBezTo>
                  <a:pt x="861" y="277"/>
                  <a:pt x="862" y="277"/>
                  <a:pt x="862" y="277"/>
                </a:cubicBezTo>
                <a:cubicBezTo>
                  <a:pt x="861" y="277"/>
                  <a:pt x="861" y="277"/>
                  <a:pt x="861" y="277"/>
                </a:cubicBezTo>
                <a:cubicBezTo>
                  <a:pt x="861" y="278"/>
                  <a:pt x="861" y="278"/>
                  <a:pt x="861" y="278"/>
                </a:cubicBezTo>
                <a:cubicBezTo>
                  <a:pt x="862" y="278"/>
                  <a:pt x="862" y="278"/>
                  <a:pt x="862" y="278"/>
                </a:cubicBezTo>
                <a:cubicBezTo>
                  <a:pt x="862" y="278"/>
                  <a:pt x="861" y="278"/>
                  <a:pt x="861" y="278"/>
                </a:cubicBezTo>
                <a:close/>
                <a:moveTo>
                  <a:pt x="862" y="276"/>
                </a:moveTo>
                <a:cubicBezTo>
                  <a:pt x="862" y="276"/>
                  <a:pt x="862" y="276"/>
                  <a:pt x="862" y="275"/>
                </a:cubicBezTo>
                <a:cubicBezTo>
                  <a:pt x="862" y="275"/>
                  <a:pt x="862" y="275"/>
                  <a:pt x="862" y="276"/>
                </a:cubicBezTo>
                <a:close/>
                <a:moveTo>
                  <a:pt x="862" y="275"/>
                </a:moveTo>
                <a:cubicBezTo>
                  <a:pt x="861" y="274"/>
                  <a:pt x="862" y="275"/>
                  <a:pt x="862" y="274"/>
                </a:cubicBezTo>
                <a:cubicBezTo>
                  <a:pt x="862" y="274"/>
                  <a:pt x="862" y="274"/>
                  <a:pt x="862" y="274"/>
                </a:cubicBezTo>
                <a:cubicBezTo>
                  <a:pt x="862" y="274"/>
                  <a:pt x="861" y="274"/>
                  <a:pt x="862" y="275"/>
                </a:cubicBezTo>
                <a:close/>
                <a:moveTo>
                  <a:pt x="861" y="276"/>
                </a:moveTo>
                <a:cubicBezTo>
                  <a:pt x="861" y="276"/>
                  <a:pt x="861" y="276"/>
                  <a:pt x="861" y="277"/>
                </a:cubicBezTo>
                <a:cubicBezTo>
                  <a:pt x="861" y="277"/>
                  <a:pt x="861" y="277"/>
                  <a:pt x="862" y="277"/>
                </a:cubicBezTo>
                <a:lnTo>
                  <a:pt x="861" y="276"/>
                </a:lnTo>
                <a:close/>
                <a:moveTo>
                  <a:pt x="861" y="275"/>
                </a:moveTo>
                <a:cubicBezTo>
                  <a:pt x="861" y="275"/>
                  <a:pt x="861" y="275"/>
                  <a:pt x="861" y="275"/>
                </a:cubicBezTo>
                <a:cubicBezTo>
                  <a:pt x="861" y="275"/>
                  <a:pt x="861" y="275"/>
                  <a:pt x="861" y="275"/>
                </a:cubicBezTo>
                <a:close/>
                <a:moveTo>
                  <a:pt x="860" y="276"/>
                </a:moveTo>
                <a:cubicBezTo>
                  <a:pt x="860" y="276"/>
                  <a:pt x="860" y="277"/>
                  <a:pt x="861" y="277"/>
                </a:cubicBezTo>
                <a:cubicBezTo>
                  <a:pt x="861" y="276"/>
                  <a:pt x="860" y="276"/>
                  <a:pt x="860" y="276"/>
                </a:cubicBezTo>
                <a:cubicBezTo>
                  <a:pt x="860" y="276"/>
                  <a:pt x="860" y="276"/>
                  <a:pt x="860" y="276"/>
                </a:cubicBezTo>
                <a:close/>
                <a:moveTo>
                  <a:pt x="859" y="271"/>
                </a:moveTo>
                <a:cubicBezTo>
                  <a:pt x="859" y="271"/>
                  <a:pt x="859" y="270"/>
                  <a:pt x="859" y="270"/>
                </a:cubicBezTo>
                <a:cubicBezTo>
                  <a:pt x="858" y="270"/>
                  <a:pt x="859" y="270"/>
                  <a:pt x="859" y="271"/>
                </a:cubicBezTo>
                <a:close/>
                <a:moveTo>
                  <a:pt x="858" y="271"/>
                </a:moveTo>
                <a:cubicBezTo>
                  <a:pt x="858" y="271"/>
                  <a:pt x="859" y="271"/>
                  <a:pt x="859" y="272"/>
                </a:cubicBezTo>
                <a:cubicBezTo>
                  <a:pt x="859" y="272"/>
                  <a:pt x="859" y="271"/>
                  <a:pt x="859" y="272"/>
                </a:cubicBezTo>
                <a:cubicBezTo>
                  <a:pt x="859" y="271"/>
                  <a:pt x="859" y="271"/>
                  <a:pt x="859" y="271"/>
                </a:cubicBezTo>
                <a:cubicBezTo>
                  <a:pt x="859" y="271"/>
                  <a:pt x="859" y="271"/>
                  <a:pt x="859" y="271"/>
                </a:cubicBezTo>
                <a:lnTo>
                  <a:pt x="858" y="271"/>
                </a:lnTo>
                <a:close/>
                <a:moveTo>
                  <a:pt x="856" y="278"/>
                </a:moveTo>
                <a:cubicBezTo>
                  <a:pt x="856" y="278"/>
                  <a:pt x="857" y="278"/>
                  <a:pt x="857" y="278"/>
                </a:cubicBezTo>
                <a:cubicBezTo>
                  <a:pt x="857" y="278"/>
                  <a:pt x="857" y="278"/>
                  <a:pt x="857" y="278"/>
                </a:cubicBezTo>
                <a:cubicBezTo>
                  <a:pt x="856" y="278"/>
                  <a:pt x="857" y="278"/>
                  <a:pt x="856" y="278"/>
                </a:cubicBezTo>
                <a:close/>
                <a:moveTo>
                  <a:pt x="855" y="275"/>
                </a:moveTo>
                <a:cubicBezTo>
                  <a:pt x="856" y="275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4"/>
                  <a:pt x="856" y="275"/>
                  <a:pt x="856" y="275"/>
                </a:cubicBezTo>
                <a:cubicBezTo>
                  <a:pt x="856" y="274"/>
                  <a:pt x="856" y="274"/>
                  <a:pt x="855" y="274"/>
                </a:cubicBezTo>
                <a:cubicBezTo>
                  <a:pt x="855" y="274"/>
                  <a:pt x="856" y="274"/>
                  <a:pt x="856" y="274"/>
                </a:cubicBezTo>
                <a:cubicBezTo>
                  <a:pt x="856" y="274"/>
                  <a:pt x="856" y="274"/>
                  <a:pt x="855" y="274"/>
                </a:cubicBezTo>
                <a:cubicBezTo>
                  <a:pt x="855" y="274"/>
                  <a:pt x="855" y="275"/>
                  <a:pt x="855" y="275"/>
                </a:cubicBezTo>
                <a:close/>
                <a:moveTo>
                  <a:pt x="856" y="278"/>
                </a:moveTo>
                <a:cubicBezTo>
                  <a:pt x="855" y="279"/>
                  <a:pt x="855" y="279"/>
                  <a:pt x="855" y="279"/>
                </a:cubicBezTo>
                <a:cubicBezTo>
                  <a:pt x="856" y="279"/>
                  <a:pt x="856" y="279"/>
                  <a:pt x="856" y="278"/>
                </a:cubicBezTo>
                <a:close/>
                <a:moveTo>
                  <a:pt x="855" y="281"/>
                </a:moveTo>
                <a:cubicBezTo>
                  <a:pt x="855" y="281"/>
                  <a:pt x="855" y="281"/>
                  <a:pt x="855" y="281"/>
                </a:cubicBezTo>
                <a:cubicBezTo>
                  <a:pt x="855" y="282"/>
                  <a:pt x="855" y="282"/>
                  <a:pt x="855" y="282"/>
                </a:cubicBezTo>
                <a:cubicBezTo>
                  <a:pt x="856" y="282"/>
                  <a:pt x="856" y="281"/>
                  <a:pt x="855" y="281"/>
                </a:cubicBezTo>
                <a:close/>
                <a:moveTo>
                  <a:pt x="857" y="282"/>
                </a:moveTo>
                <a:cubicBezTo>
                  <a:pt x="857" y="282"/>
                  <a:pt x="856" y="281"/>
                  <a:pt x="856" y="280"/>
                </a:cubicBezTo>
                <a:cubicBezTo>
                  <a:pt x="855" y="281"/>
                  <a:pt x="856" y="281"/>
                  <a:pt x="856" y="282"/>
                </a:cubicBezTo>
                <a:cubicBezTo>
                  <a:pt x="856" y="282"/>
                  <a:pt x="856" y="282"/>
                  <a:pt x="856" y="283"/>
                </a:cubicBezTo>
                <a:cubicBezTo>
                  <a:pt x="856" y="283"/>
                  <a:pt x="856" y="282"/>
                  <a:pt x="856" y="283"/>
                </a:cubicBezTo>
                <a:cubicBezTo>
                  <a:pt x="857" y="283"/>
                  <a:pt x="857" y="282"/>
                  <a:pt x="857" y="282"/>
                </a:cubicBezTo>
                <a:cubicBezTo>
                  <a:pt x="857" y="282"/>
                  <a:pt x="858" y="282"/>
                  <a:pt x="857" y="282"/>
                </a:cubicBezTo>
                <a:close/>
                <a:moveTo>
                  <a:pt x="857" y="275"/>
                </a:moveTo>
                <a:cubicBezTo>
                  <a:pt x="857" y="275"/>
                  <a:pt x="857" y="275"/>
                  <a:pt x="857" y="276"/>
                </a:cubicBezTo>
                <a:cubicBezTo>
                  <a:pt x="858" y="275"/>
                  <a:pt x="857" y="275"/>
                  <a:pt x="857" y="275"/>
                </a:cubicBezTo>
                <a:close/>
                <a:moveTo>
                  <a:pt x="858" y="274"/>
                </a:moveTo>
                <a:cubicBezTo>
                  <a:pt x="857" y="274"/>
                  <a:pt x="858" y="275"/>
                  <a:pt x="857" y="274"/>
                </a:cubicBezTo>
                <a:cubicBezTo>
                  <a:pt x="857" y="275"/>
                  <a:pt x="858" y="274"/>
                  <a:pt x="858" y="274"/>
                </a:cubicBezTo>
                <a:close/>
                <a:moveTo>
                  <a:pt x="859" y="274"/>
                </a:moveTo>
                <a:cubicBezTo>
                  <a:pt x="859" y="274"/>
                  <a:pt x="859" y="273"/>
                  <a:pt x="859" y="273"/>
                </a:cubicBezTo>
                <a:cubicBezTo>
                  <a:pt x="859" y="273"/>
                  <a:pt x="858" y="273"/>
                  <a:pt x="858" y="273"/>
                </a:cubicBezTo>
                <a:cubicBezTo>
                  <a:pt x="858" y="274"/>
                  <a:pt x="858" y="274"/>
                  <a:pt x="858" y="274"/>
                </a:cubicBezTo>
                <a:cubicBezTo>
                  <a:pt x="859" y="274"/>
                  <a:pt x="859" y="274"/>
                  <a:pt x="859" y="274"/>
                </a:cubicBezTo>
                <a:close/>
                <a:moveTo>
                  <a:pt x="860" y="277"/>
                </a:moveTo>
                <a:cubicBezTo>
                  <a:pt x="860" y="277"/>
                  <a:pt x="860" y="277"/>
                  <a:pt x="860" y="277"/>
                </a:cubicBezTo>
                <a:cubicBezTo>
                  <a:pt x="859" y="277"/>
                  <a:pt x="859" y="278"/>
                  <a:pt x="859" y="278"/>
                </a:cubicBezTo>
                <a:cubicBezTo>
                  <a:pt x="860" y="278"/>
                  <a:pt x="859" y="277"/>
                  <a:pt x="860" y="277"/>
                </a:cubicBezTo>
                <a:close/>
                <a:moveTo>
                  <a:pt x="861" y="282"/>
                </a:moveTo>
                <a:cubicBezTo>
                  <a:pt x="861" y="281"/>
                  <a:pt x="860" y="281"/>
                  <a:pt x="860" y="282"/>
                </a:cubicBezTo>
                <a:cubicBezTo>
                  <a:pt x="860" y="282"/>
                  <a:pt x="861" y="282"/>
                  <a:pt x="861" y="282"/>
                </a:cubicBezTo>
                <a:close/>
                <a:moveTo>
                  <a:pt x="863" y="280"/>
                </a:moveTo>
                <a:cubicBezTo>
                  <a:pt x="863" y="281"/>
                  <a:pt x="864" y="281"/>
                  <a:pt x="864" y="281"/>
                </a:cubicBezTo>
                <a:cubicBezTo>
                  <a:pt x="864" y="281"/>
                  <a:pt x="863" y="280"/>
                  <a:pt x="863" y="280"/>
                </a:cubicBezTo>
                <a:close/>
                <a:moveTo>
                  <a:pt x="861" y="279"/>
                </a:moveTo>
                <a:cubicBezTo>
                  <a:pt x="862" y="280"/>
                  <a:pt x="862" y="279"/>
                  <a:pt x="862" y="280"/>
                </a:cubicBezTo>
                <a:cubicBezTo>
                  <a:pt x="862" y="280"/>
                  <a:pt x="862" y="280"/>
                  <a:pt x="861" y="280"/>
                </a:cubicBezTo>
                <a:cubicBezTo>
                  <a:pt x="861" y="280"/>
                  <a:pt x="860" y="280"/>
                  <a:pt x="861" y="281"/>
                </a:cubicBezTo>
                <a:cubicBezTo>
                  <a:pt x="860" y="281"/>
                  <a:pt x="860" y="281"/>
                  <a:pt x="860" y="281"/>
                </a:cubicBezTo>
                <a:cubicBezTo>
                  <a:pt x="860" y="281"/>
                  <a:pt x="860" y="281"/>
                  <a:pt x="861" y="281"/>
                </a:cubicBezTo>
                <a:cubicBezTo>
                  <a:pt x="861" y="281"/>
                  <a:pt x="861" y="281"/>
                  <a:pt x="862" y="281"/>
                </a:cubicBezTo>
                <a:cubicBezTo>
                  <a:pt x="862" y="281"/>
                  <a:pt x="861" y="281"/>
                  <a:pt x="861" y="282"/>
                </a:cubicBezTo>
                <a:cubicBezTo>
                  <a:pt x="862" y="282"/>
                  <a:pt x="862" y="281"/>
                  <a:pt x="862" y="282"/>
                </a:cubicBezTo>
                <a:cubicBezTo>
                  <a:pt x="862" y="282"/>
                  <a:pt x="862" y="281"/>
                  <a:pt x="862" y="281"/>
                </a:cubicBezTo>
                <a:cubicBezTo>
                  <a:pt x="863" y="281"/>
                  <a:pt x="862" y="281"/>
                  <a:pt x="863" y="282"/>
                </a:cubicBezTo>
                <a:cubicBezTo>
                  <a:pt x="863" y="282"/>
                  <a:pt x="863" y="281"/>
                  <a:pt x="863" y="281"/>
                </a:cubicBezTo>
                <a:cubicBezTo>
                  <a:pt x="863" y="281"/>
                  <a:pt x="863" y="281"/>
                  <a:pt x="863" y="281"/>
                </a:cubicBezTo>
                <a:cubicBezTo>
                  <a:pt x="863" y="281"/>
                  <a:pt x="863" y="281"/>
                  <a:pt x="862" y="281"/>
                </a:cubicBezTo>
                <a:cubicBezTo>
                  <a:pt x="862" y="280"/>
                  <a:pt x="863" y="280"/>
                  <a:pt x="863" y="280"/>
                </a:cubicBezTo>
                <a:cubicBezTo>
                  <a:pt x="863" y="280"/>
                  <a:pt x="863" y="281"/>
                  <a:pt x="863" y="281"/>
                </a:cubicBezTo>
                <a:cubicBezTo>
                  <a:pt x="863" y="280"/>
                  <a:pt x="862" y="279"/>
                  <a:pt x="861" y="279"/>
                </a:cubicBezTo>
                <a:close/>
                <a:moveTo>
                  <a:pt x="865" y="276"/>
                </a:moveTo>
                <a:cubicBezTo>
                  <a:pt x="865" y="276"/>
                  <a:pt x="864" y="275"/>
                  <a:pt x="864" y="275"/>
                </a:cubicBezTo>
                <a:cubicBezTo>
                  <a:pt x="864" y="275"/>
                  <a:pt x="864" y="275"/>
                  <a:pt x="865" y="275"/>
                </a:cubicBezTo>
                <a:cubicBezTo>
                  <a:pt x="863" y="274"/>
                  <a:pt x="863" y="276"/>
                  <a:pt x="863" y="276"/>
                </a:cubicBezTo>
                <a:cubicBezTo>
                  <a:pt x="863" y="276"/>
                  <a:pt x="863" y="276"/>
                  <a:pt x="862" y="276"/>
                </a:cubicBezTo>
                <a:cubicBezTo>
                  <a:pt x="862" y="276"/>
                  <a:pt x="863" y="276"/>
                  <a:pt x="863" y="276"/>
                </a:cubicBezTo>
                <a:cubicBezTo>
                  <a:pt x="862" y="277"/>
                  <a:pt x="862" y="277"/>
                  <a:pt x="862" y="277"/>
                </a:cubicBezTo>
                <a:cubicBezTo>
                  <a:pt x="863" y="277"/>
                  <a:pt x="863" y="277"/>
                  <a:pt x="863" y="277"/>
                </a:cubicBezTo>
                <a:cubicBezTo>
                  <a:pt x="864" y="277"/>
                  <a:pt x="864" y="277"/>
                  <a:pt x="864" y="276"/>
                </a:cubicBezTo>
                <a:cubicBezTo>
                  <a:pt x="864" y="276"/>
                  <a:pt x="864" y="276"/>
                  <a:pt x="864" y="276"/>
                </a:cubicBezTo>
                <a:cubicBezTo>
                  <a:pt x="865" y="276"/>
                  <a:pt x="865" y="276"/>
                  <a:pt x="865" y="276"/>
                </a:cubicBezTo>
                <a:close/>
                <a:moveTo>
                  <a:pt x="864" y="270"/>
                </a:moveTo>
                <a:cubicBezTo>
                  <a:pt x="865" y="271"/>
                  <a:pt x="865" y="271"/>
                  <a:pt x="864" y="271"/>
                </a:cubicBezTo>
                <a:cubicBezTo>
                  <a:pt x="864" y="271"/>
                  <a:pt x="864" y="271"/>
                  <a:pt x="865" y="272"/>
                </a:cubicBezTo>
                <a:cubicBezTo>
                  <a:pt x="865" y="271"/>
                  <a:pt x="865" y="270"/>
                  <a:pt x="864" y="270"/>
                </a:cubicBezTo>
                <a:close/>
                <a:moveTo>
                  <a:pt x="868" y="270"/>
                </a:moveTo>
                <a:cubicBezTo>
                  <a:pt x="868" y="270"/>
                  <a:pt x="868" y="270"/>
                  <a:pt x="867" y="270"/>
                </a:cubicBezTo>
                <a:cubicBezTo>
                  <a:pt x="868" y="270"/>
                  <a:pt x="867" y="270"/>
                  <a:pt x="867" y="270"/>
                </a:cubicBezTo>
                <a:cubicBezTo>
                  <a:pt x="867" y="270"/>
                  <a:pt x="868" y="271"/>
                  <a:pt x="868" y="270"/>
                </a:cubicBezTo>
                <a:close/>
                <a:moveTo>
                  <a:pt x="870" y="268"/>
                </a:moveTo>
                <a:cubicBezTo>
                  <a:pt x="869" y="268"/>
                  <a:pt x="870" y="269"/>
                  <a:pt x="869" y="269"/>
                </a:cubicBezTo>
                <a:cubicBezTo>
                  <a:pt x="870" y="269"/>
                  <a:pt x="871" y="269"/>
                  <a:pt x="870" y="268"/>
                </a:cubicBezTo>
                <a:close/>
                <a:moveTo>
                  <a:pt x="871" y="268"/>
                </a:moveTo>
                <a:cubicBezTo>
                  <a:pt x="871" y="267"/>
                  <a:pt x="871" y="267"/>
                  <a:pt x="871" y="267"/>
                </a:cubicBezTo>
                <a:cubicBezTo>
                  <a:pt x="870" y="267"/>
                  <a:pt x="870" y="267"/>
                  <a:pt x="871" y="268"/>
                </a:cubicBezTo>
                <a:cubicBezTo>
                  <a:pt x="871" y="268"/>
                  <a:pt x="871" y="267"/>
                  <a:pt x="871" y="268"/>
                </a:cubicBezTo>
                <a:close/>
                <a:moveTo>
                  <a:pt x="841" y="304"/>
                </a:moveTo>
                <a:cubicBezTo>
                  <a:pt x="841" y="304"/>
                  <a:pt x="842" y="304"/>
                  <a:pt x="842" y="304"/>
                </a:cubicBezTo>
                <a:cubicBezTo>
                  <a:pt x="842" y="304"/>
                  <a:pt x="841" y="304"/>
                  <a:pt x="841" y="304"/>
                </a:cubicBezTo>
                <a:cubicBezTo>
                  <a:pt x="841" y="304"/>
                  <a:pt x="841" y="304"/>
                  <a:pt x="841" y="304"/>
                </a:cubicBezTo>
                <a:close/>
                <a:moveTo>
                  <a:pt x="841" y="304"/>
                </a:moveTo>
                <a:cubicBezTo>
                  <a:pt x="841" y="304"/>
                  <a:pt x="841" y="304"/>
                  <a:pt x="841" y="304"/>
                </a:cubicBezTo>
                <a:cubicBezTo>
                  <a:pt x="841" y="305"/>
                  <a:pt x="842" y="304"/>
                  <a:pt x="841" y="304"/>
                </a:cubicBezTo>
                <a:close/>
                <a:moveTo>
                  <a:pt x="832" y="255"/>
                </a:moveTo>
                <a:cubicBezTo>
                  <a:pt x="832" y="254"/>
                  <a:pt x="833" y="254"/>
                  <a:pt x="833" y="254"/>
                </a:cubicBezTo>
                <a:cubicBezTo>
                  <a:pt x="832" y="254"/>
                  <a:pt x="832" y="255"/>
                  <a:pt x="831" y="256"/>
                </a:cubicBezTo>
                <a:cubicBezTo>
                  <a:pt x="831" y="256"/>
                  <a:pt x="831" y="256"/>
                  <a:pt x="832" y="256"/>
                </a:cubicBezTo>
                <a:cubicBezTo>
                  <a:pt x="832" y="256"/>
                  <a:pt x="832" y="255"/>
                  <a:pt x="832" y="255"/>
                </a:cubicBezTo>
                <a:close/>
                <a:moveTo>
                  <a:pt x="847" y="314"/>
                </a:moveTo>
                <a:cubicBezTo>
                  <a:pt x="847" y="314"/>
                  <a:pt x="847" y="314"/>
                  <a:pt x="847" y="314"/>
                </a:cubicBezTo>
                <a:cubicBezTo>
                  <a:pt x="847" y="314"/>
                  <a:pt x="846" y="314"/>
                  <a:pt x="847" y="314"/>
                </a:cubicBezTo>
                <a:cubicBezTo>
                  <a:pt x="846" y="313"/>
                  <a:pt x="846" y="314"/>
                  <a:pt x="846" y="314"/>
                </a:cubicBezTo>
                <a:cubicBezTo>
                  <a:pt x="847" y="315"/>
                  <a:pt x="846" y="315"/>
                  <a:pt x="846" y="316"/>
                </a:cubicBezTo>
                <a:cubicBezTo>
                  <a:pt x="846" y="316"/>
                  <a:pt x="847" y="315"/>
                  <a:pt x="847" y="314"/>
                </a:cubicBezTo>
                <a:close/>
                <a:moveTo>
                  <a:pt x="842" y="247"/>
                </a:moveTo>
                <a:cubicBezTo>
                  <a:pt x="841" y="247"/>
                  <a:pt x="842" y="247"/>
                  <a:pt x="842" y="248"/>
                </a:cubicBezTo>
                <a:cubicBezTo>
                  <a:pt x="842" y="247"/>
                  <a:pt x="842" y="247"/>
                  <a:pt x="842" y="247"/>
                </a:cubicBezTo>
                <a:close/>
                <a:moveTo>
                  <a:pt x="835" y="261"/>
                </a:moveTo>
                <a:cubicBezTo>
                  <a:pt x="835" y="260"/>
                  <a:pt x="835" y="260"/>
                  <a:pt x="835" y="260"/>
                </a:cubicBezTo>
                <a:cubicBezTo>
                  <a:pt x="835" y="260"/>
                  <a:pt x="835" y="260"/>
                  <a:pt x="835" y="261"/>
                </a:cubicBezTo>
                <a:cubicBezTo>
                  <a:pt x="835" y="261"/>
                  <a:pt x="835" y="261"/>
                  <a:pt x="835" y="261"/>
                </a:cubicBezTo>
                <a:cubicBezTo>
                  <a:pt x="835" y="261"/>
                  <a:pt x="835" y="261"/>
                  <a:pt x="835" y="261"/>
                </a:cubicBezTo>
                <a:close/>
                <a:moveTo>
                  <a:pt x="855" y="259"/>
                </a:moveTo>
                <a:cubicBezTo>
                  <a:pt x="856" y="260"/>
                  <a:pt x="856" y="260"/>
                  <a:pt x="856" y="260"/>
                </a:cubicBezTo>
                <a:cubicBezTo>
                  <a:pt x="857" y="260"/>
                  <a:pt x="856" y="260"/>
                  <a:pt x="856" y="259"/>
                </a:cubicBezTo>
                <a:cubicBezTo>
                  <a:pt x="856" y="259"/>
                  <a:pt x="856" y="260"/>
                  <a:pt x="855" y="259"/>
                </a:cubicBezTo>
                <a:close/>
                <a:moveTo>
                  <a:pt x="848" y="260"/>
                </a:moveTo>
                <a:cubicBezTo>
                  <a:pt x="848" y="260"/>
                  <a:pt x="847" y="260"/>
                  <a:pt x="847" y="260"/>
                </a:cubicBezTo>
                <a:cubicBezTo>
                  <a:pt x="847" y="260"/>
                  <a:pt x="847" y="260"/>
                  <a:pt x="847" y="260"/>
                </a:cubicBezTo>
                <a:cubicBezTo>
                  <a:pt x="847" y="261"/>
                  <a:pt x="847" y="260"/>
                  <a:pt x="848" y="260"/>
                </a:cubicBezTo>
                <a:close/>
                <a:moveTo>
                  <a:pt x="850" y="261"/>
                </a:moveTo>
                <a:cubicBezTo>
                  <a:pt x="850" y="261"/>
                  <a:pt x="850" y="261"/>
                  <a:pt x="850" y="261"/>
                </a:cubicBezTo>
                <a:cubicBezTo>
                  <a:pt x="851" y="261"/>
                  <a:pt x="851" y="261"/>
                  <a:pt x="851" y="261"/>
                </a:cubicBezTo>
                <a:cubicBezTo>
                  <a:pt x="851" y="261"/>
                  <a:pt x="851" y="261"/>
                  <a:pt x="851" y="260"/>
                </a:cubicBezTo>
                <a:cubicBezTo>
                  <a:pt x="850" y="260"/>
                  <a:pt x="851" y="261"/>
                  <a:pt x="850" y="261"/>
                </a:cubicBezTo>
                <a:close/>
                <a:moveTo>
                  <a:pt x="829" y="264"/>
                </a:moveTo>
                <a:cubicBezTo>
                  <a:pt x="830" y="264"/>
                  <a:pt x="830" y="264"/>
                  <a:pt x="830" y="264"/>
                </a:cubicBezTo>
                <a:cubicBezTo>
                  <a:pt x="830" y="264"/>
                  <a:pt x="830" y="263"/>
                  <a:pt x="831" y="263"/>
                </a:cubicBezTo>
                <a:cubicBezTo>
                  <a:pt x="830" y="262"/>
                  <a:pt x="831" y="262"/>
                  <a:pt x="830" y="262"/>
                </a:cubicBezTo>
                <a:cubicBezTo>
                  <a:pt x="830" y="262"/>
                  <a:pt x="830" y="262"/>
                  <a:pt x="831" y="263"/>
                </a:cubicBezTo>
                <a:cubicBezTo>
                  <a:pt x="831" y="263"/>
                  <a:pt x="830" y="262"/>
                  <a:pt x="830" y="263"/>
                </a:cubicBezTo>
                <a:cubicBezTo>
                  <a:pt x="830" y="263"/>
                  <a:pt x="830" y="264"/>
                  <a:pt x="829" y="264"/>
                </a:cubicBezTo>
                <a:close/>
                <a:moveTo>
                  <a:pt x="854" y="263"/>
                </a:moveTo>
                <a:cubicBezTo>
                  <a:pt x="854" y="263"/>
                  <a:pt x="853" y="262"/>
                  <a:pt x="853" y="262"/>
                </a:cubicBezTo>
                <a:cubicBezTo>
                  <a:pt x="853" y="263"/>
                  <a:pt x="852" y="263"/>
                  <a:pt x="852" y="264"/>
                </a:cubicBezTo>
                <a:cubicBezTo>
                  <a:pt x="852" y="264"/>
                  <a:pt x="852" y="264"/>
                  <a:pt x="853" y="264"/>
                </a:cubicBezTo>
                <a:cubicBezTo>
                  <a:pt x="853" y="264"/>
                  <a:pt x="853" y="264"/>
                  <a:pt x="853" y="263"/>
                </a:cubicBezTo>
                <a:cubicBezTo>
                  <a:pt x="853" y="264"/>
                  <a:pt x="853" y="263"/>
                  <a:pt x="854" y="263"/>
                </a:cubicBezTo>
                <a:close/>
                <a:moveTo>
                  <a:pt x="824" y="265"/>
                </a:moveTo>
                <a:cubicBezTo>
                  <a:pt x="825" y="264"/>
                  <a:pt x="825" y="264"/>
                  <a:pt x="825" y="264"/>
                </a:cubicBezTo>
                <a:cubicBezTo>
                  <a:pt x="824" y="264"/>
                  <a:pt x="824" y="265"/>
                  <a:pt x="824" y="265"/>
                </a:cubicBezTo>
                <a:close/>
                <a:moveTo>
                  <a:pt x="875" y="263"/>
                </a:moveTo>
                <a:cubicBezTo>
                  <a:pt x="874" y="263"/>
                  <a:pt x="875" y="263"/>
                  <a:pt x="875" y="263"/>
                </a:cubicBezTo>
                <a:cubicBezTo>
                  <a:pt x="875" y="263"/>
                  <a:pt x="875" y="263"/>
                  <a:pt x="875" y="263"/>
                </a:cubicBezTo>
                <a:cubicBezTo>
                  <a:pt x="875" y="263"/>
                  <a:pt x="875" y="263"/>
                  <a:pt x="875" y="263"/>
                </a:cubicBezTo>
                <a:close/>
                <a:moveTo>
                  <a:pt x="852" y="263"/>
                </a:moveTo>
                <a:cubicBezTo>
                  <a:pt x="852" y="264"/>
                  <a:pt x="851" y="264"/>
                  <a:pt x="852" y="264"/>
                </a:cubicBezTo>
                <a:cubicBezTo>
                  <a:pt x="852" y="264"/>
                  <a:pt x="852" y="264"/>
                  <a:pt x="852" y="263"/>
                </a:cubicBezTo>
                <a:close/>
                <a:moveTo>
                  <a:pt x="830" y="266"/>
                </a:moveTo>
                <a:cubicBezTo>
                  <a:pt x="830" y="266"/>
                  <a:pt x="830" y="266"/>
                  <a:pt x="830" y="266"/>
                </a:cubicBezTo>
                <a:cubicBezTo>
                  <a:pt x="830" y="266"/>
                  <a:pt x="830" y="266"/>
                  <a:pt x="830" y="266"/>
                </a:cubicBezTo>
                <a:cubicBezTo>
                  <a:pt x="830" y="267"/>
                  <a:pt x="830" y="266"/>
                  <a:pt x="830" y="266"/>
                </a:cubicBezTo>
                <a:close/>
                <a:moveTo>
                  <a:pt x="865" y="267"/>
                </a:moveTo>
                <a:cubicBezTo>
                  <a:pt x="865" y="267"/>
                  <a:pt x="865" y="267"/>
                  <a:pt x="866" y="267"/>
                </a:cubicBezTo>
                <a:cubicBezTo>
                  <a:pt x="866" y="267"/>
                  <a:pt x="865" y="267"/>
                  <a:pt x="866" y="267"/>
                </a:cubicBezTo>
                <a:cubicBezTo>
                  <a:pt x="866" y="267"/>
                  <a:pt x="866" y="267"/>
                  <a:pt x="866" y="266"/>
                </a:cubicBezTo>
                <a:cubicBezTo>
                  <a:pt x="866" y="267"/>
                  <a:pt x="866" y="267"/>
                  <a:pt x="865" y="267"/>
                </a:cubicBezTo>
                <a:close/>
                <a:moveTo>
                  <a:pt x="854" y="271"/>
                </a:moveTo>
                <a:cubicBezTo>
                  <a:pt x="854" y="271"/>
                  <a:pt x="854" y="271"/>
                  <a:pt x="855" y="272"/>
                </a:cubicBezTo>
                <a:cubicBezTo>
                  <a:pt x="855" y="271"/>
                  <a:pt x="855" y="271"/>
                  <a:pt x="855" y="270"/>
                </a:cubicBezTo>
                <a:cubicBezTo>
                  <a:pt x="855" y="271"/>
                  <a:pt x="854" y="271"/>
                  <a:pt x="854" y="271"/>
                </a:cubicBezTo>
                <a:close/>
                <a:moveTo>
                  <a:pt x="824" y="273"/>
                </a:moveTo>
                <a:cubicBezTo>
                  <a:pt x="824" y="273"/>
                  <a:pt x="824" y="274"/>
                  <a:pt x="824" y="274"/>
                </a:cubicBezTo>
                <a:cubicBezTo>
                  <a:pt x="825" y="274"/>
                  <a:pt x="824" y="273"/>
                  <a:pt x="825" y="273"/>
                </a:cubicBezTo>
                <a:cubicBezTo>
                  <a:pt x="824" y="273"/>
                  <a:pt x="824" y="273"/>
                  <a:pt x="823" y="273"/>
                </a:cubicBezTo>
                <a:cubicBezTo>
                  <a:pt x="823" y="273"/>
                  <a:pt x="823" y="273"/>
                  <a:pt x="823" y="273"/>
                </a:cubicBezTo>
                <a:cubicBezTo>
                  <a:pt x="823" y="274"/>
                  <a:pt x="824" y="273"/>
                  <a:pt x="824" y="273"/>
                </a:cubicBezTo>
                <a:close/>
                <a:moveTo>
                  <a:pt x="822" y="275"/>
                </a:moveTo>
                <a:cubicBezTo>
                  <a:pt x="822" y="275"/>
                  <a:pt x="823" y="275"/>
                  <a:pt x="823" y="274"/>
                </a:cubicBezTo>
                <a:cubicBezTo>
                  <a:pt x="822" y="274"/>
                  <a:pt x="823" y="275"/>
                  <a:pt x="822" y="275"/>
                </a:cubicBezTo>
                <a:cubicBezTo>
                  <a:pt x="822" y="276"/>
                  <a:pt x="822" y="275"/>
                  <a:pt x="822" y="275"/>
                </a:cubicBezTo>
                <a:close/>
                <a:moveTo>
                  <a:pt x="824" y="275"/>
                </a:moveTo>
                <a:cubicBezTo>
                  <a:pt x="823" y="274"/>
                  <a:pt x="823" y="276"/>
                  <a:pt x="822" y="275"/>
                </a:cubicBezTo>
                <a:cubicBezTo>
                  <a:pt x="822" y="276"/>
                  <a:pt x="822" y="276"/>
                  <a:pt x="821" y="276"/>
                </a:cubicBezTo>
                <a:cubicBezTo>
                  <a:pt x="821" y="277"/>
                  <a:pt x="821" y="277"/>
                  <a:pt x="822" y="277"/>
                </a:cubicBezTo>
                <a:cubicBezTo>
                  <a:pt x="822" y="277"/>
                  <a:pt x="822" y="277"/>
                  <a:pt x="822" y="277"/>
                </a:cubicBezTo>
                <a:cubicBezTo>
                  <a:pt x="822" y="277"/>
                  <a:pt x="822" y="277"/>
                  <a:pt x="822" y="277"/>
                </a:cubicBezTo>
                <a:cubicBezTo>
                  <a:pt x="822" y="276"/>
                  <a:pt x="822" y="276"/>
                  <a:pt x="822" y="276"/>
                </a:cubicBezTo>
                <a:cubicBezTo>
                  <a:pt x="822" y="276"/>
                  <a:pt x="822" y="277"/>
                  <a:pt x="822" y="276"/>
                </a:cubicBezTo>
                <a:cubicBezTo>
                  <a:pt x="822" y="276"/>
                  <a:pt x="822" y="276"/>
                  <a:pt x="822" y="276"/>
                </a:cubicBezTo>
                <a:cubicBezTo>
                  <a:pt x="822" y="276"/>
                  <a:pt x="822" y="276"/>
                  <a:pt x="823" y="276"/>
                </a:cubicBezTo>
                <a:cubicBezTo>
                  <a:pt x="823" y="275"/>
                  <a:pt x="823" y="275"/>
                  <a:pt x="824" y="275"/>
                </a:cubicBezTo>
                <a:close/>
                <a:moveTo>
                  <a:pt x="871" y="280"/>
                </a:moveTo>
                <a:cubicBezTo>
                  <a:pt x="871" y="280"/>
                  <a:pt x="870" y="280"/>
                  <a:pt x="870" y="280"/>
                </a:cubicBezTo>
                <a:cubicBezTo>
                  <a:pt x="870" y="280"/>
                  <a:pt x="870" y="280"/>
                  <a:pt x="870" y="280"/>
                </a:cubicBezTo>
                <a:cubicBezTo>
                  <a:pt x="871" y="280"/>
                  <a:pt x="871" y="280"/>
                  <a:pt x="871" y="280"/>
                </a:cubicBezTo>
                <a:cubicBezTo>
                  <a:pt x="871" y="279"/>
                  <a:pt x="871" y="280"/>
                  <a:pt x="871" y="280"/>
                </a:cubicBezTo>
                <a:close/>
                <a:moveTo>
                  <a:pt x="863" y="285"/>
                </a:moveTo>
                <a:cubicBezTo>
                  <a:pt x="863" y="285"/>
                  <a:pt x="863" y="285"/>
                  <a:pt x="864" y="285"/>
                </a:cubicBezTo>
                <a:cubicBezTo>
                  <a:pt x="864" y="285"/>
                  <a:pt x="863" y="284"/>
                  <a:pt x="864" y="284"/>
                </a:cubicBezTo>
                <a:cubicBezTo>
                  <a:pt x="864" y="284"/>
                  <a:pt x="863" y="285"/>
                  <a:pt x="863" y="285"/>
                </a:cubicBezTo>
                <a:close/>
                <a:moveTo>
                  <a:pt x="860" y="287"/>
                </a:moveTo>
                <a:cubicBezTo>
                  <a:pt x="860" y="287"/>
                  <a:pt x="859" y="287"/>
                  <a:pt x="860" y="287"/>
                </a:cubicBezTo>
                <a:cubicBezTo>
                  <a:pt x="860" y="288"/>
                  <a:pt x="860" y="287"/>
                  <a:pt x="861" y="287"/>
                </a:cubicBezTo>
                <a:cubicBezTo>
                  <a:pt x="861" y="287"/>
                  <a:pt x="860" y="287"/>
                  <a:pt x="860" y="287"/>
                </a:cubicBezTo>
                <a:close/>
                <a:moveTo>
                  <a:pt x="837" y="292"/>
                </a:moveTo>
                <a:cubicBezTo>
                  <a:pt x="837" y="292"/>
                  <a:pt x="837" y="292"/>
                  <a:pt x="837" y="292"/>
                </a:cubicBezTo>
                <a:cubicBezTo>
                  <a:pt x="837" y="292"/>
                  <a:pt x="837" y="292"/>
                  <a:pt x="837" y="292"/>
                </a:cubicBezTo>
                <a:cubicBezTo>
                  <a:pt x="838" y="292"/>
                  <a:pt x="838" y="292"/>
                  <a:pt x="838" y="292"/>
                </a:cubicBezTo>
                <a:cubicBezTo>
                  <a:pt x="838" y="292"/>
                  <a:pt x="837" y="291"/>
                  <a:pt x="838" y="292"/>
                </a:cubicBezTo>
                <a:cubicBezTo>
                  <a:pt x="838" y="292"/>
                  <a:pt x="837" y="291"/>
                  <a:pt x="838" y="291"/>
                </a:cubicBezTo>
                <a:cubicBezTo>
                  <a:pt x="837" y="291"/>
                  <a:pt x="837" y="292"/>
                  <a:pt x="837" y="292"/>
                </a:cubicBezTo>
                <a:close/>
                <a:moveTo>
                  <a:pt x="854" y="294"/>
                </a:moveTo>
                <a:cubicBezTo>
                  <a:pt x="853" y="294"/>
                  <a:pt x="853" y="294"/>
                  <a:pt x="852" y="294"/>
                </a:cubicBezTo>
                <a:cubicBezTo>
                  <a:pt x="853" y="294"/>
                  <a:pt x="853" y="295"/>
                  <a:pt x="854" y="295"/>
                </a:cubicBezTo>
                <a:cubicBezTo>
                  <a:pt x="853" y="294"/>
                  <a:pt x="855" y="294"/>
                  <a:pt x="855" y="294"/>
                </a:cubicBezTo>
                <a:cubicBezTo>
                  <a:pt x="855" y="294"/>
                  <a:pt x="854" y="294"/>
                  <a:pt x="855" y="294"/>
                </a:cubicBezTo>
                <a:cubicBezTo>
                  <a:pt x="854" y="293"/>
                  <a:pt x="854" y="294"/>
                  <a:pt x="854" y="294"/>
                </a:cubicBezTo>
                <a:close/>
                <a:moveTo>
                  <a:pt x="851" y="295"/>
                </a:moveTo>
                <a:cubicBezTo>
                  <a:pt x="851" y="295"/>
                  <a:pt x="851" y="295"/>
                  <a:pt x="850" y="296"/>
                </a:cubicBezTo>
                <a:cubicBezTo>
                  <a:pt x="851" y="296"/>
                  <a:pt x="851" y="295"/>
                  <a:pt x="851" y="296"/>
                </a:cubicBezTo>
                <a:cubicBezTo>
                  <a:pt x="851" y="295"/>
                  <a:pt x="851" y="295"/>
                  <a:pt x="851" y="295"/>
                </a:cubicBezTo>
                <a:close/>
                <a:moveTo>
                  <a:pt x="853" y="295"/>
                </a:moveTo>
                <a:cubicBezTo>
                  <a:pt x="853" y="295"/>
                  <a:pt x="853" y="295"/>
                  <a:pt x="853" y="295"/>
                </a:cubicBezTo>
                <a:cubicBezTo>
                  <a:pt x="852" y="295"/>
                  <a:pt x="853" y="295"/>
                  <a:pt x="852" y="295"/>
                </a:cubicBezTo>
                <a:cubicBezTo>
                  <a:pt x="853" y="295"/>
                  <a:pt x="853" y="295"/>
                  <a:pt x="853" y="295"/>
                </a:cubicBezTo>
                <a:cubicBezTo>
                  <a:pt x="853" y="296"/>
                  <a:pt x="853" y="296"/>
                  <a:pt x="853" y="296"/>
                </a:cubicBezTo>
                <a:cubicBezTo>
                  <a:pt x="853" y="295"/>
                  <a:pt x="853" y="295"/>
                  <a:pt x="853" y="295"/>
                </a:cubicBezTo>
                <a:cubicBezTo>
                  <a:pt x="853" y="295"/>
                  <a:pt x="853" y="295"/>
                  <a:pt x="853" y="295"/>
                </a:cubicBezTo>
                <a:close/>
                <a:moveTo>
                  <a:pt x="851" y="298"/>
                </a:moveTo>
                <a:cubicBezTo>
                  <a:pt x="851" y="297"/>
                  <a:pt x="851" y="298"/>
                  <a:pt x="851" y="297"/>
                </a:cubicBezTo>
                <a:cubicBezTo>
                  <a:pt x="850" y="297"/>
                  <a:pt x="851" y="298"/>
                  <a:pt x="851" y="298"/>
                </a:cubicBezTo>
                <a:cubicBezTo>
                  <a:pt x="851" y="298"/>
                  <a:pt x="851" y="298"/>
                  <a:pt x="851" y="298"/>
                </a:cubicBezTo>
                <a:close/>
                <a:moveTo>
                  <a:pt x="853" y="303"/>
                </a:moveTo>
                <a:cubicBezTo>
                  <a:pt x="853" y="303"/>
                  <a:pt x="853" y="303"/>
                  <a:pt x="852" y="303"/>
                </a:cubicBezTo>
                <a:cubicBezTo>
                  <a:pt x="852" y="303"/>
                  <a:pt x="852" y="303"/>
                  <a:pt x="852" y="303"/>
                </a:cubicBezTo>
                <a:cubicBezTo>
                  <a:pt x="853" y="303"/>
                  <a:pt x="853" y="303"/>
                  <a:pt x="853" y="304"/>
                </a:cubicBezTo>
                <a:cubicBezTo>
                  <a:pt x="853" y="304"/>
                  <a:pt x="853" y="303"/>
                  <a:pt x="853" y="304"/>
                </a:cubicBezTo>
                <a:cubicBezTo>
                  <a:pt x="853" y="303"/>
                  <a:pt x="853" y="303"/>
                  <a:pt x="853" y="303"/>
                </a:cubicBezTo>
                <a:close/>
                <a:moveTo>
                  <a:pt x="843" y="305"/>
                </a:moveTo>
                <a:cubicBezTo>
                  <a:pt x="843" y="305"/>
                  <a:pt x="843" y="304"/>
                  <a:pt x="843" y="304"/>
                </a:cubicBezTo>
                <a:cubicBezTo>
                  <a:pt x="842" y="304"/>
                  <a:pt x="843" y="305"/>
                  <a:pt x="843" y="305"/>
                </a:cubicBezTo>
                <a:cubicBezTo>
                  <a:pt x="843" y="305"/>
                  <a:pt x="843" y="305"/>
                  <a:pt x="843" y="305"/>
                </a:cubicBezTo>
                <a:cubicBezTo>
                  <a:pt x="844" y="305"/>
                  <a:pt x="843" y="304"/>
                  <a:pt x="843" y="305"/>
                </a:cubicBezTo>
                <a:close/>
                <a:moveTo>
                  <a:pt x="826" y="307"/>
                </a:moveTo>
                <a:cubicBezTo>
                  <a:pt x="827" y="307"/>
                  <a:pt x="827" y="306"/>
                  <a:pt x="827" y="306"/>
                </a:cubicBezTo>
                <a:cubicBezTo>
                  <a:pt x="827" y="306"/>
                  <a:pt x="827" y="306"/>
                  <a:pt x="826" y="306"/>
                </a:cubicBezTo>
                <a:cubicBezTo>
                  <a:pt x="826" y="306"/>
                  <a:pt x="826" y="306"/>
                  <a:pt x="827" y="306"/>
                </a:cubicBezTo>
                <a:cubicBezTo>
                  <a:pt x="827" y="306"/>
                  <a:pt x="826" y="306"/>
                  <a:pt x="826" y="307"/>
                </a:cubicBezTo>
                <a:close/>
                <a:moveTo>
                  <a:pt x="850" y="311"/>
                </a:moveTo>
                <a:cubicBezTo>
                  <a:pt x="850" y="311"/>
                  <a:pt x="850" y="311"/>
                  <a:pt x="850" y="310"/>
                </a:cubicBezTo>
                <a:cubicBezTo>
                  <a:pt x="850" y="310"/>
                  <a:pt x="850" y="311"/>
                  <a:pt x="849" y="311"/>
                </a:cubicBezTo>
                <a:cubicBezTo>
                  <a:pt x="850" y="311"/>
                  <a:pt x="849" y="312"/>
                  <a:pt x="849" y="312"/>
                </a:cubicBezTo>
                <a:cubicBezTo>
                  <a:pt x="849" y="312"/>
                  <a:pt x="850" y="311"/>
                  <a:pt x="850" y="311"/>
                </a:cubicBezTo>
                <a:close/>
                <a:moveTo>
                  <a:pt x="848" y="312"/>
                </a:moveTo>
                <a:cubicBezTo>
                  <a:pt x="848" y="312"/>
                  <a:pt x="849" y="312"/>
                  <a:pt x="848" y="312"/>
                </a:cubicBezTo>
                <a:cubicBezTo>
                  <a:pt x="848" y="312"/>
                  <a:pt x="848" y="312"/>
                  <a:pt x="848" y="313"/>
                </a:cubicBezTo>
                <a:cubicBezTo>
                  <a:pt x="849" y="313"/>
                  <a:pt x="847" y="314"/>
                  <a:pt x="847" y="314"/>
                </a:cubicBezTo>
                <a:cubicBezTo>
                  <a:pt x="847" y="314"/>
                  <a:pt x="848" y="314"/>
                  <a:pt x="848" y="315"/>
                </a:cubicBezTo>
                <a:cubicBezTo>
                  <a:pt x="848" y="314"/>
                  <a:pt x="847" y="314"/>
                  <a:pt x="848" y="314"/>
                </a:cubicBezTo>
                <a:cubicBezTo>
                  <a:pt x="848" y="313"/>
                  <a:pt x="849" y="313"/>
                  <a:pt x="849" y="312"/>
                </a:cubicBezTo>
                <a:cubicBezTo>
                  <a:pt x="849" y="312"/>
                  <a:pt x="849" y="312"/>
                  <a:pt x="848" y="312"/>
                </a:cubicBezTo>
                <a:close/>
                <a:moveTo>
                  <a:pt x="849" y="314"/>
                </a:moveTo>
                <a:cubicBezTo>
                  <a:pt x="850" y="313"/>
                  <a:pt x="850" y="312"/>
                  <a:pt x="851" y="312"/>
                </a:cubicBezTo>
                <a:cubicBezTo>
                  <a:pt x="850" y="312"/>
                  <a:pt x="849" y="313"/>
                  <a:pt x="849" y="314"/>
                </a:cubicBezTo>
                <a:close/>
                <a:moveTo>
                  <a:pt x="847" y="316"/>
                </a:moveTo>
                <a:cubicBezTo>
                  <a:pt x="847" y="317"/>
                  <a:pt x="847" y="317"/>
                  <a:pt x="846" y="317"/>
                </a:cubicBezTo>
                <a:cubicBezTo>
                  <a:pt x="847" y="317"/>
                  <a:pt x="847" y="317"/>
                  <a:pt x="847" y="316"/>
                </a:cubicBezTo>
                <a:close/>
                <a:moveTo>
                  <a:pt x="845" y="320"/>
                </a:moveTo>
                <a:cubicBezTo>
                  <a:pt x="844" y="320"/>
                  <a:pt x="843" y="321"/>
                  <a:pt x="843" y="322"/>
                </a:cubicBezTo>
                <a:cubicBezTo>
                  <a:pt x="844" y="322"/>
                  <a:pt x="843" y="321"/>
                  <a:pt x="844" y="321"/>
                </a:cubicBezTo>
                <a:cubicBezTo>
                  <a:pt x="843" y="321"/>
                  <a:pt x="844" y="321"/>
                  <a:pt x="844" y="320"/>
                </a:cubicBezTo>
                <a:cubicBezTo>
                  <a:pt x="845" y="320"/>
                  <a:pt x="845" y="321"/>
                  <a:pt x="845" y="321"/>
                </a:cubicBezTo>
                <a:cubicBezTo>
                  <a:pt x="844" y="320"/>
                  <a:pt x="844" y="320"/>
                  <a:pt x="845" y="320"/>
                </a:cubicBezTo>
                <a:close/>
                <a:moveTo>
                  <a:pt x="846" y="320"/>
                </a:moveTo>
                <a:cubicBezTo>
                  <a:pt x="845" y="320"/>
                  <a:pt x="845" y="321"/>
                  <a:pt x="845" y="321"/>
                </a:cubicBezTo>
                <a:cubicBezTo>
                  <a:pt x="845" y="321"/>
                  <a:pt x="845" y="321"/>
                  <a:pt x="846" y="321"/>
                </a:cubicBezTo>
                <a:cubicBezTo>
                  <a:pt x="845" y="320"/>
                  <a:pt x="845" y="320"/>
                  <a:pt x="846" y="320"/>
                </a:cubicBezTo>
                <a:close/>
                <a:moveTo>
                  <a:pt x="842" y="323"/>
                </a:moveTo>
                <a:cubicBezTo>
                  <a:pt x="843" y="324"/>
                  <a:pt x="843" y="323"/>
                  <a:pt x="843" y="322"/>
                </a:cubicBezTo>
                <a:cubicBezTo>
                  <a:pt x="842" y="322"/>
                  <a:pt x="842" y="323"/>
                  <a:pt x="842" y="323"/>
                </a:cubicBezTo>
                <a:close/>
                <a:moveTo>
                  <a:pt x="838" y="329"/>
                </a:moveTo>
                <a:cubicBezTo>
                  <a:pt x="838" y="329"/>
                  <a:pt x="838" y="329"/>
                  <a:pt x="838" y="330"/>
                </a:cubicBezTo>
                <a:cubicBezTo>
                  <a:pt x="838" y="330"/>
                  <a:pt x="838" y="330"/>
                  <a:pt x="838" y="330"/>
                </a:cubicBezTo>
                <a:cubicBezTo>
                  <a:pt x="838" y="329"/>
                  <a:pt x="838" y="329"/>
                  <a:pt x="838" y="329"/>
                </a:cubicBezTo>
                <a:close/>
                <a:moveTo>
                  <a:pt x="837" y="334"/>
                </a:moveTo>
                <a:cubicBezTo>
                  <a:pt x="837" y="334"/>
                  <a:pt x="837" y="334"/>
                  <a:pt x="838" y="334"/>
                </a:cubicBezTo>
                <a:cubicBezTo>
                  <a:pt x="837" y="333"/>
                  <a:pt x="837" y="333"/>
                  <a:pt x="837" y="333"/>
                </a:cubicBezTo>
                <a:cubicBezTo>
                  <a:pt x="837" y="333"/>
                  <a:pt x="838" y="334"/>
                  <a:pt x="837" y="334"/>
                </a:cubicBezTo>
                <a:close/>
                <a:moveTo>
                  <a:pt x="834" y="338"/>
                </a:moveTo>
                <a:cubicBezTo>
                  <a:pt x="834" y="338"/>
                  <a:pt x="834" y="338"/>
                  <a:pt x="835" y="338"/>
                </a:cubicBezTo>
                <a:cubicBezTo>
                  <a:pt x="835" y="338"/>
                  <a:pt x="835" y="338"/>
                  <a:pt x="835" y="337"/>
                </a:cubicBezTo>
                <a:cubicBezTo>
                  <a:pt x="834" y="337"/>
                  <a:pt x="835" y="338"/>
                  <a:pt x="834" y="338"/>
                </a:cubicBezTo>
                <a:close/>
                <a:moveTo>
                  <a:pt x="832" y="344"/>
                </a:moveTo>
                <a:cubicBezTo>
                  <a:pt x="832" y="344"/>
                  <a:pt x="832" y="344"/>
                  <a:pt x="832" y="344"/>
                </a:cubicBezTo>
                <a:cubicBezTo>
                  <a:pt x="832" y="344"/>
                  <a:pt x="832" y="344"/>
                  <a:pt x="831" y="344"/>
                </a:cubicBezTo>
                <a:cubicBezTo>
                  <a:pt x="831" y="344"/>
                  <a:pt x="831" y="344"/>
                  <a:pt x="831" y="344"/>
                </a:cubicBezTo>
                <a:cubicBezTo>
                  <a:pt x="832" y="345"/>
                  <a:pt x="831" y="345"/>
                  <a:pt x="831" y="346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831" y="345"/>
                  <a:pt x="832" y="345"/>
                  <a:pt x="832" y="345"/>
                </a:cubicBezTo>
                <a:cubicBezTo>
                  <a:pt x="832" y="345"/>
                  <a:pt x="832" y="345"/>
                  <a:pt x="832" y="345"/>
                </a:cubicBezTo>
                <a:cubicBezTo>
                  <a:pt x="832" y="345"/>
                  <a:pt x="832" y="344"/>
                  <a:pt x="832" y="344"/>
                </a:cubicBezTo>
                <a:close/>
                <a:moveTo>
                  <a:pt x="824" y="364"/>
                </a:moveTo>
                <a:cubicBezTo>
                  <a:pt x="823" y="364"/>
                  <a:pt x="824" y="366"/>
                  <a:pt x="823" y="366"/>
                </a:cubicBezTo>
                <a:cubicBezTo>
                  <a:pt x="823" y="366"/>
                  <a:pt x="823" y="366"/>
                  <a:pt x="823" y="366"/>
                </a:cubicBezTo>
                <a:cubicBezTo>
                  <a:pt x="823" y="365"/>
                  <a:pt x="824" y="365"/>
                  <a:pt x="824" y="364"/>
                </a:cubicBezTo>
                <a:close/>
                <a:moveTo>
                  <a:pt x="819" y="381"/>
                </a:moveTo>
                <a:cubicBezTo>
                  <a:pt x="819" y="380"/>
                  <a:pt x="819" y="379"/>
                  <a:pt x="819" y="379"/>
                </a:cubicBezTo>
                <a:cubicBezTo>
                  <a:pt x="819" y="379"/>
                  <a:pt x="819" y="380"/>
                  <a:pt x="819" y="381"/>
                </a:cubicBezTo>
                <a:close/>
                <a:moveTo>
                  <a:pt x="814" y="390"/>
                </a:moveTo>
                <a:cubicBezTo>
                  <a:pt x="814" y="390"/>
                  <a:pt x="814" y="389"/>
                  <a:pt x="814" y="389"/>
                </a:cubicBezTo>
                <a:cubicBezTo>
                  <a:pt x="814" y="390"/>
                  <a:pt x="814" y="390"/>
                  <a:pt x="814" y="391"/>
                </a:cubicBezTo>
                <a:cubicBezTo>
                  <a:pt x="814" y="391"/>
                  <a:pt x="814" y="390"/>
                  <a:pt x="814" y="390"/>
                </a:cubicBezTo>
                <a:cubicBezTo>
                  <a:pt x="814" y="389"/>
                  <a:pt x="814" y="390"/>
                  <a:pt x="814" y="390"/>
                </a:cubicBezTo>
                <a:close/>
                <a:moveTo>
                  <a:pt x="777" y="377"/>
                </a:moveTo>
                <a:cubicBezTo>
                  <a:pt x="777" y="377"/>
                  <a:pt x="777" y="377"/>
                  <a:pt x="777" y="377"/>
                </a:cubicBezTo>
                <a:cubicBezTo>
                  <a:pt x="777" y="378"/>
                  <a:pt x="777" y="378"/>
                  <a:pt x="777" y="378"/>
                </a:cubicBezTo>
                <a:cubicBezTo>
                  <a:pt x="778" y="378"/>
                  <a:pt x="778" y="378"/>
                  <a:pt x="778" y="378"/>
                </a:cubicBezTo>
                <a:cubicBezTo>
                  <a:pt x="778" y="378"/>
                  <a:pt x="777" y="378"/>
                  <a:pt x="777" y="377"/>
                </a:cubicBezTo>
                <a:close/>
                <a:moveTo>
                  <a:pt x="770" y="322"/>
                </a:moveTo>
                <a:cubicBezTo>
                  <a:pt x="770" y="323"/>
                  <a:pt x="769" y="322"/>
                  <a:pt x="769" y="322"/>
                </a:cubicBezTo>
                <a:cubicBezTo>
                  <a:pt x="769" y="322"/>
                  <a:pt x="769" y="322"/>
                  <a:pt x="769" y="322"/>
                </a:cubicBezTo>
                <a:cubicBezTo>
                  <a:pt x="769" y="322"/>
                  <a:pt x="769" y="322"/>
                  <a:pt x="769" y="322"/>
                </a:cubicBezTo>
                <a:cubicBezTo>
                  <a:pt x="770" y="323"/>
                  <a:pt x="770" y="323"/>
                  <a:pt x="771" y="323"/>
                </a:cubicBezTo>
                <a:cubicBezTo>
                  <a:pt x="771" y="323"/>
                  <a:pt x="771" y="323"/>
                  <a:pt x="770" y="322"/>
                </a:cubicBezTo>
                <a:close/>
                <a:moveTo>
                  <a:pt x="729" y="350"/>
                </a:moveTo>
                <a:cubicBezTo>
                  <a:pt x="729" y="350"/>
                  <a:pt x="729" y="350"/>
                  <a:pt x="729" y="350"/>
                </a:cubicBezTo>
                <a:cubicBezTo>
                  <a:pt x="730" y="350"/>
                  <a:pt x="730" y="350"/>
                  <a:pt x="730" y="350"/>
                </a:cubicBezTo>
                <a:cubicBezTo>
                  <a:pt x="730" y="350"/>
                  <a:pt x="730" y="350"/>
                  <a:pt x="730" y="350"/>
                </a:cubicBezTo>
                <a:cubicBezTo>
                  <a:pt x="730" y="350"/>
                  <a:pt x="730" y="350"/>
                  <a:pt x="729" y="350"/>
                </a:cubicBezTo>
                <a:close/>
                <a:moveTo>
                  <a:pt x="727" y="347"/>
                </a:moveTo>
                <a:cubicBezTo>
                  <a:pt x="727" y="347"/>
                  <a:pt x="727" y="348"/>
                  <a:pt x="727" y="347"/>
                </a:cubicBezTo>
                <a:cubicBezTo>
                  <a:pt x="727" y="347"/>
                  <a:pt x="727" y="347"/>
                  <a:pt x="728" y="347"/>
                </a:cubicBezTo>
                <a:cubicBezTo>
                  <a:pt x="728" y="346"/>
                  <a:pt x="727" y="348"/>
                  <a:pt x="727" y="3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74842" cy="552471"/>
          </a:xfrm>
        </p:spPr>
        <p:txBody>
          <a:bodyPr/>
          <a:lstStyle/>
          <a:p>
            <a:r>
              <a:rPr lang="en-GB" sz="2400" b="1" dirty="0" smtClean="0"/>
              <a:t>How can ITC help? Presenting our integrated TF program</a:t>
            </a:r>
            <a:endParaRPr lang="en-GB" sz="16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3900" y="0"/>
            <a:ext cx="642910" cy="365125"/>
          </a:xfrm>
        </p:spPr>
        <p:txBody>
          <a:bodyPr/>
          <a:lstStyle/>
          <a:p>
            <a:fld id="{2B4B37AC-9539-4F7D-AF73-7D71EE523711}" type="slidenum">
              <a:rPr lang="en-GB" smtClean="0"/>
              <a:t>19</a:t>
            </a:fld>
            <a:endParaRPr lang="en-GB" dirty="0"/>
          </a:p>
        </p:txBody>
      </p:sp>
      <p:sp>
        <p:nvSpPr>
          <p:cNvPr id="23" name="Isosceles Triangle 22"/>
          <p:cNvSpPr>
            <a:spLocks/>
          </p:cNvSpPr>
          <p:nvPr/>
        </p:nvSpPr>
        <p:spPr>
          <a:xfrm>
            <a:off x="395537" y="1268760"/>
            <a:ext cx="8437328" cy="1293481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endParaRPr lang="en-GB" sz="1200" b="1" dirty="0"/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1691680" y="1540200"/>
            <a:ext cx="5938685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GB" sz="1600" b="1" dirty="0" smtClean="0">
                <a:solidFill>
                  <a:schemeClr val="bg2"/>
                </a:solidFill>
              </a:rPr>
              <a:t>Improving </a:t>
            </a:r>
          </a:p>
          <a:p>
            <a:pPr algn="ctr">
              <a:lnSpc>
                <a:spcPts val="2300"/>
              </a:lnSpc>
            </a:pPr>
            <a:r>
              <a:rPr lang="en-GB" sz="1600" b="1" dirty="0" smtClean="0">
                <a:solidFill>
                  <a:schemeClr val="bg2"/>
                </a:solidFill>
              </a:rPr>
              <a:t>SMEs Competitiveness for exports </a:t>
            </a:r>
          </a:p>
          <a:p>
            <a:pPr algn="ctr">
              <a:lnSpc>
                <a:spcPts val="2300"/>
              </a:lnSpc>
            </a:pPr>
            <a:r>
              <a:rPr lang="en-GB" sz="1600" b="1" dirty="0" smtClean="0">
                <a:solidFill>
                  <a:schemeClr val="bg2"/>
                </a:solidFill>
              </a:rPr>
              <a:t>through implementing the Trade Facilitation Agreement</a:t>
            </a:r>
            <a:endParaRPr lang="en-GB" sz="1600" b="1" dirty="0">
              <a:solidFill>
                <a:schemeClr val="bg2"/>
              </a:solidFill>
            </a:endParaRPr>
          </a:p>
        </p:txBody>
      </p:sp>
      <p:sp>
        <p:nvSpPr>
          <p:cNvPr id="38" name="Rounded Rectangle 37"/>
          <p:cNvSpPr>
            <a:spLocks/>
          </p:cNvSpPr>
          <p:nvPr/>
        </p:nvSpPr>
        <p:spPr>
          <a:xfrm>
            <a:off x="395535" y="5674434"/>
            <a:ext cx="8437330" cy="208134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wrap="square" lIns="18000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chemeClr val="bg2"/>
                </a:solidFill>
              </a:rPr>
              <a:t>Mainstream regional integration dynamics and </a:t>
            </a:r>
            <a:r>
              <a:rPr lang="en-GB" sz="1200" b="1" dirty="0" smtClean="0">
                <a:solidFill>
                  <a:schemeClr val="bg2"/>
                </a:solidFill>
              </a:rPr>
              <a:t>promote sharing </a:t>
            </a:r>
            <a:r>
              <a:rPr lang="en-GB" sz="1200" b="1" dirty="0">
                <a:solidFill>
                  <a:schemeClr val="bg2"/>
                </a:solidFill>
              </a:rPr>
              <a:t>of </a:t>
            </a:r>
            <a:r>
              <a:rPr lang="en-GB" sz="1200" b="1" dirty="0" smtClean="0">
                <a:solidFill>
                  <a:schemeClr val="bg2"/>
                </a:solidFill>
              </a:rPr>
              <a:t>south-south </a:t>
            </a:r>
            <a:r>
              <a:rPr lang="en-GB" sz="1200" b="1" dirty="0">
                <a:solidFill>
                  <a:schemeClr val="bg2"/>
                </a:solidFill>
              </a:rPr>
              <a:t>best practices</a:t>
            </a:r>
          </a:p>
        </p:txBody>
      </p:sp>
      <p:sp>
        <p:nvSpPr>
          <p:cNvPr id="39" name="Rounded Rectangle 38"/>
          <p:cNvSpPr>
            <a:spLocks/>
          </p:cNvSpPr>
          <p:nvPr/>
        </p:nvSpPr>
        <p:spPr>
          <a:xfrm>
            <a:off x="395535" y="5966320"/>
            <a:ext cx="8437330" cy="208134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wrap="square" lIns="18000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schemeClr val="bg2"/>
                </a:solidFill>
              </a:rPr>
              <a:t>Strengthen capacity </a:t>
            </a:r>
            <a:r>
              <a:rPr lang="en-GB" sz="1200" b="1" dirty="0">
                <a:solidFill>
                  <a:schemeClr val="bg2"/>
                </a:solidFill>
              </a:rPr>
              <a:t>of Trade supporting Institutions (TSIs) on Trade Facilitation</a:t>
            </a:r>
          </a:p>
        </p:txBody>
      </p:sp>
      <p:sp>
        <p:nvSpPr>
          <p:cNvPr id="40" name="Rounded Rectangle 39"/>
          <p:cNvSpPr>
            <a:spLocks/>
          </p:cNvSpPr>
          <p:nvPr/>
        </p:nvSpPr>
        <p:spPr>
          <a:xfrm>
            <a:off x="395535" y="5090660"/>
            <a:ext cx="8437330" cy="208134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wrap="square" lIns="18000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chemeClr val="bg2"/>
                </a:solidFill>
              </a:rPr>
              <a:t>Mobilize private sector operators to collectively </a:t>
            </a:r>
            <a:r>
              <a:rPr lang="en-GB" sz="1200" b="1" dirty="0" smtClean="0">
                <a:solidFill>
                  <a:schemeClr val="bg2"/>
                </a:solidFill>
              </a:rPr>
              <a:t>present their </a:t>
            </a:r>
            <a:r>
              <a:rPr lang="en-GB" sz="1200" b="1" dirty="0">
                <a:solidFill>
                  <a:schemeClr val="bg2"/>
                </a:solidFill>
              </a:rPr>
              <a:t>perspective in TF policy formulation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3527" y="2657264"/>
            <a:ext cx="2086092" cy="2321478"/>
            <a:chOff x="323527" y="2657264"/>
            <a:chExt cx="2086092" cy="2321478"/>
          </a:xfrm>
        </p:grpSpPr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395537" y="2664620"/>
              <a:ext cx="2014082" cy="23141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0" tIns="72000" rIns="0" bIns="0" rtlCol="0" anchor="t">
              <a:noAutofit/>
            </a:bodyPr>
            <a:lstStyle>
              <a:defPPr>
                <a:defRPr lang="en-US"/>
              </a:defPPr>
              <a:lvl1pPr algn="ctr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bg2"/>
                  </a:solidFill>
                  <a:latin typeface="Arial"/>
                </a:defRPr>
              </a:lvl1pPr>
            </a:lstStyle>
            <a:p>
              <a:r>
                <a:rPr lang="en-GB" sz="1400" dirty="0" smtClean="0">
                  <a:solidFill>
                    <a:schemeClr val="bg1"/>
                  </a:solidFill>
                </a:rPr>
                <a:t>Comply with TFA short term requirements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pic>
          <p:nvPicPr>
            <p:cNvPr id="29" name="Picture 2" descr="C:\Users\Bonthonneau\Pictures\Douan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9" t="5456" r="9330" b="5481"/>
            <a:stretch/>
          </p:blipFill>
          <p:spPr bwMode="auto">
            <a:xfrm>
              <a:off x="1064602" y="3601343"/>
              <a:ext cx="675951" cy="736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>
              <a:spLocks/>
            </p:cNvSpPr>
            <p:nvPr/>
          </p:nvSpPr>
          <p:spPr>
            <a:xfrm>
              <a:off x="556174" y="4546064"/>
              <a:ext cx="1692808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/>
                <a:t>Ministries, customs and other border agencies</a:t>
              </a:r>
              <a:endParaRPr lang="en-GB" sz="1200" dirty="0"/>
            </a:p>
          </p:txBody>
        </p:sp>
        <p:sp>
          <p:nvSpPr>
            <p:cNvPr id="42" name="Oval 41"/>
            <p:cNvSpPr>
              <a:spLocks/>
            </p:cNvSpPr>
            <p:nvPr/>
          </p:nvSpPr>
          <p:spPr>
            <a:xfrm>
              <a:off x="323527" y="2657264"/>
              <a:ext cx="232647" cy="2326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solidFill>
                    <a:schemeClr val="bg2"/>
                  </a:solidFill>
                  <a:latin typeface="Arial"/>
                </a:rPr>
                <a:t>1</a:t>
              </a:r>
              <a:endParaRPr lang="en-GB" sz="1200" b="1" dirty="0">
                <a:solidFill>
                  <a:schemeClr val="bg2"/>
                </a:solidFill>
                <a:latin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64715" y="2657264"/>
            <a:ext cx="2085986" cy="2321478"/>
            <a:chOff x="2464715" y="2657264"/>
            <a:chExt cx="2085986" cy="2321478"/>
          </a:xfrm>
        </p:grpSpPr>
        <p:sp>
          <p:nvSpPr>
            <p:cNvPr id="25" name="TextBox 24"/>
            <p:cNvSpPr txBox="1">
              <a:spLocks/>
            </p:cNvSpPr>
            <p:nvPr/>
          </p:nvSpPr>
          <p:spPr>
            <a:xfrm>
              <a:off x="2536619" y="2664620"/>
              <a:ext cx="2014082" cy="23141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0" tIns="72000" rIns="0" bIns="0" rtlCol="0" anchor="t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chemeClr val="bg1"/>
                  </a:solidFill>
                </a:rPr>
                <a:t>Build national capacity for TFA implementation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>
              <a:spLocks/>
            </p:cNvSpPr>
            <p:nvPr/>
          </p:nvSpPr>
          <p:spPr>
            <a:xfrm>
              <a:off x="2697256" y="4546064"/>
              <a:ext cx="1692808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/>
                <a:t>Ministries, customs and other border agencies</a:t>
              </a:r>
              <a:endParaRPr lang="en-GB" sz="1200" dirty="0"/>
            </a:p>
          </p:txBody>
        </p:sp>
        <p:sp>
          <p:nvSpPr>
            <p:cNvPr id="43" name="Oval 42"/>
            <p:cNvSpPr>
              <a:spLocks/>
            </p:cNvSpPr>
            <p:nvPr/>
          </p:nvSpPr>
          <p:spPr>
            <a:xfrm>
              <a:off x="2464715" y="2657264"/>
              <a:ext cx="232647" cy="2326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solidFill>
                    <a:schemeClr val="bg2"/>
                  </a:solidFill>
                  <a:latin typeface="Arial"/>
                </a:rPr>
                <a:t>2</a:t>
              </a:r>
              <a:endParaRPr lang="en-GB" sz="1200" b="1" dirty="0">
                <a:solidFill>
                  <a:schemeClr val="bg2"/>
                </a:solidFill>
                <a:latin typeface="Arial"/>
              </a:endParaRPr>
            </a:p>
          </p:txBody>
        </p:sp>
        <p:pic>
          <p:nvPicPr>
            <p:cNvPr id="41" name="Picture 2" descr="C:\Users\Bonthonneau\Pictures\Douan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9" t="5456" r="9330" b="5481"/>
            <a:stretch/>
          </p:blipFill>
          <p:spPr bwMode="auto">
            <a:xfrm>
              <a:off x="2703545" y="3637792"/>
              <a:ext cx="609022" cy="663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605341" y="2657264"/>
            <a:ext cx="2086442" cy="2321478"/>
            <a:chOff x="4605341" y="2657264"/>
            <a:chExt cx="2086442" cy="2321478"/>
          </a:xfrm>
        </p:grpSpPr>
        <p:sp>
          <p:nvSpPr>
            <p:cNvPr id="26" name="TextBox 25"/>
            <p:cNvSpPr txBox="1">
              <a:spLocks/>
            </p:cNvSpPr>
            <p:nvPr/>
          </p:nvSpPr>
          <p:spPr>
            <a:xfrm>
              <a:off x="4677701" y="2664620"/>
              <a:ext cx="2014082" cy="23141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0" tIns="72000" rIns="0" bIns="0" rtlCol="0" anchor="t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chemeClr val="bg1"/>
                  </a:solidFill>
                </a:rPr>
                <a:t>Support the implementation of TFA measures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2" descr="C:\Users\Bonthonneau\Pictures\Douan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9" t="5456" r="9330" b="5481"/>
            <a:stretch/>
          </p:blipFill>
          <p:spPr bwMode="auto">
            <a:xfrm>
              <a:off x="5380231" y="3637792"/>
              <a:ext cx="609022" cy="663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>
              <a:spLocks/>
            </p:cNvSpPr>
            <p:nvPr/>
          </p:nvSpPr>
          <p:spPr>
            <a:xfrm>
              <a:off x="4838338" y="4546064"/>
              <a:ext cx="1692808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/>
                <a:t>Ministries, customs and other border agencies</a:t>
              </a:r>
              <a:endParaRPr lang="en-GB" sz="1200" dirty="0"/>
            </a:p>
          </p:txBody>
        </p:sp>
        <p:sp>
          <p:nvSpPr>
            <p:cNvPr id="44" name="Oval 43"/>
            <p:cNvSpPr>
              <a:spLocks/>
            </p:cNvSpPr>
            <p:nvPr/>
          </p:nvSpPr>
          <p:spPr>
            <a:xfrm>
              <a:off x="4605341" y="2657264"/>
              <a:ext cx="232647" cy="2326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solidFill>
                    <a:schemeClr val="bg2"/>
                  </a:solidFill>
                  <a:latin typeface="Arial"/>
                </a:rPr>
                <a:t>3</a:t>
              </a:r>
              <a:endParaRPr lang="en-GB" sz="1200" b="1" dirty="0">
                <a:solidFill>
                  <a:schemeClr val="bg2"/>
                </a:solidFill>
                <a:latin typeface="Arial"/>
              </a:endParaRPr>
            </a:p>
          </p:txBody>
        </p:sp>
      </p:grpSp>
      <p:sp>
        <p:nvSpPr>
          <p:cNvPr id="27" name="TextBox 26"/>
          <p:cNvSpPr txBox="1">
            <a:spLocks/>
          </p:cNvSpPr>
          <p:nvPr/>
        </p:nvSpPr>
        <p:spPr>
          <a:xfrm>
            <a:off x="6818783" y="2664620"/>
            <a:ext cx="2014082" cy="231412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wrap="square" lIns="0" tIns="7200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chemeClr val="bg1"/>
                </a:solidFill>
              </a:rPr>
              <a:t>Strengthen SMEs ability to cross borders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entreprise et le travailleur Banque d'images - 2001145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4" t="6622" r="3534" b="64311"/>
          <a:stretch/>
        </p:blipFill>
        <p:spPr bwMode="auto">
          <a:xfrm>
            <a:off x="7369105" y="3637792"/>
            <a:ext cx="913437" cy="6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>
            <a:spLocks/>
          </p:cNvSpPr>
          <p:nvPr/>
        </p:nvSpPr>
        <p:spPr>
          <a:xfrm>
            <a:off x="6979420" y="4546064"/>
            <a:ext cx="1692808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/>
              <a:t>Traders, exporters freight forwarders</a:t>
            </a:r>
            <a:endParaRPr lang="en-GB" sz="1200" dirty="0"/>
          </a:p>
        </p:txBody>
      </p:sp>
      <p:sp>
        <p:nvSpPr>
          <p:cNvPr id="45" name="Oval 44"/>
          <p:cNvSpPr>
            <a:spLocks/>
          </p:cNvSpPr>
          <p:nvPr/>
        </p:nvSpPr>
        <p:spPr>
          <a:xfrm>
            <a:off x="6746775" y="2657264"/>
            <a:ext cx="232647" cy="2326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chemeClr val="bg2"/>
                </a:solidFill>
                <a:latin typeface="Arial"/>
              </a:rPr>
              <a:t>4</a:t>
            </a:r>
            <a:endParaRPr lang="en-GB" sz="1200" b="1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46" name="Picture 2" descr="entreprise et le travailleur Banque d'images - 2001145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4" t="6622" r="3534" b="64311"/>
          <a:stretch/>
        </p:blipFill>
        <p:spPr bwMode="auto">
          <a:xfrm>
            <a:off x="3547527" y="3637792"/>
            <a:ext cx="913437" cy="6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>
            <a:spLocks/>
          </p:cNvSpPr>
          <p:nvPr/>
        </p:nvSpPr>
        <p:spPr>
          <a:xfrm>
            <a:off x="395535" y="5382547"/>
            <a:ext cx="8437330" cy="208134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wrap="square" lIns="18000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chemeClr val="bg2"/>
                </a:solidFill>
              </a:rPr>
              <a:t>Partner with other trade facilitation agencies and Private sector organisations to achieve synergies </a:t>
            </a:r>
          </a:p>
        </p:txBody>
      </p:sp>
    </p:spTree>
    <p:extLst>
      <p:ext uri="{BB962C8B-B14F-4D97-AF65-F5344CB8AC3E}">
        <p14:creationId xmlns:p14="http://schemas.microsoft.com/office/powerpoint/2010/main" val="38712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International Supply Chain</a:t>
            </a:r>
            <a:endParaRPr lang="fr-FR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95536" y="3669043"/>
            <a:ext cx="8506349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/>
          </p:cNvSpPr>
          <p:nvPr/>
        </p:nvSpPr>
        <p:spPr>
          <a:xfrm>
            <a:off x="121526" y="1826296"/>
            <a:ext cx="1498600" cy="1337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Arial"/>
              </a:rPr>
              <a:t>Country </a:t>
            </a:r>
          </a:p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Arial"/>
              </a:rPr>
              <a:t>Of</a:t>
            </a:r>
          </a:p>
          <a:p>
            <a:pPr algn="ctr"/>
            <a:r>
              <a:rPr lang="en-GB" sz="2000" b="1" dirty="0" smtClean="0">
                <a:solidFill>
                  <a:schemeClr val="accent1"/>
                </a:solidFill>
                <a:latin typeface="Arial"/>
              </a:rPr>
              <a:t>Origin</a:t>
            </a:r>
            <a:endParaRPr lang="en-GB" sz="2000" b="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3187613" y="2736428"/>
            <a:ext cx="3122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Tx/>
              <a:buSzTx/>
              <a:defRPr/>
            </a:pPr>
            <a:r>
              <a:rPr lang="en-US" sz="1200" dirty="0">
                <a:solidFill>
                  <a:schemeClr val="bg1"/>
                </a:solidFill>
                <a:cs typeface="Times New Roman" pitchFamily="18" charset="0"/>
              </a:rPr>
              <a:t>Buying agents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, bank, r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oad/Rail operator, c</a:t>
            </a: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onsolidator, f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reight forwarder</a:t>
            </a:r>
          </a:p>
        </p:txBody>
      </p:sp>
      <p:pic>
        <p:nvPicPr>
          <p:cNvPr id="10" name="Picture 2" descr="https://encrypted-tbn2.gstatic.com/images?q=tbn:ANd9GcR7Tk-40asa5_lLWU9uo4u9Wv0xO1TDNEgd8Z9gFd3D37pBlWj1mGgonrhCs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86" y="1826296"/>
            <a:ext cx="926810" cy="92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>
            <a:spLocks/>
          </p:cNvSpPr>
          <p:nvPr/>
        </p:nvSpPr>
        <p:spPr>
          <a:xfrm>
            <a:off x="4451751" y="2000946"/>
            <a:ext cx="1679994" cy="735574"/>
          </a:xfrm>
          <a:custGeom>
            <a:avLst/>
            <a:gdLst>
              <a:gd name="connsiteX0" fmla="*/ 0 w 1999410"/>
              <a:gd name="connsiteY0" fmla="*/ 0 h 799764"/>
              <a:gd name="connsiteX1" fmla="*/ 1599528 w 1999410"/>
              <a:gd name="connsiteY1" fmla="*/ 0 h 799764"/>
              <a:gd name="connsiteX2" fmla="*/ 1999410 w 1999410"/>
              <a:gd name="connsiteY2" fmla="*/ 399882 h 799764"/>
              <a:gd name="connsiteX3" fmla="*/ 1599528 w 1999410"/>
              <a:gd name="connsiteY3" fmla="*/ 799764 h 799764"/>
              <a:gd name="connsiteX4" fmla="*/ 0 w 1999410"/>
              <a:gd name="connsiteY4" fmla="*/ 799764 h 799764"/>
              <a:gd name="connsiteX5" fmla="*/ 399882 w 1999410"/>
              <a:gd name="connsiteY5" fmla="*/ 399882 h 799764"/>
              <a:gd name="connsiteX6" fmla="*/ 0 w 1999410"/>
              <a:gd name="connsiteY6" fmla="*/ 0 h 7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9410" h="799764">
                <a:moveTo>
                  <a:pt x="0" y="0"/>
                </a:moveTo>
                <a:lnTo>
                  <a:pt x="1599528" y="0"/>
                </a:lnTo>
                <a:lnTo>
                  <a:pt x="1999410" y="399882"/>
                </a:lnTo>
                <a:lnTo>
                  <a:pt x="1599528" y="799764"/>
                </a:lnTo>
                <a:lnTo>
                  <a:pt x="0" y="799764"/>
                </a:lnTo>
                <a:lnTo>
                  <a:pt x="399882" y="3998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-26026"/>
              <a:lumOff val="42222"/>
              <a:alphaOff val="0"/>
            </a:schemeClr>
          </a:fillRef>
          <a:effectRef idx="0">
            <a:schemeClr val="accent2">
              <a:shade val="50000"/>
              <a:hueOff val="0"/>
              <a:satOff val="-26026"/>
              <a:lumOff val="42222"/>
              <a:alphaOff val="0"/>
            </a:schemeClr>
          </a:effectRef>
          <a:fontRef idx="minor">
            <a:schemeClr val="lt1"/>
          </a:fontRef>
        </p:style>
        <p:txBody>
          <a:bodyPr lIns="0" tIns="28004" rIns="0" bIns="28004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bg2"/>
                </a:solidFill>
              </a:rPr>
              <a:t>Customs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5849647" y="2000946"/>
            <a:ext cx="1681454" cy="735574"/>
          </a:xfrm>
          <a:custGeom>
            <a:avLst/>
            <a:gdLst>
              <a:gd name="connsiteX0" fmla="*/ 0 w 1999410"/>
              <a:gd name="connsiteY0" fmla="*/ 0 h 799764"/>
              <a:gd name="connsiteX1" fmla="*/ 1599528 w 1999410"/>
              <a:gd name="connsiteY1" fmla="*/ 0 h 799764"/>
              <a:gd name="connsiteX2" fmla="*/ 1999410 w 1999410"/>
              <a:gd name="connsiteY2" fmla="*/ 399882 h 799764"/>
              <a:gd name="connsiteX3" fmla="*/ 1599528 w 1999410"/>
              <a:gd name="connsiteY3" fmla="*/ 799764 h 799764"/>
              <a:gd name="connsiteX4" fmla="*/ 0 w 1999410"/>
              <a:gd name="connsiteY4" fmla="*/ 799764 h 799764"/>
              <a:gd name="connsiteX5" fmla="*/ 399882 w 1999410"/>
              <a:gd name="connsiteY5" fmla="*/ 399882 h 799764"/>
              <a:gd name="connsiteX6" fmla="*/ 0 w 1999410"/>
              <a:gd name="connsiteY6" fmla="*/ 0 h 7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9410" h="799764">
                <a:moveTo>
                  <a:pt x="0" y="0"/>
                </a:moveTo>
                <a:lnTo>
                  <a:pt x="1599528" y="0"/>
                </a:lnTo>
                <a:lnTo>
                  <a:pt x="1999410" y="399882"/>
                </a:lnTo>
                <a:lnTo>
                  <a:pt x="1599528" y="799764"/>
                </a:lnTo>
                <a:lnTo>
                  <a:pt x="0" y="799764"/>
                </a:lnTo>
                <a:lnTo>
                  <a:pt x="399882" y="3998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-26026"/>
              <a:lumOff val="42222"/>
              <a:alphaOff val="0"/>
            </a:schemeClr>
          </a:fillRef>
          <a:effectRef idx="0">
            <a:schemeClr val="accent2">
              <a:shade val="50000"/>
              <a:hueOff val="0"/>
              <a:satOff val="-26026"/>
              <a:lumOff val="42222"/>
              <a:alphaOff val="0"/>
            </a:schemeClr>
          </a:effectRef>
          <a:fontRef idx="minor">
            <a:schemeClr val="lt1"/>
          </a:fontRef>
        </p:style>
        <p:txBody>
          <a:bodyPr lIns="0" tIns="28004" rIns="0" bIns="28004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1600" b="1" dirty="0" smtClean="0">
                <a:solidFill>
                  <a:schemeClr val="bg2"/>
                </a:solidFill>
              </a:rPr>
              <a:t>Port</a:t>
            </a:r>
          </a:p>
          <a:p>
            <a:pPr algn="ctr" defTabSz="933450">
              <a:lnSpc>
                <a:spcPct val="90000"/>
              </a:lnSpc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lang="en-US" sz="1600" b="1" dirty="0" smtClean="0">
                <a:solidFill>
                  <a:schemeClr val="bg2"/>
                </a:solidFill>
              </a:rPr>
              <a:t>Operator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>
          <a:xfrm>
            <a:off x="7220431" y="2000946"/>
            <a:ext cx="1681454" cy="735574"/>
          </a:xfrm>
          <a:custGeom>
            <a:avLst/>
            <a:gdLst>
              <a:gd name="connsiteX0" fmla="*/ 0 w 1999410"/>
              <a:gd name="connsiteY0" fmla="*/ 0 h 799764"/>
              <a:gd name="connsiteX1" fmla="*/ 1599528 w 1999410"/>
              <a:gd name="connsiteY1" fmla="*/ 0 h 799764"/>
              <a:gd name="connsiteX2" fmla="*/ 1999410 w 1999410"/>
              <a:gd name="connsiteY2" fmla="*/ 399882 h 799764"/>
              <a:gd name="connsiteX3" fmla="*/ 1599528 w 1999410"/>
              <a:gd name="connsiteY3" fmla="*/ 799764 h 799764"/>
              <a:gd name="connsiteX4" fmla="*/ 0 w 1999410"/>
              <a:gd name="connsiteY4" fmla="*/ 799764 h 799764"/>
              <a:gd name="connsiteX5" fmla="*/ 399882 w 1999410"/>
              <a:gd name="connsiteY5" fmla="*/ 399882 h 799764"/>
              <a:gd name="connsiteX6" fmla="*/ 0 w 1999410"/>
              <a:gd name="connsiteY6" fmla="*/ 0 h 7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9410" h="799764">
                <a:moveTo>
                  <a:pt x="0" y="0"/>
                </a:moveTo>
                <a:lnTo>
                  <a:pt x="1599528" y="0"/>
                </a:lnTo>
                <a:lnTo>
                  <a:pt x="1999410" y="399882"/>
                </a:lnTo>
                <a:lnTo>
                  <a:pt x="1599528" y="799764"/>
                </a:lnTo>
                <a:lnTo>
                  <a:pt x="0" y="799764"/>
                </a:lnTo>
                <a:lnTo>
                  <a:pt x="399882" y="39988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-26026"/>
              <a:lumOff val="42222"/>
              <a:alphaOff val="0"/>
            </a:schemeClr>
          </a:fillRef>
          <a:effectRef idx="0">
            <a:schemeClr val="accent2">
              <a:shade val="50000"/>
              <a:hueOff val="0"/>
              <a:satOff val="-26026"/>
              <a:lumOff val="42222"/>
              <a:alphaOff val="0"/>
            </a:schemeClr>
          </a:effectRef>
          <a:fontRef idx="minor">
            <a:schemeClr val="lt1"/>
          </a:fontRef>
        </p:style>
        <p:txBody>
          <a:bodyPr lIns="0" tIns="28004" rIns="0" bIns="28004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 smtClean="0">
                <a:solidFill>
                  <a:schemeClr val="bg2"/>
                </a:solidFill>
              </a:rPr>
              <a:t>Marine</a:t>
            </a:r>
          </a:p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 smtClean="0">
                <a:solidFill>
                  <a:schemeClr val="bg2"/>
                </a:solidFill>
              </a:rPr>
              <a:t>Carrier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910591" y="2759373"/>
            <a:ext cx="1143000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chemeClr val="bg1"/>
                </a:solidFill>
                <a:latin typeface="Arial"/>
              </a:rPr>
              <a:t>Producer</a:t>
            </a:r>
            <a:endParaRPr lang="fr-FR" sz="16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>
          <a:xfrm>
            <a:off x="3081933" y="2000946"/>
            <a:ext cx="1681454" cy="735574"/>
          </a:xfrm>
          <a:custGeom>
            <a:avLst/>
            <a:gdLst>
              <a:gd name="connsiteX0" fmla="*/ 0 w 1999410"/>
              <a:gd name="connsiteY0" fmla="*/ 0 h 799764"/>
              <a:gd name="connsiteX1" fmla="*/ 1599528 w 1999410"/>
              <a:gd name="connsiteY1" fmla="*/ 0 h 799764"/>
              <a:gd name="connsiteX2" fmla="*/ 1999410 w 1999410"/>
              <a:gd name="connsiteY2" fmla="*/ 399882 h 799764"/>
              <a:gd name="connsiteX3" fmla="*/ 1599528 w 1999410"/>
              <a:gd name="connsiteY3" fmla="*/ 799764 h 799764"/>
              <a:gd name="connsiteX4" fmla="*/ 0 w 1999410"/>
              <a:gd name="connsiteY4" fmla="*/ 799764 h 799764"/>
              <a:gd name="connsiteX5" fmla="*/ 399882 w 1999410"/>
              <a:gd name="connsiteY5" fmla="*/ 399882 h 799764"/>
              <a:gd name="connsiteX6" fmla="*/ 0 w 1999410"/>
              <a:gd name="connsiteY6" fmla="*/ 0 h 7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9410" h="799764">
                <a:moveTo>
                  <a:pt x="0" y="0"/>
                </a:moveTo>
                <a:lnTo>
                  <a:pt x="1599528" y="0"/>
                </a:lnTo>
                <a:lnTo>
                  <a:pt x="1999410" y="399882"/>
                </a:lnTo>
                <a:lnTo>
                  <a:pt x="1599528" y="799764"/>
                </a:lnTo>
                <a:lnTo>
                  <a:pt x="0" y="799764"/>
                </a:lnTo>
                <a:lnTo>
                  <a:pt x="399882" y="3998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-26026"/>
              <a:lumOff val="42222"/>
              <a:alphaOff val="0"/>
            </a:schemeClr>
          </a:fillRef>
          <a:effectRef idx="0">
            <a:schemeClr val="accent2">
              <a:shade val="50000"/>
              <a:hueOff val="0"/>
              <a:satOff val="-26026"/>
              <a:lumOff val="42222"/>
              <a:alphaOff val="0"/>
            </a:schemeClr>
          </a:effectRef>
          <a:fontRef idx="minor">
            <a:schemeClr val="lt1"/>
          </a:fontRef>
        </p:style>
        <p:txBody>
          <a:bodyPr lIns="0" tIns="28004" rIns="0" bIns="28004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bg2"/>
                </a:solidFill>
              </a:rPr>
              <a:t>Agents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3107333" y="2787948"/>
            <a:ext cx="0" cy="371151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965080" y="2583126"/>
            <a:ext cx="192157" cy="115294"/>
          </a:xfrm>
          <a:prstGeom prst="rect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endParaRPr lang="fr-FR" sz="140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 flipV="1">
            <a:off x="1702676" y="2000946"/>
            <a:ext cx="0" cy="114793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/>
          </p:cNvSpPr>
          <p:nvPr/>
        </p:nvSpPr>
        <p:spPr>
          <a:xfrm>
            <a:off x="121526" y="4104786"/>
            <a:ext cx="1498600" cy="1337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000" b="1" dirty="0" smtClean="0">
                <a:solidFill>
                  <a:schemeClr val="accent1"/>
                </a:solidFill>
              </a:rPr>
              <a:t>Country</a:t>
            </a:r>
          </a:p>
          <a:p>
            <a:pPr algn="ctr"/>
            <a:r>
              <a:rPr lang="fr-FR" sz="2000" b="1" dirty="0" smtClean="0">
                <a:solidFill>
                  <a:schemeClr val="accent1"/>
                </a:solidFill>
                <a:latin typeface="Arial"/>
              </a:rPr>
              <a:t>of</a:t>
            </a:r>
          </a:p>
          <a:p>
            <a:pPr algn="ctr"/>
            <a:r>
              <a:rPr lang="fr-FR" sz="2000" b="1" dirty="0" smtClean="0">
                <a:solidFill>
                  <a:schemeClr val="accent1"/>
                </a:solidFill>
                <a:latin typeface="Arial"/>
              </a:rPr>
              <a:t>Destination</a:t>
            </a:r>
            <a:endParaRPr lang="fr-FR" sz="2000" b="1" dirty="0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>
          <a:xfrm>
            <a:off x="6167322" y="4405693"/>
            <a:ext cx="1681454" cy="735574"/>
          </a:xfrm>
          <a:custGeom>
            <a:avLst/>
            <a:gdLst>
              <a:gd name="connsiteX0" fmla="*/ 0 w 1999410"/>
              <a:gd name="connsiteY0" fmla="*/ 0 h 799764"/>
              <a:gd name="connsiteX1" fmla="*/ 1599528 w 1999410"/>
              <a:gd name="connsiteY1" fmla="*/ 0 h 799764"/>
              <a:gd name="connsiteX2" fmla="*/ 1999410 w 1999410"/>
              <a:gd name="connsiteY2" fmla="*/ 399882 h 799764"/>
              <a:gd name="connsiteX3" fmla="*/ 1599528 w 1999410"/>
              <a:gd name="connsiteY3" fmla="*/ 799764 h 799764"/>
              <a:gd name="connsiteX4" fmla="*/ 0 w 1999410"/>
              <a:gd name="connsiteY4" fmla="*/ 799764 h 799764"/>
              <a:gd name="connsiteX5" fmla="*/ 399882 w 1999410"/>
              <a:gd name="connsiteY5" fmla="*/ 399882 h 799764"/>
              <a:gd name="connsiteX6" fmla="*/ 0 w 1999410"/>
              <a:gd name="connsiteY6" fmla="*/ 0 h 7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9410" h="799764">
                <a:moveTo>
                  <a:pt x="0" y="0"/>
                </a:moveTo>
                <a:lnTo>
                  <a:pt x="1599528" y="0"/>
                </a:lnTo>
                <a:lnTo>
                  <a:pt x="1999410" y="399882"/>
                </a:lnTo>
                <a:lnTo>
                  <a:pt x="1599528" y="799764"/>
                </a:lnTo>
                <a:lnTo>
                  <a:pt x="0" y="799764"/>
                </a:lnTo>
                <a:lnTo>
                  <a:pt x="399882" y="3998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-26026"/>
              <a:lumOff val="42222"/>
              <a:alphaOff val="0"/>
            </a:schemeClr>
          </a:fillRef>
          <a:effectRef idx="0">
            <a:schemeClr val="accent2">
              <a:shade val="50000"/>
              <a:hueOff val="0"/>
              <a:satOff val="-26026"/>
              <a:lumOff val="42222"/>
              <a:alphaOff val="0"/>
            </a:schemeClr>
          </a:effectRef>
          <a:fontRef idx="minor">
            <a:schemeClr val="lt1"/>
          </a:fontRef>
        </p:style>
        <p:txBody>
          <a:bodyPr lIns="0" tIns="28004" rIns="0" bIns="28004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bg2"/>
                </a:solidFill>
              </a:rPr>
              <a:t>Agents</a:t>
            </a:r>
          </a:p>
        </p:txBody>
      </p:sp>
      <p:sp>
        <p:nvSpPr>
          <p:cNvPr id="23" name="Freeform 22"/>
          <p:cNvSpPr>
            <a:spLocks/>
          </p:cNvSpPr>
          <p:nvPr/>
        </p:nvSpPr>
        <p:spPr>
          <a:xfrm>
            <a:off x="4785416" y="4405693"/>
            <a:ext cx="1679994" cy="735574"/>
          </a:xfrm>
          <a:custGeom>
            <a:avLst/>
            <a:gdLst>
              <a:gd name="connsiteX0" fmla="*/ 0 w 1999410"/>
              <a:gd name="connsiteY0" fmla="*/ 0 h 799764"/>
              <a:gd name="connsiteX1" fmla="*/ 1599528 w 1999410"/>
              <a:gd name="connsiteY1" fmla="*/ 0 h 799764"/>
              <a:gd name="connsiteX2" fmla="*/ 1999410 w 1999410"/>
              <a:gd name="connsiteY2" fmla="*/ 399882 h 799764"/>
              <a:gd name="connsiteX3" fmla="*/ 1599528 w 1999410"/>
              <a:gd name="connsiteY3" fmla="*/ 799764 h 799764"/>
              <a:gd name="connsiteX4" fmla="*/ 0 w 1999410"/>
              <a:gd name="connsiteY4" fmla="*/ 799764 h 799764"/>
              <a:gd name="connsiteX5" fmla="*/ 399882 w 1999410"/>
              <a:gd name="connsiteY5" fmla="*/ 399882 h 799764"/>
              <a:gd name="connsiteX6" fmla="*/ 0 w 1999410"/>
              <a:gd name="connsiteY6" fmla="*/ 0 h 7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9410" h="799764">
                <a:moveTo>
                  <a:pt x="0" y="0"/>
                </a:moveTo>
                <a:lnTo>
                  <a:pt x="1599528" y="0"/>
                </a:lnTo>
                <a:lnTo>
                  <a:pt x="1999410" y="399882"/>
                </a:lnTo>
                <a:lnTo>
                  <a:pt x="1599528" y="799764"/>
                </a:lnTo>
                <a:lnTo>
                  <a:pt x="0" y="799764"/>
                </a:lnTo>
                <a:lnTo>
                  <a:pt x="399882" y="3998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-26026"/>
              <a:lumOff val="42222"/>
              <a:alphaOff val="0"/>
            </a:schemeClr>
          </a:fillRef>
          <a:effectRef idx="0">
            <a:schemeClr val="accent2">
              <a:shade val="50000"/>
              <a:hueOff val="0"/>
              <a:satOff val="-26026"/>
              <a:lumOff val="42222"/>
              <a:alphaOff val="0"/>
            </a:schemeClr>
          </a:effectRef>
          <a:fontRef idx="minor">
            <a:schemeClr val="lt1"/>
          </a:fontRef>
        </p:style>
        <p:txBody>
          <a:bodyPr lIns="0" tIns="28004" rIns="0" bIns="28004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bg2"/>
                </a:solidFill>
              </a:rPr>
              <a:t>Customs</a:t>
            </a:r>
          </a:p>
        </p:txBody>
      </p:sp>
      <p:sp>
        <p:nvSpPr>
          <p:cNvPr id="24" name="Freeform 23"/>
          <p:cNvSpPr>
            <a:spLocks/>
          </p:cNvSpPr>
          <p:nvPr/>
        </p:nvSpPr>
        <p:spPr>
          <a:xfrm>
            <a:off x="3402051" y="4405693"/>
            <a:ext cx="1681454" cy="735574"/>
          </a:xfrm>
          <a:custGeom>
            <a:avLst/>
            <a:gdLst>
              <a:gd name="connsiteX0" fmla="*/ 0 w 1999410"/>
              <a:gd name="connsiteY0" fmla="*/ 0 h 799764"/>
              <a:gd name="connsiteX1" fmla="*/ 1599528 w 1999410"/>
              <a:gd name="connsiteY1" fmla="*/ 0 h 799764"/>
              <a:gd name="connsiteX2" fmla="*/ 1999410 w 1999410"/>
              <a:gd name="connsiteY2" fmla="*/ 399882 h 799764"/>
              <a:gd name="connsiteX3" fmla="*/ 1599528 w 1999410"/>
              <a:gd name="connsiteY3" fmla="*/ 799764 h 799764"/>
              <a:gd name="connsiteX4" fmla="*/ 0 w 1999410"/>
              <a:gd name="connsiteY4" fmla="*/ 799764 h 799764"/>
              <a:gd name="connsiteX5" fmla="*/ 399882 w 1999410"/>
              <a:gd name="connsiteY5" fmla="*/ 399882 h 799764"/>
              <a:gd name="connsiteX6" fmla="*/ 0 w 1999410"/>
              <a:gd name="connsiteY6" fmla="*/ 0 h 7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9410" h="799764">
                <a:moveTo>
                  <a:pt x="0" y="0"/>
                </a:moveTo>
                <a:lnTo>
                  <a:pt x="1599528" y="0"/>
                </a:lnTo>
                <a:lnTo>
                  <a:pt x="1999410" y="399882"/>
                </a:lnTo>
                <a:lnTo>
                  <a:pt x="1599528" y="799764"/>
                </a:lnTo>
                <a:lnTo>
                  <a:pt x="0" y="799764"/>
                </a:lnTo>
                <a:lnTo>
                  <a:pt x="399882" y="39988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-26026"/>
              <a:lumOff val="42222"/>
              <a:alphaOff val="0"/>
            </a:schemeClr>
          </a:fillRef>
          <a:effectRef idx="0">
            <a:schemeClr val="accent2">
              <a:shade val="50000"/>
              <a:hueOff val="0"/>
              <a:satOff val="-26026"/>
              <a:lumOff val="42222"/>
              <a:alphaOff val="0"/>
            </a:schemeClr>
          </a:effectRef>
          <a:fontRef idx="minor">
            <a:schemeClr val="lt1"/>
          </a:fontRef>
        </p:style>
        <p:txBody>
          <a:bodyPr lIns="0" tIns="28004" rIns="0" bIns="28004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bg2"/>
                </a:solidFill>
              </a:rPr>
              <a:t>Port</a:t>
            </a:r>
          </a:p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>
                <a:solidFill>
                  <a:schemeClr val="bg2"/>
                </a:solidFill>
              </a:rPr>
              <a:t>Operator</a:t>
            </a:r>
          </a:p>
        </p:txBody>
      </p:sp>
      <p:sp>
        <p:nvSpPr>
          <p:cNvPr id="25" name="Freeform 24"/>
          <p:cNvSpPr>
            <a:spLocks/>
          </p:cNvSpPr>
          <p:nvPr/>
        </p:nvSpPr>
        <p:spPr>
          <a:xfrm>
            <a:off x="2018686" y="4405693"/>
            <a:ext cx="1681454" cy="735574"/>
          </a:xfrm>
          <a:custGeom>
            <a:avLst/>
            <a:gdLst>
              <a:gd name="connsiteX0" fmla="*/ 0 w 1999410"/>
              <a:gd name="connsiteY0" fmla="*/ 0 h 799764"/>
              <a:gd name="connsiteX1" fmla="*/ 1599528 w 1999410"/>
              <a:gd name="connsiteY1" fmla="*/ 0 h 799764"/>
              <a:gd name="connsiteX2" fmla="*/ 1999410 w 1999410"/>
              <a:gd name="connsiteY2" fmla="*/ 399882 h 799764"/>
              <a:gd name="connsiteX3" fmla="*/ 1599528 w 1999410"/>
              <a:gd name="connsiteY3" fmla="*/ 799764 h 799764"/>
              <a:gd name="connsiteX4" fmla="*/ 0 w 1999410"/>
              <a:gd name="connsiteY4" fmla="*/ 799764 h 799764"/>
              <a:gd name="connsiteX5" fmla="*/ 399882 w 1999410"/>
              <a:gd name="connsiteY5" fmla="*/ 399882 h 799764"/>
              <a:gd name="connsiteX6" fmla="*/ 0 w 1999410"/>
              <a:gd name="connsiteY6" fmla="*/ 0 h 7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9410" h="799764">
                <a:moveTo>
                  <a:pt x="0" y="0"/>
                </a:moveTo>
                <a:lnTo>
                  <a:pt x="1599528" y="0"/>
                </a:lnTo>
                <a:lnTo>
                  <a:pt x="1999410" y="399882"/>
                </a:lnTo>
                <a:lnTo>
                  <a:pt x="1599528" y="799764"/>
                </a:lnTo>
                <a:lnTo>
                  <a:pt x="0" y="799764"/>
                </a:lnTo>
                <a:lnTo>
                  <a:pt x="399882" y="39988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-26026"/>
              <a:lumOff val="42222"/>
              <a:alphaOff val="0"/>
            </a:schemeClr>
          </a:fillRef>
          <a:effectRef idx="0">
            <a:schemeClr val="accent2">
              <a:shade val="50000"/>
              <a:hueOff val="0"/>
              <a:satOff val="-26026"/>
              <a:lumOff val="42222"/>
              <a:alphaOff val="0"/>
            </a:schemeClr>
          </a:effectRef>
          <a:fontRef idx="minor">
            <a:schemeClr val="lt1"/>
          </a:fontRef>
        </p:style>
        <p:txBody>
          <a:bodyPr lIns="0" tIns="28004" rIns="0" bIns="28004" spcCol="1270"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 smtClean="0">
                <a:solidFill>
                  <a:schemeClr val="bg2"/>
                </a:solidFill>
              </a:rPr>
              <a:t>Marine</a:t>
            </a:r>
          </a:p>
          <a:p>
            <a:pPr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sz="1600" b="1" dirty="0" smtClean="0">
                <a:solidFill>
                  <a:schemeClr val="bg2"/>
                </a:solidFill>
              </a:rPr>
              <a:t>Carrier</a:t>
            </a:r>
            <a:endParaRPr lang="en-US" sz="1600" b="1" dirty="0">
              <a:solidFill>
                <a:schemeClr val="bg2"/>
              </a:solidFill>
            </a:endParaRPr>
          </a:p>
        </p:txBody>
      </p:sp>
      <p:pic>
        <p:nvPicPr>
          <p:cNvPr id="26" name="Picture 4" descr="import icon by dibargatin - An impor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93773" y="426942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>
            <a:spLocks/>
          </p:cNvSpPr>
          <p:nvPr/>
        </p:nvSpPr>
        <p:spPr>
          <a:xfrm>
            <a:off x="7893772" y="5154426"/>
            <a:ext cx="1143000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600" b="1" dirty="0" err="1" smtClean="0">
                <a:solidFill>
                  <a:schemeClr val="bg1"/>
                </a:solidFill>
                <a:latin typeface="Arial"/>
              </a:rPr>
              <a:t>Buyer</a:t>
            </a:r>
            <a:endParaRPr lang="fr-FR" sz="16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63334" y="4417201"/>
            <a:ext cx="192157" cy="115294"/>
          </a:xfrm>
          <a:prstGeom prst="rect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endParaRPr lang="fr-FR" sz="1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TextBox 20"/>
          <p:cNvSpPr txBox="1">
            <a:spLocks noChangeArrowheads="1"/>
          </p:cNvSpPr>
          <p:nvPr/>
        </p:nvSpPr>
        <p:spPr bwMode="auto">
          <a:xfrm>
            <a:off x="4451751" y="5184906"/>
            <a:ext cx="3079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Custom House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brokers,</a:t>
            </a:r>
            <a:r>
              <a:rPr 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Bank,</a:t>
            </a:r>
            <a:endParaRPr lang="en-US" sz="1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r">
              <a:buClrTx/>
              <a:buSzTx/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De-Consolidators, Road/Rail Operator </a:t>
            </a:r>
            <a:endParaRPr lang="en-US" sz="1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7533284" y="5209752"/>
            <a:ext cx="0" cy="371151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/>
          </p:cNvCxnSpPr>
          <p:nvPr/>
        </p:nvCxnSpPr>
        <p:spPr>
          <a:xfrm flipV="1">
            <a:off x="1702676" y="4199512"/>
            <a:ext cx="0" cy="114793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3670140" y="3599930"/>
            <a:ext cx="438545" cy="36004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74842" cy="552471"/>
          </a:xfrm>
        </p:spPr>
        <p:txBody>
          <a:bodyPr/>
          <a:lstStyle/>
          <a:p>
            <a:r>
              <a:rPr lang="en-GB" sz="2400" b="1" dirty="0" smtClean="0"/>
              <a:t>Focus:       </a:t>
            </a:r>
            <a:r>
              <a:rPr lang="en-US" sz="2400" b="1" dirty="0" smtClean="0"/>
              <a:t>Comply </a:t>
            </a:r>
            <a:r>
              <a:rPr lang="en-US" sz="2400" b="1" dirty="0"/>
              <a:t>with TFA short term requirements</a:t>
            </a:r>
            <a:br>
              <a:rPr lang="en-US" sz="2400" b="1" dirty="0"/>
            </a:br>
            <a:endParaRPr lang="en-GB" sz="1600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3900" y="0"/>
            <a:ext cx="642910" cy="365125"/>
          </a:xfrm>
        </p:spPr>
        <p:txBody>
          <a:bodyPr/>
          <a:lstStyle/>
          <a:p>
            <a:fld id="{2B4B37AC-9539-4F7D-AF73-7D71EE523711}" type="slidenum">
              <a:rPr lang="fr-FR" smtClean="0"/>
              <a:t>20</a:t>
            </a:fld>
            <a:endParaRPr lang="fr-FR" dirty="0"/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395537" y="2684384"/>
            <a:ext cx="2014082" cy="231412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wrap="square" lIns="0" tIns="72000" rIns="0" bIns="0" rtlCol="0" anchor="t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Comply with TFA </a:t>
            </a:r>
            <a:r>
              <a:rPr lang="en-US" dirty="0" smtClean="0">
                <a:solidFill>
                  <a:schemeClr val="bg1"/>
                </a:solidFill>
              </a:rPr>
              <a:t>short term requirements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" descr="C:\Users\Bonthonneau\Pictures\Doua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5456" r="9330" b="5481"/>
          <a:stretch/>
        </p:blipFill>
        <p:spPr bwMode="auto">
          <a:xfrm>
            <a:off x="1064602" y="3621107"/>
            <a:ext cx="675951" cy="7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>
            <a:spLocks/>
          </p:cNvSpPr>
          <p:nvPr/>
        </p:nvSpPr>
        <p:spPr>
          <a:xfrm>
            <a:off x="556174" y="4565828"/>
            <a:ext cx="1692808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Ministries, customs and other border agencies</a:t>
            </a:r>
          </a:p>
        </p:txBody>
      </p:sp>
      <p:sp>
        <p:nvSpPr>
          <p:cNvPr id="42" name="Oval 41"/>
          <p:cNvSpPr>
            <a:spLocks/>
          </p:cNvSpPr>
          <p:nvPr/>
        </p:nvSpPr>
        <p:spPr>
          <a:xfrm>
            <a:off x="323527" y="2677028"/>
            <a:ext cx="232647" cy="2326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chemeClr val="bg2"/>
                </a:solidFill>
                <a:latin typeface="Arial"/>
              </a:rPr>
              <a:t>1</a:t>
            </a:r>
            <a:endParaRPr lang="fr-FR" sz="1200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3275856" y="1793730"/>
            <a:ext cx="5616624" cy="600131"/>
          </a:xfrm>
          <a:prstGeom prst="rect">
            <a:avLst/>
          </a:prstGeom>
          <a:noFill/>
          <a:extLst/>
        </p:spPr>
        <p:txBody>
          <a:bodyPr vert="horz" wrap="square" lIns="36000" tIns="72000" rIns="36000" bIns="7200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bg1"/>
                </a:solidFill>
              </a:rPr>
              <a:t>Support </a:t>
            </a:r>
            <a:r>
              <a:rPr lang="en-GB" sz="1600" b="1" dirty="0" smtClean="0">
                <a:solidFill>
                  <a:schemeClr val="bg1"/>
                </a:solidFill>
              </a:rPr>
              <a:t>TFA categorization process</a:t>
            </a:r>
            <a:r>
              <a:rPr lang="en-GB" sz="1600" dirty="0" smtClean="0">
                <a:solidFill>
                  <a:schemeClr val="bg1"/>
                </a:solidFill>
              </a:rPr>
              <a:t>: </a:t>
            </a:r>
            <a:r>
              <a:rPr lang="en-GB" sz="1600" dirty="0" smtClean="0">
                <a:solidFill>
                  <a:schemeClr val="bg1"/>
                </a:solidFill>
                <a:latin typeface="Arial"/>
              </a:rPr>
              <a:t>Category A, B, or C</a:t>
            </a:r>
            <a:r>
              <a:rPr lang="en-GB" sz="1600" dirty="0" smtClean="0">
                <a:solidFill>
                  <a:srgbClr val="595959"/>
                </a:solidFill>
              </a:rPr>
              <a:t> and estimate </a:t>
            </a:r>
            <a:r>
              <a:rPr lang="en-GB" sz="1600" dirty="0">
                <a:solidFill>
                  <a:srgbClr val="595959"/>
                </a:solidFill>
              </a:rPr>
              <a:t>indicative and definitive implementation </a:t>
            </a:r>
            <a:r>
              <a:rPr lang="en-GB" sz="1600" dirty="0" smtClean="0">
                <a:solidFill>
                  <a:srgbClr val="595959"/>
                </a:solidFill>
              </a:rPr>
              <a:t>dates</a:t>
            </a:r>
            <a:endParaRPr lang="en-GB" sz="1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2" name="TextBox 51"/>
          <p:cNvSpPr txBox="1">
            <a:spLocks/>
          </p:cNvSpPr>
          <p:nvPr/>
        </p:nvSpPr>
        <p:spPr>
          <a:xfrm>
            <a:off x="3275856" y="4036038"/>
            <a:ext cx="5616624" cy="600131"/>
          </a:xfrm>
          <a:prstGeom prst="rect">
            <a:avLst/>
          </a:prstGeom>
          <a:noFill/>
          <a:extLst/>
        </p:spPr>
        <p:txBody>
          <a:bodyPr vert="horz" wrap="square" lIns="36000" tIns="72000" rIns="36000" bIns="7200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bg1"/>
                </a:solidFill>
                <a:latin typeface="Arial"/>
              </a:rPr>
              <a:t>Support evaluation of financial and technical assistance required for Category C provisions</a:t>
            </a:r>
          </a:p>
        </p:txBody>
      </p:sp>
      <p:sp>
        <p:nvSpPr>
          <p:cNvPr id="53" name="TextBox 52"/>
          <p:cNvSpPr txBox="1">
            <a:spLocks/>
          </p:cNvSpPr>
          <p:nvPr/>
        </p:nvSpPr>
        <p:spPr>
          <a:xfrm>
            <a:off x="3275856" y="5157192"/>
            <a:ext cx="5616624" cy="600131"/>
          </a:xfrm>
          <a:prstGeom prst="rect">
            <a:avLst/>
          </a:prstGeom>
          <a:noFill/>
          <a:extLst/>
        </p:spPr>
        <p:txBody>
          <a:bodyPr vert="horz" wrap="square" lIns="36000" tIns="72000" rIns="36000" bIns="72000" rtlCol="0" anchor="ctr">
            <a:noAutofit/>
          </a:bodyPr>
          <a:lstStyle>
            <a:defPPr>
              <a:defRPr lang="fr-FR"/>
            </a:defPPr>
            <a:lvl1pPr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GB" sz="1600" dirty="0"/>
              <a:t>Assist in preparing bankable project plans to raise donor funds and mobilize technical assistance</a:t>
            </a: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3275856" y="2914884"/>
            <a:ext cx="5616624" cy="600131"/>
          </a:xfrm>
          <a:prstGeom prst="rect">
            <a:avLst/>
          </a:prstGeom>
          <a:noFill/>
          <a:extLst/>
        </p:spPr>
        <p:txBody>
          <a:bodyPr vert="horz" wrap="square" lIns="36000" tIns="72000" rIns="36000" bIns="7200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bg1"/>
                </a:solidFill>
              </a:rPr>
              <a:t>Support domestic ratification process: </a:t>
            </a:r>
            <a:r>
              <a:rPr lang="en-GB" sz="1600" dirty="0" smtClean="0">
                <a:solidFill>
                  <a:schemeClr val="bg1"/>
                </a:solidFill>
              </a:rPr>
              <a:t>for acceptance of protocol of amendment and notifications to the WTO</a:t>
            </a:r>
            <a:endParaRPr lang="en-GB" sz="1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6" name="Rectangle 47"/>
          <p:cNvSpPr/>
          <p:nvPr/>
        </p:nvSpPr>
        <p:spPr>
          <a:xfrm>
            <a:off x="2407510" y="1786430"/>
            <a:ext cx="868346" cy="3970344"/>
          </a:xfrm>
          <a:custGeom>
            <a:avLst/>
            <a:gdLst>
              <a:gd name="connsiteX0" fmla="*/ 0 w 1270000"/>
              <a:gd name="connsiteY0" fmla="*/ 0 h 762000"/>
              <a:gd name="connsiteX1" fmla="*/ 1270000 w 1270000"/>
              <a:gd name="connsiteY1" fmla="*/ 0 h 762000"/>
              <a:gd name="connsiteX2" fmla="*/ 1270000 w 1270000"/>
              <a:gd name="connsiteY2" fmla="*/ 762000 h 762000"/>
              <a:gd name="connsiteX3" fmla="*/ 0 w 1270000"/>
              <a:gd name="connsiteY3" fmla="*/ 762000 h 762000"/>
              <a:gd name="connsiteX4" fmla="*/ 0 w 1270000"/>
              <a:gd name="connsiteY4" fmla="*/ 0 h 762000"/>
              <a:gd name="connsiteX0" fmla="*/ 0 w 1270000"/>
              <a:gd name="connsiteY0" fmla="*/ 2447636 h 3209636"/>
              <a:gd name="connsiteX1" fmla="*/ 1270000 w 1270000"/>
              <a:gd name="connsiteY1" fmla="*/ 0 h 3209636"/>
              <a:gd name="connsiteX2" fmla="*/ 1270000 w 1270000"/>
              <a:gd name="connsiteY2" fmla="*/ 3209636 h 3209636"/>
              <a:gd name="connsiteX3" fmla="*/ 0 w 1270000"/>
              <a:gd name="connsiteY3" fmla="*/ 3209636 h 3209636"/>
              <a:gd name="connsiteX4" fmla="*/ 0 w 1270000"/>
              <a:gd name="connsiteY4" fmla="*/ 2447636 h 3209636"/>
              <a:gd name="connsiteX0" fmla="*/ 0 w 1270000"/>
              <a:gd name="connsiteY0" fmla="*/ 2549236 h 3311236"/>
              <a:gd name="connsiteX1" fmla="*/ 965200 w 1270000"/>
              <a:gd name="connsiteY1" fmla="*/ 0 h 3311236"/>
              <a:gd name="connsiteX2" fmla="*/ 1270000 w 1270000"/>
              <a:gd name="connsiteY2" fmla="*/ 3311236 h 3311236"/>
              <a:gd name="connsiteX3" fmla="*/ 0 w 1270000"/>
              <a:gd name="connsiteY3" fmla="*/ 3311236 h 3311236"/>
              <a:gd name="connsiteX4" fmla="*/ 0 w 1270000"/>
              <a:gd name="connsiteY4" fmla="*/ 2549236 h 3311236"/>
              <a:gd name="connsiteX0" fmla="*/ 0 w 965200"/>
              <a:gd name="connsiteY0" fmla="*/ 2549236 h 3366654"/>
              <a:gd name="connsiteX1" fmla="*/ 965200 w 965200"/>
              <a:gd name="connsiteY1" fmla="*/ 0 h 3366654"/>
              <a:gd name="connsiteX2" fmla="*/ 955964 w 965200"/>
              <a:gd name="connsiteY2" fmla="*/ 3366654 h 3366654"/>
              <a:gd name="connsiteX3" fmla="*/ 0 w 965200"/>
              <a:gd name="connsiteY3" fmla="*/ 3311236 h 3366654"/>
              <a:gd name="connsiteX4" fmla="*/ 0 w 965200"/>
              <a:gd name="connsiteY4" fmla="*/ 2549236 h 3366654"/>
              <a:gd name="connsiteX0" fmla="*/ 955964 w 1056640"/>
              <a:gd name="connsiteY0" fmla="*/ 3275214 h 3275214"/>
              <a:gd name="connsiteX1" fmla="*/ 0 w 1056640"/>
              <a:gd name="connsiteY1" fmla="*/ 3219796 h 3275214"/>
              <a:gd name="connsiteX2" fmla="*/ 0 w 1056640"/>
              <a:gd name="connsiteY2" fmla="*/ 2457796 h 3275214"/>
              <a:gd name="connsiteX3" fmla="*/ 1056640 w 1056640"/>
              <a:gd name="connsiteY3" fmla="*/ 0 h 3275214"/>
              <a:gd name="connsiteX0" fmla="*/ 955964 w 1056640"/>
              <a:gd name="connsiteY0" fmla="*/ 3275214 h 3275214"/>
              <a:gd name="connsiteX1" fmla="*/ 0 w 1056640"/>
              <a:gd name="connsiteY1" fmla="*/ 3275214 h 3275214"/>
              <a:gd name="connsiteX2" fmla="*/ 0 w 1056640"/>
              <a:gd name="connsiteY2" fmla="*/ 2457796 h 3275214"/>
              <a:gd name="connsiteX3" fmla="*/ 1056640 w 1056640"/>
              <a:gd name="connsiteY3" fmla="*/ 0 h 3275214"/>
              <a:gd name="connsiteX0" fmla="*/ 955964 w 1056640"/>
              <a:gd name="connsiteY0" fmla="*/ 3275214 h 3275214"/>
              <a:gd name="connsiteX1" fmla="*/ 0 w 1056640"/>
              <a:gd name="connsiteY1" fmla="*/ 3275214 h 3275214"/>
              <a:gd name="connsiteX2" fmla="*/ 0 w 1056640"/>
              <a:gd name="connsiteY2" fmla="*/ 2457796 h 3275214"/>
              <a:gd name="connsiteX3" fmla="*/ 1056640 w 1056640"/>
              <a:gd name="connsiteY3" fmla="*/ 0 h 3275214"/>
              <a:gd name="connsiteX4" fmla="*/ 955964 w 1056640"/>
              <a:gd name="connsiteY4" fmla="*/ 3275214 h 3275214"/>
              <a:gd name="connsiteX0" fmla="*/ 955964 w 1056640"/>
              <a:gd name="connsiteY0" fmla="*/ 3290482 h 3290482"/>
              <a:gd name="connsiteX1" fmla="*/ 0 w 1056640"/>
              <a:gd name="connsiteY1" fmla="*/ 3290482 h 3290482"/>
              <a:gd name="connsiteX2" fmla="*/ 0 w 1056640"/>
              <a:gd name="connsiteY2" fmla="*/ 2473064 h 3290482"/>
              <a:gd name="connsiteX3" fmla="*/ 1056640 w 1056640"/>
              <a:gd name="connsiteY3" fmla="*/ 15268 h 3290482"/>
              <a:gd name="connsiteX4" fmla="*/ 1051344 w 1056640"/>
              <a:gd name="connsiteY4" fmla="*/ 0 h 3290482"/>
              <a:gd name="connsiteX5" fmla="*/ 955964 w 1056640"/>
              <a:gd name="connsiteY5" fmla="*/ 3290482 h 3290482"/>
              <a:gd name="connsiteX0" fmla="*/ 1063616 w 1063616"/>
              <a:gd name="connsiteY0" fmla="*/ 3281245 h 3290482"/>
              <a:gd name="connsiteX1" fmla="*/ 0 w 1063616"/>
              <a:gd name="connsiteY1" fmla="*/ 3290482 h 3290482"/>
              <a:gd name="connsiteX2" fmla="*/ 0 w 1063616"/>
              <a:gd name="connsiteY2" fmla="*/ 2473064 h 3290482"/>
              <a:gd name="connsiteX3" fmla="*/ 1056640 w 1063616"/>
              <a:gd name="connsiteY3" fmla="*/ 15268 h 3290482"/>
              <a:gd name="connsiteX4" fmla="*/ 1051344 w 1063616"/>
              <a:gd name="connsiteY4" fmla="*/ 0 h 3290482"/>
              <a:gd name="connsiteX5" fmla="*/ 1063616 w 1063616"/>
              <a:gd name="connsiteY5" fmla="*/ 3281245 h 3290482"/>
              <a:gd name="connsiteX0" fmla="*/ 1439494 w 1439494"/>
              <a:gd name="connsiteY0" fmla="*/ 3281245 h 3290482"/>
              <a:gd name="connsiteX1" fmla="*/ 375878 w 1439494"/>
              <a:gd name="connsiteY1" fmla="*/ 3290482 h 3290482"/>
              <a:gd name="connsiteX2" fmla="*/ 0 w 1439494"/>
              <a:gd name="connsiteY2" fmla="*/ 2249049 h 3290482"/>
              <a:gd name="connsiteX3" fmla="*/ 1432518 w 1439494"/>
              <a:gd name="connsiteY3" fmla="*/ 15268 h 3290482"/>
              <a:gd name="connsiteX4" fmla="*/ 1427222 w 1439494"/>
              <a:gd name="connsiteY4" fmla="*/ 0 h 3290482"/>
              <a:gd name="connsiteX5" fmla="*/ 1439494 w 1439494"/>
              <a:gd name="connsiteY5" fmla="*/ 3281245 h 3290482"/>
              <a:gd name="connsiteX0" fmla="*/ 1439494 w 1439494"/>
              <a:gd name="connsiteY0" fmla="*/ 3281245 h 3290482"/>
              <a:gd name="connsiteX1" fmla="*/ 375878 w 1439494"/>
              <a:gd name="connsiteY1" fmla="*/ 3290482 h 3290482"/>
              <a:gd name="connsiteX2" fmla="*/ 0 w 1439494"/>
              <a:gd name="connsiteY2" fmla="*/ 2249049 h 3290482"/>
              <a:gd name="connsiteX3" fmla="*/ 1432518 w 1439494"/>
              <a:gd name="connsiteY3" fmla="*/ 15268 h 3290482"/>
              <a:gd name="connsiteX4" fmla="*/ 1427222 w 1439494"/>
              <a:gd name="connsiteY4" fmla="*/ 0 h 3290482"/>
              <a:gd name="connsiteX5" fmla="*/ 1439494 w 1439494"/>
              <a:gd name="connsiteY5" fmla="*/ 3281245 h 3290482"/>
              <a:gd name="connsiteX0" fmla="*/ 1439495 w 1439495"/>
              <a:gd name="connsiteY0" fmla="*/ 3281245 h 3327818"/>
              <a:gd name="connsiteX1" fmla="*/ 0 w 1439495"/>
              <a:gd name="connsiteY1" fmla="*/ 3327818 h 3327818"/>
              <a:gd name="connsiteX2" fmla="*/ 1 w 1439495"/>
              <a:gd name="connsiteY2" fmla="*/ 2249049 h 3327818"/>
              <a:gd name="connsiteX3" fmla="*/ 1432519 w 1439495"/>
              <a:gd name="connsiteY3" fmla="*/ 15268 h 3327818"/>
              <a:gd name="connsiteX4" fmla="*/ 1427223 w 1439495"/>
              <a:gd name="connsiteY4" fmla="*/ 0 h 3327818"/>
              <a:gd name="connsiteX5" fmla="*/ 1439495 w 1439495"/>
              <a:gd name="connsiteY5" fmla="*/ 3281245 h 3327818"/>
              <a:gd name="connsiteX0" fmla="*/ 1439495 w 1439495"/>
              <a:gd name="connsiteY0" fmla="*/ 3953291 h 3953291"/>
              <a:gd name="connsiteX1" fmla="*/ 0 w 1439495"/>
              <a:gd name="connsiteY1" fmla="*/ 3327818 h 3953291"/>
              <a:gd name="connsiteX2" fmla="*/ 1 w 1439495"/>
              <a:gd name="connsiteY2" fmla="*/ 2249049 h 3953291"/>
              <a:gd name="connsiteX3" fmla="*/ 1432519 w 1439495"/>
              <a:gd name="connsiteY3" fmla="*/ 15268 h 3953291"/>
              <a:gd name="connsiteX4" fmla="*/ 1427223 w 1439495"/>
              <a:gd name="connsiteY4" fmla="*/ 0 h 3953291"/>
              <a:gd name="connsiteX5" fmla="*/ 1439495 w 1439495"/>
              <a:gd name="connsiteY5" fmla="*/ 3953291 h 3953291"/>
              <a:gd name="connsiteX0" fmla="*/ 1454971 w 1454971"/>
              <a:gd name="connsiteY0" fmla="*/ 3953291 h 4116500"/>
              <a:gd name="connsiteX1" fmla="*/ 0 w 1454971"/>
              <a:gd name="connsiteY1" fmla="*/ 4066993 h 4116500"/>
              <a:gd name="connsiteX2" fmla="*/ 15477 w 1454971"/>
              <a:gd name="connsiteY2" fmla="*/ 2249049 h 4116500"/>
              <a:gd name="connsiteX3" fmla="*/ 1447995 w 1454971"/>
              <a:gd name="connsiteY3" fmla="*/ 15268 h 4116500"/>
              <a:gd name="connsiteX4" fmla="*/ 1442699 w 1454971"/>
              <a:gd name="connsiteY4" fmla="*/ 0 h 4116500"/>
              <a:gd name="connsiteX5" fmla="*/ 1454971 w 1454971"/>
              <a:gd name="connsiteY5" fmla="*/ 3953291 h 4116500"/>
              <a:gd name="connsiteX0" fmla="*/ 1454971 w 1454971"/>
              <a:gd name="connsiteY0" fmla="*/ 5025094 h 5025094"/>
              <a:gd name="connsiteX1" fmla="*/ 0 w 1454971"/>
              <a:gd name="connsiteY1" fmla="*/ 4066993 h 5025094"/>
              <a:gd name="connsiteX2" fmla="*/ 15477 w 1454971"/>
              <a:gd name="connsiteY2" fmla="*/ 2249049 h 5025094"/>
              <a:gd name="connsiteX3" fmla="*/ 1447995 w 1454971"/>
              <a:gd name="connsiteY3" fmla="*/ 15268 h 5025094"/>
              <a:gd name="connsiteX4" fmla="*/ 1442699 w 1454971"/>
              <a:gd name="connsiteY4" fmla="*/ 0 h 5025094"/>
              <a:gd name="connsiteX5" fmla="*/ 1454971 w 1454971"/>
              <a:gd name="connsiteY5" fmla="*/ 5025094 h 5025094"/>
              <a:gd name="connsiteX0" fmla="*/ 1454971 w 1454971"/>
              <a:gd name="connsiteY0" fmla="*/ 5025094 h 5025094"/>
              <a:gd name="connsiteX1" fmla="*/ 0 w 1454971"/>
              <a:gd name="connsiteY1" fmla="*/ 4066993 h 5025094"/>
              <a:gd name="connsiteX2" fmla="*/ 15477 w 1454971"/>
              <a:gd name="connsiteY2" fmla="*/ 2249049 h 5025094"/>
              <a:gd name="connsiteX3" fmla="*/ 1447995 w 1454971"/>
              <a:gd name="connsiteY3" fmla="*/ 15268 h 5025094"/>
              <a:gd name="connsiteX4" fmla="*/ 1442699 w 1454971"/>
              <a:gd name="connsiteY4" fmla="*/ 0 h 5025094"/>
              <a:gd name="connsiteX5" fmla="*/ 1454971 w 1454971"/>
              <a:gd name="connsiteY5" fmla="*/ 5025094 h 5025094"/>
              <a:gd name="connsiteX0" fmla="*/ 1454971 w 1454971"/>
              <a:gd name="connsiteY0" fmla="*/ 5009826 h 5009826"/>
              <a:gd name="connsiteX1" fmla="*/ 0 w 1454971"/>
              <a:gd name="connsiteY1" fmla="*/ 4051725 h 5009826"/>
              <a:gd name="connsiteX2" fmla="*/ 15477 w 1454971"/>
              <a:gd name="connsiteY2" fmla="*/ 2233781 h 5009826"/>
              <a:gd name="connsiteX3" fmla="*/ 1447995 w 1454971"/>
              <a:gd name="connsiteY3" fmla="*/ 0 h 5009826"/>
              <a:gd name="connsiteX4" fmla="*/ 1442699 w 1454971"/>
              <a:gd name="connsiteY4" fmla="*/ 1038055 h 5009826"/>
              <a:gd name="connsiteX5" fmla="*/ 1454971 w 1454971"/>
              <a:gd name="connsiteY5" fmla="*/ 5009826 h 5009826"/>
              <a:gd name="connsiteX0" fmla="*/ 1454971 w 1454971"/>
              <a:gd name="connsiteY0" fmla="*/ 4075357 h 4075357"/>
              <a:gd name="connsiteX1" fmla="*/ 0 w 1454971"/>
              <a:gd name="connsiteY1" fmla="*/ 3117256 h 4075357"/>
              <a:gd name="connsiteX2" fmla="*/ 15477 w 1454971"/>
              <a:gd name="connsiteY2" fmla="*/ 1299312 h 4075357"/>
              <a:gd name="connsiteX3" fmla="*/ 1447996 w 1454971"/>
              <a:gd name="connsiteY3" fmla="*/ 72657 h 4075357"/>
              <a:gd name="connsiteX4" fmla="*/ 1442699 w 1454971"/>
              <a:gd name="connsiteY4" fmla="*/ 103586 h 4075357"/>
              <a:gd name="connsiteX5" fmla="*/ 1454971 w 1454971"/>
              <a:gd name="connsiteY5" fmla="*/ 4075357 h 4075357"/>
              <a:gd name="connsiteX0" fmla="*/ 1454971 w 1454971"/>
              <a:gd name="connsiteY0" fmla="*/ 3971771 h 3971771"/>
              <a:gd name="connsiteX1" fmla="*/ 0 w 1454971"/>
              <a:gd name="connsiteY1" fmla="*/ 3013670 h 3971771"/>
              <a:gd name="connsiteX2" fmla="*/ 15477 w 1454971"/>
              <a:gd name="connsiteY2" fmla="*/ 1195726 h 3971771"/>
              <a:gd name="connsiteX3" fmla="*/ 1442699 w 1454971"/>
              <a:gd name="connsiteY3" fmla="*/ 0 h 3971771"/>
              <a:gd name="connsiteX4" fmla="*/ 1454971 w 1454971"/>
              <a:gd name="connsiteY4" fmla="*/ 3971771 h 39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971" h="3971771">
                <a:moveTo>
                  <a:pt x="1454971" y="3971771"/>
                </a:moveTo>
                <a:lnTo>
                  <a:pt x="0" y="3013670"/>
                </a:lnTo>
                <a:cubicBezTo>
                  <a:pt x="0" y="2741197"/>
                  <a:pt x="15477" y="1468199"/>
                  <a:pt x="15477" y="1195726"/>
                </a:cubicBezTo>
                <a:lnTo>
                  <a:pt x="1442699" y="0"/>
                </a:lnTo>
                <a:cubicBezTo>
                  <a:pt x="1446790" y="1093748"/>
                  <a:pt x="1450880" y="2878023"/>
                  <a:pt x="1454971" y="39717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  <a:alpha val="47000"/>
                </a:schemeClr>
              </a:gs>
              <a:gs pos="50000">
                <a:schemeClr val="accent1">
                  <a:tint val="44500"/>
                  <a:satMod val="160000"/>
                  <a:alpha val="15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cxnSp>
        <p:nvCxnSpPr>
          <p:cNvPr id="57" name="Straight Connector 56"/>
          <p:cNvCxnSpPr>
            <a:cxnSpLocks/>
            <a:stCxn id="56" idx="1"/>
            <a:endCxn id="56" idx="0"/>
          </p:cNvCxnSpPr>
          <p:nvPr/>
        </p:nvCxnSpPr>
        <p:spPr>
          <a:xfrm>
            <a:off x="2407510" y="4799017"/>
            <a:ext cx="868346" cy="9577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endCxn id="56" idx="3"/>
          </p:cNvCxnSpPr>
          <p:nvPr/>
        </p:nvCxnSpPr>
        <p:spPr>
          <a:xfrm flipV="1">
            <a:off x="2411760" y="1786430"/>
            <a:ext cx="856772" cy="11843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>
            <a:spLocks/>
          </p:cNvSpPr>
          <p:nvPr/>
        </p:nvSpPr>
        <p:spPr>
          <a:xfrm>
            <a:off x="1565962" y="547350"/>
            <a:ext cx="399798" cy="39979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chemeClr val="bg2"/>
                </a:solidFill>
                <a:latin typeface="Arial"/>
              </a:rPr>
              <a:t>1</a:t>
            </a:r>
            <a:endParaRPr lang="fr-FR" sz="2400" b="1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7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7959258" cy="552471"/>
          </a:xfrm>
        </p:spPr>
        <p:txBody>
          <a:bodyPr/>
          <a:lstStyle/>
          <a:p>
            <a:r>
              <a:rPr lang="en-GB" sz="2400" b="1" dirty="0" smtClean="0"/>
              <a:t>Example : Supporting the TFA categorization process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484158" y="1952387"/>
            <a:ext cx="371078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4999856" y="1952387"/>
            <a:ext cx="371078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/>
          </p:cNvSpPr>
          <p:nvPr/>
        </p:nvSpPr>
        <p:spPr>
          <a:xfrm>
            <a:off x="4999856" y="1369234"/>
            <a:ext cx="3710786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/>
              <a:t>Categorization </a:t>
            </a:r>
            <a:r>
              <a:rPr lang="en-GB" b="1" dirty="0"/>
              <a:t>assistance </a:t>
            </a:r>
            <a:r>
              <a:rPr lang="en-GB" b="1" dirty="0" smtClean="0"/>
              <a:t>planned</a:t>
            </a:r>
            <a:endParaRPr lang="en-GB" b="1" dirty="0"/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484158" y="1369234"/>
            <a:ext cx="3710786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/>
              </a:rPr>
              <a:t>Categorization assistance completed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4" y="3645024"/>
            <a:ext cx="141266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41719" y="2569879"/>
            <a:ext cx="2032000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/>
              </a:rPr>
              <a:t>Mauritius</a:t>
            </a:r>
            <a:endParaRPr lang="en-GB" b="1" dirty="0"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4" y="2242309"/>
            <a:ext cx="1389835" cy="9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41719" y="3974576"/>
            <a:ext cx="2032000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/>
              </a:rPr>
              <a:t>Ecuador</a:t>
            </a:r>
            <a:endParaRPr lang="en-GB" b="1" dirty="0">
              <a:latin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8" y="5223393"/>
            <a:ext cx="1412666" cy="70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41719" y="5439126"/>
            <a:ext cx="2032000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/>
              </a:rPr>
              <a:t>Mongolia</a:t>
            </a:r>
            <a:endParaRPr lang="en-GB" b="1" dirty="0">
              <a:latin typeface="Arial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84158" y="3429000"/>
            <a:ext cx="3710786" cy="0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84158" y="4912140"/>
            <a:ext cx="3710786" cy="0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56" y="2354144"/>
            <a:ext cx="1412666" cy="70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78642" y="2569879"/>
            <a:ext cx="2032000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/>
              </a:rPr>
              <a:t>Tajikistan</a:t>
            </a:r>
            <a:endParaRPr lang="en-GB" b="1" dirty="0">
              <a:latin typeface="Arial"/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999856" y="3429000"/>
            <a:ext cx="3710786" cy="0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https://encrypted-tbn0.gstatic.com/images?q=tbn:ANd9GcQATq3uf5-NGtZDERzdoncuQi70xk5ovhxRg3Scl3MyapLj06w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83" y="3645024"/>
            <a:ext cx="347588" cy="23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encrypted-tbn3.gstatic.com/images?q=tbn:ANd9GcTtvcZ4XD1I6xLXwWsEEL3RZtsWfVei6lWYrPwD5hxJLPr7cnz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83" y="4013241"/>
            <a:ext cx="347588" cy="23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encrypted-tbn0.gstatic.com/images?q=tbn:ANd9GcSoGftmmKWeL3VpFbruTi4HZ28qi-FkdKgUH4TPBVVdvLXY5Xd2IA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83" y="4347711"/>
            <a:ext cx="347588" cy="23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s://encrypted-tbn0.gstatic.com/images?q=tbn:ANd9GcQkRfWyjkcucaFKM7l03_haj5wJIA_KGP-dC_qTspzvO_nEuUvXn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95" y="3645024"/>
            <a:ext cx="347588" cy="2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Niger drapea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95" y="4020081"/>
            <a:ext cx="347588" cy="23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s://encrypted-tbn0.gstatic.com/images?q=tbn:ANd9GcTpKAQJnoGipFilD_egt7RWbo44EKvSwOI9CaFSkI-1dSfjilN7uQ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95" y="4367227"/>
            <a:ext cx="347588" cy="2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s://encrypted-tbn2.gstatic.com/images?q=tbn:ANd9GcSFH_RUJB-QKGrD6QXJcMpdj7jN1pFZ34RyBhXyU81NgVsOEMluxw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34" y="3876749"/>
            <a:ext cx="347588" cy="23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s://encrypted-tbn0.gstatic.com/images?q=tbn:ANd9GcSgq8vDeKgSK_sLWhd5uVwZcnqpLpCOjeJoriF9ZK3Fils_fBN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34" y="4251575"/>
            <a:ext cx="347588" cy="23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678642" y="3910421"/>
            <a:ext cx="2032000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/>
              </a:rPr>
              <a:t>WAEMU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Arial"/>
              </a:rPr>
              <a:t>countries</a:t>
            </a:r>
            <a:endParaRPr lang="fr-FR" b="1" dirty="0">
              <a:latin typeface="Arial"/>
            </a:endParaRP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4999856" y="4893997"/>
            <a:ext cx="3710786" cy="0"/>
          </a:xfrm>
          <a:prstGeom prst="line">
            <a:avLst/>
          </a:prstGeom>
          <a:ln>
            <a:solidFill>
              <a:schemeClr val="bg1">
                <a:lumMod val="20000"/>
                <a:lumOff val="8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99982" y="5223393"/>
            <a:ext cx="3710659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accent1"/>
                </a:solidFill>
                <a:latin typeface="Arial"/>
              </a:rPr>
              <a:t>Overall, ITC has received  more than 25 requests for assistance in the categorization process</a:t>
            </a:r>
            <a:endParaRPr lang="en-GB" b="1" dirty="0">
              <a:solidFill>
                <a:schemeClr val="accent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4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3900" y="0"/>
            <a:ext cx="642910" cy="365125"/>
          </a:xfrm>
        </p:spPr>
        <p:txBody>
          <a:bodyPr/>
          <a:lstStyle/>
          <a:p>
            <a:fld id="{2B4B37AC-9539-4F7D-AF73-7D71EE523711}" type="slidenum">
              <a:rPr lang="fr-FR" smtClean="0"/>
              <a:t>22</a:t>
            </a:fld>
            <a:endParaRPr lang="fr-FR" dirty="0"/>
          </a:p>
        </p:txBody>
      </p:sp>
      <p:sp>
        <p:nvSpPr>
          <p:cNvPr id="56" name="Rectangle 47"/>
          <p:cNvSpPr/>
          <p:nvPr/>
        </p:nvSpPr>
        <p:spPr>
          <a:xfrm>
            <a:off x="2407510" y="1786430"/>
            <a:ext cx="868346" cy="3970344"/>
          </a:xfrm>
          <a:custGeom>
            <a:avLst/>
            <a:gdLst>
              <a:gd name="connsiteX0" fmla="*/ 0 w 1270000"/>
              <a:gd name="connsiteY0" fmla="*/ 0 h 762000"/>
              <a:gd name="connsiteX1" fmla="*/ 1270000 w 1270000"/>
              <a:gd name="connsiteY1" fmla="*/ 0 h 762000"/>
              <a:gd name="connsiteX2" fmla="*/ 1270000 w 1270000"/>
              <a:gd name="connsiteY2" fmla="*/ 762000 h 762000"/>
              <a:gd name="connsiteX3" fmla="*/ 0 w 1270000"/>
              <a:gd name="connsiteY3" fmla="*/ 762000 h 762000"/>
              <a:gd name="connsiteX4" fmla="*/ 0 w 1270000"/>
              <a:gd name="connsiteY4" fmla="*/ 0 h 762000"/>
              <a:gd name="connsiteX0" fmla="*/ 0 w 1270000"/>
              <a:gd name="connsiteY0" fmla="*/ 2447636 h 3209636"/>
              <a:gd name="connsiteX1" fmla="*/ 1270000 w 1270000"/>
              <a:gd name="connsiteY1" fmla="*/ 0 h 3209636"/>
              <a:gd name="connsiteX2" fmla="*/ 1270000 w 1270000"/>
              <a:gd name="connsiteY2" fmla="*/ 3209636 h 3209636"/>
              <a:gd name="connsiteX3" fmla="*/ 0 w 1270000"/>
              <a:gd name="connsiteY3" fmla="*/ 3209636 h 3209636"/>
              <a:gd name="connsiteX4" fmla="*/ 0 w 1270000"/>
              <a:gd name="connsiteY4" fmla="*/ 2447636 h 3209636"/>
              <a:gd name="connsiteX0" fmla="*/ 0 w 1270000"/>
              <a:gd name="connsiteY0" fmla="*/ 2549236 h 3311236"/>
              <a:gd name="connsiteX1" fmla="*/ 965200 w 1270000"/>
              <a:gd name="connsiteY1" fmla="*/ 0 h 3311236"/>
              <a:gd name="connsiteX2" fmla="*/ 1270000 w 1270000"/>
              <a:gd name="connsiteY2" fmla="*/ 3311236 h 3311236"/>
              <a:gd name="connsiteX3" fmla="*/ 0 w 1270000"/>
              <a:gd name="connsiteY3" fmla="*/ 3311236 h 3311236"/>
              <a:gd name="connsiteX4" fmla="*/ 0 w 1270000"/>
              <a:gd name="connsiteY4" fmla="*/ 2549236 h 3311236"/>
              <a:gd name="connsiteX0" fmla="*/ 0 w 965200"/>
              <a:gd name="connsiteY0" fmla="*/ 2549236 h 3366654"/>
              <a:gd name="connsiteX1" fmla="*/ 965200 w 965200"/>
              <a:gd name="connsiteY1" fmla="*/ 0 h 3366654"/>
              <a:gd name="connsiteX2" fmla="*/ 955964 w 965200"/>
              <a:gd name="connsiteY2" fmla="*/ 3366654 h 3366654"/>
              <a:gd name="connsiteX3" fmla="*/ 0 w 965200"/>
              <a:gd name="connsiteY3" fmla="*/ 3311236 h 3366654"/>
              <a:gd name="connsiteX4" fmla="*/ 0 w 965200"/>
              <a:gd name="connsiteY4" fmla="*/ 2549236 h 3366654"/>
              <a:gd name="connsiteX0" fmla="*/ 955964 w 1056640"/>
              <a:gd name="connsiteY0" fmla="*/ 3275214 h 3275214"/>
              <a:gd name="connsiteX1" fmla="*/ 0 w 1056640"/>
              <a:gd name="connsiteY1" fmla="*/ 3219796 h 3275214"/>
              <a:gd name="connsiteX2" fmla="*/ 0 w 1056640"/>
              <a:gd name="connsiteY2" fmla="*/ 2457796 h 3275214"/>
              <a:gd name="connsiteX3" fmla="*/ 1056640 w 1056640"/>
              <a:gd name="connsiteY3" fmla="*/ 0 h 3275214"/>
              <a:gd name="connsiteX0" fmla="*/ 955964 w 1056640"/>
              <a:gd name="connsiteY0" fmla="*/ 3275214 h 3275214"/>
              <a:gd name="connsiteX1" fmla="*/ 0 w 1056640"/>
              <a:gd name="connsiteY1" fmla="*/ 3275214 h 3275214"/>
              <a:gd name="connsiteX2" fmla="*/ 0 w 1056640"/>
              <a:gd name="connsiteY2" fmla="*/ 2457796 h 3275214"/>
              <a:gd name="connsiteX3" fmla="*/ 1056640 w 1056640"/>
              <a:gd name="connsiteY3" fmla="*/ 0 h 3275214"/>
              <a:gd name="connsiteX0" fmla="*/ 955964 w 1056640"/>
              <a:gd name="connsiteY0" fmla="*/ 3275214 h 3275214"/>
              <a:gd name="connsiteX1" fmla="*/ 0 w 1056640"/>
              <a:gd name="connsiteY1" fmla="*/ 3275214 h 3275214"/>
              <a:gd name="connsiteX2" fmla="*/ 0 w 1056640"/>
              <a:gd name="connsiteY2" fmla="*/ 2457796 h 3275214"/>
              <a:gd name="connsiteX3" fmla="*/ 1056640 w 1056640"/>
              <a:gd name="connsiteY3" fmla="*/ 0 h 3275214"/>
              <a:gd name="connsiteX4" fmla="*/ 955964 w 1056640"/>
              <a:gd name="connsiteY4" fmla="*/ 3275214 h 3275214"/>
              <a:gd name="connsiteX0" fmla="*/ 955964 w 1056640"/>
              <a:gd name="connsiteY0" fmla="*/ 3290482 h 3290482"/>
              <a:gd name="connsiteX1" fmla="*/ 0 w 1056640"/>
              <a:gd name="connsiteY1" fmla="*/ 3290482 h 3290482"/>
              <a:gd name="connsiteX2" fmla="*/ 0 w 1056640"/>
              <a:gd name="connsiteY2" fmla="*/ 2473064 h 3290482"/>
              <a:gd name="connsiteX3" fmla="*/ 1056640 w 1056640"/>
              <a:gd name="connsiteY3" fmla="*/ 15268 h 3290482"/>
              <a:gd name="connsiteX4" fmla="*/ 1051344 w 1056640"/>
              <a:gd name="connsiteY4" fmla="*/ 0 h 3290482"/>
              <a:gd name="connsiteX5" fmla="*/ 955964 w 1056640"/>
              <a:gd name="connsiteY5" fmla="*/ 3290482 h 3290482"/>
              <a:gd name="connsiteX0" fmla="*/ 1063616 w 1063616"/>
              <a:gd name="connsiteY0" fmla="*/ 3281245 h 3290482"/>
              <a:gd name="connsiteX1" fmla="*/ 0 w 1063616"/>
              <a:gd name="connsiteY1" fmla="*/ 3290482 h 3290482"/>
              <a:gd name="connsiteX2" fmla="*/ 0 w 1063616"/>
              <a:gd name="connsiteY2" fmla="*/ 2473064 h 3290482"/>
              <a:gd name="connsiteX3" fmla="*/ 1056640 w 1063616"/>
              <a:gd name="connsiteY3" fmla="*/ 15268 h 3290482"/>
              <a:gd name="connsiteX4" fmla="*/ 1051344 w 1063616"/>
              <a:gd name="connsiteY4" fmla="*/ 0 h 3290482"/>
              <a:gd name="connsiteX5" fmla="*/ 1063616 w 1063616"/>
              <a:gd name="connsiteY5" fmla="*/ 3281245 h 3290482"/>
              <a:gd name="connsiteX0" fmla="*/ 1439494 w 1439494"/>
              <a:gd name="connsiteY0" fmla="*/ 3281245 h 3290482"/>
              <a:gd name="connsiteX1" fmla="*/ 375878 w 1439494"/>
              <a:gd name="connsiteY1" fmla="*/ 3290482 h 3290482"/>
              <a:gd name="connsiteX2" fmla="*/ 0 w 1439494"/>
              <a:gd name="connsiteY2" fmla="*/ 2249049 h 3290482"/>
              <a:gd name="connsiteX3" fmla="*/ 1432518 w 1439494"/>
              <a:gd name="connsiteY3" fmla="*/ 15268 h 3290482"/>
              <a:gd name="connsiteX4" fmla="*/ 1427222 w 1439494"/>
              <a:gd name="connsiteY4" fmla="*/ 0 h 3290482"/>
              <a:gd name="connsiteX5" fmla="*/ 1439494 w 1439494"/>
              <a:gd name="connsiteY5" fmla="*/ 3281245 h 3290482"/>
              <a:gd name="connsiteX0" fmla="*/ 1439494 w 1439494"/>
              <a:gd name="connsiteY0" fmla="*/ 3281245 h 3290482"/>
              <a:gd name="connsiteX1" fmla="*/ 375878 w 1439494"/>
              <a:gd name="connsiteY1" fmla="*/ 3290482 h 3290482"/>
              <a:gd name="connsiteX2" fmla="*/ 0 w 1439494"/>
              <a:gd name="connsiteY2" fmla="*/ 2249049 h 3290482"/>
              <a:gd name="connsiteX3" fmla="*/ 1432518 w 1439494"/>
              <a:gd name="connsiteY3" fmla="*/ 15268 h 3290482"/>
              <a:gd name="connsiteX4" fmla="*/ 1427222 w 1439494"/>
              <a:gd name="connsiteY4" fmla="*/ 0 h 3290482"/>
              <a:gd name="connsiteX5" fmla="*/ 1439494 w 1439494"/>
              <a:gd name="connsiteY5" fmla="*/ 3281245 h 3290482"/>
              <a:gd name="connsiteX0" fmla="*/ 1439495 w 1439495"/>
              <a:gd name="connsiteY0" fmla="*/ 3281245 h 3327818"/>
              <a:gd name="connsiteX1" fmla="*/ 0 w 1439495"/>
              <a:gd name="connsiteY1" fmla="*/ 3327818 h 3327818"/>
              <a:gd name="connsiteX2" fmla="*/ 1 w 1439495"/>
              <a:gd name="connsiteY2" fmla="*/ 2249049 h 3327818"/>
              <a:gd name="connsiteX3" fmla="*/ 1432519 w 1439495"/>
              <a:gd name="connsiteY3" fmla="*/ 15268 h 3327818"/>
              <a:gd name="connsiteX4" fmla="*/ 1427223 w 1439495"/>
              <a:gd name="connsiteY4" fmla="*/ 0 h 3327818"/>
              <a:gd name="connsiteX5" fmla="*/ 1439495 w 1439495"/>
              <a:gd name="connsiteY5" fmla="*/ 3281245 h 3327818"/>
              <a:gd name="connsiteX0" fmla="*/ 1439495 w 1439495"/>
              <a:gd name="connsiteY0" fmla="*/ 3953291 h 3953291"/>
              <a:gd name="connsiteX1" fmla="*/ 0 w 1439495"/>
              <a:gd name="connsiteY1" fmla="*/ 3327818 h 3953291"/>
              <a:gd name="connsiteX2" fmla="*/ 1 w 1439495"/>
              <a:gd name="connsiteY2" fmla="*/ 2249049 h 3953291"/>
              <a:gd name="connsiteX3" fmla="*/ 1432519 w 1439495"/>
              <a:gd name="connsiteY3" fmla="*/ 15268 h 3953291"/>
              <a:gd name="connsiteX4" fmla="*/ 1427223 w 1439495"/>
              <a:gd name="connsiteY4" fmla="*/ 0 h 3953291"/>
              <a:gd name="connsiteX5" fmla="*/ 1439495 w 1439495"/>
              <a:gd name="connsiteY5" fmla="*/ 3953291 h 3953291"/>
              <a:gd name="connsiteX0" fmla="*/ 1454971 w 1454971"/>
              <a:gd name="connsiteY0" fmla="*/ 3953291 h 4116500"/>
              <a:gd name="connsiteX1" fmla="*/ 0 w 1454971"/>
              <a:gd name="connsiteY1" fmla="*/ 4066993 h 4116500"/>
              <a:gd name="connsiteX2" fmla="*/ 15477 w 1454971"/>
              <a:gd name="connsiteY2" fmla="*/ 2249049 h 4116500"/>
              <a:gd name="connsiteX3" fmla="*/ 1447995 w 1454971"/>
              <a:gd name="connsiteY3" fmla="*/ 15268 h 4116500"/>
              <a:gd name="connsiteX4" fmla="*/ 1442699 w 1454971"/>
              <a:gd name="connsiteY4" fmla="*/ 0 h 4116500"/>
              <a:gd name="connsiteX5" fmla="*/ 1454971 w 1454971"/>
              <a:gd name="connsiteY5" fmla="*/ 3953291 h 4116500"/>
              <a:gd name="connsiteX0" fmla="*/ 1454971 w 1454971"/>
              <a:gd name="connsiteY0" fmla="*/ 5025094 h 5025094"/>
              <a:gd name="connsiteX1" fmla="*/ 0 w 1454971"/>
              <a:gd name="connsiteY1" fmla="*/ 4066993 h 5025094"/>
              <a:gd name="connsiteX2" fmla="*/ 15477 w 1454971"/>
              <a:gd name="connsiteY2" fmla="*/ 2249049 h 5025094"/>
              <a:gd name="connsiteX3" fmla="*/ 1447995 w 1454971"/>
              <a:gd name="connsiteY3" fmla="*/ 15268 h 5025094"/>
              <a:gd name="connsiteX4" fmla="*/ 1442699 w 1454971"/>
              <a:gd name="connsiteY4" fmla="*/ 0 h 5025094"/>
              <a:gd name="connsiteX5" fmla="*/ 1454971 w 1454971"/>
              <a:gd name="connsiteY5" fmla="*/ 5025094 h 5025094"/>
              <a:gd name="connsiteX0" fmla="*/ 1454971 w 1454971"/>
              <a:gd name="connsiteY0" fmla="*/ 5025094 h 5025094"/>
              <a:gd name="connsiteX1" fmla="*/ 0 w 1454971"/>
              <a:gd name="connsiteY1" fmla="*/ 4066993 h 5025094"/>
              <a:gd name="connsiteX2" fmla="*/ 15477 w 1454971"/>
              <a:gd name="connsiteY2" fmla="*/ 2249049 h 5025094"/>
              <a:gd name="connsiteX3" fmla="*/ 1447995 w 1454971"/>
              <a:gd name="connsiteY3" fmla="*/ 15268 h 5025094"/>
              <a:gd name="connsiteX4" fmla="*/ 1442699 w 1454971"/>
              <a:gd name="connsiteY4" fmla="*/ 0 h 5025094"/>
              <a:gd name="connsiteX5" fmla="*/ 1454971 w 1454971"/>
              <a:gd name="connsiteY5" fmla="*/ 5025094 h 5025094"/>
              <a:gd name="connsiteX0" fmla="*/ 1454971 w 1454971"/>
              <a:gd name="connsiteY0" fmla="*/ 5009826 h 5009826"/>
              <a:gd name="connsiteX1" fmla="*/ 0 w 1454971"/>
              <a:gd name="connsiteY1" fmla="*/ 4051725 h 5009826"/>
              <a:gd name="connsiteX2" fmla="*/ 15477 w 1454971"/>
              <a:gd name="connsiteY2" fmla="*/ 2233781 h 5009826"/>
              <a:gd name="connsiteX3" fmla="*/ 1447995 w 1454971"/>
              <a:gd name="connsiteY3" fmla="*/ 0 h 5009826"/>
              <a:gd name="connsiteX4" fmla="*/ 1442699 w 1454971"/>
              <a:gd name="connsiteY4" fmla="*/ 1038055 h 5009826"/>
              <a:gd name="connsiteX5" fmla="*/ 1454971 w 1454971"/>
              <a:gd name="connsiteY5" fmla="*/ 5009826 h 5009826"/>
              <a:gd name="connsiteX0" fmla="*/ 1454971 w 1454971"/>
              <a:gd name="connsiteY0" fmla="*/ 4075357 h 4075357"/>
              <a:gd name="connsiteX1" fmla="*/ 0 w 1454971"/>
              <a:gd name="connsiteY1" fmla="*/ 3117256 h 4075357"/>
              <a:gd name="connsiteX2" fmla="*/ 15477 w 1454971"/>
              <a:gd name="connsiteY2" fmla="*/ 1299312 h 4075357"/>
              <a:gd name="connsiteX3" fmla="*/ 1447996 w 1454971"/>
              <a:gd name="connsiteY3" fmla="*/ 72657 h 4075357"/>
              <a:gd name="connsiteX4" fmla="*/ 1442699 w 1454971"/>
              <a:gd name="connsiteY4" fmla="*/ 103586 h 4075357"/>
              <a:gd name="connsiteX5" fmla="*/ 1454971 w 1454971"/>
              <a:gd name="connsiteY5" fmla="*/ 4075357 h 4075357"/>
              <a:gd name="connsiteX0" fmla="*/ 1454971 w 1454971"/>
              <a:gd name="connsiteY0" fmla="*/ 3971771 h 3971771"/>
              <a:gd name="connsiteX1" fmla="*/ 0 w 1454971"/>
              <a:gd name="connsiteY1" fmla="*/ 3013670 h 3971771"/>
              <a:gd name="connsiteX2" fmla="*/ 15477 w 1454971"/>
              <a:gd name="connsiteY2" fmla="*/ 1195726 h 3971771"/>
              <a:gd name="connsiteX3" fmla="*/ 1442699 w 1454971"/>
              <a:gd name="connsiteY3" fmla="*/ 0 h 3971771"/>
              <a:gd name="connsiteX4" fmla="*/ 1454971 w 1454971"/>
              <a:gd name="connsiteY4" fmla="*/ 3971771 h 397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971" h="3971771">
                <a:moveTo>
                  <a:pt x="1454971" y="3971771"/>
                </a:moveTo>
                <a:lnTo>
                  <a:pt x="0" y="3013670"/>
                </a:lnTo>
                <a:cubicBezTo>
                  <a:pt x="0" y="2741197"/>
                  <a:pt x="15477" y="1468199"/>
                  <a:pt x="15477" y="1195726"/>
                </a:cubicBezTo>
                <a:lnTo>
                  <a:pt x="1442699" y="0"/>
                </a:lnTo>
                <a:cubicBezTo>
                  <a:pt x="1446790" y="1093748"/>
                  <a:pt x="1450880" y="2878023"/>
                  <a:pt x="1454971" y="39717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  <a:alpha val="47000"/>
                </a:schemeClr>
              </a:gs>
              <a:gs pos="50000">
                <a:schemeClr val="accent1">
                  <a:tint val="44500"/>
                  <a:satMod val="160000"/>
                  <a:alpha val="15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cxnSp>
        <p:nvCxnSpPr>
          <p:cNvPr id="57" name="Straight Connector 56"/>
          <p:cNvCxnSpPr>
            <a:cxnSpLocks/>
            <a:stCxn id="56" idx="1"/>
            <a:endCxn id="56" idx="0"/>
          </p:cNvCxnSpPr>
          <p:nvPr/>
        </p:nvCxnSpPr>
        <p:spPr>
          <a:xfrm>
            <a:off x="2407510" y="4799017"/>
            <a:ext cx="868346" cy="9577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endCxn id="56" idx="3"/>
          </p:cNvCxnSpPr>
          <p:nvPr/>
        </p:nvCxnSpPr>
        <p:spPr>
          <a:xfrm flipV="1">
            <a:off x="2411760" y="1786430"/>
            <a:ext cx="856772" cy="11843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/>
          </p:cNvSpPr>
          <p:nvPr/>
        </p:nvSpPr>
        <p:spPr>
          <a:xfrm>
            <a:off x="396692" y="2683670"/>
            <a:ext cx="2014082" cy="231412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wrap="square" lIns="0" tIns="7200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chemeClr val="bg1"/>
                </a:solidFill>
              </a:rPr>
              <a:t>Build national capacities for TFA implementation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557329" y="4565114"/>
            <a:ext cx="1692808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/>
              <a:t>Ministries, customs and other border agencies</a:t>
            </a:r>
            <a:endParaRPr lang="en-GB" sz="1200" dirty="0"/>
          </a:p>
        </p:txBody>
      </p:sp>
      <p:sp>
        <p:nvSpPr>
          <p:cNvPr id="24" name="Oval 23"/>
          <p:cNvSpPr>
            <a:spLocks/>
          </p:cNvSpPr>
          <p:nvPr/>
        </p:nvSpPr>
        <p:spPr>
          <a:xfrm>
            <a:off x="324788" y="2676314"/>
            <a:ext cx="232647" cy="2326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chemeClr val="bg2"/>
                </a:solidFill>
                <a:latin typeface="Arial"/>
              </a:rPr>
              <a:t>2</a:t>
            </a:r>
            <a:endParaRPr lang="en-GB" sz="1200" b="1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25" name="Picture 2" descr="C:\Users\Bonthonneau\Pictures\Douan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5456" r="9330" b="5481"/>
          <a:stretch/>
        </p:blipFill>
        <p:spPr bwMode="auto">
          <a:xfrm>
            <a:off x="789587" y="3759789"/>
            <a:ext cx="451938" cy="4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ntreprise et le travailleur Banque d'images - 2001145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4" t="6622" r="3534" b="64311"/>
          <a:stretch/>
        </p:blipFill>
        <p:spPr bwMode="auto">
          <a:xfrm>
            <a:off x="1403733" y="3759789"/>
            <a:ext cx="677836" cy="4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>
            <a:spLocks/>
          </p:cNvSpPr>
          <p:nvPr/>
        </p:nvSpPr>
        <p:spPr>
          <a:xfrm>
            <a:off x="3419872" y="2189865"/>
            <a:ext cx="5544616" cy="6001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36000" tIns="72000" rIns="36000" bIns="7200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bg1"/>
                </a:solidFill>
                <a:latin typeface="Arial"/>
              </a:rPr>
              <a:t>Set up 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</a:rPr>
              <a:t>or 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</a:rPr>
              <a:t>strengthen National TF Committee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/>
              </a:rPr>
              <a:t>In</a:t>
            </a:r>
            <a:r>
              <a:rPr lang="en-GB" sz="1600" b="1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Arial"/>
              </a:rPr>
              <a:t>compliance with TFA art. 23.2</a:t>
            </a:r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3419872" y="3408097"/>
            <a:ext cx="5544616" cy="77489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2000" tIns="72000" rIns="72000" bIns="7200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bg1"/>
                </a:solidFill>
                <a:latin typeface="Arial"/>
              </a:rPr>
              <a:t>Raise awareness and build capacity of private sector and governments regulatory agencies on the TFA and national obligations</a:t>
            </a: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3419872" y="4801096"/>
            <a:ext cx="5544616" cy="6001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2000" tIns="72000" rIns="72000" bIns="7200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bg1"/>
                </a:solidFill>
                <a:latin typeface="Arial"/>
              </a:rPr>
              <a:t>Research and publications</a:t>
            </a:r>
            <a:endParaRPr lang="en-GB" sz="1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103274" cy="552471"/>
          </a:xfrm>
        </p:spPr>
        <p:txBody>
          <a:bodyPr/>
          <a:lstStyle/>
          <a:p>
            <a:r>
              <a:rPr lang="en-GB" sz="2400" b="1" dirty="0" smtClean="0"/>
              <a:t>Focus:       </a:t>
            </a:r>
            <a:r>
              <a:rPr lang="en-US" sz="2400" b="1" dirty="0"/>
              <a:t>Build national capacities for TFA implementation</a:t>
            </a:r>
          </a:p>
        </p:txBody>
      </p:sp>
      <p:sp>
        <p:nvSpPr>
          <p:cNvPr id="35" name="Oval 34"/>
          <p:cNvSpPr>
            <a:spLocks/>
          </p:cNvSpPr>
          <p:nvPr/>
        </p:nvSpPr>
        <p:spPr>
          <a:xfrm>
            <a:off x="1565962" y="547350"/>
            <a:ext cx="399798" cy="39979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chemeClr val="bg2"/>
                </a:solidFill>
                <a:latin typeface="Arial"/>
              </a:rPr>
              <a:t>2</a:t>
            </a:r>
            <a:endParaRPr lang="fr-FR" sz="2400" b="1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2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391306" cy="552471"/>
          </a:xfrm>
        </p:spPr>
        <p:txBody>
          <a:bodyPr/>
          <a:lstStyle/>
          <a:p>
            <a:r>
              <a:rPr lang="en-GB" sz="2400" b="1" dirty="0" smtClean="0"/>
              <a:t>Example: Recent awareness raising activities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357158" y="1548464"/>
            <a:ext cx="1119584" cy="7396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/>
              </a:rPr>
              <a:t>Jamaica</a:t>
            </a:r>
            <a:endParaRPr lang="en-GB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357158" y="4305532"/>
            <a:ext cx="1119584" cy="50834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/>
              </a:rPr>
              <a:t>Sri Lanka</a:t>
            </a:r>
            <a:endParaRPr lang="en-GB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357158" y="3387536"/>
            <a:ext cx="1119584" cy="7396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/>
              </a:rPr>
              <a:t>Bhutan</a:t>
            </a:r>
            <a:endParaRPr lang="en-GB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57158" y="2432014"/>
            <a:ext cx="1119584" cy="73968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/>
              </a:rPr>
              <a:t>Ukraine</a:t>
            </a:r>
            <a:endParaRPr lang="en-GB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7158" y="4929818"/>
            <a:ext cx="1119584" cy="50834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/>
              </a:rPr>
              <a:t>Laos</a:t>
            </a:r>
            <a:endParaRPr lang="en-GB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57158" y="2364351"/>
            <a:ext cx="83913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57158" y="3285725"/>
            <a:ext cx="83913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357158" y="4223903"/>
            <a:ext cx="839130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/>
          </p:cNvSpPr>
          <p:nvPr/>
        </p:nvSpPr>
        <p:spPr>
          <a:xfrm>
            <a:off x="1820634" y="1641309"/>
            <a:ext cx="7046664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Workshop on “Leveraging trade facilitation and logistics to power MSMEs in Jamaica”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20634" y="4629991"/>
            <a:ext cx="7224464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Awareness building events on the TFA dedicated to public and private stakeholders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Analysis of the agreement on its benefits for the country and for private sector competitiveness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0634" y="2524859"/>
            <a:ext cx="7224464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Workshop on Improving SMEs Competitiveness for exports through implementation of the Trade Facilitation Agreement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0634" y="3480381"/>
            <a:ext cx="7224464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Training programme on export rules, procedures and integration into international trade dedicated to the private sector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357158" y="5554104"/>
            <a:ext cx="1119584" cy="50834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chemeClr val="bg1"/>
                </a:solidFill>
                <a:latin typeface="Arial"/>
              </a:rPr>
              <a:t>Liberia</a:t>
            </a:r>
            <a:endParaRPr lang="en-GB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4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895362" cy="552471"/>
          </a:xfrm>
        </p:spPr>
        <p:txBody>
          <a:bodyPr/>
          <a:lstStyle/>
          <a:p>
            <a:r>
              <a:rPr lang="en-GB" sz="2400" b="1" dirty="0"/>
              <a:t>Example</a:t>
            </a:r>
            <a:r>
              <a:rPr lang="fr-FR" sz="2400" b="1" dirty="0"/>
              <a:t>: </a:t>
            </a:r>
            <a:r>
              <a:rPr lang="en-US" sz="2400" b="1" dirty="0" smtClean="0"/>
              <a:t>capacity</a:t>
            </a:r>
            <a:r>
              <a:rPr lang="fr-FR" sz="2400" b="1" dirty="0" smtClean="0"/>
              <a:t> building and publications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298350"/>
            <a:ext cx="6912768" cy="2259924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Training module for SMEs to explain for each key measure foreseen in the TFA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What is the policy objective of the measure? What are its key features? What are the benefits for SMEs ? How can the private sector leverage different provisions to improve its competitiveness ?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</a:rPr>
              <a:t>Trade Facilitation Online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Dedicated web based helpline to answer all implementation related queries from private businesses </a:t>
            </a:r>
            <a:r>
              <a:rPr lang="en-US" sz="1600" dirty="0" smtClean="0">
                <a:solidFill>
                  <a:schemeClr val="bg1"/>
                </a:solidFill>
              </a:rPr>
              <a:t>and border </a:t>
            </a:r>
            <a:r>
              <a:rPr lang="en-US" sz="1600" dirty="0">
                <a:solidFill>
                  <a:schemeClr val="bg1"/>
                </a:solidFill>
              </a:rPr>
              <a:t>regulatory </a:t>
            </a:r>
            <a:r>
              <a:rPr lang="en-US" sz="1600" dirty="0" smtClean="0">
                <a:solidFill>
                  <a:schemeClr val="bg1"/>
                </a:solidFill>
              </a:rPr>
              <a:t>agencies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357158" y="1298350"/>
            <a:ext cx="1478538" cy="22599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err="1" smtClean="0">
                <a:solidFill>
                  <a:schemeClr val="bg2"/>
                </a:solidFill>
                <a:latin typeface="Arial"/>
              </a:rPr>
              <a:t>Capacity</a:t>
            </a:r>
            <a:r>
              <a:rPr lang="fr-FR" b="1" dirty="0" smtClean="0">
                <a:solidFill>
                  <a:schemeClr val="bg2"/>
                </a:solidFill>
                <a:latin typeface="Arial"/>
              </a:rPr>
              <a:t> Building</a:t>
            </a:r>
            <a:endParaRPr lang="fr-FR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57158" y="3858408"/>
            <a:ext cx="1478538" cy="23421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  <a:latin typeface="Arial"/>
              </a:rPr>
              <a:t>Publications</a:t>
            </a:r>
            <a:endParaRPr lang="fr-FR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1979712" y="3858408"/>
            <a:ext cx="6912768" cy="234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How to strengthen public-private dialogue? </a:t>
            </a:r>
            <a:endParaRPr 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285750" lvl="0" indent="-285750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Institutionalize 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Arial" pitchFamily="34" charset="0"/>
              </a:rPr>
              <a:t>the public private dialogue for establishing or strengthening the national Trade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Facilitation Committees: implementation guidelines and model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ToRs</a:t>
            </a:r>
            <a:endParaRPr lang="en-US" sz="16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Implementation Guidelines dedicated to regulatory agencies of developing countries/LDCs</a:t>
            </a:r>
          </a:p>
          <a:p>
            <a:pPr marL="285750" lvl="2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Explain measures in non-legal terms, map issues/steps/means required to implement, explain how to monitor the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implementation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57158" y="3710341"/>
            <a:ext cx="8535322" cy="0"/>
          </a:xfrm>
          <a:prstGeom prst="line">
            <a:avLst/>
          </a:prstGeom>
          <a:ln w="19050">
            <a:solidFill>
              <a:schemeClr val="tx2"/>
            </a:solidFill>
            <a:prstDash val="dash"/>
          </a:ln>
        </p:spPr>
      </p:cxnSp>
    </p:spTree>
    <p:extLst>
      <p:ext uri="{BB962C8B-B14F-4D97-AF65-F5344CB8AC3E}">
        <p14:creationId xmlns:p14="http://schemas.microsoft.com/office/powerpoint/2010/main" val="32758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7815242" cy="552471"/>
          </a:xfrm>
        </p:spPr>
        <p:txBody>
          <a:bodyPr/>
          <a:lstStyle/>
          <a:p>
            <a:r>
              <a:rPr lang="en-GB" sz="2400" b="1" dirty="0" smtClean="0"/>
              <a:t>Example</a:t>
            </a:r>
            <a:r>
              <a:rPr lang="fr-FR" sz="2400" b="1" dirty="0" smtClean="0"/>
              <a:t>: ITC publications, TFA Business Guide</a:t>
            </a:r>
            <a:endParaRPr lang="fr-F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95536" y="1387279"/>
            <a:ext cx="4464496" cy="480131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b="1" dirty="0" smtClean="0"/>
              <a:t>Following WTO-TFA </a:t>
            </a:r>
            <a:r>
              <a:rPr lang="en-US" b="1" dirty="0"/>
              <a:t>adoption</a:t>
            </a:r>
            <a:r>
              <a:rPr lang="en-US" b="1" dirty="0" smtClean="0"/>
              <a:t>, ITC published a guide on the Bali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WTO Trade Facilitation </a:t>
            </a:r>
            <a:r>
              <a:rPr lang="en-US" i="1" dirty="0" smtClean="0"/>
              <a:t>Agreement </a:t>
            </a:r>
            <a:r>
              <a:rPr lang="en-US" i="1" dirty="0"/>
              <a:t>- A Business </a:t>
            </a:r>
            <a:r>
              <a:rPr lang="en-US" i="1" dirty="0" smtClean="0"/>
              <a:t>Guide </a:t>
            </a:r>
            <a:r>
              <a:rPr lang="en-US" i="1" dirty="0"/>
              <a:t>for Developing </a:t>
            </a:r>
            <a:r>
              <a:rPr lang="en-US" i="1" dirty="0" smtClean="0"/>
              <a:t>Countries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Publication tailored to policy maker and business managers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Jargon free explanation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Focus </a:t>
            </a:r>
            <a:r>
              <a:rPr lang="en-US" dirty="0"/>
              <a:t>on what businesses need to know to take advantage of the </a:t>
            </a:r>
            <a:r>
              <a:rPr lang="en-US" dirty="0" smtClean="0"/>
              <a:t>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Help </a:t>
            </a:r>
            <a:r>
              <a:rPr lang="en-US" dirty="0"/>
              <a:t>policy makers identify their </a:t>
            </a:r>
            <a:r>
              <a:rPr lang="en-US" dirty="0" smtClean="0"/>
              <a:t>TACB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Guide well received by stakeholders in developing and LDCs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Guide already published in French, English, Arabic, Chinese and Russia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" t="790"/>
          <a:stretch/>
        </p:blipFill>
        <p:spPr bwMode="auto">
          <a:xfrm>
            <a:off x="5257800" y="1373535"/>
            <a:ext cx="3401090" cy="4828803"/>
          </a:xfrm>
          <a:prstGeom prst="rect">
            <a:avLst/>
          </a:prstGeom>
          <a:noFill/>
          <a:ln w="9525">
            <a:solidFill>
              <a:schemeClr val="bg2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7815242" cy="552471"/>
          </a:xfrm>
        </p:spPr>
        <p:txBody>
          <a:bodyPr/>
          <a:lstStyle/>
          <a:p>
            <a:r>
              <a:rPr lang="en-GB" sz="2400" b="1" dirty="0"/>
              <a:t>Example</a:t>
            </a:r>
            <a:r>
              <a:rPr lang="fr-FR" sz="2400" b="1" dirty="0"/>
              <a:t>: ITC publications, </a:t>
            </a:r>
            <a:r>
              <a:rPr lang="fr-FR" sz="2400" b="1" dirty="0" smtClean="0"/>
              <a:t>TFA </a:t>
            </a:r>
            <a:r>
              <a:rPr lang="en-GB" sz="2400" b="1" dirty="0" smtClean="0"/>
              <a:t>Timelines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4355976" y="1656642"/>
            <a:ext cx="4464496" cy="424731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GB" b="1" dirty="0" smtClean="0"/>
              <a:t>In May 2014, ITC published another </a:t>
            </a:r>
            <a:r>
              <a:rPr lang="en-GB" b="1" dirty="0"/>
              <a:t>document </a:t>
            </a:r>
            <a:r>
              <a:rPr lang="en-GB" b="1" dirty="0" smtClean="0"/>
              <a:t>related to the TFA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‘Timelines</a:t>
            </a:r>
            <a:r>
              <a:rPr lang="en-GB" i="1" dirty="0"/>
              <a:t>’ for implementing the TF </a:t>
            </a:r>
            <a:r>
              <a:rPr lang="en-GB" i="1" dirty="0" smtClean="0"/>
              <a:t>Agreement</a:t>
            </a:r>
          </a:p>
          <a:p>
            <a:endParaRPr lang="en-GB" i="1" dirty="0"/>
          </a:p>
          <a:p>
            <a:r>
              <a:rPr lang="en-GB" b="1" dirty="0" smtClean="0"/>
              <a:t>Objective: helping </a:t>
            </a:r>
            <a:r>
              <a:rPr lang="en-GB" b="1" dirty="0"/>
              <a:t>the regulatory agencies </a:t>
            </a:r>
            <a:r>
              <a:rPr lang="en-GB" b="1" dirty="0" smtClean="0"/>
              <a:t>understanding the obligation </a:t>
            </a:r>
            <a:r>
              <a:rPr lang="en-GB" b="1" dirty="0"/>
              <a:t>timeline </a:t>
            </a:r>
            <a:r>
              <a:rPr lang="en-GB" b="1" dirty="0" smtClean="0"/>
              <a:t>arising from the TFA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Notification of category A provision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Information about TA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/>
              <a:t>Specific timelines are laid out for Developed Countries, Developing countries and Least Developed Countries</a:t>
            </a: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70511"/>
            <a:ext cx="3401090" cy="4819580"/>
          </a:xfrm>
          <a:prstGeom prst="rect">
            <a:avLst/>
          </a:prstGeom>
          <a:noFill/>
          <a:ln w="9525">
            <a:solidFill>
              <a:schemeClr val="bg2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3900" y="0"/>
            <a:ext cx="642910" cy="365125"/>
          </a:xfrm>
        </p:spPr>
        <p:txBody>
          <a:bodyPr/>
          <a:lstStyle/>
          <a:p>
            <a:fld id="{2B4B37AC-9539-4F7D-AF73-7D71EE523711}" type="slidenum">
              <a:rPr lang="fr-FR" smtClean="0"/>
              <a:t>27</a:t>
            </a:fld>
            <a:endParaRPr lang="fr-FR" dirty="0"/>
          </a:p>
        </p:txBody>
      </p:sp>
      <p:sp>
        <p:nvSpPr>
          <p:cNvPr id="56" name="Rectangle 47"/>
          <p:cNvSpPr/>
          <p:nvPr/>
        </p:nvSpPr>
        <p:spPr>
          <a:xfrm>
            <a:off x="2407510" y="1757855"/>
            <a:ext cx="868346" cy="4379919"/>
          </a:xfrm>
          <a:custGeom>
            <a:avLst/>
            <a:gdLst>
              <a:gd name="connsiteX0" fmla="*/ 0 w 1270000"/>
              <a:gd name="connsiteY0" fmla="*/ 0 h 762000"/>
              <a:gd name="connsiteX1" fmla="*/ 1270000 w 1270000"/>
              <a:gd name="connsiteY1" fmla="*/ 0 h 762000"/>
              <a:gd name="connsiteX2" fmla="*/ 1270000 w 1270000"/>
              <a:gd name="connsiteY2" fmla="*/ 762000 h 762000"/>
              <a:gd name="connsiteX3" fmla="*/ 0 w 1270000"/>
              <a:gd name="connsiteY3" fmla="*/ 762000 h 762000"/>
              <a:gd name="connsiteX4" fmla="*/ 0 w 1270000"/>
              <a:gd name="connsiteY4" fmla="*/ 0 h 762000"/>
              <a:gd name="connsiteX0" fmla="*/ 0 w 1270000"/>
              <a:gd name="connsiteY0" fmla="*/ 2447636 h 3209636"/>
              <a:gd name="connsiteX1" fmla="*/ 1270000 w 1270000"/>
              <a:gd name="connsiteY1" fmla="*/ 0 h 3209636"/>
              <a:gd name="connsiteX2" fmla="*/ 1270000 w 1270000"/>
              <a:gd name="connsiteY2" fmla="*/ 3209636 h 3209636"/>
              <a:gd name="connsiteX3" fmla="*/ 0 w 1270000"/>
              <a:gd name="connsiteY3" fmla="*/ 3209636 h 3209636"/>
              <a:gd name="connsiteX4" fmla="*/ 0 w 1270000"/>
              <a:gd name="connsiteY4" fmla="*/ 2447636 h 3209636"/>
              <a:gd name="connsiteX0" fmla="*/ 0 w 1270000"/>
              <a:gd name="connsiteY0" fmla="*/ 2549236 h 3311236"/>
              <a:gd name="connsiteX1" fmla="*/ 965200 w 1270000"/>
              <a:gd name="connsiteY1" fmla="*/ 0 h 3311236"/>
              <a:gd name="connsiteX2" fmla="*/ 1270000 w 1270000"/>
              <a:gd name="connsiteY2" fmla="*/ 3311236 h 3311236"/>
              <a:gd name="connsiteX3" fmla="*/ 0 w 1270000"/>
              <a:gd name="connsiteY3" fmla="*/ 3311236 h 3311236"/>
              <a:gd name="connsiteX4" fmla="*/ 0 w 1270000"/>
              <a:gd name="connsiteY4" fmla="*/ 2549236 h 3311236"/>
              <a:gd name="connsiteX0" fmla="*/ 0 w 965200"/>
              <a:gd name="connsiteY0" fmla="*/ 2549236 h 3366654"/>
              <a:gd name="connsiteX1" fmla="*/ 965200 w 965200"/>
              <a:gd name="connsiteY1" fmla="*/ 0 h 3366654"/>
              <a:gd name="connsiteX2" fmla="*/ 955964 w 965200"/>
              <a:gd name="connsiteY2" fmla="*/ 3366654 h 3366654"/>
              <a:gd name="connsiteX3" fmla="*/ 0 w 965200"/>
              <a:gd name="connsiteY3" fmla="*/ 3311236 h 3366654"/>
              <a:gd name="connsiteX4" fmla="*/ 0 w 965200"/>
              <a:gd name="connsiteY4" fmla="*/ 2549236 h 3366654"/>
              <a:gd name="connsiteX0" fmla="*/ 955964 w 1056640"/>
              <a:gd name="connsiteY0" fmla="*/ 3275214 h 3275214"/>
              <a:gd name="connsiteX1" fmla="*/ 0 w 1056640"/>
              <a:gd name="connsiteY1" fmla="*/ 3219796 h 3275214"/>
              <a:gd name="connsiteX2" fmla="*/ 0 w 1056640"/>
              <a:gd name="connsiteY2" fmla="*/ 2457796 h 3275214"/>
              <a:gd name="connsiteX3" fmla="*/ 1056640 w 1056640"/>
              <a:gd name="connsiteY3" fmla="*/ 0 h 3275214"/>
              <a:gd name="connsiteX0" fmla="*/ 955964 w 1056640"/>
              <a:gd name="connsiteY0" fmla="*/ 3275214 h 3275214"/>
              <a:gd name="connsiteX1" fmla="*/ 0 w 1056640"/>
              <a:gd name="connsiteY1" fmla="*/ 3275214 h 3275214"/>
              <a:gd name="connsiteX2" fmla="*/ 0 w 1056640"/>
              <a:gd name="connsiteY2" fmla="*/ 2457796 h 3275214"/>
              <a:gd name="connsiteX3" fmla="*/ 1056640 w 1056640"/>
              <a:gd name="connsiteY3" fmla="*/ 0 h 3275214"/>
              <a:gd name="connsiteX0" fmla="*/ 955964 w 1056640"/>
              <a:gd name="connsiteY0" fmla="*/ 3275214 h 3275214"/>
              <a:gd name="connsiteX1" fmla="*/ 0 w 1056640"/>
              <a:gd name="connsiteY1" fmla="*/ 3275214 h 3275214"/>
              <a:gd name="connsiteX2" fmla="*/ 0 w 1056640"/>
              <a:gd name="connsiteY2" fmla="*/ 2457796 h 3275214"/>
              <a:gd name="connsiteX3" fmla="*/ 1056640 w 1056640"/>
              <a:gd name="connsiteY3" fmla="*/ 0 h 3275214"/>
              <a:gd name="connsiteX4" fmla="*/ 955964 w 1056640"/>
              <a:gd name="connsiteY4" fmla="*/ 3275214 h 3275214"/>
              <a:gd name="connsiteX0" fmla="*/ 955964 w 1056640"/>
              <a:gd name="connsiteY0" fmla="*/ 3290482 h 3290482"/>
              <a:gd name="connsiteX1" fmla="*/ 0 w 1056640"/>
              <a:gd name="connsiteY1" fmla="*/ 3290482 h 3290482"/>
              <a:gd name="connsiteX2" fmla="*/ 0 w 1056640"/>
              <a:gd name="connsiteY2" fmla="*/ 2473064 h 3290482"/>
              <a:gd name="connsiteX3" fmla="*/ 1056640 w 1056640"/>
              <a:gd name="connsiteY3" fmla="*/ 15268 h 3290482"/>
              <a:gd name="connsiteX4" fmla="*/ 1051344 w 1056640"/>
              <a:gd name="connsiteY4" fmla="*/ 0 h 3290482"/>
              <a:gd name="connsiteX5" fmla="*/ 955964 w 1056640"/>
              <a:gd name="connsiteY5" fmla="*/ 3290482 h 3290482"/>
              <a:gd name="connsiteX0" fmla="*/ 1063616 w 1063616"/>
              <a:gd name="connsiteY0" fmla="*/ 3281245 h 3290482"/>
              <a:gd name="connsiteX1" fmla="*/ 0 w 1063616"/>
              <a:gd name="connsiteY1" fmla="*/ 3290482 h 3290482"/>
              <a:gd name="connsiteX2" fmla="*/ 0 w 1063616"/>
              <a:gd name="connsiteY2" fmla="*/ 2473064 h 3290482"/>
              <a:gd name="connsiteX3" fmla="*/ 1056640 w 1063616"/>
              <a:gd name="connsiteY3" fmla="*/ 15268 h 3290482"/>
              <a:gd name="connsiteX4" fmla="*/ 1051344 w 1063616"/>
              <a:gd name="connsiteY4" fmla="*/ 0 h 3290482"/>
              <a:gd name="connsiteX5" fmla="*/ 1063616 w 1063616"/>
              <a:gd name="connsiteY5" fmla="*/ 3281245 h 3290482"/>
              <a:gd name="connsiteX0" fmla="*/ 1439494 w 1439494"/>
              <a:gd name="connsiteY0" fmla="*/ 3281245 h 3290482"/>
              <a:gd name="connsiteX1" fmla="*/ 375878 w 1439494"/>
              <a:gd name="connsiteY1" fmla="*/ 3290482 h 3290482"/>
              <a:gd name="connsiteX2" fmla="*/ 0 w 1439494"/>
              <a:gd name="connsiteY2" fmla="*/ 2249049 h 3290482"/>
              <a:gd name="connsiteX3" fmla="*/ 1432518 w 1439494"/>
              <a:gd name="connsiteY3" fmla="*/ 15268 h 3290482"/>
              <a:gd name="connsiteX4" fmla="*/ 1427222 w 1439494"/>
              <a:gd name="connsiteY4" fmla="*/ 0 h 3290482"/>
              <a:gd name="connsiteX5" fmla="*/ 1439494 w 1439494"/>
              <a:gd name="connsiteY5" fmla="*/ 3281245 h 3290482"/>
              <a:gd name="connsiteX0" fmla="*/ 1439494 w 1439494"/>
              <a:gd name="connsiteY0" fmla="*/ 3281245 h 3290482"/>
              <a:gd name="connsiteX1" fmla="*/ 375878 w 1439494"/>
              <a:gd name="connsiteY1" fmla="*/ 3290482 h 3290482"/>
              <a:gd name="connsiteX2" fmla="*/ 0 w 1439494"/>
              <a:gd name="connsiteY2" fmla="*/ 2249049 h 3290482"/>
              <a:gd name="connsiteX3" fmla="*/ 1432518 w 1439494"/>
              <a:gd name="connsiteY3" fmla="*/ 15268 h 3290482"/>
              <a:gd name="connsiteX4" fmla="*/ 1427222 w 1439494"/>
              <a:gd name="connsiteY4" fmla="*/ 0 h 3290482"/>
              <a:gd name="connsiteX5" fmla="*/ 1439494 w 1439494"/>
              <a:gd name="connsiteY5" fmla="*/ 3281245 h 3290482"/>
              <a:gd name="connsiteX0" fmla="*/ 1439495 w 1439495"/>
              <a:gd name="connsiteY0" fmla="*/ 3281245 h 3327818"/>
              <a:gd name="connsiteX1" fmla="*/ 0 w 1439495"/>
              <a:gd name="connsiteY1" fmla="*/ 3327818 h 3327818"/>
              <a:gd name="connsiteX2" fmla="*/ 1 w 1439495"/>
              <a:gd name="connsiteY2" fmla="*/ 2249049 h 3327818"/>
              <a:gd name="connsiteX3" fmla="*/ 1432519 w 1439495"/>
              <a:gd name="connsiteY3" fmla="*/ 15268 h 3327818"/>
              <a:gd name="connsiteX4" fmla="*/ 1427223 w 1439495"/>
              <a:gd name="connsiteY4" fmla="*/ 0 h 3327818"/>
              <a:gd name="connsiteX5" fmla="*/ 1439495 w 1439495"/>
              <a:gd name="connsiteY5" fmla="*/ 3281245 h 3327818"/>
              <a:gd name="connsiteX0" fmla="*/ 1439495 w 1439495"/>
              <a:gd name="connsiteY0" fmla="*/ 3953291 h 3953291"/>
              <a:gd name="connsiteX1" fmla="*/ 0 w 1439495"/>
              <a:gd name="connsiteY1" fmla="*/ 3327818 h 3953291"/>
              <a:gd name="connsiteX2" fmla="*/ 1 w 1439495"/>
              <a:gd name="connsiteY2" fmla="*/ 2249049 h 3953291"/>
              <a:gd name="connsiteX3" fmla="*/ 1432519 w 1439495"/>
              <a:gd name="connsiteY3" fmla="*/ 15268 h 3953291"/>
              <a:gd name="connsiteX4" fmla="*/ 1427223 w 1439495"/>
              <a:gd name="connsiteY4" fmla="*/ 0 h 3953291"/>
              <a:gd name="connsiteX5" fmla="*/ 1439495 w 1439495"/>
              <a:gd name="connsiteY5" fmla="*/ 3953291 h 3953291"/>
              <a:gd name="connsiteX0" fmla="*/ 1454971 w 1454971"/>
              <a:gd name="connsiteY0" fmla="*/ 3953291 h 4116500"/>
              <a:gd name="connsiteX1" fmla="*/ 0 w 1454971"/>
              <a:gd name="connsiteY1" fmla="*/ 4066993 h 4116500"/>
              <a:gd name="connsiteX2" fmla="*/ 15477 w 1454971"/>
              <a:gd name="connsiteY2" fmla="*/ 2249049 h 4116500"/>
              <a:gd name="connsiteX3" fmla="*/ 1447995 w 1454971"/>
              <a:gd name="connsiteY3" fmla="*/ 15268 h 4116500"/>
              <a:gd name="connsiteX4" fmla="*/ 1442699 w 1454971"/>
              <a:gd name="connsiteY4" fmla="*/ 0 h 4116500"/>
              <a:gd name="connsiteX5" fmla="*/ 1454971 w 1454971"/>
              <a:gd name="connsiteY5" fmla="*/ 3953291 h 4116500"/>
              <a:gd name="connsiteX0" fmla="*/ 1454971 w 1454971"/>
              <a:gd name="connsiteY0" fmla="*/ 5025094 h 5025094"/>
              <a:gd name="connsiteX1" fmla="*/ 0 w 1454971"/>
              <a:gd name="connsiteY1" fmla="*/ 4066993 h 5025094"/>
              <a:gd name="connsiteX2" fmla="*/ 15477 w 1454971"/>
              <a:gd name="connsiteY2" fmla="*/ 2249049 h 5025094"/>
              <a:gd name="connsiteX3" fmla="*/ 1447995 w 1454971"/>
              <a:gd name="connsiteY3" fmla="*/ 15268 h 5025094"/>
              <a:gd name="connsiteX4" fmla="*/ 1442699 w 1454971"/>
              <a:gd name="connsiteY4" fmla="*/ 0 h 5025094"/>
              <a:gd name="connsiteX5" fmla="*/ 1454971 w 1454971"/>
              <a:gd name="connsiteY5" fmla="*/ 5025094 h 5025094"/>
              <a:gd name="connsiteX0" fmla="*/ 1454971 w 1454971"/>
              <a:gd name="connsiteY0" fmla="*/ 5025094 h 5025094"/>
              <a:gd name="connsiteX1" fmla="*/ 0 w 1454971"/>
              <a:gd name="connsiteY1" fmla="*/ 4066993 h 5025094"/>
              <a:gd name="connsiteX2" fmla="*/ 15477 w 1454971"/>
              <a:gd name="connsiteY2" fmla="*/ 2249049 h 5025094"/>
              <a:gd name="connsiteX3" fmla="*/ 1447995 w 1454971"/>
              <a:gd name="connsiteY3" fmla="*/ 15268 h 5025094"/>
              <a:gd name="connsiteX4" fmla="*/ 1442699 w 1454971"/>
              <a:gd name="connsiteY4" fmla="*/ 0 h 5025094"/>
              <a:gd name="connsiteX5" fmla="*/ 1454971 w 1454971"/>
              <a:gd name="connsiteY5" fmla="*/ 5025094 h 5025094"/>
              <a:gd name="connsiteX0" fmla="*/ 1454971 w 1454971"/>
              <a:gd name="connsiteY0" fmla="*/ 5009826 h 5009826"/>
              <a:gd name="connsiteX1" fmla="*/ 0 w 1454971"/>
              <a:gd name="connsiteY1" fmla="*/ 4051725 h 5009826"/>
              <a:gd name="connsiteX2" fmla="*/ 15477 w 1454971"/>
              <a:gd name="connsiteY2" fmla="*/ 2233781 h 5009826"/>
              <a:gd name="connsiteX3" fmla="*/ 1447995 w 1454971"/>
              <a:gd name="connsiteY3" fmla="*/ 0 h 5009826"/>
              <a:gd name="connsiteX4" fmla="*/ 1442699 w 1454971"/>
              <a:gd name="connsiteY4" fmla="*/ 1038055 h 5009826"/>
              <a:gd name="connsiteX5" fmla="*/ 1454971 w 1454971"/>
              <a:gd name="connsiteY5" fmla="*/ 5009826 h 5009826"/>
              <a:gd name="connsiteX0" fmla="*/ 1454971 w 1454971"/>
              <a:gd name="connsiteY0" fmla="*/ 4075357 h 4075357"/>
              <a:gd name="connsiteX1" fmla="*/ 0 w 1454971"/>
              <a:gd name="connsiteY1" fmla="*/ 3117256 h 4075357"/>
              <a:gd name="connsiteX2" fmla="*/ 15477 w 1454971"/>
              <a:gd name="connsiteY2" fmla="*/ 1299312 h 4075357"/>
              <a:gd name="connsiteX3" fmla="*/ 1447996 w 1454971"/>
              <a:gd name="connsiteY3" fmla="*/ 72657 h 4075357"/>
              <a:gd name="connsiteX4" fmla="*/ 1442699 w 1454971"/>
              <a:gd name="connsiteY4" fmla="*/ 103586 h 4075357"/>
              <a:gd name="connsiteX5" fmla="*/ 1454971 w 1454971"/>
              <a:gd name="connsiteY5" fmla="*/ 4075357 h 4075357"/>
              <a:gd name="connsiteX0" fmla="*/ 1454971 w 1454971"/>
              <a:gd name="connsiteY0" fmla="*/ 3971771 h 3971771"/>
              <a:gd name="connsiteX1" fmla="*/ 0 w 1454971"/>
              <a:gd name="connsiteY1" fmla="*/ 3013670 h 3971771"/>
              <a:gd name="connsiteX2" fmla="*/ 15477 w 1454971"/>
              <a:gd name="connsiteY2" fmla="*/ 1195726 h 3971771"/>
              <a:gd name="connsiteX3" fmla="*/ 1442699 w 1454971"/>
              <a:gd name="connsiteY3" fmla="*/ 0 h 3971771"/>
              <a:gd name="connsiteX4" fmla="*/ 1454971 w 1454971"/>
              <a:gd name="connsiteY4" fmla="*/ 3971771 h 3971771"/>
              <a:gd name="connsiteX0" fmla="*/ 1454971 w 1454971"/>
              <a:gd name="connsiteY0" fmla="*/ 4381493 h 4381493"/>
              <a:gd name="connsiteX1" fmla="*/ 0 w 1454971"/>
              <a:gd name="connsiteY1" fmla="*/ 3013670 h 4381493"/>
              <a:gd name="connsiteX2" fmla="*/ 15477 w 1454971"/>
              <a:gd name="connsiteY2" fmla="*/ 1195726 h 4381493"/>
              <a:gd name="connsiteX3" fmla="*/ 1442699 w 1454971"/>
              <a:gd name="connsiteY3" fmla="*/ 0 h 4381493"/>
              <a:gd name="connsiteX4" fmla="*/ 1454971 w 1454971"/>
              <a:gd name="connsiteY4" fmla="*/ 4381493 h 438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971" h="4381493">
                <a:moveTo>
                  <a:pt x="1454971" y="4381493"/>
                </a:moveTo>
                <a:lnTo>
                  <a:pt x="0" y="3013670"/>
                </a:lnTo>
                <a:cubicBezTo>
                  <a:pt x="0" y="2741197"/>
                  <a:pt x="15477" y="1468199"/>
                  <a:pt x="15477" y="1195726"/>
                </a:cubicBezTo>
                <a:lnTo>
                  <a:pt x="1442699" y="0"/>
                </a:lnTo>
                <a:cubicBezTo>
                  <a:pt x="1446790" y="1093748"/>
                  <a:pt x="1450880" y="3287745"/>
                  <a:pt x="1454971" y="438149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  <a:alpha val="47000"/>
                </a:schemeClr>
              </a:gs>
              <a:gs pos="50000">
                <a:schemeClr val="accent1">
                  <a:tint val="44500"/>
                  <a:satMod val="160000"/>
                  <a:alpha val="15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cxnSp>
        <p:nvCxnSpPr>
          <p:cNvPr id="57" name="Straight Connector 56"/>
          <p:cNvCxnSpPr>
            <a:cxnSpLocks/>
            <a:stCxn id="56" idx="1"/>
            <a:endCxn id="56" idx="0"/>
          </p:cNvCxnSpPr>
          <p:nvPr/>
        </p:nvCxnSpPr>
        <p:spPr>
          <a:xfrm>
            <a:off x="2407510" y="4770442"/>
            <a:ext cx="868346" cy="13673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endCxn id="56" idx="3"/>
          </p:cNvCxnSpPr>
          <p:nvPr/>
        </p:nvCxnSpPr>
        <p:spPr>
          <a:xfrm flipV="1">
            <a:off x="2411760" y="1757855"/>
            <a:ext cx="856772" cy="11843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1026" y="2666789"/>
            <a:ext cx="2086442" cy="2321478"/>
            <a:chOff x="4605341" y="2657264"/>
            <a:chExt cx="2086442" cy="2321478"/>
          </a:xfrm>
        </p:grpSpPr>
        <p:sp>
          <p:nvSpPr>
            <p:cNvPr id="18" name="TextBox 17"/>
            <p:cNvSpPr txBox="1">
              <a:spLocks/>
            </p:cNvSpPr>
            <p:nvPr/>
          </p:nvSpPr>
          <p:spPr>
            <a:xfrm>
              <a:off x="4677701" y="2664620"/>
              <a:ext cx="2014082" cy="231412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txBody>
            <a:bodyPr vert="horz" wrap="square" lIns="0" tIns="72000" rIns="0" bIns="0" rtlCol="0" anchor="t">
              <a:no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 smtClean="0">
                  <a:solidFill>
                    <a:schemeClr val="bg1"/>
                  </a:solidFill>
                </a:rPr>
                <a:t>Support the implementation of the TFA measures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2" descr="C:\Users\Bonthonneau\Pictures\Douan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9" t="5456" r="9330" b="5481"/>
            <a:stretch/>
          </p:blipFill>
          <p:spPr bwMode="auto">
            <a:xfrm>
              <a:off x="5380231" y="3637792"/>
              <a:ext cx="609022" cy="663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>
              <a:spLocks/>
            </p:cNvSpPr>
            <p:nvPr/>
          </p:nvSpPr>
          <p:spPr>
            <a:xfrm>
              <a:off x="4838338" y="4546064"/>
              <a:ext cx="1692808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 smtClean="0"/>
                <a:t>Ministries, customs and other border agencies</a:t>
              </a:r>
              <a:endParaRPr lang="en-GB" sz="1200" dirty="0"/>
            </a:p>
          </p:txBody>
        </p:sp>
        <p:sp>
          <p:nvSpPr>
            <p:cNvPr id="21" name="Oval 20"/>
            <p:cNvSpPr>
              <a:spLocks/>
            </p:cNvSpPr>
            <p:nvPr/>
          </p:nvSpPr>
          <p:spPr>
            <a:xfrm>
              <a:off x="4605341" y="2657264"/>
              <a:ext cx="232647" cy="2326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200" b="1" dirty="0" smtClean="0">
                  <a:solidFill>
                    <a:schemeClr val="bg2"/>
                  </a:solidFill>
                  <a:latin typeface="Arial"/>
                </a:rPr>
                <a:t>3</a:t>
              </a:r>
              <a:endParaRPr lang="en-GB" sz="1200" b="1" dirty="0">
                <a:solidFill>
                  <a:schemeClr val="bg2"/>
                </a:solidFill>
                <a:latin typeface="Arial"/>
              </a:endParaRPr>
            </a:p>
          </p:txBody>
        </p:sp>
      </p:grpSp>
      <p:sp>
        <p:nvSpPr>
          <p:cNvPr id="28" name="TextBox 27"/>
          <p:cNvSpPr txBox="1">
            <a:spLocks/>
          </p:cNvSpPr>
          <p:nvPr/>
        </p:nvSpPr>
        <p:spPr>
          <a:xfrm>
            <a:off x="3347864" y="1859682"/>
            <a:ext cx="5400599" cy="139629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2000" tIns="72000" rIns="72000" bIns="72000" rtlCol="0" anchor="ctr">
            <a:noAutofit/>
          </a:bodyPr>
          <a:lstStyle/>
          <a:p>
            <a:pPr marL="171450" indent="-1714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/>
              </a:rPr>
              <a:t>Publish National Trade procedure guide (Art1.1)</a:t>
            </a:r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/>
              </a:rPr>
              <a:t>Publish trade related information online (Art.1.2)</a:t>
            </a:r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Set-up or strengthen enquiry points (Art.1.3</a:t>
            </a:r>
            <a:r>
              <a:rPr lang="en-GB" sz="1600" dirty="0" smtClean="0">
                <a:solidFill>
                  <a:schemeClr val="bg1"/>
                </a:solidFill>
              </a:rPr>
              <a:t>)</a:t>
            </a:r>
          </a:p>
          <a:p>
            <a:pPr marL="171450" indent="-1714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Arial"/>
              </a:rPr>
              <a:t>Set-up advance ruling mechanisms (Art.3)</a:t>
            </a:r>
            <a:endParaRPr lang="en-GB" sz="1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3347864" y="4437112"/>
            <a:ext cx="5400599" cy="139629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2000" tIns="72000" rIns="72000" bIns="72000" rtlCol="0" anchor="ctr">
            <a:noAutofit/>
          </a:bodyPr>
          <a:lstStyle>
            <a:defPPr>
              <a:defRPr lang="en-US"/>
            </a:defPPr>
            <a:lvl1pPr marL="171450" indent="-1714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GB" dirty="0"/>
              <a:t>Implement electronic payments facilities(Art.7.2)</a:t>
            </a:r>
          </a:p>
          <a:p>
            <a:r>
              <a:rPr lang="en-GB" dirty="0"/>
              <a:t>Set-up national framework for </a:t>
            </a:r>
            <a:r>
              <a:rPr lang="en-GB" dirty="0" smtClean="0"/>
              <a:t>risk </a:t>
            </a:r>
            <a:r>
              <a:rPr lang="en-GB" dirty="0"/>
              <a:t>management (Art.7.4)</a:t>
            </a:r>
          </a:p>
          <a:p>
            <a:r>
              <a:rPr lang="en-GB" dirty="0"/>
              <a:t>Set-up post-clearance audit mechanisms (Art;7.5)</a:t>
            </a:r>
          </a:p>
          <a:p>
            <a:r>
              <a:rPr lang="en-GB" dirty="0" smtClean="0"/>
              <a:t>Implement Authorized </a:t>
            </a:r>
            <a:r>
              <a:rPr lang="en-GB" dirty="0"/>
              <a:t>operator </a:t>
            </a:r>
            <a:r>
              <a:rPr lang="en-GB" dirty="0" smtClean="0"/>
              <a:t>schemes (Art.7.7</a:t>
            </a:r>
            <a:r>
              <a:rPr lang="en-GB" dirty="0"/>
              <a:t>)</a:t>
            </a:r>
          </a:p>
          <a:p>
            <a:r>
              <a:rPr lang="en-GB" dirty="0" smtClean="0"/>
              <a:t>Support single window schemes (Art.10.4</a:t>
            </a:r>
            <a:r>
              <a:rPr lang="en-GB" dirty="0"/>
              <a:t>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347864" y="1783482"/>
            <a:ext cx="54005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82442" y="1383556"/>
            <a:ext cx="3531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595959"/>
                </a:solidFill>
              </a:rPr>
              <a:t>Transparency provisions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347864" y="4083756"/>
            <a:ext cx="540059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282442" y="3683830"/>
            <a:ext cx="3531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rgbClr val="595959"/>
                </a:solidFill>
              </a:rPr>
              <a:t>Simplified formalities provisions</a:t>
            </a:r>
            <a:endParaRPr lang="en-GB" sz="1600" b="1" dirty="0">
              <a:solidFill>
                <a:srgbClr val="595959"/>
              </a:solidFill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103274" cy="552471"/>
          </a:xfrm>
        </p:spPr>
        <p:txBody>
          <a:bodyPr/>
          <a:lstStyle/>
          <a:p>
            <a:r>
              <a:rPr lang="en-GB" sz="2400" b="1" dirty="0" smtClean="0"/>
              <a:t>Focus:       </a:t>
            </a:r>
            <a:r>
              <a:rPr lang="en-US" sz="2400" b="1" dirty="0" smtClean="0"/>
              <a:t>Supporting the implementation </a:t>
            </a:r>
            <a:br>
              <a:rPr lang="en-US" sz="2400" b="1" dirty="0" smtClean="0"/>
            </a:br>
            <a:r>
              <a:rPr lang="en-US" sz="2400" b="1" dirty="0" smtClean="0"/>
              <a:t>of the TFA measures</a:t>
            </a:r>
            <a:endParaRPr lang="en-US" sz="2400" b="1" dirty="0"/>
          </a:p>
        </p:txBody>
      </p:sp>
      <p:sp>
        <p:nvSpPr>
          <p:cNvPr id="36" name="Oval 35"/>
          <p:cNvSpPr>
            <a:spLocks/>
          </p:cNvSpPr>
          <p:nvPr/>
        </p:nvSpPr>
        <p:spPr>
          <a:xfrm>
            <a:off x="1565962" y="547350"/>
            <a:ext cx="399798" cy="39979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chemeClr val="bg2"/>
                </a:solidFill>
                <a:latin typeface="Arial"/>
              </a:rPr>
              <a:t>3</a:t>
            </a:r>
            <a:endParaRPr lang="fr-FR" sz="2400" b="1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1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3900" y="0"/>
            <a:ext cx="642910" cy="365125"/>
          </a:xfrm>
        </p:spPr>
        <p:txBody>
          <a:bodyPr/>
          <a:lstStyle/>
          <a:p>
            <a:fld id="{2B4B37AC-9539-4F7D-AF73-7D71EE523711}" type="slidenum">
              <a:rPr lang="fr-FR" smtClean="0"/>
              <a:t>28</a:t>
            </a:fld>
            <a:endParaRPr lang="fr-FR" dirty="0"/>
          </a:p>
        </p:txBody>
      </p:sp>
      <p:sp>
        <p:nvSpPr>
          <p:cNvPr id="56" name="Rectangle 47"/>
          <p:cNvSpPr/>
          <p:nvPr/>
        </p:nvSpPr>
        <p:spPr>
          <a:xfrm>
            <a:off x="2407510" y="1643555"/>
            <a:ext cx="868346" cy="4379919"/>
          </a:xfrm>
          <a:custGeom>
            <a:avLst/>
            <a:gdLst>
              <a:gd name="connsiteX0" fmla="*/ 0 w 1270000"/>
              <a:gd name="connsiteY0" fmla="*/ 0 h 762000"/>
              <a:gd name="connsiteX1" fmla="*/ 1270000 w 1270000"/>
              <a:gd name="connsiteY1" fmla="*/ 0 h 762000"/>
              <a:gd name="connsiteX2" fmla="*/ 1270000 w 1270000"/>
              <a:gd name="connsiteY2" fmla="*/ 762000 h 762000"/>
              <a:gd name="connsiteX3" fmla="*/ 0 w 1270000"/>
              <a:gd name="connsiteY3" fmla="*/ 762000 h 762000"/>
              <a:gd name="connsiteX4" fmla="*/ 0 w 1270000"/>
              <a:gd name="connsiteY4" fmla="*/ 0 h 762000"/>
              <a:gd name="connsiteX0" fmla="*/ 0 w 1270000"/>
              <a:gd name="connsiteY0" fmla="*/ 2447636 h 3209636"/>
              <a:gd name="connsiteX1" fmla="*/ 1270000 w 1270000"/>
              <a:gd name="connsiteY1" fmla="*/ 0 h 3209636"/>
              <a:gd name="connsiteX2" fmla="*/ 1270000 w 1270000"/>
              <a:gd name="connsiteY2" fmla="*/ 3209636 h 3209636"/>
              <a:gd name="connsiteX3" fmla="*/ 0 w 1270000"/>
              <a:gd name="connsiteY3" fmla="*/ 3209636 h 3209636"/>
              <a:gd name="connsiteX4" fmla="*/ 0 w 1270000"/>
              <a:gd name="connsiteY4" fmla="*/ 2447636 h 3209636"/>
              <a:gd name="connsiteX0" fmla="*/ 0 w 1270000"/>
              <a:gd name="connsiteY0" fmla="*/ 2549236 h 3311236"/>
              <a:gd name="connsiteX1" fmla="*/ 965200 w 1270000"/>
              <a:gd name="connsiteY1" fmla="*/ 0 h 3311236"/>
              <a:gd name="connsiteX2" fmla="*/ 1270000 w 1270000"/>
              <a:gd name="connsiteY2" fmla="*/ 3311236 h 3311236"/>
              <a:gd name="connsiteX3" fmla="*/ 0 w 1270000"/>
              <a:gd name="connsiteY3" fmla="*/ 3311236 h 3311236"/>
              <a:gd name="connsiteX4" fmla="*/ 0 w 1270000"/>
              <a:gd name="connsiteY4" fmla="*/ 2549236 h 3311236"/>
              <a:gd name="connsiteX0" fmla="*/ 0 w 965200"/>
              <a:gd name="connsiteY0" fmla="*/ 2549236 h 3366654"/>
              <a:gd name="connsiteX1" fmla="*/ 965200 w 965200"/>
              <a:gd name="connsiteY1" fmla="*/ 0 h 3366654"/>
              <a:gd name="connsiteX2" fmla="*/ 955964 w 965200"/>
              <a:gd name="connsiteY2" fmla="*/ 3366654 h 3366654"/>
              <a:gd name="connsiteX3" fmla="*/ 0 w 965200"/>
              <a:gd name="connsiteY3" fmla="*/ 3311236 h 3366654"/>
              <a:gd name="connsiteX4" fmla="*/ 0 w 965200"/>
              <a:gd name="connsiteY4" fmla="*/ 2549236 h 3366654"/>
              <a:gd name="connsiteX0" fmla="*/ 955964 w 1056640"/>
              <a:gd name="connsiteY0" fmla="*/ 3275214 h 3275214"/>
              <a:gd name="connsiteX1" fmla="*/ 0 w 1056640"/>
              <a:gd name="connsiteY1" fmla="*/ 3219796 h 3275214"/>
              <a:gd name="connsiteX2" fmla="*/ 0 w 1056640"/>
              <a:gd name="connsiteY2" fmla="*/ 2457796 h 3275214"/>
              <a:gd name="connsiteX3" fmla="*/ 1056640 w 1056640"/>
              <a:gd name="connsiteY3" fmla="*/ 0 h 3275214"/>
              <a:gd name="connsiteX0" fmla="*/ 955964 w 1056640"/>
              <a:gd name="connsiteY0" fmla="*/ 3275214 h 3275214"/>
              <a:gd name="connsiteX1" fmla="*/ 0 w 1056640"/>
              <a:gd name="connsiteY1" fmla="*/ 3275214 h 3275214"/>
              <a:gd name="connsiteX2" fmla="*/ 0 w 1056640"/>
              <a:gd name="connsiteY2" fmla="*/ 2457796 h 3275214"/>
              <a:gd name="connsiteX3" fmla="*/ 1056640 w 1056640"/>
              <a:gd name="connsiteY3" fmla="*/ 0 h 3275214"/>
              <a:gd name="connsiteX0" fmla="*/ 955964 w 1056640"/>
              <a:gd name="connsiteY0" fmla="*/ 3275214 h 3275214"/>
              <a:gd name="connsiteX1" fmla="*/ 0 w 1056640"/>
              <a:gd name="connsiteY1" fmla="*/ 3275214 h 3275214"/>
              <a:gd name="connsiteX2" fmla="*/ 0 w 1056640"/>
              <a:gd name="connsiteY2" fmla="*/ 2457796 h 3275214"/>
              <a:gd name="connsiteX3" fmla="*/ 1056640 w 1056640"/>
              <a:gd name="connsiteY3" fmla="*/ 0 h 3275214"/>
              <a:gd name="connsiteX4" fmla="*/ 955964 w 1056640"/>
              <a:gd name="connsiteY4" fmla="*/ 3275214 h 3275214"/>
              <a:gd name="connsiteX0" fmla="*/ 955964 w 1056640"/>
              <a:gd name="connsiteY0" fmla="*/ 3290482 h 3290482"/>
              <a:gd name="connsiteX1" fmla="*/ 0 w 1056640"/>
              <a:gd name="connsiteY1" fmla="*/ 3290482 h 3290482"/>
              <a:gd name="connsiteX2" fmla="*/ 0 w 1056640"/>
              <a:gd name="connsiteY2" fmla="*/ 2473064 h 3290482"/>
              <a:gd name="connsiteX3" fmla="*/ 1056640 w 1056640"/>
              <a:gd name="connsiteY3" fmla="*/ 15268 h 3290482"/>
              <a:gd name="connsiteX4" fmla="*/ 1051344 w 1056640"/>
              <a:gd name="connsiteY4" fmla="*/ 0 h 3290482"/>
              <a:gd name="connsiteX5" fmla="*/ 955964 w 1056640"/>
              <a:gd name="connsiteY5" fmla="*/ 3290482 h 3290482"/>
              <a:gd name="connsiteX0" fmla="*/ 1063616 w 1063616"/>
              <a:gd name="connsiteY0" fmla="*/ 3281245 h 3290482"/>
              <a:gd name="connsiteX1" fmla="*/ 0 w 1063616"/>
              <a:gd name="connsiteY1" fmla="*/ 3290482 h 3290482"/>
              <a:gd name="connsiteX2" fmla="*/ 0 w 1063616"/>
              <a:gd name="connsiteY2" fmla="*/ 2473064 h 3290482"/>
              <a:gd name="connsiteX3" fmla="*/ 1056640 w 1063616"/>
              <a:gd name="connsiteY3" fmla="*/ 15268 h 3290482"/>
              <a:gd name="connsiteX4" fmla="*/ 1051344 w 1063616"/>
              <a:gd name="connsiteY4" fmla="*/ 0 h 3290482"/>
              <a:gd name="connsiteX5" fmla="*/ 1063616 w 1063616"/>
              <a:gd name="connsiteY5" fmla="*/ 3281245 h 3290482"/>
              <a:gd name="connsiteX0" fmla="*/ 1439494 w 1439494"/>
              <a:gd name="connsiteY0" fmla="*/ 3281245 h 3290482"/>
              <a:gd name="connsiteX1" fmla="*/ 375878 w 1439494"/>
              <a:gd name="connsiteY1" fmla="*/ 3290482 h 3290482"/>
              <a:gd name="connsiteX2" fmla="*/ 0 w 1439494"/>
              <a:gd name="connsiteY2" fmla="*/ 2249049 h 3290482"/>
              <a:gd name="connsiteX3" fmla="*/ 1432518 w 1439494"/>
              <a:gd name="connsiteY3" fmla="*/ 15268 h 3290482"/>
              <a:gd name="connsiteX4" fmla="*/ 1427222 w 1439494"/>
              <a:gd name="connsiteY4" fmla="*/ 0 h 3290482"/>
              <a:gd name="connsiteX5" fmla="*/ 1439494 w 1439494"/>
              <a:gd name="connsiteY5" fmla="*/ 3281245 h 3290482"/>
              <a:gd name="connsiteX0" fmla="*/ 1439494 w 1439494"/>
              <a:gd name="connsiteY0" fmla="*/ 3281245 h 3290482"/>
              <a:gd name="connsiteX1" fmla="*/ 375878 w 1439494"/>
              <a:gd name="connsiteY1" fmla="*/ 3290482 h 3290482"/>
              <a:gd name="connsiteX2" fmla="*/ 0 w 1439494"/>
              <a:gd name="connsiteY2" fmla="*/ 2249049 h 3290482"/>
              <a:gd name="connsiteX3" fmla="*/ 1432518 w 1439494"/>
              <a:gd name="connsiteY3" fmla="*/ 15268 h 3290482"/>
              <a:gd name="connsiteX4" fmla="*/ 1427222 w 1439494"/>
              <a:gd name="connsiteY4" fmla="*/ 0 h 3290482"/>
              <a:gd name="connsiteX5" fmla="*/ 1439494 w 1439494"/>
              <a:gd name="connsiteY5" fmla="*/ 3281245 h 3290482"/>
              <a:gd name="connsiteX0" fmla="*/ 1439495 w 1439495"/>
              <a:gd name="connsiteY0" fmla="*/ 3281245 h 3327818"/>
              <a:gd name="connsiteX1" fmla="*/ 0 w 1439495"/>
              <a:gd name="connsiteY1" fmla="*/ 3327818 h 3327818"/>
              <a:gd name="connsiteX2" fmla="*/ 1 w 1439495"/>
              <a:gd name="connsiteY2" fmla="*/ 2249049 h 3327818"/>
              <a:gd name="connsiteX3" fmla="*/ 1432519 w 1439495"/>
              <a:gd name="connsiteY3" fmla="*/ 15268 h 3327818"/>
              <a:gd name="connsiteX4" fmla="*/ 1427223 w 1439495"/>
              <a:gd name="connsiteY4" fmla="*/ 0 h 3327818"/>
              <a:gd name="connsiteX5" fmla="*/ 1439495 w 1439495"/>
              <a:gd name="connsiteY5" fmla="*/ 3281245 h 3327818"/>
              <a:gd name="connsiteX0" fmla="*/ 1439495 w 1439495"/>
              <a:gd name="connsiteY0" fmla="*/ 3953291 h 3953291"/>
              <a:gd name="connsiteX1" fmla="*/ 0 w 1439495"/>
              <a:gd name="connsiteY1" fmla="*/ 3327818 h 3953291"/>
              <a:gd name="connsiteX2" fmla="*/ 1 w 1439495"/>
              <a:gd name="connsiteY2" fmla="*/ 2249049 h 3953291"/>
              <a:gd name="connsiteX3" fmla="*/ 1432519 w 1439495"/>
              <a:gd name="connsiteY3" fmla="*/ 15268 h 3953291"/>
              <a:gd name="connsiteX4" fmla="*/ 1427223 w 1439495"/>
              <a:gd name="connsiteY4" fmla="*/ 0 h 3953291"/>
              <a:gd name="connsiteX5" fmla="*/ 1439495 w 1439495"/>
              <a:gd name="connsiteY5" fmla="*/ 3953291 h 3953291"/>
              <a:gd name="connsiteX0" fmla="*/ 1454971 w 1454971"/>
              <a:gd name="connsiteY0" fmla="*/ 3953291 h 4116500"/>
              <a:gd name="connsiteX1" fmla="*/ 0 w 1454971"/>
              <a:gd name="connsiteY1" fmla="*/ 4066993 h 4116500"/>
              <a:gd name="connsiteX2" fmla="*/ 15477 w 1454971"/>
              <a:gd name="connsiteY2" fmla="*/ 2249049 h 4116500"/>
              <a:gd name="connsiteX3" fmla="*/ 1447995 w 1454971"/>
              <a:gd name="connsiteY3" fmla="*/ 15268 h 4116500"/>
              <a:gd name="connsiteX4" fmla="*/ 1442699 w 1454971"/>
              <a:gd name="connsiteY4" fmla="*/ 0 h 4116500"/>
              <a:gd name="connsiteX5" fmla="*/ 1454971 w 1454971"/>
              <a:gd name="connsiteY5" fmla="*/ 3953291 h 4116500"/>
              <a:gd name="connsiteX0" fmla="*/ 1454971 w 1454971"/>
              <a:gd name="connsiteY0" fmla="*/ 5025094 h 5025094"/>
              <a:gd name="connsiteX1" fmla="*/ 0 w 1454971"/>
              <a:gd name="connsiteY1" fmla="*/ 4066993 h 5025094"/>
              <a:gd name="connsiteX2" fmla="*/ 15477 w 1454971"/>
              <a:gd name="connsiteY2" fmla="*/ 2249049 h 5025094"/>
              <a:gd name="connsiteX3" fmla="*/ 1447995 w 1454971"/>
              <a:gd name="connsiteY3" fmla="*/ 15268 h 5025094"/>
              <a:gd name="connsiteX4" fmla="*/ 1442699 w 1454971"/>
              <a:gd name="connsiteY4" fmla="*/ 0 h 5025094"/>
              <a:gd name="connsiteX5" fmla="*/ 1454971 w 1454971"/>
              <a:gd name="connsiteY5" fmla="*/ 5025094 h 5025094"/>
              <a:gd name="connsiteX0" fmla="*/ 1454971 w 1454971"/>
              <a:gd name="connsiteY0" fmla="*/ 5025094 h 5025094"/>
              <a:gd name="connsiteX1" fmla="*/ 0 w 1454971"/>
              <a:gd name="connsiteY1" fmla="*/ 4066993 h 5025094"/>
              <a:gd name="connsiteX2" fmla="*/ 15477 w 1454971"/>
              <a:gd name="connsiteY2" fmla="*/ 2249049 h 5025094"/>
              <a:gd name="connsiteX3" fmla="*/ 1447995 w 1454971"/>
              <a:gd name="connsiteY3" fmla="*/ 15268 h 5025094"/>
              <a:gd name="connsiteX4" fmla="*/ 1442699 w 1454971"/>
              <a:gd name="connsiteY4" fmla="*/ 0 h 5025094"/>
              <a:gd name="connsiteX5" fmla="*/ 1454971 w 1454971"/>
              <a:gd name="connsiteY5" fmla="*/ 5025094 h 5025094"/>
              <a:gd name="connsiteX0" fmla="*/ 1454971 w 1454971"/>
              <a:gd name="connsiteY0" fmla="*/ 5009826 h 5009826"/>
              <a:gd name="connsiteX1" fmla="*/ 0 w 1454971"/>
              <a:gd name="connsiteY1" fmla="*/ 4051725 h 5009826"/>
              <a:gd name="connsiteX2" fmla="*/ 15477 w 1454971"/>
              <a:gd name="connsiteY2" fmla="*/ 2233781 h 5009826"/>
              <a:gd name="connsiteX3" fmla="*/ 1447995 w 1454971"/>
              <a:gd name="connsiteY3" fmla="*/ 0 h 5009826"/>
              <a:gd name="connsiteX4" fmla="*/ 1442699 w 1454971"/>
              <a:gd name="connsiteY4" fmla="*/ 1038055 h 5009826"/>
              <a:gd name="connsiteX5" fmla="*/ 1454971 w 1454971"/>
              <a:gd name="connsiteY5" fmla="*/ 5009826 h 5009826"/>
              <a:gd name="connsiteX0" fmla="*/ 1454971 w 1454971"/>
              <a:gd name="connsiteY0" fmla="*/ 4075357 h 4075357"/>
              <a:gd name="connsiteX1" fmla="*/ 0 w 1454971"/>
              <a:gd name="connsiteY1" fmla="*/ 3117256 h 4075357"/>
              <a:gd name="connsiteX2" fmla="*/ 15477 w 1454971"/>
              <a:gd name="connsiteY2" fmla="*/ 1299312 h 4075357"/>
              <a:gd name="connsiteX3" fmla="*/ 1447996 w 1454971"/>
              <a:gd name="connsiteY3" fmla="*/ 72657 h 4075357"/>
              <a:gd name="connsiteX4" fmla="*/ 1442699 w 1454971"/>
              <a:gd name="connsiteY4" fmla="*/ 103586 h 4075357"/>
              <a:gd name="connsiteX5" fmla="*/ 1454971 w 1454971"/>
              <a:gd name="connsiteY5" fmla="*/ 4075357 h 4075357"/>
              <a:gd name="connsiteX0" fmla="*/ 1454971 w 1454971"/>
              <a:gd name="connsiteY0" fmla="*/ 3971771 h 3971771"/>
              <a:gd name="connsiteX1" fmla="*/ 0 w 1454971"/>
              <a:gd name="connsiteY1" fmla="*/ 3013670 h 3971771"/>
              <a:gd name="connsiteX2" fmla="*/ 15477 w 1454971"/>
              <a:gd name="connsiteY2" fmla="*/ 1195726 h 3971771"/>
              <a:gd name="connsiteX3" fmla="*/ 1442699 w 1454971"/>
              <a:gd name="connsiteY3" fmla="*/ 0 h 3971771"/>
              <a:gd name="connsiteX4" fmla="*/ 1454971 w 1454971"/>
              <a:gd name="connsiteY4" fmla="*/ 3971771 h 3971771"/>
              <a:gd name="connsiteX0" fmla="*/ 1454971 w 1454971"/>
              <a:gd name="connsiteY0" fmla="*/ 4381493 h 4381493"/>
              <a:gd name="connsiteX1" fmla="*/ 0 w 1454971"/>
              <a:gd name="connsiteY1" fmla="*/ 3013670 h 4381493"/>
              <a:gd name="connsiteX2" fmla="*/ 15477 w 1454971"/>
              <a:gd name="connsiteY2" fmla="*/ 1195726 h 4381493"/>
              <a:gd name="connsiteX3" fmla="*/ 1442699 w 1454971"/>
              <a:gd name="connsiteY3" fmla="*/ 0 h 4381493"/>
              <a:gd name="connsiteX4" fmla="*/ 1454971 w 1454971"/>
              <a:gd name="connsiteY4" fmla="*/ 4381493 h 438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971" h="4381493">
                <a:moveTo>
                  <a:pt x="1454971" y="4381493"/>
                </a:moveTo>
                <a:lnTo>
                  <a:pt x="0" y="3013670"/>
                </a:lnTo>
                <a:cubicBezTo>
                  <a:pt x="0" y="2741197"/>
                  <a:pt x="15477" y="1468199"/>
                  <a:pt x="15477" y="1195726"/>
                </a:cubicBezTo>
                <a:lnTo>
                  <a:pt x="1442699" y="0"/>
                </a:lnTo>
                <a:cubicBezTo>
                  <a:pt x="1446790" y="1093748"/>
                  <a:pt x="1450880" y="3287745"/>
                  <a:pt x="1454971" y="438149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  <a:alpha val="47000"/>
                </a:schemeClr>
              </a:gs>
              <a:gs pos="50000">
                <a:schemeClr val="accent1">
                  <a:tint val="44500"/>
                  <a:satMod val="160000"/>
                  <a:alpha val="15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  <a:tileRect/>
          </a:gradFill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cxnSp>
        <p:nvCxnSpPr>
          <p:cNvPr id="57" name="Straight Connector 56"/>
          <p:cNvCxnSpPr>
            <a:cxnSpLocks/>
            <a:stCxn id="56" idx="1"/>
            <a:endCxn id="56" idx="0"/>
          </p:cNvCxnSpPr>
          <p:nvPr/>
        </p:nvCxnSpPr>
        <p:spPr>
          <a:xfrm>
            <a:off x="2407510" y="4656142"/>
            <a:ext cx="868346" cy="13673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endCxn id="56" idx="3"/>
          </p:cNvCxnSpPr>
          <p:nvPr/>
        </p:nvCxnSpPr>
        <p:spPr>
          <a:xfrm flipV="1">
            <a:off x="2411760" y="1643555"/>
            <a:ext cx="856772" cy="11843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/>
          </p:cNvSpPr>
          <p:nvPr/>
        </p:nvSpPr>
        <p:spPr>
          <a:xfrm>
            <a:off x="393428" y="2581746"/>
            <a:ext cx="2014082" cy="2314122"/>
          </a:xfrm>
          <a:prstGeom prst="roundRect">
            <a:avLst/>
          </a:prstGeom>
          <a:solidFill>
            <a:schemeClr val="bg2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vert="horz" wrap="square" lIns="0" tIns="72000" rIns="0" bIns="0" rtlCol="0" anchor="t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chemeClr val="bg1"/>
                </a:solidFill>
              </a:rPr>
              <a:t>Strengthen SMEs ability to cross borders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entreprise et le travailleur Banque d'images - 200114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4" t="6622" r="3534" b="64311"/>
          <a:stretch/>
        </p:blipFill>
        <p:spPr bwMode="auto">
          <a:xfrm>
            <a:off x="943750" y="3554918"/>
            <a:ext cx="913437" cy="6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>
            <a:spLocks/>
          </p:cNvSpPr>
          <p:nvPr/>
        </p:nvSpPr>
        <p:spPr>
          <a:xfrm>
            <a:off x="554065" y="4463190"/>
            <a:ext cx="1692808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/>
              <a:t>Traders, exporters freight forwarders</a:t>
            </a:r>
            <a:endParaRPr lang="en-GB" sz="1200" dirty="0"/>
          </a:p>
        </p:txBody>
      </p:sp>
      <p:sp>
        <p:nvSpPr>
          <p:cNvPr id="27" name="Oval 26"/>
          <p:cNvSpPr>
            <a:spLocks/>
          </p:cNvSpPr>
          <p:nvPr/>
        </p:nvSpPr>
        <p:spPr>
          <a:xfrm>
            <a:off x="321420" y="2574390"/>
            <a:ext cx="232647" cy="23264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chemeClr val="bg2"/>
                </a:solidFill>
                <a:latin typeface="Arial"/>
              </a:rPr>
              <a:t>4</a:t>
            </a:r>
            <a:endParaRPr lang="en-GB" sz="1200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3419872" y="1583185"/>
            <a:ext cx="5328592" cy="5884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2000" tIns="72000" rIns="72000" bIns="7200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bg1"/>
                </a:solidFill>
              </a:rPr>
              <a:t>Enhance SMEs ability to comply with existing trade procedures:</a:t>
            </a:r>
            <a:r>
              <a:rPr lang="en-GB" sz="1600" dirty="0" smtClean="0">
                <a:solidFill>
                  <a:schemeClr val="bg1"/>
                </a:solidFill>
                <a:latin typeface="Arial"/>
              </a:rPr>
              <a:t> training, networking with border officials…</a:t>
            </a:r>
            <a:endParaRPr lang="en-GB" sz="1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3419872" y="5495752"/>
            <a:ext cx="5328592" cy="52772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2000" tIns="72000" rIns="72000" bIns="7200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bg1"/>
                </a:solidFill>
                <a:latin typeface="Arial"/>
              </a:rPr>
              <a:t>Connect SMEs with logistic providers: </a:t>
            </a:r>
            <a:r>
              <a:rPr lang="en-GB" sz="1600" dirty="0" smtClean="0">
                <a:solidFill>
                  <a:schemeClr val="bg1"/>
                </a:solidFill>
                <a:latin typeface="Arial"/>
              </a:rPr>
              <a:t>for integration of SMEs in global value chains</a:t>
            </a:r>
            <a:endParaRPr lang="en-GB" sz="1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3419872" y="2884729"/>
            <a:ext cx="5328589" cy="60013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72000" tIns="72000" rIns="72000" bIns="7200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bg1"/>
                </a:solidFill>
                <a:latin typeface="Arial"/>
              </a:rPr>
              <a:t>Support informal cross-border traders to go formal: </a:t>
            </a:r>
            <a:r>
              <a:rPr lang="en-GB" sz="1600" dirty="0" smtClean="0">
                <a:solidFill>
                  <a:schemeClr val="bg1"/>
                </a:solidFill>
                <a:latin typeface="Arial"/>
              </a:rPr>
              <a:t>Building on WICBT project already on-going in Uganda and Burundi</a:t>
            </a:r>
            <a:endParaRPr lang="en-GB" sz="16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19871" y="4197918"/>
            <a:ext cx="53285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/>
              <a:t>Enhance TSI </a:t>
            </a:r>
            <a:r>
              <a:rPr lang="en-GB" sz="1600" b="1" dirty="0"/>
              <a:t>capacities </a:t>
            </a:r>
            <a:r>
              <a:rPr lang="en-GB" sz="1600" dirty="0"/>
              <a:t>to support private sector in managing cross-border </a:t>
            </a:r>
            <a:r>
              <a:rPr lang="en-GB" sz="1600" dirty="0" smtClean="0"/>
              <a:t>operations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103274" cy="552471"/>
          </a:xfrm>
        </p:spPr>
        <p:txBody>
          <a:bodyPr/>
          <a:lstStyle/>
          <a:p>
            <a:r>
              <a:rPr lang="en-GB" sz="2400" b="1" dirty="0" smtClean="0"/>
              <a:t>Focus:       </a:t>
            </a:r>
            <a:r>
              <a:rPr lang="en-US" sz="2400" b="1" dirty="0"/>
              <a:t>Strengthen SMEs ability to cross borders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7" name="Oval 36"/>
          <p:cNvSpPr>
            <a:spLocks/>
          </p:cNvSpPr>
          <p:nvPr/>
        </p:nvSpPr>
        <p:spPr>
          <a:xfrm>
            <a:off x="1565962" y="547350"/>
            <a:ext cx="399798" cy="39979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chemeClr val="bg2"/>
                </a:solidFill>
                <a:latin typeface="Arial"/>
              </a:rPr>
              <a:t>4</a:t>
            </a:r>
            <a:endParaRPr lang="fr-FR" sz="2400" b="1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33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7615410" cy="552471"/>
          </a:xfrm>
        </p:spPr>
        <p:txBody>
          <a:bodyPr/>
          <a:lstStyle/>
          <a:p>
            <a:r>
              <a:rPr lang="en-GB" sz="2600" b="1" dirty="0" smtClean="0"/>
              <a:t>Focus: ITC institutional collaborations</a:t>
            </a:r>
            <a:endParaRPr lang="en-GB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32431" y="6432430"/>
            <a:ext cx="22012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aseline="30000" dirty="0" smtClean="0"/>
              <a:t>1</a:t>
            </a:r>
            <a:r>
              <a:rPr lang="en-GB" sz="1000" dirty="0" smtClean="0"/>
              <a:t>National </a:t>
            </a:r>
            <a:r>
              <a:rPr lang="en-GB" sz="1000" dirty="0"/>
              <a:t>Confederation of Industry </a:t>
            </a:r>
            <a:endParaRPr lang="fr-FR" sz="1000" dirty="0"/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357158" y="1340768"/>
            <a:ext cx="1550546" cy="739688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bg2"/>
                </a:solidFill>
                <a:latin typeface="Arial"/>
              </a:rPr>
              <a:t>UNCTAD</a:t>
            </a:r>
            <a:endParaRPr lang="en-GB" sz="1600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2316352" y="1387447"/>
            <a:ext cx="658733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latin typeface="Arial"/>
              </a:rPr>
              <a:t>Provide effective TACB to developing countries and SMEs to support the implementation of the WTO – TFA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/>
              </a:rPr>
              <a:t>Mauritius, Mongolia, Tajikistan</a:t>
            </a:r>
            <a:endParaRPr lang="en-GB" sz="1400" dirty="0">
              <a:latin typeface="Arial"/>
            </a:endParaRPr>
          </a:p>
        </p:txBody>
      </p:sp>
      <p:sp>
        <p:nvSpPr>
          <p:cNvPr id="26" name="Freeform 6"/>
          <p:cNvSpPr>
            <a:spLocks noChangeAspect="1"/>
          </p:cNvSpPr>
          <p:nvPr/>
        </p:nvSpPr>
        <p:spPr bwMode="auto">
          <a:xfrm>
            <a:off x="1756922" y="1182800"/>
            <a:ext cx="300704" cy="245652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tx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357158" y="2257092"/>
            <a:ext cx="1550546" cy="1031722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bg2"/>
                </a:solidFill>
                <a:latin typeface="Arial"/>
              </a:rPr>
              <a:t>WEF &amp; Bain</a:t>
            </a:r>
            <a:endParaRPr lang="en-GB" sz="1600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2316352" y="2256073"/>
            <a:ext cx="6587330" cy="10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ctr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/>
              <a:t>Joint publication of forthcoming ‘Trade Enabling Report’ focused </a:t>
            </a:r>
            <a:r>
              <a:rPr lang="en-US" sz="1400" b="1" dirty="0"/>
              <a:t>on implementation of Trade Facilitation </a:t>
            </a:r>
            <a:r>
              <a:rPr lang="en-US" sz="1400" b="1" dirty="0" smtClean="0"/>
              <a:t>Agreement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Including </a:t>
            </a:r>
            <a:r>
              <a:rPr lang="en-US" sz="1400" dirty="0"/>
              <a:t>ITC led authored case studies for sharing best practices from south-south </a:t>
            </a:r>
            <a:r>
              <a:rPr lang="en-US" sz="1400" dirty="0" smtClean="0"/>
              <a:t>perspective</a:t>
            </a:r>
            <a:endParaRPr lang="fr-FR" sz="1400" dirty="0">
              <a:latin typeface="Arial"/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57157" y="2155546"/>
            <a:ext cx="854652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6"/>
          <p:cNvSpPr>
            <a:spLocks noChangeAspect="1"/>
          </p:cNvSpPr>
          <p:nvPr/>
        </p:nvSpPr>
        <p:spPr bwMode="auto">
          <a:xfrm>
            <a:off x="1756922" y="2144542"/>
            <a:ext cx="300704" cy="245652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tx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357158" y="3490623"/>
            <a:ext cx="1550546" cy="49244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/>
              <a:t>Brazil Govt.</a:t>
            </a:r>
          </a:p>
          <a:p>
            <a:r>
              <a:rPr lang="en-US" dirty="0"/>
              <a:t>APEX Brazil </a:t>
            </a:r>
            <a:endParaRPr lang="en-GB" dirty="0"/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2297704" y="3521401"/>
            <a:ext cx="6605977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ct val="0"/>
              </a:spcAft>
              <a:defRPr sz="1600" b="1">
                <a:latin typeface="Arial"/>
              </a:defRPr>
            </a:lvl1pPr>
          </a:lstStyle>
          <a:p>
            <a:r>
              <a:rPr lang="en-GB" sz="1400" dirty="0"/>
              <a:t>Assist developing countries in Africa in the categorization </a:t>
            </a:r>
            <a:r>
              <a:rPr lang="en-GB" sz="1400" dirty="0" smtClean="0"/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/>
              <a:t>One event in </a:t>
            </a:r>
            <a:r>
              <a:rPr lang="en-US" sz="1400" b="0" dirty="0"/>
              <a:t>Angola and </a:t>
            </a:r>
            <a:r>
              <a:rPr lang="en-US" sz="1400" b="0" dirty="0" smtClean="0"/>
              <a:t>one in Mozambique </a:t>
            </a:r>
            <a:r>
              <a:rPr lang="en-US" sz="1400" b="0" dirty="0"/>
              <a:t>are </a:t>
            </a:r>
            <a:r>
              <a:rPr lang="en-US" sz="1400" b="0" dirty="0" smtClean="0"/>
              <a:t>planned in July ‘14</a:t>
            </a:r>
            <a:endParaRPr lang="fr-FR" sz="1400" b="0" dirty="0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357157" y="3386973"/>
            <a:ext cx="854652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6"/>
          <p:cNvSpPr>
            <a:spLocks noChangeAspect="1"/>
          </p:cNvSpPr>
          <p:nvPr/>
        </p:nvSpPr>
        <p:spPr bwMode="auto">
          <a:xfrm>
            <a:off x="1756922" y="3351586"/>
            <a:ext cx="300704" cy="245652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tx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357158" y="4194434"/>
            <a:ext cx="1550546" cy="50834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GB" dirty="0"/>
              <a:t>Brazil CNI</a:t>
            </a:r>
            <a:r>
              <a:rPr lang="en-GB" baseline="30000" dirty="0"/>
              <a:t>1</a:t>
            </a: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2297704" y="4233162"/>
            <a:ext cx="6605977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ct val="0"/>
              </a:spcAft>
              <a:defRPr sz="1600" b="1">
                <a:latin typeface="Arial"/>
              </a:defRPr>
            </a:lvl1pPr>
          </a:lstStyle>
          <a:p>
            <a:r>
              <a:rPr lang="en-US" sz="1400" dirty="0" smtClean="0"/>
              <a:t>Translate ITC publications: </a:t>
            </a:r>
            <a:r>
              <a:rPr lang="en-US" sz="1400" i="1" dirty="0" smtClean="0"/>
              <a:t>Business Guidelines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i="1" dirty="0" smtClean="0"/>
              <a:t>Timelines</a:t>
            </a:r>
            <a:r>
              <a:rPr lang="en-US" sz="1400" dirty="0" smtClean="0"/>
              <a:t> </a:t>
            </a:r>
            <a:r>
              <a:rPr lang="en-US" sz="1400" dirty="0"/>
              <a:t>into Portuguese for dissemination to Portuguese speaking countries</a:t>
            </a:r>
            <a:endParaRPr lang="fr-FR" sz="1400" b="0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357157" y="4083392"/>
            <a:ext cx="854652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6"/>
          <p:cNvSpPr>
            <a:spLocks noChangeAspect="1"/>
          </p:cNvSpPr>
          <p:nvPr/>
        </p:nvSpPr>
        <p:spPr bwMode="auto">
          <a:xfrm>
            <a:off x="1756922" y="4081885"/>
            <a:ext cx="300704" cy="245652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tx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57158" y="5623455"/>
            <a:ext cx="1550546" cy="63458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GB" dirty="0" smtClean="0"/>
              <a:t>TMEA</a:t>
            </a:r>
            <a:endParaRPr lang="en-GB" dirty="0"/>
          </a:p>
          <a:p>
            <a:r>
              <a:rPr lang="en-GB" dirty="0" smtClean="0"/>
              <a:t>FIATA &amp; ICC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085276" y="5666185"/>
            <a:ext cx="6690084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ct val="0"/>
              </a:spcAft>
              <a:defRPr sz="1600" b="1">
                <a:latin typeface="Arial"/>
              </a:defRPr>
            </a:lvl1pPr>
          </a:lstStyle>
          <a:p>
            <a:r>
              <a:rPr lang="en-GB" dirty="0" smtClean="0"/>
              <a:t>On-going discussion on collaborative work </a:t>
            </a:r>
            <a:r>
              <a:rPr lang="en-GB" dirty="0"/>
              <a:t>in the area of </a:t>
            </a:r>
            <a:r>
              <a:rPr lang="en-GB" dirty="0" smtClean="0"/>
              <a:t>TF</a:t>
            </a:r>
            <a:endParaRPr lang="en-GB" dirty="0" smtClean="0"/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357157" y="5490628"/>
            <a:ext cx="854652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/>
          </p:cNvGrpSpPr>
          <p:nvPr/>
        </p:nvGrpSpPr>
        <p:grpSpPr>
          <a:xfrm>
            <a:off x="1710975" y="5567669"/>
            <a:ext cx="300704" cy="259516"/>
            <a:chOff x="1630959" y="5567669"/>
            <a:chExt cx="417677" cy="360467"/>
          </a:xfrm>
        </p:grpSpPr>
        <p:sp>
          <p:nvSpPr>
            <p:cNvPr id="31" name="Freeform 20"/>
            <p:cNvSpPr>
              <a:spLocks noChangeAspect="1" noEditPoints="1"/>
            </p:cNvSpPr>
            <p:nvPr/>
          </p:nvSpPr>
          <p:spPr bwMode="auto">
            <a:xfrm>
              <a:off x="1653404" y="5567669"/>
              <a:ext cx="395232" cy="182258"/>
            </a:xfrm>
            <a:custGeom>
              <a:avLst/>
              <a:gdLst>
                <a:gd name="T0" fmla="*/ 18 w 875"/>
                <a:gd name="T1" fmla="*/ 272 h 404"/>
                <a:gd name="T2" fmla="*/ 141 w 875"/>
                <a:gd name="T3" fmla="*/ 134 h 404"/>
                <a:gd name="T4" fmla="*/ 290 w 875"/>
                <a:gd name="T5" fmla="*/ 22 h 404"/>
                <a:gd name="T6" fmla="*/ 745 w 875"/>
                <a:gd name="T7" fmla="*/ 199 h 404"/>
                <a:gd name="T8" fmla="*/ 86 w 875"/>
                <a:gd name="T9" fmla="*/ 224 h 404"/>
                <a:gd name="T10" fmla="*/ 147 w 875"/>
                <a:gd name="T11" fmla="*/ 112 h 404"/>
                <a:gd name="T12" fmla="*/ 857 w 875"/>
                <a:gd name="T13" fmla="*/ 244 h 404"/>
                <a:gd name="T14" fmla="*/ 874 w 875"/>
                <a:gd name="T15" fmla="*/ 265 h 404"/>
                <a:gd name="T16" fmla="*/ 832 w 875"/>
                <a:gd name="T17" fmla="*/ 297 h 404"/>
                <a:gd name="T18" fmla="*/ 833 w 875"/>
                <a:gd name="T19" fmla="*/ 343 h 404"/>
                <a:gd name="T20" fmla="*/ 717 w 875"/>
                <a:gd name="T21" fmla="*/ 346 h 404"/>
                <a:gd name="T22" fmla="*/ 860 w 875"/>
                <a:gd name="T23" fmla="*/ 284 h 404"/>
                <a:gd name="T24" fmla="*/ 850 w 875"/>
                <a:gd name="T25" fmla="*/ 300 h 404"/>
                <a:gd name="T26" fmla="*/ 856 w 875"/>
                <a:gd name="T27" fmla="*/ 300 h 404"/>
                <a:gd name="T28" fmla="*/ 832 w 875"/>
                <a:gd name="T29" fmla="*/ 340 h 404"/>
                <a:gd name="T30" fmla="*/ 818 w 875"/>
                <a:gd name="T31" fmla="*/ 380 h 404"/>
                <a:gd name="T32" fmla="*/ 761 w 875"/>
                <a:gd name="T33" fmla="*/ 364 h 404"/>
                <a:gd name="T34" fmla="*/ 715 w 875"/>
                <a:gd name="T35" fmla="*/ 342 h 404"/>
                <a:gd name="T36" fmla="*/ 705 w 875"/>
                <a:gd name="T37" fmla="*/ 316 h 404"/>
                <a:gd name="T38" fmla="*/ 787 w 875"/>
                <a:gd name="T39" fmla="*/ 329 h 404"/>
                <a:gd name="T40" fmla="*/ 643 w 875"/>
                <a:gd name="T41" fmla="*/ 136 h 404"/>
                <a:gd name="T42" fmla="*/ 59 w 875"/>
                <a:gd name="T43" fmla="*/ 267 h 404"/>
                <a:gd name="T44" fmla="*/ 317 w 875"/>
                <a:gd name="T45" fmla="*/ 56 h 404"/>
                <a:gd name="T46" fmla="*/ 21 w 875"/>
                <a:gd name="T47" fmla="*/ 307 h 404"/>
                <a:gd name="T48" fmla="*/ 66 w 875"/>
                <a:gd name="T49" fmla="*/ 219 h 404"/>
                <a:gd name="T50" fmla="*/ 208 w 875"/>
                <a:gd name="T51" fmla="*/ 86 h 404"/>
                <a:gd name="T52" fmla="*/ 29 w 875"/>
                <a:gd name="T53" fmla="*/ 259 h 404"/>
                <a:gd name="T54" fmla="*/ 31 w 875"/>
                <a:gd name="T55" fmla="*/ 239 h 404"/>
                <a:gd name="T56" fmla="*/ 156 w 875"/>
                <a:gd name="T57" fmla="*/ 104 h 404"/>
                <a:gd name="T58" fmla="*/ 74 w 875"/>
                <a:gd name="T59" fmla="*/ 173 h 404"/>
                <a:gd name="T60" fmla="*/ 229 w 875"/>
                <a:gd name="T61" fmla="*/ 49 h 404"/>
                <a:gd name="T62" fmla="*/ 362 w 875"/>
                <a:gd name="T63" fmla="*/ 4 h 404"/>
                <a:gd name="T64" fmla="*/ 558 w 875"/>
                <a:gd name="T65" fmla="*/ 31 h 404"/>
                <a:gd name="T66" fmla="*/ 729 w 875"/>
                <a:gd name="T67" fmla="*/ 179 h 404"/>
                <a:gd name="T68" fmla="*/ 819 w 875"/>
                <a:gd name="T69" fmla="*/ 271 h 404"/>
                <a:gd name="T70" fmla="*/ 820 w 875"/>
                <a:gd name="T71" fmla="*/ 279 h 404"/>
                <a:gd name="T72" fmla="*/ 849 w 875"/>
                <a:gd name="T73" fmla="*/ 252 h 404"/>
                <a:gd name="T74" fmla="*/ 847 w 875"/>
                <a:gd name="T75" fmla="*/ 269 h 404"/>
                <a:gd name="T76" fmla="*/ 826 w 875"/>
                <a:gd name="T77" fmla="*/ 309 h 404"/>
                <a:gd name="T78" fmla="*/ 860 w 875"/>
                <a:gd name="T79" fmla="*/ 266 h 404"/>
                <a:gd name="T80" fmla="*/ 862 w 875"/>
                <a:gd name="T81" fmla="*/ 266 h 404"/>
                <a:gd name="T82" fmla="*/ 833 w 875"/>
                <a:gd name="T83" fmla="*/ 266 h 404"/>
                <a:gd name="T84" fmla="*/ 99 w 875"/>
                <a:gd name="T85" fmla="*/ 149 h 404"/>
                <a:gd name="T86" fmla="*/ 44 w 875"/>
                <a:gd name="T87" fmla="*/ 227 h 404"/>
                <a:gd name="T88" fmla="*/ 67 w 875"/>
                <a:gd name="T89" fmla="*/ 201 h 404"/>
                <a:gd name="T90" fmla="*/ 149 w 875"/>
                <a:gd name="T91" fmla="*/ 126 h 404"/>
                <a:gd name="T92" fmla="*/ 69 w 875"/>
                <a:gd name="T93" fmla="*/ 228 h 404"/>
                <a:gd name="T94" fmla="*/ 132 w 875"/>
                <a:gd name="T95" fmla="*/ 151 h 404"/>
                <a:gd name="T96" fmla="*/ 225 w 875"/>
                <a:gd name="T97" fmla="*/ 62 h 404"/>
                <a:gd name="T98" fmla="*/ 333 w 875"/>
                <a:gd name="T99" fmla="*/ 10 h 404"/>
                <a:gd name="T100" fmla="*/ 165 w 875"/>
                <a:gd name="T101" fmla="*/ 142 h 404"/>
                <a:gd name="T102" fmla="*/ 670 w 875"/>
                <a:gd name="T103" fmla="*/ 163 h 404"/>
                <a:gd name="T104" fmla="*/ 710 w 875"/>
                <a:gd name="T105" fmla="*/ 321 h 404"/>
                <a:gd name="T106" fmla="*/ 790 w 875"/>
                <a:gd name="T107" fmla="*/ 340 h 404"/>
                <a:gd name="T108" fmla="*/ 819 w 875"/>
                <a:gd name="T109" fmla="*/ 373 h 404"/>
                <a:gd name="T110" fmla="*/ 844 w 875"/>
                <a:gd name="T111" fmla="*/ 312 h 404"/>
                <a:gd name="T112" fmla="*/ 821 w 875"/>
                <a:gd name="T113" fmla="*/ 366 h 404"/>
                <a:gd name="T114" fmla="*/ 836 w 875"/>
                <a:gd name="T115" fmla="*/ 322 h 404"/>
                <a:gd name="T116" fmla="*/ 844 w 875"/>
                <a:gd name="T117" fmla="*/ 298 h 404"/>
                <a:gd name="T118" fmla="*/ 861 w 875"/>
                <a:gd name="T119" fmla="*/ 277 h 404"/>
                <a:gd name="T120" fmla="*/ 871 w 875"/>
                <a:gd name="T121" fmla="*/ 267 h 404"/>
                <a:gd name="T122" fmla="*/ 870 w 875"/>
                <a:gd name="T123" fmla="*/ 280 h 404"/>
                <a:gd name="T124" fmla="*/ 832 w 875"/>
                <a:gd name="T125" fmla="*/ 34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5" h="404">
                  <a:moveTo>
                    <a:pt x="9" y="328"/>
                  </a:moveTo>
                  <a:cubicBezTo>
                    <a:pt x="9" y="327"/>
                    <a:pt x="10" y="326"/>
                    <a:pt x="11" y="325"/>
                  </a:cubicBezTo>
                  <a:cubicBezTo>
                    <a:pt x="10" y="326"/>
                    <a:pt x="10" y="327"/>
                    <a:pt x="9" y="328"/>
                  </a:cubicBezTo>
                  <a:close/>
                  <a:moveTo>
                    <a:pt x="11" y="322"/>
                  </a:moveTo>
                  <a:cubicBezTo>
                    <a:pt x="10" y="323"/>
                    <a:pt x="9" y="323"/>
                    <a:pt x="9" y="325"/>
                  </a:cubicBezTo>
                  <a:cubicBezTo>
                    <a:pt x="10" y="324"/>
                    <a:pt x="11" y="323"/>
                    <a:pt x="11" y="322"/>
                  </a:cubicBezTo>
                  <a:close/>
                  <a:moveTo>
                    <a:pt x="15" y="319"/>
                  </a:moveTo>
                  <a:cubicBezTo>
                    <a:pt x="15" y="318"/>
                    <a:pt x="15" y="318"/>
                    <a:pt x="16" y="316"/>
                  </a:cubicBezTo>
                  <a:cubicBezTo>
                    <a:pt x="15" y="317"/>
                    <a:pt x="15" y="317"/>
                    <a:pt x="15" y="317"/>
                  </a:cubicBezTo>
                  <a:cubicBezTo>
                    <a:pt x="14" y="318"/>
                    <a:pt x="15" y="318"/>
                    <a:pt x="15" y="319"/>
                  </a:cubicBezTo>
                  <a:close/>
                  <a:moveTo>
                    <a:pt x="38" y="297"/>
                  </a:moveTo>
                  <a:cubicBezTo>
                    <a:pt x="38" y="296"/>
                    <a:pt x="38" y="296"/>
                    <a:pt x="38" y="295"/>
                  </a:cubicBezTo>
                  <a:cubicBezTo>
                    <a:pt x="38" y="296"/>
                    <a:pt x="37" y="297"/>
                    <a:pt x="37" y="298"/>
                  </a:cubicBezTo>
                  <a:lnTo>
                    <a:pt x="38" y="297"/>
                  </a:lnTo>
                  <a:close/>
                  <a:moveTo>
                    <a:pt x="12" y="319"/>
                  </a:moveTo>
                  <a:cubicBezTo>
                    <a:pt x="12" y="319"/>
                    <a:pt x="12" y="319"/>
                    <a:pt x="12" y="320"/>
                  </a:cubicBezTo>
                  <a:cubicBezTo>
                    <a:pt x="12" y="320"/>
                    <a:pt x="13" y="319"/>
                    <a:pt x="13" y="318"/>
                  </a:cubicBezTo>
                  <a:cubicBezTo>
                    <a:pt x="13" y="318"/>
                    <a:pt x="13" y="318"/>
                    <a:pt x="12" y="319"/>
                  </a:cubicBezTo>
                  <a:close/>
                  <a:moveTo>
                    <a:pt x="39" y="293"/>
                  </a:moveTo>
                  <a:cubicBezTo>
                    <a:pt x="39" y="294"/>
                    <a:pt x="39" y="294"/>
                    <a:pt x="39" y="294"/>
                  </a:cubicBezTo>
                  <a:cubicBezTo>
                    <a:pt x="40" y="293"/>
                    <a:pt x="40" y="293"/>
                    <a:pt x="41" y="293"/>
                  </a:cubicBezTo>
                  <a:cubicBezTo>
                    <a:pt x="41" y="292"/>
                    <a:pt x="40" y="292"/>
                    <a:pt x="39" y="293"/>
                  </a:cubicBezTo>
                  <a:close/>
                  <a:moveTo>
                    <a:pt x="25" y="302"/>
                  </a:moveTo>
                  <a:cubicBezTo>
                    <a:pt x="24" y="302"/>
                    <a:pt x="24" y="303"/>
                    <a:pt x="24" y="304"/>
                  </a:cubicBezTo>
                  <a:cubicBezTo>
                    <a:pt x="24" y="304"/>
                    <a:pt x="25" y="302"/>
                    <a:pt x="25" y="302"/>
                  </a:cubicBezTo>
                  <a:close/>
                  <a:moveTo>
                    <a:pt x="49" y="277"/>
                  </a:moveTo>
                  <a:cubicBezTo>
                    <a:pt x="49" y="278"/>
                    <a:pt x="49" y="278"/>
                    <a:pt x="48" y="280"/>
                  </a:cubicBezTo>
                  <a:cubicBezTo>
                    <a:pt x="48" y="280"/>
                    <a:pt x="48" y="280"/>
                    <a:pt x="48" y="280"/>
                  </a:cubicBezTo>
                  <a:cubicBezTo>
                    <a:pt x="47" y="281"/>
                    <a:pt x="47" y="281"/>
                    <a:pt x="46" y="282"/>
                  </a:cubicBezTo>
                  <a:cubicBezTo>
                    <a:pt x="46" y="283"/>
                    <a:pt x="46" y="284"/>
                    <a:pt x="46" y="284"/>
                  </a:cubicBezTo>
                  <a:cubicBezTo>
                    <a:pt x="46" y="284"/>
                    <a:pt x="47" y="283"/>
                    <a:pt x="47" y="283"/>
                  </a:cubicBezTo>
                  <a:cubicBezTo>
                    <a:pt x="47" y="283"/>
                    <a:pt x="47" y="282"/>
                    <a:pt x="47" y="281"/>
                  </a:cubicBezTo>
                  <a:cubicBezTo>
                    <a:pt x="48" y="281"/>
                    <a:pt x="49" y="280"/>
                    <a:pt x="50" y="279"/>
                  </a:cubicBezTo>
                  <a:cubicBezTo>
                    <a:pt x="49" y="279"/>
                    <a:pt x="50" y="277"/>
                    <a:pt x="51" y="275"/>
                  </a:cubicBezTo>
                  <a:cubicBezTo>
                    <a:pt x="50" y="276"/>
                    <a:pt x="50" y="277"/>
                    <a:pt x="49" y="277"/>
                  </a:cubicBezTo>
                  <a:close/>
                  <a:moveTo>
                    <a:pt x="26" y="300"/>
                  </a:moveTo>
                  <a:cubicBezTo>
                    <a:pt x="27" y="299"/>
                    <a:pt x="27" y="299"/>
                    <a:pt x="27" y="299"/>
                  </a:cubicBezTo>
                  <a:cubicBezTo>
                    <a:pt x="27" y="299"/>
                    <a:pt x="27" y="299"/>
                    <a:pt x="27" y="298"/>
                  </a:cubicBezTo>
                  <a:cubicBezTo>
                    <a:pt x="27" y="298"/>
                    <a:pt x="26" y="299"/>
                    <a:pt x="26" y="300"/>
                  </a:cubicBezTo>
                  <a:close/>
                  <a:moveTo>
                    <a:pt x="25" y="295"/>
                  </a:moveTo>
                  <a:cubicBezTo>
                    <a:pt x="26" y="294"/>
                    <a:pt x="26" y="293"/>
                    <a:pt x="26" y="292"/>
                  </a:cubicBezTo>
                  <a:cubicBezTo>
                    <a:pt x="26" y="293"/>
                    <a:pt x="25" y="295"/>
                    <a:pt x="25" y="295"/>
                  </a:cubicBezTo>
                  <a:close/>
                  <a:moveTo>
                    <a:pt x="62" y="263"/>
                  </a:moveTo>
                  <a:cubicBezTo>
                    <a:pt x="63" y="262"/>
                    <a:pt x="64" y="261"/>
                    <a:pt x="64" y="260"/>
                  </a:cubicBezTo>
                  <a:cubicBezTo>
                    <a:pt x="63" y="261"/>
                    <a:pt x="63" y="262"/>
                    <a:pt x="62" y="263"/>
                  </a:cubicBezTo>
                  <a:close/>
                  <a:moveTo>
                    <a:pt x="32" y="284"/>
                  </a:moveTo>
                  <a:cubicBezTo>
                    <a:pt x="31" y="285"/>
                    <a:pt x="31" y="285"/>
                    <a:pt x="30" y="286"/>
                  </a:cubicBezTo>
                  <a:cubicBezTo>
                    <a:pt x="31" y="286"/>
                    <a:pt x="32" y="285"/>
                    <a:pt x="32" y="284"/>
                  </a:cubicBezTo>
                  <a:close/>
                  <a:moveTo>
                    <a:pt x="54" y="260"/>
                  </a:moveTo>
                  <a:cubicBezTo>
                    <a:pt x="55" y="261"/>
                    <a:pt x="53" y="262"/>
                    <a:pt x="54" y="262"/>
                  </a:cubicBezTo>
                  <a:cubicBezTo>
                    <a:pt x="55" y="261"/>
                    <a:pt x="54" y="261"/>
                    <a:pt x="55" y="259"/>
                  </a:cubicBezTo>
                  <a:cubicBezTo>
                    <a:pt x="55" y="259"/>
                    <a:pt x="55" y="260"/>
                    <a:pt x="54" y="260"/>
                  </a:cubicBezTo>
                  <a:close/>
                  <a:moveTo>
                    <a:pt x="33" y="278"/>
                  </a:moveTo>
                  <a:cubicBezTo>
                    <a:pt x="33" y="279"/>
                    <a:pt x="34" y="277"/>
                    <a:pt x="35" y="276"/>
                  </a:cubicBezTo>
                  <a:cubicBezTo>
                    <a:pt x="35" y="275"/>
                    <a:pt x="33" y="277"/>
                    <a:pt x="33" y="278"/>
                  </a:cubicBezTo>
                  <a:close/>
                  <a:moveTo>
                    <a:pt x="43" y="264"/>
                  </a:moveTo>
                  <a:cubicBezTo>
                    <a:pt x="42" y="265"/>
                    <a:pt x="41" y="266"/>
                    <a:pt x="41" y="267"/>
                  </a:cubicBezTo>
                  <a:cubicBezTo>
                    <a:pt x="40" y="268"/>
                    <a:pt x="42" y="265"/>
                    <a:pt x="41" y="267"/>
                  </a:cubicBezTo>
                  <a:cubicBezTo>
                    <a:pt x="42" y="266"/>
                    <a:pt x="43" y="265"/>
                    <a:pt x="43" y="264"/>
                  </a:cubicBezTo>
                  <a:close/>
                  <a:moveTo>
                    <a:pt x="73" y="242"/>
                  </a:moveTo>
                  <a:cubicBezTo>
                    <a:pt x="73" y="241"/>
                    <a:pt x="72" y="243"/>
                    <a:pt x="72" y="244"/>
                  </a:cubicBezTo>
                  <a:cubicBezTo>
                    <a:pt x="72" y="245"/>
                    <a:pt x="73" y="242"/>
                    <a:pt x="73" y="242"/>
                  </a:cubicBezTo>
                  <a:close/>
                  <a:moveTo>
                    <a:pt x="71" y="240"/>
                  </a:moveTo>
                  <a:cubicBezTo>
                    <a:pt x="70" y="241"/>
                    <a:pt x="70" y="242"/>
                    <a:pt x="70" y="242"/>
                  </a:cubicBezTo>
                  <a:cubicBezTo>
                    <a:pt x="69" y="243"/>
                    <a:pt x="70" y="243"/>
                    <a:pt x="70" y="243"/>
                  </a:cubicBezTo>
                  <a:cubicBezTo>
                    <a:pt x="70" y="241"/>
                    <a:pt x="72" y="241"/>
                    <a:pt x="71" y="240"/>
                  </a:cubicBezTo>
                  <a:close/>
                  <a:moveTo>
                    <a:pt x="89" y="227"/>
                  </a:moveTo>
                  <a:cubicBezTo>
                    <a:pt x="88" y="228"/>
                    <a:pt x="88" y="229"/>
                    <a:pt x="87" y="230"/>
                  </a:cubicBezTo>
                  <a:cubicBezTo>
                    <a:pt x="88" y="229"/>
                    <a:pt x="89" y="228"/>
                    <a:pt x="89" y="227"/>
                  </a:cubicBezTo>
                  <a:close/>
                  <a:moveTo>
                    <a:pt x="32" y="268"/>
                  </a:moveTo>
                  <a:cubicBezTo>
                    <a:pt x="32" y="270"/>
                    <a:pt x="32" y="270"/>
                    <a:pt x="32" y="270"/>
                  </a:cubicBezTo>
                  <a:cubicBezTo>
                    <a:pt x="33" y="269"/>
                    <a:pt x="33" y="268"/>
                    <a:pt x="33" y="268"/>
                  </a:cubicBezTo>
                  <a:cubicBezTo>
                    <a:pt x="34" y="267"/>
                    <a:pt x="33" y="267"/>
                    <a:pt x="32" y="268"/>
                  </a:cubicBezTo>
                  <a:close/>
                  <a:moveTo>
                    <a:pt x="39" y="264"/>
                  </a:moveTo>
                  <a:cubicBezTo>
                    <a:pt x="40" y="263"/>
                    <a:pt x="40" y="262"/>
                    <a:pt x="41" y="262"/>
                  </a:cubicBezTo>
                  <a:cubicBezTo>
                    <a:pt x="41" y="261"/>
                    <a:pt x="39" y="263"/>
                    <a:pt x="39" y="264"/>
                  </a:cubicBezTo>
                  <a:close/>
                  <a:moveTo>
                    <a:pt x="36" y="263"/>
                  </a:moveTo>
                  <a:cubicBezTo>
                    <a:pt x="35" y="264"/>
                    <a:pt x="37" y="262"/>
                    <a:pt x="36" y="264"/>
                  </a:cubicBezTo>
                  <a:cubicBezTo>
                    <a:pt x="36" y="264"/>
                    <a:pt x="36" y="263"/>
                    <a:pt x="36" y="263"/>
                  </a:cubicBezTo>
                  <a:cubicBezTo>
                    <a:pt x="38" y="261"/>
                    <a:pt x="39" y="259"/>
                    <a:pt x="41" y="257"/>
                  </a:cubicBezTo>
                  <a:cubicBezTo>
                    <a:pt x="41" y="255"/>
                    <a:pt x="41" y="256"/>
                    <a:pt x="41" y="255"/>
                  </a:cubicBezTo>
                  <a:cubicBezTo>
                    <a:pt x="40" y="256"/>
                    <a:pt x="40" y="256"/>
                    <a:pt x="40" y="257"/>
                  </a:cubicBezTo>
                  <a:cubicBezTo>
                    <a:pt x="39" y="258"/>
                    <a:pt x="39" y="257"/>
                    <a:pt x="38" y="258"/>
                  </a:cubicBezTo>
                  <a:cubicBezTo>
                    <a:pt x="39" y="259"/>
                    <a:pt x="38" y="260"/>
                    <a:pt x="38" y="261"/>
                  </a:cubicBezTo>
                  <a:cubicBezTo>
                    <a:pt x="37" y="262"/>
                    <a:pt x="36" y="262"/>
                    <a:pt x="36" y="263"/>
                  </a:cubicBezTo>
                  <a:close/>
                  <a:moveTo>
                    <a:pt x="81" y="228"/>
                  </a:moveTo>
                  <a:cubicBezTo>
                    <a:pt x="80" y="229"/>
                    <a:pt x="81" y="229"/>
                    <a:pt x="81" y="229"/>
                  </a:cubicBezTo>
                  <a:cubicBezTo>
                    <a:pt x="81" y="229"/>
                    <a:pt x="82" y="228"/>
                    <a:pt x="82" y="227"/>
                  </a:cubicBezTo>
                  <a:cubicBezTo>
                    <a:pt x="83" y="227"/>
                    <a:pt x="82" y="228"/>
                    <a:pt x="81" y="228"/>
                  </a:cubicBezTo>
                  <a:cubicBezTo>
                    <a:pt x="80" y="229"/>
                    <a:pt x="81" y="227"/>
                    <a:pt x="82" y="227"/>
                  </a:cubicBezTo>
                  <a:cubicBezTo>
                    <a:pt x="82" y="226"/>
                    <a:pt x="81" y="228"/>
                    <a:pt x="81" y="228"/>
                  </a:cubicBezTo>
                  <a:close/>
                  <a:moveTo>
                    <a:pt x="16" y="278"/>
                  </a:moveTo>
                  <a:cubicBezTo>
                    <a:pt x="17" y="277"/>
                    <a:pt x="18" y="276"/>
                    <a:pt x="18" y="275"/>
                  </a:cubicBezTo>
                  <a:cubicBezTo>
                    <a:pt x="17" y="276"/>
                    <a:pt x="16" y="276"/>
                    <a:pt x="16" y="278"/>
                  </a:cubicBezTo>
                  <a:close/>
                  <a:moveTo>
                    <a:pt x="16" y="275"/>
                  </a:moveTo>
                  <a:cubicBezTo>
                    <a:pt x="16" y="276"/>
                    <a:pt x="16" y="277"/>
                    <a:pt x="15" y="277"/>
                  </a:cubicBezTo>
                  <a:cubicBezTo>
                    <a:pt x="15" y="278"/>
                    <a:pt x="16" y="276"/>
                    <a:pt x="16" y="275"/>
                  </a:cubicBezTo>
                  <a:close/>
                  <a:moveTo>
                    <a:pt x="17" y="274"/>
                  </a:moveTo>
                  <a:cubicBezTo>
                    <a:pt x="17" y="274"/>
                    <a:pt x="18" y="274"/>
                    <a:pt x="18" y="274"/>
                  </a:cubicBezTo>
                  <a:cubicBezTo>
                    <a:pt x="18" y="273"/>
                    <a:pt x="18" y="273"/>
                    <a:pt x="18" y="272"/>
                  </a:cubicBezTo>
                  <a:cubicBezTo>
                    <a:pt x="18" y="273"/>
                    <a:pt x="18" y="273"/>
                    <a:pt x="17" y="274"/>
                  </a:cubicBezTo>
                  <a:close/>
                  <a:moveTo>
                    <a:pt x="83" y="225"/>
                  </a:moveTo>
                  <a:cubicBezTo>
                    <a:pt x="84" y="226"/>
                    <a:pt x="85" y="223"/>
                    <a:pt x="86" y="223"/>
                  </a:cubicBezTo>
                  <a:cubicBezTo>
                    <a:pt x="86" y="222"/>
                    <a:pt x="84" y="224"/>
                    <a:pt x="83" y="225"/>
                  </a:cubicBezTo>
                  <a:close/>
                  <a:moveTo>
                    <a:pt x="8" y="276"/>
                  </a:moveTo>
                  <a:cubicBezTo>
                    <a:pt x="7" y="277"/>
                    <a:pt x="6" y="279"/>
                    <a:pt x="6" y="280"/>
                  </a:cubicBezTo>
                  <a:cubicBezTo>
                    <a:pt x="7" y="279"/>
                    <a:pt x="7" y="278"/>
                    <a:pt x="8" y="276"/>
                  </a:cubicBezTo>
                  <a:close/>
                  <a:moveTo>
                    <a:pt x="91" y="216"/>
                  </a:moveTo>
                  <a:cubicBezTo>
                    <a:pt x="91" y="216"/>
                    <a:pt x="90" y="217"/>
                    <a:pt x="89" y="218"/>
                  </a:cubicBezTo>
                  <a:cubicBezTo>
                    <a:pt x="90" y="218"/>
                    <a:pt x="91" y="217"/>
                    <a:pt x="91" y="216"/>
                  </a:cubicBezTo>
                  <a:close/>
                  <a:moveTo>
                    <a:pt x="33" y="255"/>
                  </a:moveTo>
                  <a:cubicBezTo>
                    <a:pt x="33" y="257"/>
                    <a:pt x="32" y="257"/>
                    <a:pt x="31" y="258"/>
                  </a:cubicBezTo>
                  <a:cubicBezTo>
                    <a:pt x="32" y="258"/>
                    <a:pt x="34" y="254"/>
                    <a:pt x="33" y="255"/>
                  </a:cubicBezTo>
                  <a:close/>
                  <a:moveTo>
                    <a:pt x="50" y="243"/>
                  </a:moveTo>
                  <a:cubicBezTo>
                    <a:pt x="50" y="244"/>
                    <a:pt x="52" y="241"/>
                    <a:pt x="52" y="240"/>
                  </a:cubicBezTo>
                  <a:cubicBezTo>
                    <a:pt x="52" y="240"/>
                    <a:pt x="52" y="240"/>
                    <a:pt x="52" y="239"/>
                  </a:cubicBezTo>
                  <a:cubicBezTo>
                    <a:pt x="51" y="240"/>
                    <a:pt x="51" y="242"/>
                    <a:pt x="50" y="243"/>
                  </a:cubicBezTo>
                  <a:close/>
                  <a:moveTo>
                    <a:pt x="18" y="267"/>
                  </a:moveTo>
                  <a:cubicBezTo>
                    <a:pt x="19" y="266"/>
                    <a:pt x="20" y="265"/>
                    <a:pt x="21" y="263"/>
                  </a:cubicBezTo>
                  <a:cubicBezTo>
                    <a:pt x="20" y="264"/>
                    <a:pt x="19" y="265"/>
                    <a:pt x="18" y="267"/>
                  </a:cubicBezTo>
                  <a:close/>
                  <a:moveTo>
                    <a:pt x="96" y="211"/>
                  </a:moveTo>
                  <a:cubicBezTo>
                    <a:pt x="97" y="209"/>
                    <a:pt x="99" y="208"/>
                    <a:pt x="99" y="206"/>
                  </a:cubicBezTo>
                  <a:cubicBezTo>
                    <a:pt x="98" y="208"/>
                    <a:pt x="96" y="209"/>
                    <a:pt x="95" y="211"/>
                  </a:cubicBezTo>
                  <a:cubicBezTo>
                    <a:pt x="96" y="211"/>
                    <a:pt x="96" y="211"/>
                    <a:pt x="96" y="211"/>
                  </a:cubicBezTo>
                  <a:close/>
                  <a:moveTo>
                    <a:pt x="41" y="244"/>
                  </a:moveTo>
                  <a:cubicBezTo>
                    <a:pt x="41" y="244"/>
                    <a:pt x="40" y="245"/>
                    <a:pt x="40" y="245"/>
                  </a:cubicBezTo>
                  <a:cubicBezTo>
                    <a:pt x="40" y="245"/>
                    <a:pt x="40" y="246"/>
                    <a:pt x="40" y="246"/>
                  </a:cubicBezTo>
                  <a:cubicBezTo>
                    <a:pt x="41" y="246"/>
                    <a:pt x="41" y="245"/>
                    <a:pt x="41" y="244"/>
                  </a:cubicBezTo>
                  <a:close/>
                  <a:moveTo>
                    <a:pt x="101" y="204"/>
                  </a:moveTo>
                  <a:cubicBezTo>
                    <a:pt x="100" y="205"/>
                    <a:pt x="100" y="205"/>
                    <a:pt x="100" y="206"/>
                  </a:cubicBezTo>
                  <a:cubicBezTo>
                    <a:pt x="100" y="206"/>
                    <a:pt x="101" y="205"/>
                    <a:pt x="101" y="205"/>
                  </a:cubicBezTo>
                  <a:cubicBezTo>
                    <a:pt x="100" y="205"/>
                    <a:pt x="102" y="204"/>
                    <a:pt x="102" y="203"/>
                  </a:cubicBezTo>
                  <a:cubicBezTo>
                    <a:pt x="101" y="203"/>
                    <a:pt x="101" y="204"/>
                    <a:pt x="101" y="204"/>
                  </a:cubicBezTo>
                  <a:close/>
                  <a:moveTo>
                    <a:pt x="106" y="200"/>
                  </a:moveTo>
                  <a:cubicBezTo>
                    <a:pt x="104" y="201"/>
                    <a:pt x="105" y="199"/>
                    <a:pt x="104" y="200"/>
                  </a:cubicBezTo>
                  <a:cubicBezTo>
                    <a:pt x="105" y="201"/>
                    <a:pt x="103" y="202"/>
                    <a:pt x="103" y="203"/>
                  </a:cubicBezTo>
                  <a:cubicBezTo>
                    <a:pt x="104" y="201"/>
                    <a:pt x="105" y="202"/>
                    <a:pt x="106" y="200"/>
                  </a:cubicBezTo>
                  <a:close/>
                  <a:moveTo>
                    <a:pt x="37" y="240"/>
                  </a:moveTo>
                  <a:cubicBezTo>
                    <a:pt x="37" y="241"/>
                    <a:pt x="37" y="241"/>
                    <a:pt x="37" y="242"/>
                  </a:cubicBezTo>
                  <a:cubicBezTo>
                    <a:pt x="38" y="241"/>
                    <a:pt x="39" y="239"/>
                    <a:pt x="37" y="240"/>
                  </a:cubicBezTo>
                  <a:close/>
                  <a:moveTo>
                    <a:pt x="110" y="195"/>
                  </a:moveTo>
                  <a:cubicBezTo>
                    <a:pt x="111" y="194"/>
                    <a:pt x="111" y="193"/>
                    <a:pt x="112" y="192"/>
                  </a:cubicBezTo>
                  <a:cubicBezTo>
                    <a:pt x="113" y="191"/>
                    <a:pt x="113" y="192"/>
                    <a:pt x="112" y="193"/>
                  </a:cubicBezTo>
                  <a:cubicBezTo>
                    <a:pt x="114" y="192"/>
                    <a:pt x="113" y="191"/>
                    <a:pt x="115" y="189"/>
                  </a:cubicBezTo>
                  <a:cubicBezTo>
                    <a:pt x="115" y="189"/>
                    <a:pt x="115" y="189"/>
                    <a:pt x="114" y="190"/>
                  </a:cubicBezTo>
                  <a:cubicBezTo>
                    <a:pt x="113" y="191"/>
                    <a:pt x="114" y="189"/>
                    <a:pt x="115" y="189"/>
                  </a:cubicBezTo>
                  <a:cubicBezTo>
                    <a:pt x="113" y="191"/>
                    <a:pt x="111" y="192"/>
                    <a:pt x="110" y="195"/>
                  </a:cubicBezTo>
                  <a:close/>
                  <a:moveTo>
                    <a:pt x="80" y="205"/>
                  </a:moveTo>
                  <a:cubicBezTo>
                    <a:pt x="79" y="207"/>
                    <a:pt x="78" y="208"/>
                    <a:pt x="78" y="209"/>
                  </a:cubicBezTo>
                  <a:cubicBezTo>
                    <a:pt x="79" y="208"/>
                    <a:pt x="80" y="206"/>
                    <a:pt x="80" y="205"/>
                  </a:cubicBezTo>
                  <a:close/>
                  <a:moveTo>
                    <a:pt x="60" y="219"/>
                  </a:moveTo>
                  <a:cubicBezTo>
                    <a:pt x="59" y="219"/>
                    <a:pt x="59" y="220"/>
                    <a:pt x="59" y="220"/>
                  </a:cubicBezTo>
                  <a:cubicBezTo>
                    <a:pt x="60" y="219"/>
                    <a:pt x="59" y="220"/>
                    <a:pt x="60" y="220"/>
                  </a:cubicBezTo>
                  <a:cubicBezTo>
                    <a:pt x="60" y="219"/>
                    <a:pt x="60" y="219"/>
                    <a:pt x="60" y="219"/>
                  </a:cubicBezTo>
                  <a:close/>
                  <a:moveTo>
                    <a:pt x="79" y="197"/>
                  </a:moveTo>
                  <a:cubicBezTo>
                    <a:pt x="80" y="196"/>
                    <a:pt x="81" y="195"/>
                    <a:pt x="81" y="193"/>
                  </a:cubicBezTo>
                  <a:cubicBezTo>
                    <a:pt x="81" y="195"/>
                    <a:pt x="79" y="196"/>
                    <a:pt x="79" y="197"/>
                  </a:cubicBezTo>
                  <a:close/>
                  <a:moveTo>
                    <a:pt x="57" y="203"/>
                  </a:moveTo>
                  <a:cubicBezTo>
                    <a:pt x="57" y="203"/>
                    <a:pt x="57" y="204"/>
                    <a:pt x="56" y="204"/>
                  </a:cubicBezTo>
                  <a:cubicBezTo>
                    <a:pt x="57" y="204"/>
                    <a:pt x="57" y="203"/>
                    <a:pt x="58" y="203"/>
                  </a:cubicBezTo>
                  <a:cubicBezTo>
                    <a:pt x="59" y="201"/>
                    <a:pt x="57" y="204"/>
                    <a:pt x="57" y="203"/>
                  </a:cubicBezTo>
                  <a:close/>
                  <a:moveTo>
                    <a:pt x="41" y="214"/>
                  </a:moveTo>
                  <a:cubicBezTo>
                    <a:pt x="42" y="213"/>
                    <a:pt x="43" y="212"/>
                    <a:pt x="43" y="211"/>
                  </a:cubicBezTo>
                  <a:cubicBezTo>
                    <a:pt x="43" y="212"/>
                    <a:pt x="41" y="214"/>
                    <a:pt x="41" y="214"/>
                  </a:cubicBezTo>
                  <a:close/>
                  <a:moveTo>
                    <a:pt x="104" y="173"/>
                  </a:moveTo>
                  <a:cubicBezTo>
                    <a:pt x="105" y="173"/>
                    <a:pt x="105" y="173"/>
                    <a:pt x="105" y="173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1"/>
                    <a:pt x="104" y="173"/>
                    <a:pt x="104" y="173"/>
                  </a:cubicBezTo>
                  <a:close/>
                  <a:moveTo>
                    <a:pt x="63" y="190"/>
                  </a:moveTo>
                  <a:cubicBezTo>
                    <a:pt x="63" y="191"/>
                    <a:pt x="62" y="192"/>
                    <a:pt x="62" y="192"/>
                  </a:cubicBezTo>
                  <a:cubicBezTo>
                    <a:pt x="62" y="193"/>
                    <a:pt x="60" y="194"/>
                    <a:pt x="60" y="196"/>
                  </a:cubicBezTo>
                  <a:cubicBezTo>
                    <a:pt x="61" y="195"/>
                    <a:pt x="61" y="194"/>
                    <a:pt x="63" y="193"/>
                  </a:cubicBezTo>
                  <a:cubicBezTo>
                    <a:pt x="63" y="192"/>
                    <a:pt x="62" y="193"/>
                    <a:pt x="62" y="193"/>
                  </a:cubicBezTo>
                  <a:cubicBezTo>
                    <a:pt x="62" y="192"/>
                    <a:pt x="64" y="191"/>
                    <a:pt x="63" y="190"/>
                  </a:cubicBezTo>
                  <a:close/>
                  <a:moveTo>
                    <a:pt x="108" y="165"/>
                  </a:moveTo>
                  <a:cubicBezTo>
                    <a:pt x="108" y="164"/>
                    <a:pt x="107" y="165"/>
                    <a:pt x="106" y="166"/>
                  </a:cubicBezTo>
                  <a:cubicBezTo>
                    <a:pt x="105" y="167"/>
                    <a:pt x="107" y="165"/>
                    <a:pt x="106" y="167"/>
                  </a:cubicBezTo>
                  <a:cubicBezTo>
                    <a:pt x="107" y="166"/>
                    <a:pt x="107" y="166"/>
                    <a:pt x="108" y="165"/>
                  </a:cubicBezTo>
                  <a:close/>
                  <a:moveTo>
                    <a:pt x="75" y="176"/>
                  </a:moveTo>
                  <a:cubicBezTo>
                    <a:pt x="74" y="178"/>
                    <a:pt x="73" y="179"/>
                    <a:pt x="72" y="180"/>
                  </a:cubicBezTo>
                  <a:cubicBezTo>
                    <a:pt x="72" y="180"/>
                    <a:pt x="75" y="177"/>
                    <a:pt x="75" y="176"/>
                  </a:cubicBezTo>
                  <a:close/>
                  <a:moveTo>
                    <a:pt x="69" y="177"/>
                  </a:moveTo>
                  <a:cubicBezTo>
                    <a:pt x="69" y="178"/>
                    <a:pt x="68" y="178"/>
                    <a:pt x="67" y="180"/>
                  </a:cubicBezTo>
                  <a:cubicBezTo>
                    <a:pt x="68" y="179"/>
                    <a:pt x="69" y="178"/>
                    <a:pt x="69" y="177"/>
                  </a:cubicBezTo>
                  <a:close/>
                  <a:moveTo>
                    <a:pt x="84" y="168"/>
                  </a:moveTo>
                  <a:cubicBezTo>
                    <a:pt x="85" y="168"/>
                    <a:pt x="86" y="167"/>
                    <a:pt x="87" y="166"/>
                  </a:cubicBezTo>
                  <a:cubicBezTo>
                    <a:pt x="86" y="167"/>
                    <a:pt x="85" y="167"/>
                    <a:pt x="84" y="168"/>
                  </a:cubicBezTo>
                  <a:close/>
                  <a:moveTo>
                    <a:pt x="94" y="159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4" y="160"/>
                    <a:pt x="94" y="159"/>
                    <a:pt x="95" y="158"/>
                  </a:cubicBezTo>
                  <a:cubicBezTo>
                    <a:pt x="95" y="158"/>
                    <a:pt x="94" y="158"/>
                    <a:pt x="94" y="159"/>
                  </a:cubicBezTo>
                  <a:close/>
                  <a:moveTo>
                    <a:pt x="96" y="156"/>
                  </a:moveTo>
                  <a:cubicBezTo>
                    <a:pt x="97" y="156"/>
                    <a:pt x="98" y="155"/>
                    <a:pt x="98" y="154"/>
                  </a:cubicBezTo>
                  <a:cubicBezTo>
                    <a:pt x="99" y="154"/>
                    <a:pt x="97" y="155"/>
                    <a:pt x="96" y="156"/>
                  </a:cubicBezTo>
                  <a:close/>
                  <a:moveTo>
                    <a:pt x="141" y="134"/>
                  </a:moveTo>
                  <a:cubicBezTo>
                    <a:pt x="141" y="134"/>
                    <a:pt x="141" y="134"/>
                    <a:pt x="141" y="134"/>
                  </a:cubicBezTo>
                  <a:cubicBezTo>
                    <a:pt x="141" y="133"/>
                    <a:pt x="142" y="133"/>
                    <a:pt x="142" y="133"/>
                  </a:cubicBezTo>
                  <a:cubicBezTo>
                    <a:pt x="143" y="133"/>
                    <a:pt x="142" y="132"/>
                    <a:pt x="143" y="132"/>
                  </a:cubicBezTo>
                  <a:cubicBezTo>
                    <a:pt x="144" y="130"/>
                    <a:pt x="142" y="133"/>
                    <a:pt x="142" y="132"/>
                  </a:cubicBezTo>
                  <a:cubicBezTo>
                    <a:pt x="141" y="132"/>
                    <a:pt x="139" y="135"/>
                    <a:pt x="141" y="134"/>
                  </a:cubicBezTo>
                  <a:close/>
                  <a:moveTo>
                    <a:pt x="146" y="129"/>
                  </a:moveTo>
                  <a:cubicBezTo>
                    <a:pt x="145" y="129"/>
                    <a:pt x="145" y="129"/>
                    <a:pt x="145" y="129"/>
                  </a:cubicBezTo>
                  <a:cubicBezTo>
                    <a:pt x="144" y="130"/>
                    <a:pt x="144" y="130"/>
                    <a:pt x="143" y="131"/>
                  </a:cubicBezTo>
                  <a:cubicBezTo>
                    <a:pt x="144" y="131"/>
                    <a:pt x="144" y="130"/>
                    <a:pt x="144" y="130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6" y="130"/>
                    <a:pt x="146" y="129"/>
                    <a:pt x="146" y="129"/>
                  </a:cubicBezTo>
                  <a:close/>
                  <a:moveTo>
                    <a:pt x="152" y="126"/>
                  </a:moveTo>
                  <a:cubicBezTo>
                    <a:pt x="151" y="126"/>
                    <a:pt x="151" y="127"/>
                    <a:pt x="150" y="128"/>
                  </a:cubicBezTo>
                  <a:cubicBezTo>
                    <a:pt x="151" y="127"/>
                    <a:pt x="152" y="127"/>
                    <a:pt x="152" y="126"/>
                  </a:cubicBezTo>
                  <a:close/>
                  <a:moveTo>
                    <a:pt x="110" y="144"/>
                  </a:moveTo>
                  <a:cubicBezTo>
                    <a:pt x="112" y="143"/>
                    <a:pt x="111" y="142"/>
                    <a:pt x="110" y="142"/>
                  </a:cubicBezTo>
                  <a:cubicBezTo>
                    <a:pt x="109" y="144"/>
                    <a:pt x="110" y="143"/>
                    <a:pt x="110" y="144"/>
                  </a:cubicBezTo>
                  <a:close/>
                  <a:moveTo>
                    <a:pt x="108" y="145"/>
                  </a:moveTo>
                  <a:cubicBezTo>
                    <a:pt x="109" y="143"/>
                    <a:pt x="111" y="142"/>
                    <a:pt x="111" y="141"/>
                  </a:cubicBezTo>
                  <a:cubicBezTo>
                    <a:pt x="110" y="142"/>
                    <a:pt x="108" y="143"/>
                    <a:pt x="108" y="145"/>
                  </a:cubicBezTo>
                  <a:close/>
                  <a:moveTo>
                    <a:pt x="112" y="142"/>
                  </a:moveTo>
                  <a:cubicBezTo>
                    <a:pt x="113" y="141"/>
                    <a:pt x="114" y="140"/>
                    <a:pt x="114" y="139"/>
                  </a:cubicBezTo>
                  <a:cubicBezTo>
                    <a:pt x="113" y="140"/>
                    <a:pt x="113" y="141"/>
                    <a:pt x="112" y="142"/>
                  </a:cubicBezTo>
                  <a:cubicBezTo>
                    <a:pt x="112" y="142"/>
                    <a:pt x="112" y="141"/>
                    <a:pt x="112" y="142"/>
                  </a:cubicBezTo>
                  <a:close/>
                  <a:moveTo>
                    <a:pt x="118" y="137"/>
                  </a:moveTo>
                  <a:cubicBezTo>
                    <a:pt x="117" y="139"/>
                    <a:pt x="117" y="139"/>
                    <a:pt x="117" y="139"/>
                  </a:cubicBezTo>
                  <a:cubicBezTo>
                    <a:pt x="119" y="137"/>
                    <a:pt x="120" y="137"/>
                    <a:pt x="118" y="137"/>
                  </a:cubicBezTo>
                  <a:close/>
                  <a:moveTo>
                    <a:pt x="158" y="121"/>
                  </a:moveTo>
                  <a:cubicBezTo>
                    <a:pt x="159" y="121"/>
                    <a:pt x="160" y="120"/>
                    <a:pt x="160" y="119"/>
                  </a:cubicBezTo>
                  <a:cubicBezTo>
                    <a:pt x="159" y="120"/>
                    <a:pt x="158" y="120"/>
                    <a:pt x="158" y="121"/>
                  </a:cubicBezTo>
                  <a:close/>
                  <a:moveTo>
                    <a:pt x="171" y="112"/>
                  </a:moveTo>
                  <a:cubicBezTo>
                    <a:pt x="173" y="109"/>
                    <a:pt x="176" y="108"/>
                    <a:pt x="177" y="106"/>
                  </a:cubicBezTo>
                  <a:cubicBezTo>
                    <a:pt x="175" y="108"/>
                    <a:pt x="173" y="109"/>
                    <a:pt x="171" y="111"/>
                  </a:cubicBezTo>
                  <a:cubicBezTo>
                    <a:pt x="171" y="111"/>
                    <a:pt x="171" y="111"/>
                    <a:pt x="171" y="110"/>
                  </a:cubicBezTo>
                  <a:cubicBezTo>
                    <a:pt x="169" y="111"/>
                    <a:pt x="170" y="112"/>
                    <a:pt x="171" y="112"/>
                  </a:cubicBezTo>
                  <a:close/>
                  <a:moveTo>
                    <a:pt x="133" y="123"/>
                  </a:moveTo>
                  <a:cubicBezTo>
                    <a:pt x="132" y="122"/>
                    <a:pt x="131" y="125"/>
                    <a:pt x="132" y="125"/>
                  </a:cubicBezTo>
                  <a:cubicBezTo>
                    <a:pt x="133" y="124"/>
                    <a:pt x="132" y="123"/>
                    <a:pt x="133" y="123"/>
                  </a:cubicBezTo>
                  <a:close/>
                  <a:moveTo>
                    <a:pt x="133" y="123"/>
                  </a:moveTo>
                  <a:cubicBezTo>
                    <a:pt x="134" y="123"/>
                    <a:pt x="134" y="122"/>
                    <a:pt x="135" y="121"/>
                  </a:cubicBezTo>
                  <a:cubicBezTo>
                    <a:pt x="134" y="121"/>
                    <a:pt x="133" y="122"/>
                    <a:pt x="133" y="123"/>
                  </a:cubicBezTo>
                  <a:close/>
                  <a:moveTo>
                    <a:pt x="185" y="101"/>
                  </a:moveTo>
                  <a:cubicBezTo>
                    <a:pt x="184" y="101"/>
                    <a:pt x="183" y="101"/>
                    <a:pt x="183" y="102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5" y="101"/>
                    <a:pt x="184" y="101"/>
                    <a:pt x="185" y="101"/>
                  </a:cubicBezTo>
                  <a:close/>
                  <a:moveTo>
                    <a:pt x="152" y="111"/>
                  </a:moveTo>
                  <a:cubicBezTo>
                    <a:pt x="152" y="110"/>
                    <a:pt x="151" y="110"/>
                    <a:pt x="152" y="109"/>
                  </a:cubicBezTo>
                  <a:cubicBezTo>
                    <a:pt x="151" y="110"/>
                    <a:pt x="150" y="112"/>
                    <a:pt x="152" y="111"/>
                  </a:cubicBezTo>
                  <a:close/>
                  <a:moveTo>
                    <a:pt x="187" y="71"/>
                  </a:moveTo>
                  <a:cubicBezTo>
                    <a:pt x="186" y="72"/>
                    <a:pt x="186" y="73"/>
                    <a:pt x="185" y="74"/>
                  </a:cubicBezTo>
                  <a:cubicBezTo>
                    <a:pt x="187" y="73"/>
                    <a:pt x="187" y="72"/>
                    <a:pt x="187" y="71"/>
                  </a:cubicBezTo>
                  <a:close/>
                  <a:moveTo>
                    <a:pt x="215" y="55"/>
                  </a:moveTo>
                  <a:cubicBezTo>
                    <a:pt x="216" y="55"/>
                    <a:pt x="216" y="54"/>
                    <a:pt x="217" y="54"/>
                  </a:cubicBezTo>
                  <a:cubicBezTo>
                    <a:pt x="218" y="54"/>
                    <a:pt x="216" y="55"/>
                    <a:pt x="216" y="55"/>
                  </a:cubicBezTo>
                  <a:cubicBezTo>
                    <a:pt x="217" y="55"/>
                    <a:pt x="218" y="54"/>
                    <a:pt x="219" y="53"/>
                  </a:cubicBezTo>
                  <a:cubicBezTo>
                    <a:pt x="218" y="54"/>
                    <a:pt x="218" y="54"/>
                    <a:pt x="217" y="53"/>
                  </a:cubicBezTo>
                  <a:cubicBezTo>
                    <a:pt x="218" y="52"/>
                    <a:pt x="220" y="52"/>
                    <a:pt x="221" y="51"/>
                  </a:cubicBezTo>
                  <a:cubicBezTo>
                    <a:pt x="220" y="51"/>
                    <a:pt x="220" y="52"/>
                    <a:pt x="219" y="52"/>
                  </a:cubicBezTo>
                  <a:cubicBezTo>
                    <a:pt x="217" y="53"/>
                    <a:pt x="216" y="54"/>
                    <a:pt x="215" y="54"/>
                  </a:cubicBezTo>
                  <a:cubicBezTo>
                    <a:pt x="215" y="55"/>
                    <a:pt x="216" y="54"/>
                    <a:pt x="215" y="55"/>
                  </a:cubicBezTo>
                  <a:close/>
                  <a:moveTo>
                    <a:pt x="229" y="47"/>
                  </a:moveTo>
                  <a:cubicBezTo>
                    <a:pt x="228" y="47"/>
                    <a:pt x="227" y="49"/>
                    <a:pt x="227" y="48"/>
                  </a:cubicBezTo>
                  <a:cubicBezTo>
                    <a:pt x="226" y="48"/>
                    <a:pt x="226" y="49"/>
                    <a:pt x="226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7"/>
                  </a:cubicBezTo>
                  <a:close/>
                  <a:moveTo>
                    <a:pt x="231" y="47"/>
                  </a:moveTo>
                  <a:cubicBezTo>
                    <a:pt x="231" y="47"/>
                    <a:pt x="232" y="46"/>
                    <a:pt x="233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31" y="46"/>
                    <a:pt x="231" y="46"/>
                    <a:pt x="231" y="46"/>
                  </a:cubicBezTo>
                  <a:cubicBezTo>
                    <a:pt x="231" y="46"/>
                    <a:pt x="231" y="46"/>
                    <a:pt x="230" y="47"/>
                  </a:cubicBezTo>
                  <a:cubicBezTo>
                    <a:pt x="231" y="47"/>
                    <a:pt x="230" y="47"/>
                    <a:pt x="231" y="47"/>
                  </a:cubicBezTo>
                  <a:close/>
                  <a:moveTo>
                    <a:pt x="236" y="45"/>
                  </a:moveTo>
                  <a:cubicBezTo>
                    <a:pt x="237" y="44"/>
                    <a:pt x="238" y="44"/>
                    <a:pt x="239" y="43"/>
                  </a:cubicBezTo>
                  <a:cubicBezTo>
                    <a:pt x="238" y="43"/>
                    <a:pt x="237" y="45"/>
                    <a:pt x="235" y="45"/>
                  </a:cubicBezTo>
                  <a:cubicBezTo>
                    <a:pt x="235" y="45"/>
                    <a:pt x="236" y="45"/>
                    <a:pt x="236" y="45"/>
                  </a:cubicBezTo>
                  <a:close/>
                  <a:moveTo>
                    <a:pt x="241" y="42"/>
                  </a:moveTo>
                  <a:cubicBezTo>
                    <a:pt x="241" y="42"/>
                    <a:pt x="242" y="42"/>
                    <a:pt x="242" y="41"/>
                  </a:cubicBezTo>
                  <a:cubicBezTo>
                    <a:pt x="242" y="41"/>
                    <a:pt x="241" y="41"/>
                    <a:pt x="241" y="41"/>
                  </a:cubicBezTo>
                  <a:cubicBezTo>
                    <a:pt x="240" y="42"/>
                    <a:pt x="240" y="42"/>
                    <a:pt x="241" y="42"/>
                  </a:cubicBezTo>
                  <a:close/>
                  <a:moveTo>
                    <a:pt x="243" y="41"/>
                  </a:moveTo>
                  <a:cubicBezTo>
                    <a:pt x="244" y="41"/>
                    <a:pt x="243" y="41"/>
                    <a:pt x="244" y="41"/>
                  </a:cubicBezTo>
                  <a:cubicBezTo>
                    <a:pt x="244" y="40"/>
                    <a:pt x="243" y="40"/>
                    <a:pt x="243" y="40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1"/>
                    <a:pt x="242" y="41"/>
                    <a:pt x="243" y="41"/>
                  </a:cubicBezTo>
                  <a:close/>
                  <a:moveTo>
                    <a:pt x="247" y="38"/>
                  </a:moveTo>
                  <a:cubicBezTo>
                    <a:pt x="246" y="39"/>
                    <a:pt x="244" y="39"/>
                    <a:pt x="243" y="39"/>
                  </a:cubicBezTo>
                  <a:cubicBezTo>
                    <a:pt x="243" y="40"/>
                    <a:pt x="246" y="39"/>
                    <a:pt x="247" y="38"/>
                  </a:cubicBezTo>
                  <a:close/>
                  <a:moveTo>
                    <a:pt x="262" y="32"/>
                  </a:moveTo>
                  <a:cubicBezTo>
                    <a:pt x="263" y="32"/>
                    <a:pt x="264" y="31"/>
                    <a:pt x="264" y="31"/>
                  </a:cubicBezTo>
                  <a:cubicBezTo>
                    <a:pt x="263" y="31"/>
                    <a:pt x="263" y="32"/>
                    <a:pt x="262" y="31"/>
                  </a:cubicBezTo>
                  <a:cubicBezTo>
                    <a:pt x="261" y="32"/>
                    <a:pt x="261" y="33"/>
                    <a:pt x="262" y="32"/>
                  </a:cubicBezTo>
                  <a:close/>
                  <a:moveTo>
                    <a:pt x="273" y="27"/>
                  </a:moveTo>
                  <a:cubicBezTo>
                    <a:pt x="272" y="28"/>
                    <a:pt x="272" y="28"/>
                    <a:pt x="272" y="28"/>
                  </a:cubicBezTo>
                  <a:cubicBezTo>
                    <a:pt x="273" y="28"/>
                    <a:pt x="274" y="27"/>
                    <a:pt x="275" y="27"/>
                  </a:cubicBezTo>
                  <a:lnTo>
                    <a:pt x="273" y="27"/>
                  </a:lnTo>
                  <a:close/>
                  <a:moveTo>
                    <a:pt x="281" y="24"/>
                  </a:moveTo>
                  <a:cubicBezTo>
                    <a:pt x="280" y="24"/>
                    <a:pt x="281" y="24"/>
                    <a:pt x="280" y="25"/>
                  </a:cubicBezTo>
                  <a:cubicBezTo>
                    <a:pt x="280" y="25"/>
                    <a:pt x="279" y="25"/>
                    <a:pt x="278" y="26"/>
                  </a:cubicBezTo>
                  <a:cubicBezTo>
                    <a:pt x="280" y="25"/>
                    <a:pt x="281" y="25"/>
                    <a:pt x="282" y="24"/>
                  </a:cubicBezTo>
                  <a:cubicBezTo>
                    <a:pt x="283" y="24"/>
                    <a:pt x="280" y="25"/>
                    <a:pt x="281" y="24"/>
                  </a:cubicBezTo>
                  <a:close/>
                  <a:moveTo>
                    <a:pt x="282" y="23"/>
                  </a:moveTo>
                  <a:cubicBezTo>
                    <a:pt x="283" y="23"/>
                    <a:pt x="284" y="22"/>
                    <a:pt x="285" y="22"/>
                  </a:cubicBezTo>
                  <a:cubicBezTo>
                    <a:pt x="284" y="22"/>
                    <a:pt x="283" y="22"/>
                    <a:pt x="282" y="22"/>
                  </a:cubicBezTo>
                  <a:cubicBezTo>
                    <a:pt x="282" y="23"/>
                    <a:pt x="283" y="22"/>
                    <a:pt x="282" y="23"/>
                  </a:cubicBezTo>
                  <a:close/>
                  <a:moveTo>
                    <a:pt x="290" y="22"/>
                  </a:moveTo>
                  <a:cubicBezTo>
                    <a:pt x="292" y="21"/>
                    <a:pt x="294" y="20"/>
                    <a:pt x="296" y="20"/>
                  </a:cubicBezTo>
                  <a:cubicBezTo>
                    <a:pt x="297" y="19"/>
                    <a:pt x="294" y="20"/>
                    <a:pt x="293" y="20"/>
                  </a:cubicBezTo>
                  <a:cubicBezTo>
                    <a:pt x="292" y="20"/>
                    <a:pt x="293" y="20"/>
                    <a:pt x="291" y="21"/>
                  </a:cubicBezTo>
                  <a:cubicBezTo>
                    <a:pt x="289" y="21"/>
                    <a:pt x="289" y="21"/>
                    <a:pt x="288" y="21"/>
                  </a:cubicBezTo>
                  <a:cubicBezTo>
                    <a:pt x="288" y="22"/>
                    <a:pt x="288" y="22"/>
                    <a:pt x="290" y="22"/>
                  </a:cubicBezTo>
                  <a:close/>
                  <a:moveTo>
                    <a:pt x="290" y="20"/>
                  </a:moveTo>
                  <a:cubicBezTo>
                    <a:pt x="292" y="20"/>
                    <a:pt x="293" y="19"/>
                    <a:pt x="295" y="19"/>
                  </a:cubicBezTo>
                  <a:cubicBezTo>
                    <a:pt x="294" y="19"/>
                    <a:pt x="291" y="19"/>
                    <a:pt x="290" y="20"/>
                  </a:cubicBezTo>
                  <a:close/>
                  <a:moveTo>
                    <a:pt x="297" y="17"/>
                  </a:moveTo>
                  <a:cubicBezTo>
                    <a:pt x="298" y="17"/>
                    <a:pt x="298" y="17"/>
                    <a:pt x="299" y="17"/>
                  </a:cubicBezTo>
                  <a:cubicBezTo>
                    <a:pt x="300" y="17"/>
                    <a:pt x="298" y="17"/>
                    <a:pt x="299" y="16"/>
                  </a:cubicBezTo>
                  <a:cubicBezTo>
                    <a:pt x="298" y="16"/>
                    <a:pt x="298" y="17"/>
                    <a:pt x="297" y="17"/>
                  </a:cubicBezTo>
                  <a:cubicBezTo>
                    <a:pt x="298" y="17"/>
                    <a:pt x="298" y="17"/>
                    <a:pt x="297" y="17"/>
                  </a:cubicBezTo>
                  <a:close/>
                  <a:moveTo>
                    <a:pt x="308" y="13"/>
                  </a:moveTo>
                  <a:cubicBezTo>
                    <a:pt x="308" y="14"/>
                    <a:pt x="308" y="14"/>
                    <a:pt x="307" y="14"/>
                  </a:cubicBezTo>
                  <a:cubicBezTo>
                    <a:pt x="307" y="14"/>
                    <a:pt x="308" y="14"/>
                    <a:pt x="309" y="14"/>
                  </a:cubicBezTo>
                  <a:cubicBezTo>
                    <a:pt x="308" y="14"/>
                    <a:pt x="309" y="13"/>
                    <a:pt x="308" y="13"/>
                  </a:cubicBezTo>
                  <a:close/>
                  <a:moveTo>
                    <a:pt x="431" y="1"/>
                  </a:moveTo>
                  <a:cubicBezTo>
                    <a:pt x="430" y="1"/>
                    <a:pt x="429" y="0"/>
                    <a:pt x="427" y="0"/>
                  </a:cubicBezTo>
                  <a:cubicBezTo>
                    <a:pt x="426" y="0"/>
                    <a:pt x="427" y="1"/>
                    <a:pt x="426" y="1"/>
                  </a:cubicBezTo>
                  <a:cubicBezTo>
                    <a:pt x="428" y="1"/>
                    <a:pt x="430" y="1"/>
                    <a:pt x="431" y="1"/>
                  </a:cubicBezTo>
                  <a:close/>
                  <a:moveTo>
                    <a:pt x="460" y="2"/>
                  </a:moveTo>
                  <a:cubicBezTo>
                    <a:pt x="461" y="2"/>
                    <a:pt x="462" y="2"/>
                    <a:pt x="463" y="2"/>
                  </a:cubicBezTo>
                  <a:cubicBezTo>
                    <a:pt x="463" y="2"/>
                    <a:pt x="461" y="1"/>
                    <a:pt x="460" y="2"/>
                  </a:cubicBezTo>
                  <a:close/>
                  <a:moveTo>
                    <a:pt x="500" y="10"/>
                  </a:moveTo>
                  <a:cubicBezTo>
                    <a:pt x="498" y="9"/>
                    <a:pt x="497" y="9"/>
                    <a:pt x="495" y="9"/>
                  </a:cubicBezTo>
                  <a:cubicBezTo>
                    <a:pt x="495" y="9"/>
                    <a:pt x="498" y="10"/>
                    <a:pt x="500" y="10"/>
                  </a:cubicBezTo>
                  <a:close/>
                  <a:moveTo>
                    <a:pt x="512" y="13"/>
                  </a:moveTo>
                  <a:cubicBezTo>
                    <a:pt x="514" y="13"/>
                    <a:pt x="517" y="14"/>
                    <a:pt x="517" y="14"/>
                  </a:cubicBezTo>
                  <a:cubicBezTo>
                    <a:pt x="516" y="13"/>
                    <a:pt x="513" y="13"/>
                    <a:pt x="512" y="13"/>
                  </a:cubicBezTo>
                  <a:close/>
                  <a:moveTo>
                    <a:pt x="545" y="23"/>
                  </a:moveTo>
                  <a:cubicBezTo>
                    <a:pt x="546" y="24"/>
                    <a:pt x="547" y="24"/>
                    <a:pt x="548" y="25"/>
                  </a:cubicBezTo>
                  <a:cubicBezTo>
                    <a:pt x="549" y="25"/>
                    <a:pt x="546" y="23"/>
                    <a:pt x="545" y="23"/>
                  </a:cubicBezTo>
                  <a:close/>
                  <a:moveTo>
                    <a:pt x="578" y="40"/>
                  </a:moveTo>
                  <a:cubicBezTo>
                    <a:pt x="578" y="40"/>
                    <a:pt x="577" y="39"/>
                    <a:pt x="576" y="39"/>
                  </a:cubicBezTo>
                  <a:cubicBezTo>
                    <a:pt x="577" y="40"/>
                    <a:pt x="576" y="40"/>
                    <a:pt x="577" y="40"/>
                  </a:cubicBezTo>
                  <a:cubicBezTo>
                    <a:pt x="577" y="40"/>
                    <a:pt x="578" y="40"/>
                    <a:pt x="578" y="40"/>
                  </a:cubicBezTo>
                  <a:close/>
                  <a:moveTo>
                    <a:pt x="642" y="137"/>
                  </a:moveTo>
                  <a:cubicBezTo>
                    <a:pt x="644" y="139"/>
                    <a:pt x="646" y="140"/>
                    <a:pt x="648" y="142"/>
                  </a:cubicBezTo>
                  <a:cubicBezTo>
                    <a:pt x="647" y="141"/>
                    <a:pt x="644" y="138"/>
                    <a:pt x="642" y="137"/>
                  </a:cubicBezTo>
                  <a:close/>
                  <a:moveTo>
                    <a:pt x="650" y="144"/>
                  </a:moveTo>
                  <a:cubicBezTo>
                    <a:pt x="650" y="143"/>
                    <a:pt x="649" y="143"/>
                    <a:pt x="648" y="142"/>
                  </a:cubicBezTo>
                  <a:cubicBezTo>
                    <a:pt x="649" y="143"/>
                    <a:pt x="649" y="144"/>
                    <a:pt x="650" y="144"/>
                  </a:cubicBezTo>
                  <a:close/>
                  <a:moveTo>
                    <a:pt x="633" y="74"/>
                  </a:moveTo>
                  <a:cubicBezTo>
                    <a:pt x="635" y="75"/>
                    <a:pt x="635" y="76"/>
                    <a:pt x="637" y="77"/>
                  </a:cubicBezTo>
                  <a:cubicBezTo>
                    <a:pt x="636" y="75"/>
                    <a:pt x="634" y="74"/>
                    <a:pt x="632" y="73"/>
                  </a:cubicBezTo>
                  <a:cubicBezTo>
                    <a:pt x="633" y="74"/>
                    <a:pt x="632" y="74"/>
                    <a:pt x="633" y="74"/>
                  </a:cubicBezTo>
                  <a:cubicBezTo>
                    <a:pt x="633" y="74"/>
                    <a:pt x="633" y="74"/>
                    <a:pt x="633" y="74"/>
                  </a:cubicBezTo>
                  <a:close/>
                  <a:moveTo>
                    <a:pt x="640" y="83"/>
                  </a:moveTo>
                  <a:cubicBezTo>
                    <a:pt x="640" y="82"/>
                    <a:pt x="642" y="83"/>
                    <a:pt x="641" y="82"/>
                  </a:cubicBezTo>
                  <a:cubicBezTo>
                    <a:pt x="640" y="81"/>
                    <a:pt x="640" y="82"/>
                    <a:pt x="640" y="83"/>
                  </a:cubicBezTo>
                  <a:close/>
                  <a:moveTo>
                    <a:pt x="641" y="81"/>
                  </a:moveTo>
                  <a:cubicBezTo>
                    <a:pt x="641" y="80"/>
                    <a:pt x="640" y="80"/>
                    <a:pt x="639" y="79"/>
                  </a:cubicBezTo>
                  <a:cubicBezTo>
                    <a:pt x="639" y="79"/>
                    <a:pt x="639" y="80"/>
                    <a:pt x="640" y="80"/>
                  </a:cubicBezTo>
                  <a:cubicBezTo>
                    <a:pt x="641" y="81"/>
                    <a:pt x="641" y="81"/>
                    <a:pt x="641" y="81"/>
                  </a:cubicBezTo>
                  <a:close/>
                  <a:moveTo>
                    <a:pt x="701" y="139"/>
                  </a:moveTo>
                  <a:cubicBezTo>
                    <a:pt x="700" y="138"/>
                    <a:pt x="700" y="138"/>
                    <a:pt x="699" y="137"/>
                  </a:cubicBezTo>
                  <a:cubicBezTo>
                    <a:pt x="699" y="138"/>
                    <a:pt x="699" y="137"/>
                    <a:pt x="699" y="137"/>
                  </a:cubicBezTo>
                  <a:cubicBezTo>
                    <a:pt x="699" y="138"/>
                    <a:pt x="700" y="138"/>
                    <a:pt x="701" y="139"/>
                  </a:cubicBezTo>
                  <a:close/>
                  <a:moveTo>
                    <a:pt x="705" y="142"/>
                  </a:moveTo>
                  <a:cubicBezTo>
                    <a:pt x="704" y="141"/>
                    <a:pt x="704" y="140"/>
                    <a:pt x="703" y="141"/>
                  </a:cubicBezTo>
                  <a:cubicBezTo>
                    <a:pt x="704" y="141"/>
                    <a:pt x="705" y="142"/>
                    <a:pt x="705" y="142"/>
                  </a:cubicBezTo>
                  <a:close/>
                  <a:moveTo>
                    <a:pt x="714" y="155"/>
                  </a:moveTo>
                  <a:cubicBezTo>
                    <a:pt x="712" y="151"/>
                    <a:pt x="709" y="149"/>
                    <a:pt x="706" y="146"/>
                  </a:cubicBezTo>
                  <a:cubicBezTo>
                    <a:pt x="708" y="148"/>
                    <a:pt x="710" y="151"/>
                    <a:pt x="712" y="153"/>
                  </a:cubicBezTo>
                  <a:cubicBezTo>
                    <a:pt x="712" y="152"/>
                    <a:pt x="713" y="154"/>
                    <a:pt x="714" y="155"/>
                  </a:cubicBezTo>
                  <a:close/>
                  <a:moveTo>
                    <a:pt x="713" y="154"/>
                  </a:moveTo>
                  <a:cubicBezTo>
                    <a:pt x="713" y="155"/>
                    <a:pt x="715" y="156"/>
                    <a:pt x="715" y="157"/>
                  </a:cubicBezTo>
                  <a:cubicBezTo>
                    <a:pt x="715" y="156"/>
                    <a:pt x="714" y="155"/>
                    <a:pt x="713" y="154"/>
                  </a:cubicBezTo>
                  <a:close/>
                  <a:moveTo>
                    <a:pt x="716" y="158"/>
                  </a:moveTo>
                  <a:cubicBezTo>
                    <a:pt x="717" y="159"/>
                    <a:pt x="718" y="161"/>
                    <a:pt x="719" y="162"/>
                  </a:cubicBezTo>
                  <a:cubicBezTo>
                    <a:pt x="719" y="161"/>
                    <a:pt x="717" y="159"/>
                    <a:pt x="716" y="158"/>
                  </a:cubicBezTo>
                  <a:close/>
                  <a:moveTo>
                    <a:pt x="718" y="162"/>
                  </a:moveTo>
                  <a:cubicBezTo>
                    <a:pt x="719" y="163"/>
                    <a:pt x="719" y="164"/>
                    <a:pt x="719" y="165"/>
                  </a:cubicBezTo>
                  <a:cubicBezTo>
                    <a:pt x="720" y="165"/>
                    <a:pt x="721" y="166"/>
                    <a:pt x="721" y="165"/>
                  </a:cubicBezTo>
                  <a:cubicBezTo>
                    <a:pt x="720" y="165"/>
                    <a:pt x="719" y="163"/>
                    <a:pt x="718" y="162"/>
                  </a:cubicBezTo>
                  <a:close/>
                  <a:moveTo>
                    <a:pt x="726" y="163"/>
                  </a:moveTo>
                  <a:cubicBezTo>
                    <a:pt x="726" y="162"/>
                    <a:pt x="726" y="162"/>
                    <a:pt x="725" y="161"/>
                  </a:cubicBezTo>
                  <a:cubicBezTo>
                    <a:pt x="725" y="161"/>
                    <a:pt x="725" y="161"/>
                    <a:pt x="725" y="161"/>
                  </a:cubicBezTo>
                  <a:cubicBezTo>
                    <a:pt x="724" y="161"/>
                    <a:pt x="725" y="163"/>
                    <a:pt x="726" y="163"/>
                  </a:cubicBezTo>
                  <a:close/>
                  <a:moveTo>
                    <a:pt x="731" y="178"/>
                  </a:moveTo>
                  <a:cubicBezTo>
                    <a:pt x="730" y="176"/>
                    <a:pt x="731" y="179"/>
                    <a:pt x="732" y="178"/>
                  </a:cubicBezTo>
                  <a:cubicBezTo>
                    <a:pt x="732" y="177"/>
                    <a:pt x="730" y="177"/>
                    <a:pt x="730" y="176"/>
                  </a:cubicBezTo>
                  <a:cubicBezTo>
                    <a:pt x="730" y="176"/>
                    <a:pt x="730" y="178"/>
                    <a:pt x="730" y="176"/>
                  </a:cubicBezTo>
                  <a:cubicBezTo>
                    <a:pt x="729" y="176"/>
                    <a:pt x="729" y="176"/>
                    <a:pt x="729" y="176"/>
                  </a:cubicBezTo>
                  <a:cubicBezTo>
                    <a:pt x="730" y="177"/>
                    <a:pt x="730" y="177"/>
                    <a:pt x="730" y="177"/>
                  </a:cubicBezTo>
                  <a:cubicBezTo>
                    <a:pt x="730" y="178"/>
                    <a:pt x="732" y="181"/>
                    <a:pt x="734" y="182"/>
                  </a:cubicBezTo>
                  <a:cubicBezTo>
                    <a:pt x="734" y="182"/>
                    <a:pt x="734" y="182"/>
                    <a:pt x="734" y="182"/>
                  </a:cubicBezTo>
                  <a:cubicBezTo>
                    <a:pt x="733" y="181"/>
                    <a:pt x="732" y="179"/>
                    <a:pt x="731" y="178"/>
                  </a:cubicBezTo>
                  <a:close/>
                  <a:moveTo>
                    <a:pt x="728" y="166"/>
                  </a:moveTo>
                  <a:cubicBezTo>
                    <a:pt x="729" y="168"/>
                    <a:pt x="731" y="170"/>
                    <a:pt x="732" y="171"/>
                  </a:cubicBezTo>
                  <a:cubicBezTo>
                    <a:pt x="731" y="169"/>
                    <a:pt x="730" y="168"/>
                    <a:pt x="728" y="166"/>
                  </a:cubicBezTo>
                  <a:close/>
                  <a:moveTo>
                    <a:pt x="737" y="187"/>
                  </a:moveTo>
                  <a:cubicBezTo>
                    <a:pt x="737" y="186"/>
                    <a:pt x="736" y="185"/>
                    <a:pt x="735" y="184"/>
                  </a:cubicBezTo>
                  <a:cubicBezTo>
                    <a:pt x="735" y="185"/>
                    <a:pt x="735" y="185"/>
                    <a:pt x="735" y="187"/>
                  </a:cubicBezTo>
                  <a:cubicBezTo>
                    <a:pt x="736" y="186"/>
                    <a:pt x="736" y="186"/>
                    <a:pt x="737" y="187"/>
                  </a:cubicBezTo>
                  <a:close/>
                  <a:moveTo>
                    <a:pt x="737" y="186"/>
                  </a:moveTo>
                  <a:cubicBezTo>
                    <a:pt x="737" y="187"/>
                    <a:pt x="738" y="188"/>
                    <a:pt x="739" y="190"/>
                  </a:cubicBezTo>
                  <a:cubicBezTo>
                    <a:pt x="738" y="188"/>
                    <a:pt x="738" y="187"/>
                    <a:pt x="737" y="186"/>
                  </a:cubicBezTo>
                  <a:close/>
                  <a:moveTo>
                    <a:pt x="745" y="199"/>
                  </a:moveTo>
                  <a:cubicBezTo>
                    <a:pt x="744" y="197"/>
                    <a:pt x="742" y="195"/>
                    <a:pt x="741" y="193"/>
                  </a:cubicBezTo>
                  <a:cubicBezTo>
                    <a:pt x="740" y="193"/>
                    <a:pt x="744" y="197"/>
                    <a:pt x="744" y="199"/>
                  </a:cubicBezTo>
                  <a:cubicBezTo>
                    <a:pt x="745" y="199"/>
                    <a:pt x="744" y="198"/>
                    <a:pt x="745" y="199"/>
                  </a:cubicBezTo>
                  <a:close/>
                  <a:moveTo>
                    <a:pt x="741" y="192"/>
                  </a:moveTo>
                  <a:cubicBezTo>
                    <a:pt x="742" y="194"/>
                    <a:pt x="744" y="196"/>
                    <a:pt x="745" y="198"/>
                  </a:cubicBezTo>
                  <a:cubicBezTo>
                    <a:pt x="745" y="196"/>
                    <a:pt x="743" y="194"/>
                    <a:pt x="741" y="192"/>
                  </a:cubicBezTo>
                  <a:close/>
                  <a:moveTo>
                    <a:pt x="745" y="196"/>
                  </a:moveTo>
                  <a:cubicBezTo>
                    <a:pt x="745" y="196"/>
                    <a:pt x="747" y="198"/>
                    <a:pt x="747" y="199"/>
                  </a:cubicBezTo>
                  <a:cubicBezTo>
                    <a:pt x="747" y="198"/>
                    <a:pt x="746" y="197"/>
                    <a:pt x="745" y="196"/>
                  </a:cubicBezTo>
                  <a:close/>
                  <a:moveTo>
                    <a:pt x="749" y="203"/>
                  </a:moveTo>
                  <a:cubicBezTo>
                    <a:pt x="747" y="201"/>
                    <a:pt x="747" y="199"/>
                    <a:pt x="746" y="198"/>
                  </a:cubicBezTo>
                  <a:cubicBezTo>
                    <a:pt x="746" y="199"/>
                    <a:pt x="747" y="201"/>
                    <a:pt x="749" y="203"/>
                  </a:cubicBezTo>
                  <a:close/>
                  <a:moveTo>
                    <a:pt x="750" y="207"/>
                  </a:moveTo>
                  <a:cubicBezTo>
                    <a:pt x="749" y="205"/>
                    <a:pt x="751" y="207"/>
                    <a:pt x="751" y="208"/>
                  </a:cubicBezTo>
                  <a:cubicBezTo>
                    <a:pt x="751" y="209"/>
                    <a:pt x="750" y="208"/>
                    <a:pt x="750" y="207"/>
                  </a:cubicBezTo>
                  <a:cubicBezTo>
                    <a:pt x="749" y="208"/>
                    <a:pt x="751" y="208"/>
                    <a:pt x="751" y="209"/>
                  </a:cubicBezTo>
                  <a:cubicBezTo>
                    <a:pt x="752" y="210"/>
                    <a:pt x="755" y="213"/>
                    <a:pt x="756" y="215"/>
                  </a:cubicBezTo>
                  <a:cubicBezTo>
                    <a:pt x="757" y="215"/>
                    <a:pt x="754" y="211"/>
                    <a:pt x="753" y="211"/>
                  </a:cubicBezTo>
                  <a:cubicBezTo>
                    <a:pt x="754" y="211"/>
                    <a:pt x="752" y="209"/>
                    <a:pt x="753" y="209"/>
                  </a:cubicBezTo>
                  <a:cubicBezTo>
                    <a:pt x="751" y="207"/>
                    <a:pt x="749" y="206"/>
                    <a:pt x="747" y="203"/>
                  </a:cubicBezTo>
                  <a:cubicBezTo>
                    <a:pt x="747" y="204"/>
                    <a:pt x="748" y="206"/>
                    <a:pt x="750" y="207"/>
                  </a:cubicBezTo>
                  <a:close/>
                  <a:moveTo>
                    <a:pt x="755" y="215"/>
                  </a:moveTo>
                  <a:cubicBezTo>
                    <a:pt x="755" y="214"/>
                    <a:pt x="755" y="215"/>
                    <a:pt x="755" y="216"/>
                  </a:cubicBezTo>
                  <a:cubicBezTo>
                    <a:pt x="755" y="217"/>
                    <a:pt x="756" y="217"/>
                    <a:pt x="757" y="218"/>
                  </a:cubicBezTo>
                  <a:cubicBezTo>
                    <a:pt x="757" y="218"/>
                    <a:pt x="757" y="218"/>
                    <a:pt x="757" y="218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756" y="216"/>
                    <a:pt x="756" y="217"/>
                    <a:pt x="755" y="215"/>
                  </a:cubicBezTo>
                  <a:close/>
                  <a:moveTo>
                    <a:pt x="756" y="219"/>
                  </a:moveTo>
                  <a:cubicBezTo>
                    <a:pt x="756" y="220"/>
                    <a:pt x="758" y="222"/>
                    <a:pt x="757" y="220"/>
                  </a:cubicBezTo>
                  <a:cubicBezTo>
                    <a:pt x="757" y="219"/>
                    <a:pt x="757" y="219"/>
                    <a:pt x="756" y="219"/>
                  </a:cubicBezTo>
                  <a:close/>
                  <a:moveTo>
                    <a:pt x="760" y="223"/>
                  </a:moveTo>
                  <a:cubicBezTo>
                    <a:pt x="760" y="222"/>
                    <a:pt x="759" y="221"/>
                    <a:pt x="758" y="220"/>
                  </a:cubicBezTo>
                  <a:cubicBezTo>
                    <a:pt x="757" y="220"/>
                    <a:pt x="759" y="222"/>
                    <a:pt x="759" y="222"/>
                  </a:cubicBezTo>
                  <a:cubicBezTo>
                    <a:pt x="759" y="222"/>
                    <a:pt x="759" y="222"/>
                    <a:pt x="760" y="223"/>
                  </a:cubicBezTo>
                  <a:close/>
                  <a:moveTo>
                    <a:pt x="6" y="330"/>
                  </a:moveTo>
                  <a:cubicBezTo>
                    <a:pt x="5" y="330"/>
                    <a:pt x="5" y="331"/>
                    <a:pt x="5" y="332"/>
                  </a:cubicBezTo>
                  <a:cubicBezTo>
                    <a:pt x="3" y="334"/>
                    <a:pt x="2" y="337"/>
                    <a:pt x="1" y="338"/>
                  </a:cubicBezTo>
                  <a:cubicBezTo>
                    <a:pt x="1" y="339"/>
                    <a:pt x="3" y="337"/>
                    <a:pt x="3" y="336"/>
                  </a:cubicBezTo>
                  <a:cubicBezTo>
                    <a:pt x="3" y="338"/>
                    <a:pt x="2" y="338"/>
                    <a:pt x="2" y="340"/>
                  </a:cubicBezTo>
                  <a:cubicBezTo>
                    <a:pt x="1" y="340"/>
                    <a:pt x="2" y="339"/>
                    <a:pt x="1" y="340"/>
                  </a:cubicBezTo>
                  <a:cubicBezTo>
                    <a:pt x="1" y="340"/>
                    <a:pt x="0" y="341"/>
                    <a:pt x="0" y="341"/>
                  </a:cubicBezTo>
                  <a:cubicBezTo>
                    <a:pt x="1" y="339"/>
                    <a:pt x="2" y="343"/>
                    <a:pt x="1" y="340"/>
                  </a:cubicBezTo>
                  <a:cubicBezTo>
                    <a:pt x="3" y="338"/>
                    <a:pt x="4" y="335"/>
                    <a:pt x="6" y="333"/>
                  </a:cubicBezTo>
                  <a:cubicBezTo>
                    <a:pt x="6" y="331"/>
                    <a:pt x="6" y="331"/>
                    <a:pt x="7" y="331"/>
                  </a:cubicBezTo>
                  <a:cubicBezTo>
                    <a:pt x="7" y="330"/>
                    <a:pt x="6" y="331"/>
                    <a:pt x="6" y="330"/>
                  </a:cubicBezTo>
                  <a:cubicBezTo>
                    <a:pt x="7" y="329"/>
                    <a:pt x="7" y="330"/>
                    <a:pt x="7" y="329"/>
                  </a:cubicBezTo>
                  <a:cubicBezTo>
                    <a:pt x="7" y="329"/>
                    <a:pt x="7" y="328"/>
                    <a:pt x="7" y="326"/>
                  </a:cubicBezTo>
                  <a:cubicBezTo>
                    <a:pt x="7" y="327"/>
                    <a:pt x="7" y="328"/>
                    <a:pt x="6" y="330"/>
                  </a:cubicBezTo>
                  <a:close/>
                  <a:moveTo>
                    <a:pt x="19" y="313"/>
                  </a:moveTo>
                  <a:cubicBezTo>
                    <a:pt x="19" y="314"/>
                    <a:pt x="18" y="315"/>
                    <a:pt x="18" y="316"/>
                  </a:cubicBezTo>
                  <a:cubicBezTo>
                    <a:pt x="19" y="315"/>
                    <a:pt x="19" y="313"/>
                    <a:pt x="20" y="312"/>
                  </a:cubicBezTo>
                  <a:cubicBezTo>
                    <a:pt x="19" y="313"/>
                    <a:pt x="20" y="312"/>
                    <a:pt x="19" y="313"/>
                  </a:cubicBezTo>
                  <a:close/>
                  <a:moveTo>
                    <a:pt x="150" y="113"/>
                  </a:moveTo>
                  <a:cubicBezTo>
                    <a:pt x="150" y="113"/>
                    <a:pt x="150" y="113"/>
                    <a:pt x="149" y="113"/>
                  </a:cubicBezTo>
                  <a:cubicBezTo>
                    <a:pt x="150" y="113"/>
                    <a:pt x="150" y="113"/>
                    <a:pt x="150" y="113"/>
                  </a:cubicBezTo>
                  <a:cubicBezTo>
                    <a:pt x="150" y="113"/>
                    <a:pt x="150" y="113"/>
                    <a:pt x="150" y="113"/>
                  </a:cubicBezTo>
                  <a:close/>
                  <a:moveTo>
                    <a:pt x="83" y="234"/>
                  </a:moveTo>
                  <a:cubicBezTo>
                    <a:pt x="83" y="235"/>
                    <a:pt x="82" y="235"/>
                    <a:pt x="82" y="236"/>
                  </a:cubicBezTo>
                  <a:cubicBezTo>
                    <a:pt x="82" y="235"/>
                    <a:pt x="83" y="235"/>
                    <a:pt x="83" y="234"/>
                  </a:cubicBezTo>
                  <a:close/>
                  <a:moveTo>
                    <a:pt x="72" y="249"/>
                  </a:moveTo>
                  <a:cubicBezTo>
                    <a:pt x="72" y="250"/>
                    <a:pt x="69" y="252"/>
                    <a:pt x="68" y="254"/>
                  </a:cubicBezTo>
                  <a:cubicBezTo>
                    <a:pt x="71" y="251"/>
                    <a:pt x="73" y="248"/>
                    <a:pt x="75" y="245"/>
                  </a:cubicBezTo>
                  <a:cubicBezTo>
                    <a:pt x="75" y="244"/>
                    <a:pt x="74" y="246"/>
                    <a:pt x="74" y="246"/>
                  </a:cubicBezTo>
                  <a:cubicBezTo>
                    <a:pt x="73" y="247"/>
                    <a:pt x="73" y="248"/>
                    <a:pt x="72" y="249"/>
                  </a:cubicBezTo>
                  <a:close/>
                  <a:moveTo>
                    <a:pt x="150" y="113"/>
                  </a:moveTo>
                  <a:cubicBezTo>
                    <a:pt x="150" y="113"/>
                    <a:pt x="151" y="112"/>
                    <a:pt x="151" y="112"/>
                  </a:cubicBezTo>
                  <a:cubicBezTo>
                    <a:pt x="151" y="111"/>
                    <a:pt x="150" y="112"/>
                    <a:pt x="150" y="113"/>
                  </a:cubicBezTo>
                  <a:close/>
                  <a:moveTo>
                    <a:pt x="165" y="89"/>
                  </a:moveTo>
                  <a:cubicBezTo>
                    <a:pt x="165" y="89"/>
                    <a:pt x="166" y="88"/>
                    <a:pt x="166" y="89"/>
                  </a:cubicBezTo>
                  <a:cubicBezTo>
                    <a:pt x="168" y="86"/>
                    <a:pt x="172" y="84"/>
                    <a:pt x="175" y="82"/>
                  </a:cubicBezTo>
                  <a:cubicBezTo>
                    <a:pt x="172" y="83"/>
                    <a:pt x="169" y="85"/>
                    <a:pt x="167" y="87"/>
                  </a:cubicBezTo>
                  <a:cubicBezTo>
                    <a:pt x="166" y="87"/>
                    <a:pt x="167" y="87"/>
                    <a:pt x="167" y="87"/>
                  </a:cubicBezTo>
                  <a:cubicBezTo>
                    <a:pt x="167" y="88"/>
                    <a:pt x="166" y="88"/>
                    <a:pt x="165" y="89"/>
                  </a:cubicBezTo>
                  <a:close/>
                  <a:moveTo>
                    <a:pt x="46" y="284"/>
                  </a:moveTo>
                  <a:cubicBezTo>
                    <a:pt x="45" y="284"/>
                    <a:pt x="44" y="285"/>
                    <a:pt x="44" y="286"/>
                  </a:cubicBezTo>
                  <a:cubicBezTo>
                    <a:pt x="45" y="286"/>
                    <a:pt x="45" y="284"/>
                    <a:pt x="46" y="284"/>
                  </a:cubicBezTo>
                  <a:close/>
                  <a:moveTo>
                    <a:pt x="75" y="235"/>
                  </a:moveTo>
                  <a:cubicBezTo>
                    <a:pt x="75" y="234"/>
                    <a:pt x="75" y="235"/>
                    <a:pt x="74" y="236"/>
                  </a:cubicBezTo>
                  <a:cubicBezTo>
                    <a:pt x="74" y="237"/>
                    <a:pt x="74" y="237"/>
                    <a:pt x="74" y="237"/>
                  </a:cubicBezTo>
                  <a:cubicBezTo>
                    <a:pt x="74" y="237"/>
                    <a:pt x="74" y="236"/>
                    <a:pt x="75" y="236"/>
                  </a:cubicBezTo>
                  <a:cubicBezTo>
                    <a:pt x="75" y="236"/>
                    <a:pt x="75" y="236"/>
                    <a:pt x="75" y="235"/>
                  </a:cubicBezTo>
                  <a:close/>
                  <a:moveTo>
                    <a:pt x="35" y="265"/>
                  </a:moveTo>
                  <a:cubicBezTo>
                    <a:pt x="36" y="264"/>
                    <a:pt x="35" y="265"/>
                    <a:pt x="35" y="264"/>
                  </a:cubicBezTo>
                  <a:cubicBezTo>
                    <a:pt x="34" y="265"/>
                    <a:pt x="35" y="265"/>
                    <a:pt x="34" y="266"/>
                  </a:cubicBezTo>
                  <a:cubicBezTo>
                    <a:pt x="33" y="268"/>
                    <a:pt x="35" y="265"/>
                    <a:pt x="35" y="265"/>
                  </a:cubicBezTo>
                  <a:close/>
                  <a:moveTo>
                    <a:pt x="52" y="251"/>
                  </a:moveTo>
                  <a:cubicBezTo>
                    <a:pt x="52" y="250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51" y="252"/>
                    <a:pt x="52" y="252"/>
                    <a:pt x="52" y="251"/>
                  </a:cubicBezTo>
                  <a:close/>
                  <a:moveTo>
                    <a:pt x="47" y="254"/>
                  </a:moveTo>
                  <a:cubicBezTo>
                    <a:pt x="46" y="254"/>
                    <a:pt x="47" y="253"/>
                    <a:pt x="46" y="254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46" y="255"/>
                    <a:pt x="46" y="254"/>
                    <a:pt x="47" y="254"/>
                  </a:cubicBezTo>
                  <a:cubicBezTo>
                    <a:pt x="47" y="253"/>
                    <a:pt x="47" y="254"/>
                    <a:pt x="47" y="254"/>
                  </a:cubicBezTo>
                  <a:close/>
                  <a:moveTo>
                    <a:pt x="86" y="226"/>
                  </a:moveTo>
                  <a:cubicBezTo>
                    <a:pt x="87" y="225"/>
                    <a:pt x="86" y="225"/>
                    <a:pt x="86" y="225"/>
                  </a:cubicBezTo>
                  <a:cubicBezTo>
                    <a:pt x="87" y="224"/>
                    <a:pt x="87" y="225"/>
                    <a:pt x="87" y="224"/>
                  </a:cubicBezTo>
                  <a:cubicBezTo>
                    <a:pt x="88" y="222"/>
                    <a:pt x="89" y="221"/>
                    <a:pt x="90" y="220"/>
                  </a:cubicBezTo>
                  <a:cubicBezTo>
                    <a:pt x="90" y="219"/>
                    <a:pt x="90" y="219"/>
                    <a:pt x="90" y="219"/>
                  </a:cubicBezTo>
                  <a:cubicBezTo>
                    <a:pt x="90" y="220"/>
                    <a:pt x="88" y="222"/>
                    <a:pt x="86" y="224"/>
                  </a:cubicBezTo>
                  <a:cubicBezTo>
                    <a:pt x="86" y="225"/>
                    <a:pt x="85" y="226"/>
                    <a:pt x="86" y="226"/>
                  </a:cubicBezTo>
                  <a:close/>
                  <a:moveTo>
                    <a:pt x="43" y="255"/>
                  </a:moveTo>
                  <a:cubicBezTo>
                    <a:pt x="45" y="251"/>
                    <a:pt x="46" y="249"/>
                    <a:pt x="48" y="245"/>
                  </a:cubicBezTo>
                  <a:cubicBezTo>
                    <a:pt x="48" y="246"/>
                    <a:pt x="47" y="247"/>
                    <a:pt x="47" y="246"/>
                  </a:cubicBezTo>
                  <a:cubicBezTo>
                    <a:pt x="46" y="247"/>
                    <a:pt x="47" y="247"/>
                    <a:pt x="46" y="248"/>
                  </a:cubicBezTo>
                  <a:cubicBezTo>
                    <a:pt x="46" y="248"/>
                    <a:pt x="43" y="252"/>
                    <a:pt x="44" y="251"/>
                  </a:cubicBezTo>
                  <a:cubicBezTo>
                    <a:pt x="43" y="251"/>
                    <a:pt x="43" y="254"/>
                    <a:pt x="43" y="255"/>
                  </a:cubicBezTo>
                  <a:close/>
                  <a:moveTo>
                    <a:pt x="103" y="210"/>
                  </a:moveTo>
                  <a:cubicBezTo>
                    <a:pt x="99" y="215"/>
                    <a:pt x="99" y="215"/>
                    <a:pt x="99" y="215"/>
                  </a:cubicBezTo>
                  <a:cubicBezTo>
                    <a:pt x="100" y="215"/>
                    <a:pt x="102" y="212"/>
                    <a:pt x="103" y="210"/>
                  </a:cubicBezTo>
                  <a:close/>
                  <a:moveTo>
                    <a:pt x="5" y="281"/>
                  </a:moveTo>
                  <a:cubicBezTo>
                    <a:pt x="5" y="281"/>
                    <a:pt x="5" y="282"/>
                    <a:pt x="4" y="282"/>
                  </a:cubicBezTo>
                  <a:cubicBezTo>
                    <a:pt x="5" y="282"/>
                    <a:pt x="4" y="283"/>
                    <a:pt x="4" y="284"/>
                  </a:cubicBezTo>
                  <a:cubicBezTo>
                    <a:pt x="5" y="282"/>
                    <a:pt x="5" y="282"/>
                    <a:pt x="5" y="281"/>
                  </a:cubicBezTo>
                  <a:close/>
                  <a:moveTo>
                    <a:pt x="48" y="248"/>
                  </a:moveTo>
                  <a:cubicBezTo>
                    <a:pt x="48" y="246"/>
                    <a:pt x="49" y="246"/>
                    <a:pt x="49" y="244"/>
                  </a:cubicBezTo>
                  <a:cubicBezTo>
                    <a:pt x="48" y="245"/>
                    <a:pt x="48" y="246"/>
                    <a:pt x="48" y="248"/>
                  </a:cubicBezTo>
                  <a:close/>
                  <a:moveTo>
                    <a:pt x="94" y="213"/>
                  </a:moveTo>
                  <a:cubicBezTo>
                    <a:pt x="94" y="212"/>
                    <a:pt x="93" y="214"/>
                    <a:pt x="92" y="214"/>
                  </a:cubicBezTo>
                  <a:cubicBezTo>
                    <a:pt x="92" y="215"/>
                    <a:pt x="92" y="214"/>
                    <a:pt x="92" y="215"/>
                  </a:cubicBezTo>
                  <a:cubicBezTo>
                    <a:pt x="93" y="214"/>
                    <a:pt x="93" y="214"/>
                    <a:pt x="94" y="213"/>
                  </a:cubicBezTo>
                  <a:close/>
                  <a:moveTo>
                    <a:pt x="25" y="257"/>
                  </a:moveTo>
                  <a:cubicBezTo>
                    <a:pt x="26" y="256"/>
                    <a:pt x="26" y="256"/>
                    <a:pt x="27" y="256"/>
                  </a:cubicBezTo>
                  <a:cubicBezTo>
                    <a:pt x="27" y="255"/>
                    <a:pt x="27" y="256"/>
                    <a:pt x="27" y="256"/>
                  </a:cubicBezTo>
                  <a:cubicBezTo>
                    <a:pt x="27" y="255"/>
                    <a:pt x="27" y="254"/>
                    <a:pt x="27" y="254"/>
                  </a:cubicBezTo>
                  <a:cubicBezTo>
                    <a:pt x="27" y="255"/>
                    <a:pt x="26" y="256"/>
                    <a:pt x="25" y="257"/>
                  </a:cubicBezTo>
                  <a:close/>
                  <a:moveTo>
                    <a:pt x="55" y="226"/>
                  </a:moveTo>
                  <a:cubicBezTo>
                    <a:pt x="55" y="225"/>
                    <a:pt x="55" y="225"/>
                    <a:pt x="55" y="224"/>
                  </a:cubicBezTo>
                  <a:cubicBezTo>
                    <a:pt x="55" y="226"/>
                    <a:pt x="53" y="228"/>
                    <a:pt x="53" y="228"/>
                  </a:cubicBezTo>
                  <a:cubicBezTo>
                    <a:pt x="54" y="227"/>
                    <a:pt x="54" y="227"/>
                    <a:pt x="55" y="226"/>
                  </a:cubicBezTo>
                  <a:close/>
                  <a:moveTo>
                    <a:pt x="117" y="186"/>
                  </a:moveTo>
                  <a:cubicBezTo>
                    <a:pt x="117" y="187"/>
                    <a:pt x="117" y="188"/>
                    <a:pt x="116" y="188"/>
                  </a:cubicBezTo>
                  <a:cubicBezTo>
                    <a:pt x="116" y="188"/>
                    <a:pt x="115" y="189"/>
                    <a:pt x="117" y="189"/>
                  </a:cubicBezTo>
                  <a:cubicBezTo>
                    <a:pt x="117" y="188"/>
                    <a:pt x="117" y="187"/>
                    <a:pt x="118" y="187"/>
                  </a:cubicBezTo>
                  <a:cubicBezTo>
                    <a:pt x="118" y="186"/>
                    <a:pt x="117" y="188"/>
                    <a:pt x="117" y="188"/>
                  </a:cubicBezTo>
                  <a:cubicBezTo>
                    <a:pt x="116" y="188"/>
                    <a:pt x="118" y="186"/>
                    <a:pt x="117" y="186"/>
                  </a:cubicBezTo>
                  <a:close/>
                  <a:moveTo>
                    <a:pt x="121" y="184"/>
                  </a:moveTo>
                  <a:cubicBezTo>
                    <a:pt x="122" y="183"/>
                    <a:pt x="123" y="181"/>
                    <a:pt x="124" y="181"/>
                  </a:cubicBezTo>
                  <a:cubicBezTo>
                    <a:pt x="125" y="180"/>
                    <a:pt x="123" y="181"/>
                    <a:pt x="124" y="180"/>
                  </a:cubicBezTo>
                  <a:cubicBezTo>
                    <a:pt x="123" y="182"/>
                    <a:pt x="122" y="183"/>
                    <a:pt x="121" y="184"/>
                  </a:cubicBezTo>
                  <a:close/>
                  <a:moveTo>
                    <a:pt x="126" y="177"/>
                  </a:moveTo>
                  <a:cubicBezTo>
                    <a:pt x="125" y="178"/>
                    <a:pt x="125" y="178"/>
                    <a:pt x="125" y="178"/>
                  </a:cubicBezTo>
                  <a:cubicBezTo>
                    <a:pt x="125" y="179"/>
                    <a:pt x="125" y="178"/>
                    <a:pt x="124" y="179"/>
                  </a:cubicBezTo>
                  <a:cubicBezTo>
                    <a:pt x="123" y="180"/>
                    <a:pt x="122" y="182"/>
                    <a:pt x="120" y="183"/>
                  </a:cubicBezTo>
                  <a:cubicBezTo>
                    <a:pt x="121" y="183"/>
                    <a:pt x="123" y="180"/>
                    <a:pt x="124" y="180"/>
                  </a:cubicBezTo>
                  <a:cubicBezTo>
                    <a:pt x="125" y="179"/>
                    <a:pt x="126" y="178"/>
                    <a:pt x="127" y="178"/>
                  </a:cubicBezTo>
                  <a:cubicBezTo>
                    <a:pt x="128" y="176"/>
                    <a:pt x="128" y="176"/>
                    <a:pt x="129" y="175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127" y="177"/>
                    <a:pt x="128" y="176"/>
                    <a:pt x="127" y="176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26" y="177"/>
                    <a:pt x="127" y="176"/>
                    <a:pt x="126" y="177"/>
                  </a:cubicBezTo>
                  <a:close/>
                  <a:moveTo>
                    <a:pt x="37" y="219"/>
                  </a:moveTo>
                  <a:cubicBezTo>
                    <a:pt x="37" y="219"/>
                    <a:pt x="38" y="218"/>
                    <a:pt x="38" y="219"/>
                  </a:cubicBezTo>
                  <a:cubicBezTo>
                    <a:pt x="38" y="218"/>
                    <a:pt x="38" y="218"/>
                    <a:pt x="38" y="217"/>
                  </a:cubicBezTo>
                  <a:cubicBezTo>
                    <a:pt x="38" y="218"/>
                    <a:pt x="37" y="219"/>
                    <a:pt x="37" y="219"/>
                  </a:cubicBezTo>
                  <a:cubicBezTo>
                    <a:pt x="37" y="220"/>
                    <a:pt x="37" y="219"/>
                    <a:pt x="37" y="219"/>
                  </a:cubicBezTo>
                  <a:close/>
                  <a:moveTo>
                    <a:pt x="61" y="191"/>
                  </a:moveTo>
                  <a:cubicBezTo>
                    <a:pt x="60" y="192"/>
                    <a:pt x="60" y="194"/>
                    <a:pt x="59" y="195"/>
                  </a:cubicBezTo>
                  <a:cubicBezTo>
                    <a:pt x="59" y="195"/>
                    <a:pt x="62" y="192"/>
                    <a:pt x="63" y="190"/>
                  </a:cubicBezTo>
                  <a:cubicBezTo>
                    <a:pt x="62" y="190"/>
                    <a:pt x="61" y="192"/>
                    <a:pt x="61" y="191"/>
                  </a:cubicBezTo>
                  <a:close/>
                  <a:moveTo>
                    <a:pt x="71" y="181"/>
                  </a:moveTo>
                  <a:cubicBezTo>
                    <a:pt x="70" y="183"/>
                    <a:pt x="72" y="181"/>
                    <a:pt x="71" y="182"/>
                  </a:cubicBezTo>
                  <a:cubicBezTo>
                    <a:pt x="72" y="181"/>
                    <a:pt x="73" y="181"/>
                    <a:pt x="74" y="179"/>
                  </a:cubicBezTo>
                  <a:cubicBezTo>
                    <a:pt x="73" y="179"/>
                    <a:pt x="71" y="182"/>
                    <a:pt x="71" y="181"/>
                  </a:cubicBezTo>
                  <a:close/>
                  <a:moveTo>
                    <a:pt x="127" y="146"/>
                  </a:moveTo>
                  <a:cubicBezTo>
                    <a:pt x="127" y="147"/>
                    <a:pt x="128" y="146"/>
                    <a:pt x="128" y="145"/>
                  </a:cubicBezTo>
                  <a:cubicBezTo>
                    <a:pt x="129" y="145"/>
                    <a:pt x="128" y="145"/>
                    <a:pt x="129" y="145"/>
                  </a:cubicBezTo>
                  <a:cubicBezTo>
                    <a:pt x="129" y="144"/>
                    <a:pt x="129" y="144"/>
                    <a:pt x="129" y="144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5"/>
                    <a:pt x="128" y="146"/>
                    <a:pt x="128" y="146"/>
                  </a:cubicBezTo>
                  <a:cubicBezTo>
                    <a:pt x="127" y="146"/>
                    <a:pt x="128" y="146"/>
                    <a:pt x="127" y="146"/>
                  </a:cubicBezTo>
                  <a:close/>
                  <a:moveTo>
                    <a:pt x="98" y="153"/>
                  </a:moveTo>
                  <a:cubicBezTo>
                    <a:pt x="98" y="153"/>
                    <a:pt x="98" y="153"/>
                    <a:pt x="97" y="154"/>
                  </a:cubicBezTo>
                  <a:cubicBezTo>
                    <a:pt x="98" y="154"/>
                    <a:pt x="100" y="152"/>
                    <a:pt x="100" y="151"/>
                  </a:cubicBezTo>
                  <a:cubicBezTo>
                    <a:pt x="101" y="152"/>
                    <a:pt x="103" y="151"/>
                    <a:pt x="104" y="150"/>
                  </a:cubicBezTo>
                  <a:cubicBezTo>
                    <a:pt x="103" y="150"/>
                    <a:pt x="102" y="150"/>
                    <a:pt x="101" y="150"/>
                  </a:cubicBezTo>
                  <a:cubicBezTo>
                    <a:pt x="102" y="151"/>
                    <a:pt x="100" y="151"/>
                    <a:pt x="98" y="153"/>
                  </a:cubicBezTo>
                  <a:close/>
                  <a:moveTo>
                    <a:pt x="107" y="148"/>
                  </a:moveTo>
                  <a:cubicBezTo>
                    <a:pt x="107" y="148"/>
                    <a:pt x="109" y="145"/>
                    <a:pt x="111" y="144"/>
                  </a:cubicBezTo>
                  <a:cubicBezTo>
                    <a:pt x="111" y="143"/>
                    <a:pt x="109" y="146"/>
                    <a:pt x="109" y="144"/>
                  </a:cubicBezTo>
                  <a:cubicBezTo>
                    <a:pt x="109" y="145"/>
                    <a:pt x="108" y="147"/>
                    <a:pt x="107" y="148"/>
                  </a:cubicBezTo>
                  <a:close/>
                  <a:moveTo>
                    <a:pt x="106" y="146"/>
                  </a:moveTo>
                  <a:cubicBezTo>
                    <a:pt x="106" y="146"/>
                    <a:pt x="105" y="146"/>
                    <a:pt x="105" y="147"/>
                  </a:cubicBezTo>
                  <a:cubicBezTo>
                    <a:pt x="104" y="147"/>
                    <a:pt x="104" y="148"/>
                    <a:pt x="103" y="149"/>
                  </a:cubicBezTo>
                  <a:cubicBezTo>
                    <a:pt x="102" y="150"/>
                    <a:pt x="103" y="149"/>
                    <a:pt x="104" y="148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5" y="148"/>
                    <a:pt x="105" y="148"/>
                    <a:pt x="106" y="147"/>
                  </a:cubicBezTo>
                  <a:cubicBezTo>
                    <a:pt x="105" y="148"/>
                    <a:pt x="104" y="147"/>
                    <a:pt x="106" y="146"/>
                  </a:cubicBezTo>
                  <a:close/>
                  <a:moveTo>
                    <a:pt x="116" y="137"/>
                  </a:moveTo>
                  <a:cubicBezTo>
                    <a:pt x="115" y="137"/>
                    <a:pt x="115" y="138"/>
                    <a:pt x="114" y="138"/>
                  </a:cubicBezTo>
                  <a:cubicBezTo>
                    <a:pt x="114" y="139"/>
                    <a:pt x="115" y="138"/>
                    <a:pt x="114" y="139"/>
                  </a:cubicBezTo>
                  <a:cubicBezTo>
                    <a:pt x="115" y="138"/>
                    <a:pt x="115" y="138"/>
                    <a:pt x="116" y="137"/>
                  </a:cubicBezTo>
                  <a:close/>
                  <a:moveTo>
                    <a:pt x="124" y="124"/>
                  </a:moveTo>
                  <a:cubicBezTo>
                    <a:pt x="125" y="123"/>
                    <a:pt x="125" y="123"/>
                    <a:pt x="125" y="123"/>
                  </a:cubicBezTo>
                  <a:cubicBezTo>
                    <a:pt x="124" y="123"/>
                    <a:pt x="124" y="123"/>
                    <a:pt x="125" y="122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4" y="123"/>
                    <a:pt x="124" y="123"/>
                    <a:pt x="123" y="124"/>
                  </a:cubicBezTo>
                  <a:cubicBezTo>
                    <a:pt x="124" y="123"/>
                    <a:pt x="123" y="125"/>
                    <a:pt x="124" y="124"/>
                  </a:cubicBezTo>
                  <a:close/>
                  <a:moveTo>
                    <a:pt x="148" y="111"/>
                  </a:moveTo>
                  <a:cubicBezTo>
                    <a:pt x="148" y="112"/>
                    <a:pt x="148" y="112"/>
                    <a:pt x="147" y="112"/>
                  </a:cubicBezTo>
                  <a:cubicBezTo>
                    <a:pt x="147" y="113"/>
                    <a:pt x="148" y="113"/>
                    <a:pt x="148" y="112"/>
                  </a:cubicBezTo>
                  <a:cubicBezTo>
                    <a:pt x="148" y="112"/>
                    <a:pt x="148" y="113"/>
                    <a:pt x="148" y="113"/>
                  </a:cubicBezTo>
                  <a:cubicBezTo>
                    <a:pt x="149" y="113"/>
                    <a:pt x="149" y="111"/>
                    <a:pt x="148" y="111"/>
                  </a:cubicBezTo>
                  <a:close/>
                  <a:moveTo>
                    <a:pt x="188" y="98"/>
                  </a:moveTo>
                  <a:cubicBezTo>
                    <a:pt x="187" y="99"/>
                    <a:pt x="186" y="100"/>
                    <a:pt x="185" y="100"/>
                  </a:cubicBezTo>
                  <a:cubicBezTo>
                    <a:pt x="185" y="100"/>
                    <a:pt x="186" y="100"/>
                    <a:pt x="185" y="101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99"/>
                    <a:pt x="188" y="100"/>
                    <a:pt x="188" y="98"/>
                  </a:cubicBezTo>
                  <a:close/>
                  <a:moveTo>
                    <a:pt x="156" y="94"/>
                  </a:moveTo>
                  <a:cubicBezTo>
                    <a:pt x="156" y="94"/>
                    <a:pt x="152" y="97"/>
                    <a:pt x="152" y="98"/>
                  </a:cubicBezTo>
                  <a:cubicBezTo>
                    <a:pt x="150" y="98"/>
                    <a:pt x="149" y="99"/>
                    <a:pt x="148" y="100"/>
                  </a:cubicBezTo>
                  <a:cubicBezTo>
                    <a:pt x="150" y="100"/>
                    <a:pt x="151" y="98"/>
                    <a:pt x="153" y="98"/>
                  </a:cubicBezTo>
                  <a:cubicBezTo>
                    <a:pt x="153" y="97"/>
                    <a:pt x="155" y="96"/>
                    <a:pt x="156" y="94"/>
                  </a:cubicBezTo>
                  <a:close/>
                  <a:moveTo>
                    <a:pt x="158" y="93"/>
                  </a:moveTo>
                  <a:cubicBezTo>
                    <a:pt x="157" y="94"/>
                    <a:pt x="156" y="94"/>
                    <a:pt x="156" y="96"/>
                  </a:cubicBezTo>
                  <a:cubicBezTo>
                    <a:pt x="157" y="95"/>
                    <a:pt x="158" y="93"/>
                    <a:pt x="160" y="92"/>
                  </a:cubicBezTo>
                  <a:cubicBezTo>
                    <a:pt x="160" y="91"/>
                    <a:pt x="165" y="89"/>
                    <a:pt x="166" y="87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8"/>
                    <a:pt x="164" y="89"/>
                    <a:pt x="162" y="89"/>
                  </a:cubicBezTo>
                  <a:cubicBezTo>
                    <a:pt x="161" y="91"/>
                    <a:pt x="159" y="92"/>
                    <a:pt x="157" y="94"/>
                  </a:cubicBezTo>
                  <a:cubicBezTo>
                    <a:pt x="157" y="94"/>
                    <a:pt x="158" y="93"/>
                    <a:pt x="158" y="93"/>
                  </a:cubicBezTo>
                  <a:close/>
                  <a:moveTo>
                    <a:pt x="160" y="90"/>
                  </a:moveTo>
                  <a:cubicBezTo>
                    <a:pt x="157" y="92"/>
                    <a:pt x="154" y="95"/>
                    <a:pt x="151" y="96"/>
                  </a:cubicBezTo>
                  <a:cubicBezTo>
                    <a:pt x="152" y="96"/>
                    <a:pt x="159" y="91"/>
                    <a:pt x="160" y="90"/>
                  </a:cubicBezTo>
                  <a:close/>
                  <a:moveTo>
                    <a:pt x="173" y="81"/>
                  </a:moveTo>
                  <a:cubicBezTo>
                    <a:pt x="174" y="80"/>
                    <a:pt x="175" y="80"/>
                    <a:pt x="176" y="79"/>
                  </a:cubicBezTo>
                  <a:cubicBezTo>
                    <a:pt x="176" y="79"/>
                    <a:pt x="174" y="80"/>
                    <a:pt x="173" y="81"/>
                  </a:cubicBezTo>
                  <a:close/>
                  <a:moveTo>
                    <a:pt x="190" y="69"/>
                  </a:moveTo>
                  <a:cubicBezTo>
                    <a:pt x="191" y="69"/>
                    <a:pt x="190" y="70"/>
                    <a:pt x="189" y="71"/>
                  </a:cubicBezTo>
                  <a:cubicBezTo>
                    <a:pt x="191" y="70"/>
                    <a:pt x="195" y="67"/>
                    <a:pt x="198" y="65"/>
                  </a:cubicBezTo>
                  <a:cubicBezTo>
                    <a:pt x="196" y="66"/>
                    <a:pt x="195" y="67"/>
                    <a:pt x="195" y="67"/>
                  </a:cubicBezTo>
                  <a:cubicBezTo>
                    <a:pt x="195" y="68"/>
                    <a:pt x="192" y="68"/>
                    <a:pt x="191" y="69"/>
                  </a:cubicBezTo>
                  <a:cubicBezTo>
                    <a:pt x="190" y="70"/>
                    <a:pt x="192" y="68"/>
                    <a:pt x="190" y="69"/>
                  </a:cubicBezTo>
                  <a:close/>
                  <a:moveTo>
                    <a:pt x="191" y="68"/>
                  </a:moveTo>
                  <a:cubicBezTo>
                    <a:pt x="191" y="67"/>
                    <a:pt x="190" y="69"/>
                    <a:pt x="189" y="69"/>
                  </a:cubicBezTo>
                  <a:cubicBezTo>
                    <a:pt x="189" y="70"/>
                    <a:pt x="189" y="70"/>
                    <a:pt x="187" y="70"/>
                  </a:cubicBezTo>
                  <a:cubicBezTo>
                    <a:pt x="188" y="71"/>
                    <a:pt x="190" y="69"/>
                    <a:pt x="191" y="68"/>
                  </a:cubicBezTo>
                  <a:close/>
                  <a:moveTo>
                    <a:pt x="198" y="65"/>
                  </a:moveTo>
                  <a:cubicBezTo>
                    <a:pt x="201" y="64"/>
                    <a:pt x="203" y="63"/>
                    <a:pt x="205" y="62"/>
                  </a:cubicBezTo>
                  <a:cubicBezTo>
                    <a:pt x="203" y="61"/>
                    <a:pt x="200" y="64"/>
                    <a:pt x="198" y="65"/>
                  </a:cubicBezTo>
                  <a:close/>
                  <a:moveTo>
                    <a:pt x="235" y="46"/>
                  </a:moveTo>
                  <a:cubicBezTo>
                    <a:pt x="234" y="46"/>
                    <a:pt x="234" y="46"/>
                    <a:pt x="234" y="46"/>
                  </a:cubicBezTo>
                  <a:cubicBezTo>
                    <a:pt x="233" y="47"/>
                    <a:pt x="232" y="47"/>
                    <a:pt x="231" y="47"/>
                  </a:cubicBezTo>
                  <a:cubicBezTo>
                    <a:pt x="232" y="47"/>
                    <a:pt x="233" y="46"/>
                    <a:pt x="235" y="46"/>
                  </a:cubicBezTo>
                  <a:close/>
                  <a:moveTo>
                    <a:pt x="249" y="37"/>
                  </a:moveTo>
                  <a:cubicBezTo>
                    <a:pt x="247" y="39"/>
                    <a:pt x="247" y="39"/>
                    <a:pt x="247" y="39"/>
                  </a:cubicBezTo>
                  <a:cubicBezTo>
                    <a:pt x="248" y="38"/>
                    <a:pt x="248" y="37"/>
                    <a:pt x="250" y="37"/>
                  </a:cubicBezTo>
                  <a:cubicBezTo>
                    <a:pt x="251" y="36"/>
                    <a:pt x="249" y="37"/>
                    <a:pt x="249" y="37"/>
                  </a:cubicBezTo>
                  <a:close/>
                  <a:moveTo>
                    <a:pt x="271" y="29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69" y="29"/>
                    <a:pt x="267" y="29"/>
                  </a:cubicBezTo>
                  <a:cubicBezTo>
                    <a:pt x="268" y="30"/>
                    <a:pt x="269" y="28"/>
                    <a:pt x="271" y="29"/>
                  </a:cubicBezTo>
                  <a:close/>
                  <a:moveTo>
                    <a:pt x="299" y="18"/>
                  </a:moveTo>
                  <a:cubicBezTo>
                    <a:pt x="299" y="18"/>
                    <a:pt x="298" y="18"/>
                    <a:pt x="298" y="19"/>
                  </a:cubicBezTo>
                  <a:cubicBezTo>
                    <a:pt x="300" y="18"/>
                    <a:pt x="301" y="18"/>
                    <a:pt x="302" y="18"/>
                  </a:cubicBezTo>
                  <a:cubicBezTo>
                    <a:pt x="303" y="16"/>
                    <a:pt x="305" y="16"/>
                    <a:pt x="307" y="16"/>
                  </a:cubicBezTo>
                  <a:cubicBezTo>
                    <a:pt x="308" y="15"/>
                    <a:pt x="306" y="15"/>
                    <a:pt x="307" y="15"/>
                  </a:cubicBezTo>
                  <a:cubicBezTo>
                    <a:pt x="305" y="16"/>
                    <a:pt x="303" y="16"/>
                    <a:pt x="302" y="17"/>
                  </a:cubicBezTo>
                  <a:cubicBezTo>
                    <a:pt x="301" y="17"/>
                    <a:pt x="301" y="17"/>
                    <a:pt x="300" y="17"/>
                  </a:cubicBezTo>
                  <a:cubicBezTo>
                    <a:pt x="301" y="17"/>
                    <a:pt x="299" y="18"/>
                    <a:pt x="298" y="18"/>
                  </a:cubicBezTo>
                  <a:cubicBezTo>
                    <a:pt x="297" y="18"/>
                    <a:pt x="298" y="18"/>
                    <a:pt x="299" y="18"/>
                  </a:cubicBezTo>
                  <a:close/>
                  <a:moveTo>
                    <a:pt x="358" y="4"/>
                  </a:moveTo>
                  <a:cubicBezTo>
                    <a:pt x="357" y="4"/>
                    <a:pt x="355" y="4"/>
                    <a:pt x="354" y="5"/>
                  </a:cubicBezTo>
                  <a:cubicBezTo>
                    <a:pt x="355" y="5"/>
                    <a:pt x="357" y="4"/>
                    <a:pt x="359" y="4"/>
                  </a:cubicBezTo>
                  <a:cubicBezTo>
                    <a:pt x="359" y="4"/>
                    <a:pt x="358" y="4"/>
                    <a:pt x="358" y="4"/>
                  </a:cubicBezTo>
                  <a:close/>
                  <a:moveTo>
                    <a:pt x="395" y="0"/>
                  </a:moveTo>
                  <a:cubicBezTo>
                    <a:pt x="393" y="0"/>
                    <a:pt x="392" y="0"/>
                    <a:pt x="390" y="0"/>
                  </a:cubicBezTo>
                  <a:cubicBezTo>
                    <a:pt x="390" y="0"/>
                    <a:pt x="394" y="0"/>
                    <a:pt x="395" y="0"/>
                  </a:cubicBezTo>
                  <a:close/>
                  <a:moveTo>
                    <a:pt x="425" y="1"/>
                  </a:moveTo>
                  <a:cubicBezTo>
                    <a:pt x="425" y="1"/>
                    <a:pt x="423" y="1"/>
                    <a:pt x="425" y="1"/>
                  </a:cubicBezTo>
                  <a:cubicBezTo>
                    <a:pt x="425" y="1"/>
                    <a:pt x="425" y="1"/>
                    <a:pt x="426" y="0"/>
                  </a:cubicBezTo>
                  <a:cubicBezTo>
                    <a:pt x="425" y="0"/>
                    <a:pt x="424" y="0"/>
                    <a:pt x="423" y="1"/>
                  </a:cubicBezTo>
                  <a:cubicBezTo>
                    <a:pt x="423" y="1"/>
                    <a:pt x="424" y="1"/>
                    <a:pt x="425" y="1"/>
                  </a:cubicBezTo>
                  <a:close/>
                  <a:moveTo>
                    <a:pt x="559" y="30"/>
                  </a:moveTo>
                  <a:cubicBezTo>
                    <a:pt x="559" y="30"/>
                    <a:pt x="559" y="30"/>
                    <a:pt x="559" y="30"/>
                  </a:cubicBezTo>
                  <a:cubicBezTo>
                    <a:pt x="559" y="29"/>
                    <a:pt x="559" y="29"/>
                    <a:pt x="559" y="29"/>
                  </a:cubicBezTo>
                  <a:cubicBezTo>
                    <a:pt x="558" y="29"/>
                    <a:pt x="557" y="29"/>
                    <a:pt x="556" y="28"/>
                  </a:cubicBezTo>
                  <a:cubicBezTo>
                    <a:pt x="556" y="29"/>
                    <a:pt x="558" y="29"/>
                    <a:pt x="559" y="30"/>
                  </a:cubicBezTo>
                  <a:close/>
                  <a:moveTo>
                    <a:pt x="628" y="123"/>
                  </a:moveTo>
                  <a:cubicBezTo>
                    <a:pt x="629" y="125"/>
                    <a:pt x="630" y="126"/>
                    <a:pt x="631" y="127"/>
                  </a:cubicBezTo>
                  <a:cubicBezTo>
                    <a:pt x="632" y="127"/>
                    <a:pt x="634" y="129"/>
                    <a:pt x="635" y="130"/>
                  </a:cubicBezTo>
                  <a:cubicBezTo>
                    <a:pt x="635" y="130"/>
                    <a:pt x="635" y="130"/>
                    <a:pt x="635" y="130"/>
                  </a:cubicBezTo>
                  <a:cubicBezTo>
                    <a:pt x="635" y="130"/>
                    <a:pt x="635" y="130"/>
                    <a:pt x="636" y="130"/>
                  </a:cubicBezTo>
                  <a:cubicBezTo>
                    <a:pt x="633" y="128"/>
                    <a:pt x="630" y="125"/>
                    <a:pt x="628" y="123"/>
                  </a:cubicBezTo>
                  <a:close/>
                  <a:moveTo>
                    <a:pt x="716" y="155"/>
                  </a:moveTo>
                  <a:cubicBezTo>
                    <a:pt x="716" y="155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5"/>
                    <a:pt x="713" y="153"/>
                    <a:pt x="714" y="154"/>
                  </a:cubicBezTo>
                  <a:cubicBezTo>
                    <a:pt x="715" y="156"/>
                    <a:pt x="714" y="154"/>
                    <a:pt x="716" y="155"/>
                  </a:cubicBezTo>
                  <a:close/>
                  <a:moveTo>
                    <a:pt x="724" y="169"/>
                  </a:moveTo>
                  <a:cubicBezTo>
                    <a:pt x="725" y="169"/>
                    <a:pt x="723" y="167"/>
                    <a:pt x="723" y="167"/>
                  </a:cubicBezTo>
                  <a:cubicBezTo>
                    <a:pt x="723" y="168"/>
                    <a:pt x="723" y="168"/>
                    <a:pt x="722" y="168"/>
                  </a:cubicBezTo>
                  <a:cubicBezTo>
                    <a:pt x="723" y="169"/>
                    <a:pt x="723" y="167"/>
                    <a:pt x="724" y="169"/>
                  </a:cubicBezTo>
                  <a:close/>
                  <a:moveTo>
                    <a:pt x="859" y="242"/>
                  </a:moveTo>
                  <a:cubicBezTo>
                    <a:pt x="859" y="242"/>
                    <a:pt x="859" y="242"/>
                    <a:pt x="859" y="243"/>
                  </a:cubicBezTo>
                  <a:cubicBezTo>
                    <a:pt x="859" y="242"/>
                    <a:pt x="859" y="243"/>
                    <a:pt x="859" y="242"/>
                  </a:cubicBezTo>
                  <a:close/>
                  <a:moveTo>
                    <a:pt x="859" y="244"/>
                  </a:moveTo>
                  <a:cubicBezTo>
                    <a:pt x="859" y="244"/>
                    <a:pt x="860" y="244"/>
                    <a:pt x="860" y="243"/>
                  </a:cubicBezTo>
                  <a:cubicBezTo>
                    <a:pt x="860" y="244"/>
                    <a:pt x="859" y="243"/>
                    <a:pt x="859" y="244"/>
                  </a:cubicBezTo>
                  <a:close/>
                  <a:moveTo>
                    <a:pt x="857" y="244"/>
                  </a:moveTo>
                  <a:cubicBezTo>
                    <a:pt x="857" y="244"/>
                    <a:pt x="857" y="244"/>
                    <a:pt x="857" y="244"/>
                  </a:cubicBezTo>
                  <a:cubicBezTo>
                    <a:pt x="857" y="244"/>
                    <a:pt x="857" y="244"/>
                    <a:pt x="857" y="244"/>
                  </a:cubicBezTo>
                  <a:cubicBezTo>
                    <a:pt x="857" y="244"/>
                    <a:pt x="857" y="244"/>
                    <a:pt x="857" y="244"/>
                  </a:cubicBezTo>
                  <a:close/>
                  <a:moveTo>
                    <a:pt x="844" y="244"/>
                  </a:moveTo>
                  <a:cubicBezTo>
                    <a:pt x="844" y="244"/>
                    <a:pt x="844" y="244"/>
                    <a:pt x="844" y="244"/>
                  </a:cubicBezTo>
                  <a:cubicBezTo>
                    <a:pt x="844" y="245"/>
                    <a:pt x="844" y="245"/>
                    <a:pt x="844" y="245"/>
                  </a:cubicBezTo>
                  <a:cubicBezTo>
                    <a:pt x="844" y="245"/>
                    <a:pt x="845" y="245"/>
                    <a:pt x="844" y="244"/>
                  </a:cubicBezTo>
                  <a:close/>
                  <a:moveTo>
                    <a:pt x="859" y="245"/>
                  </a:moveTo>
                  <a:cubicBezTo>
                    <a:pt x="859" y="245"/>
                    <a:pt x="859" y="244"/>
                    <a:pt x="859" y="244"/>
                  </a:cubicBezTo>
                  <a:cubicBezTo>
                    <a:pt x="859" y="244"/>
                    <a:pt x="858" y="244"/>
                    <a:pt x="858" y="245"/>
                  </a:cubicBezTo>
                  <a:cubicBezTo>
                    <a:pt x="859" y="245"/>
                    <a:pt x="858" y="245"/>
                    <a:pt x="859" y="245"/>
                  </a:cubicBezTo>
                  <a:close/>
                  <a:moveTo>
                    <a:pt x="844" y="245"/>
                  </a:moveTo>
                  <a:cubicBezTo>
                    <a:pt x="843" y="245"/>
                    <a:pt x="843" y="245"/>
                    <a:pt x="843" y="245"/>
                  </a:cubicBezTo>
                  <a:cubicBezTo>
                    <a:pt x="843" y="246"/>
                    <a:pt x="843" y="246"/>
                    <a:pt x="844" y="246"/>
                  </a:cubicBezTo>
                  <a:lnTo>
                    <a:pt x="844" y="245"/>
                  </a:lnTo>
                  <a:close/>
                  <a:moveTo>
                    <a:pt x="853" y="247"/>
                  </a:moveTo>
                  <a:cubicBezTo>
                    <a:pt x="853" y="246"/>
                    <a:pt x="853" y="247"/>
                    <a:pt x="853" y="247"/>
                  </a:cubicBezTo>
                  <a:cubicBezTo>
                    <a:pt x="854" y="247"/>
                    <a:pt x="853" y="247"/>
                    <a:pt x="853" y="247"/>
                  </a:cubicBezTo>
                  <a:close/>
                  <a:moveTo>
                    <a:pt x="840" y="250"/>
                  </a:moveTo>
                  <a:cubicBezTo>
                    <a:pt x="840" y="249"/>
                    <a:pt x="840" y="249"/>
                    <a:pt x="841" y="249"/>
                  </a:cubicBezTo>
                  <a:cubicBezTo>
                    <a:pt x="840" y="249"/>
                    <a:pt x="841" y="249"/>
                    <a:pt x="841" y="248"/>
                  </a:cubicBezTo>
                  <a:cubicBezTo>
                    <a:pt x="841" y="249"/>
                    <a:pt x="841" y="249"/>
                    <a:pt x="841" y="249"/>
                  </a:cubicBezTo>
                  <a:cubicBezTo>
                    <a:pt x="841" y="248"/>
                    <a:pt x="841" y="248"/>
                    <a:pt x="841" y="248"/>
                  </a:cubicBezTo>
                  <a:cubicBezTo>
                    <a:pt x="841" y="248"/>
                    <a:pt x="841" y="247"/>
                    <a:pt x="841" y="247"/>
                  </a:cubicBezTo>
                  <a:cubicBezTo>
                    <a:pt x="841" y="247"/>
                    <a:pt x="841" y="248"/>
                    <a:pt x="841" y="247"/>
                  </a:cubicBezTo>
                  <a:cubicBezTo>
                    <a:pt x="840" y="247"/>
                    <a:pt x="841" y="248"/>
                    <a:pt x="841" y="248"/>
                  </a:cubicBezTo>
                  <a:cubicBezTo>
                    <a:pt x="840" y="248"/>
                    <a:pt x="840" y="248"/>
                    <a:pt x="840" y="248"/>
                  </a:cubicBezTo>
                  <a:cubicBezTo>
                    <a:pt x="840" y="249"/>
                    <a:pt x="840" y="249"/>
                    <a:pt x="840" y="250"/>
                  </a:cubicBezTo>
                  <a:close/>
                  <a:moveTo>
                    <a:pt x="852" y="248"/>
                  </a:moveTo>
                  <a:cubicBezTo>
                    <a:pt x="852" y="248"/>
                    <a:pt x="853" y="248"/>
                    <a:pt x="853" y="247"/>
                  </a:cubicBezTo>
                  <a:cubicBezTo>
                    <a:pt x="852" y="247"/>
                    <a:pt x="852" y="247"/>
                    <a:pt x="852" y="247"/>
                  </a:cubicBezTo>
                  <a:cubicBezTo>
                    <a:pt x="852" y="247"/>
                    <a:pt x="852" y="248"/>
                    <a:pt x="852" y="248"/>
                  </a:cubicBezTo>
                  <a:close/>
                  <a:moveTo>
                    <a:pt x="855" y="250"/>
                  </a:moveTo>
                  <a:cubicBezTo>
                    <a:pt x="854" y="250"/>
                    <a:pt x="854" y="250"/>
                    <a:pt x="854" y="251"/>
                  </a:cubicBezTo>
                  <a:cubicBezTo>
                    <a:pt x="855" y="251"/>
                    <a:pt x="855" y="250"/>
                    <a:pt x="855" y="250"/>
                  </a:cubicBezTo>
                  <a:close/>
                  <a:moveTo>
                    <a:pt x="835" y="252"/>
                  </a:moveTo>
                  <a:cubicBezTo>
                    <a:pt x="834" y="252"/>
                    <a:pt x="834" y="252"/>
                    <a:pt x="835" y="252"/>
                  </a:cubicBezTo>
                  <a:cubicBezTo>
                    <a:pt x="835" y="252"/>
                    <a:pt x="835" y="252"/>
                    <a:pt x="835" y="252"/>
                  </a:cubicBezTo>
                  <a:close/>
                  <a:moveTo>
                    <a:pt x="852" y="252"/>
                  </a:moveTo>
                  <a:cubicBezTo>
                    <a:pt x="853" y="252"/>
                    <a:pt x="853" y="252"/>
                    <a:pt x="853" y="252"/>
                  </a:cubicBezTo>
                  <a:cubicBezTo>
                    <a:pt x="853" y="252"/>
                    <a:pt x="852" y="252"/>
                    <a:pt x="852" y="252"/>
                  </a:cubicBezTo>
                  <a:close/>
                  <a:moveTo>
                    <a:pt x="842" y="255"/>
                  </a:moveTo>
                  <a:cubicBezTo>
                    <a:pt x="841" y="255"/>
                    <a:pt x="842" y="255"/>
                    <a:pt x="842" y="256"/>
                  </a:cubicBezTo>
                  <a:cubicBezTo>
                    <a:pt x="842" y="256"/>
                    <a:pt x="842" y="256"/>
                    <a:pt x="842" y="256"/>
                  </a:cubicBezTo>
                  <a:cubicBezTo>
                    <a:pt x="842" y="255"/>
                    <a:pt x="842" y="255"/>
                    <a:pt x="842" y="255"/>
                  </a:cubicBezTo>
                  <a:close/>
                  <a:moveTo>
                    <a:pt x="854" y="255"/>
                  </a:moveTo>
                  <a:cubicBezTo>
                    <a:pt x="853" y="254"/>
                    <a:pt x="853" y="255"/>
                    <a:pt x="853" y="255"/>
                  </a:cubicBezTo>
                  <a:cubicBezTo>
                    <a:pt x="853" y="255"/>
                    <a:pt x="853" y="255"/>
                    <a:pt x="854" y="255"/>
                  </a:cubicBezTo>
                  <a:close/>
                  <a:moveTo>
                    <a:pt x="850" y="257"/>
                  </a:moveTo>
                  <a:cubicBezTo>
                    <a:pt x="850" y="257"/>
                    <a:pt x="850" y="257"/>
                    <a:pt x="850" y="258"/>
                  </a:cubicBezTo>
                  <a:cubicBezTo>
                    <a:pt x="850" y="257"/>
                    <a:pt x="850" y="257"/>
                    <a:pt x="851" y="257"/>
                  </a:cubicBezTo>
                  <a:cubicBezTo>
                    <a:pt x="851" y="257"/>
                    <a:pt x="850" y="257"/>
                    <a:pt x="850" y="257"/>
                  </a:cubicBezTo>
                  <a:close/>
                  <a:moveTo>
                    <a:pt x="834" y="258"/>
                  </a:moveTo>
                  <a:cubicBezTo>
                    <a:pt x="834" y="258"/>
                    <a:pt x="834" y="258"/>
                    <a:pt x="834" y="258"/>
                  </a:cubicBezTo>
                  <a:cubicBezTo>
                    <a:pt x="834" y="257"/>
                    <a:pt x="834" y="258"/>
                    <a:pt x="834" y="258"/>
                  </a:cubicBezTo>
                  <a:close/>
                  <a:moveTo>
                    <a:pt x="836" y="259"/>
                  </a:moveTo>
                  <a:cubicBezTo>
                    <a:pt x="836" y="259"/>
                    <a:pt x="836" y="259"/>
                    <a:pt x="837" y="259"/>
                  </a:cubicBezTo>
                  <a:cubicBezTo>
                    <a:pt x="836" y="259"/>
                    <a:pt x="836" y="259"/>
                    <a:pt x="836" y="259"/>
                  </a:cubicBezTo>
                  <a:cubicBezTo>
                    <a:pt x="836" y="259"/>
                    <a:pt x="836" y="259"/>
                    <a:pt x="836" y="259"/>
                  </a:cubicBezTo>
                  <a:close/>
                  <a:moveTo>
                    <a:pt x="828" y="260"/>
                  </a:moveTo>
                  <a:cubicBezTo>
                    <a:pt x="827" y="260"/>
                    <a:pt x="827" y="260"/>
                    <a:pt x="827" y="261"/>
                  </a:cubicBezTo>
                  <a:cubicBezTo>
                    <a:pt x="827" y="260"/>
                    <a:pt x="828" y="260"/>
                    <a:pt x="828" y="260"/>
                  </a:cubicBezTo>
                  <a:close/>
                  <a:moveTo>
                    <a:pt x="857" y="259"/>
                  </a:moveTo>
                  <a:cubicBezTo>
                    <a:pt x="857" y="259"/>
                    <a:pt x="857" y="259"/>
                    <a:pt x="857" y="259"/>
                  </a:cubicBezTo>
                  <a:cubicBezTo>
                    <a:pt x="856" y="259"/>
                    <a:pt x="856" y="259"/>
                    <a:pt x="856" y="259"/>
                  </a:cubicBezTo>
                  <a:cubicBezTo>
                    <a:pt x="856" y="259"/>
                    <a:pt x="857" y="259"/>
                    <a:pt x="857" y="259"/>
                  </a:cubicBezTo>
                  <a:close/>
                  <a:moveTo>
                    <a:pt x="853" y="259"/>
                  </a:moveTo>
                  <a:cubicBezTo>
                    <a:pt x="853" y="259"/>
                    <a:pt x="853" y="259"/>
                    <a:pt x="852" y="259"/>
                  </a:cubicBezTo>
                  <a:cubicBezTo>
                    <a:pt x="853" y="259"/>
                    <a:pt x="853" y="259"/>
                    <a:pt x="853" y="259"/>
                  </a:cubicBezTo>
                  <a:close/>
                  <a:moveTo>
                    <a:pt x="855" y="260"/>
                  </a:moveTo>
                  <a:cubicBezTo>
                    <a:pt x="855" y="260"/>
                    <a:pt x="855" y="260"/>
                    <a:pt x="855" y="260"/>
                  </a:cubicBezTo>
                  <a:cubicBezTo>
                    <a:pt x="855" y="260"/>
                    <a:pt x="855" y="261"/>
                    <a:pt x="854" y="261"/>
                  </a:cubicBezTo>
                  <a:cubicBezTo>
                    <a:pt x="854" y="262"/>
                    <a:pt x="854" y="262"/>
                    <a:pt x="855" y="262"/>
                  </a:cubicBezTo>
                  <a:cubicBezTo>
                    <a:pt x="855" y="262"/>
                    <a:pt x="854" y="262"/>
                    <a:pt x="855" y="262"/>
                  </a:cubicBezTo>
                  <a:cubicBezTo>
                    <a:pt x="855" y="261"/>
                    <a:pt x="855" y="262"/>
                    <a:pt x="855" y="262"/>
                  </a:cubicBezTo>
                  <a:cubicBezTo>
                    <a:pt x="855" y="261"/>
                    <a:pt x="855" y="261"/>
                    <a:pt x="855" y="261"/>
                  </a:cubicBezTo>
                  <a:cubicBezTo>
                    <a:pt x="856" y="261"/>
                    <a:pt x="856" y="260"/>
                    <a:pt x="856" y="260"/>
                  </a:cubicBezTo>
                  <a:cubicBezTo>
                    <a:pt x="856" y="260"/>
                    <a:pt x="855" y="260"/>
                    <a:pt x="855" y="260"/>
                  </a:cubicBezTo>
                  <a:close/>
                  <a:moveTo>
                    <a:pt x="834" y="263"/>
                  </a:moveTo>
                  <a:cubicBezTo>
                    <a:pt x="834" y="262"/>
                    <a:pt x="833" y="262"/>
                    <a:pt x="833" y="262"/>
                  </a:cubicBezTo>
                  <a:cubicBezTo>
                    <a:pt x="833" y="262"/>
                    <a:pt x="832" y="262"/>
                    <a:pt x="832" y="262"/>
                  </a:cubicBezTo>
                  <a:cubicBezTo>
                    <a:pt x="832" y="263"/>
                    <a:pt x="833" y="262"/>
                    <a:pt x="833" y="262"/>
                  </a:cubicBezTo>
                  <a:cubicBezTo>
                    <a:pt x="833" y="262"/>
                    <a:pt x="833" y="263"/>
                    <a:pt x="833" y="263"/>
                  </a:cubicBezTo>
                  <a:cubicBezTo>
                    <a:pt x="833" y="263"/>
                    <a:pt x="833" y="262"/>
                    <a:pt x="834" y="263"/>
                  </a:cubicBezTo>
                  <a:close/>
                  <a:moveTo>
                    <a:pt x="867" y="261"/>
                  </a:moveTo>
                  <a:cubicBezTo>
                    <a:pt x="867" y="261"/>
                    <a:pt x="866" y="261"/>
                    <a:pt x="866" y="261"/>
                  </a:cubicBezTo>
                  <a:cubicBezTo>
                    <a:pt x="867" y="261"/>
                    <a:pt x="867" y="261"/>
                    <a:pt x="867" y="261"/>
                  </a:cubicBezTo>
                  <a:close/>
                  <a:moveTo>
                    <a:pt x="868" y="261"/>
                  </a:moveTo>
                  <a:cubicBezTo>
                    <a:pt x="868" y="261"/>
                    <a:pt x="867" y="261"/>
                    <a:pt x="867" y="262"/>
                  </a:cubicBezTo>
                  <a:cubicBezTo>
                    <a:pt x="868" y="262"/>
                    <a:pt x="868" y="261"/>
                    <a:pt x="868" y="261"/>
                  </a:cubicBezTo>
                  <a:close/>
                  <a:moveTo>
                    <a:pt x="867" y="262"/>
                  </a:moveTo>
                  <a:cubicBezTo>
                    <a:pt x="867" y="262"/>
                    <a:pt x="867" y="262"/>
                    <a:pt x="867" y="262"/>
                  </a:cubicBezTo>
                  <a:cubicBezTo>
                    <a:pt x="867" y="262"/>
                    <a:pt x="867" y="262"/>
                    <a:pt x="866" y="262"/>
                  </a:cubicBezTo>
                  <a:cubicBezTo>
                    <a:pt x="867" y="262"/>
                    <a:pt x="867" y="262"/>
                    <a:pt x="867" y="262"/>
                  </a:cubicBezTo>
                  <a:close/>
                  <a:moveTo>
                    <a:pt x="832" y="264"/>
                  </a:moveTo>
                  <a:cubicBezTo>
                    <a:pt x="832" y="264"/>
                    <a:pt x="832" y="263"/>
                    <a:pt x="833" y="263"/>
                  </a:cubicBezTo>
                  <a:cubicBezTo>
                    <a:pt x="832" y="263"/>
                    <a:pt x="832" y="264"/>
                    <a:pt x="832" y="264"/>
                  </a:cubicBezTo>
                  <a:close/>
                  <a:moveTo>
                    <a:pt x="874" y="265"/>
                  </a:moveTo>
                  <a:cubicBezTo>
                    <a:pt x="874" y="264"/>
                    <a:pt x="874" y="264"/>
                    <a:pt x="874" y="263"/>
                  </a:cubicBezTo>
                  <a:cubicBezTo>
                    <a:pt x="874" y="264"/>
                    <a:pt x="874" y="264"/>
                    <a:pt x="874" y="265"/>
                  </a:cubicBezTo>
                  <a:close/>
                  <a:moveTo>
                    <a:pt x="831" y="265"/>
                  </a:moveTo>
                  <a:cubicBezTo>
                    <a:pt x="831" y="265"/>
                    <a:pt x="830" y="265"/>
                    <a:pt x="830" y="265"/>
                  </a:cubicBezTo>
                  <a:cubicBezTo>
                    <a:pt x="831" y="266"/>
                    <a:pt x="831" y="266"/>
                    <a:pt x="831" y="265"/>
                  </a:cubicBezTo>
                  <a:close/>
                  <a:moveTo>
                    <a:pt x="861" y="265"/>
                  </a:moveTo>
                  <a:cubicBezTo>
                    <a:pt x="861" y="264"/>
                    <a:pt x="861" y="264"/>
                    <a:pt x="861" y="264"/>
                  </a:cubicBezTo>
                  <a:cubicBezTo>
                    <a:pt x="860" y="264"/>
                    <a:pt x="860" y="265"/>
                    <a:pt x="861" y="265"/>
                  </a:cubicBezTo>
                  <a:close/>
                  <a:moveTo>
                    <a:pt x="851" y="265"/>
                  </a:moveTo>
                  <a:cubicBezTo>
                    <a:pt x="851" y="265"/>
                    <a:pt x="851" y="266"/>
                    <a:pt x="851" y="266"/>
                  </a:cubicBezTo>
                  <a:cubicBezTo>
                    <a:pt x="852" y="266"/>
                    <a:pt x="851" y="265"/>
                    <a:pt x="852" y="265"/>
                  </a:cubicBezTo>
                  <a:cubicBezTo>
                    <a:pt x="851" y="264"/>
                    <a:pt x="851" y="265"/>
                    <a:pt x="851" y="265"/>
                  </a:cubicBezTo>
                  <a:close/>
                  <a:moveTo>
                    <a:pt x="869" y="265"/>
                  </a:moveTo>
                  <a:cubicBezTo>
                    <a:pt x="868" y="265"/>
                    <a:pt x="868" y="265"/>
                    <a:pt x="868" y="266"/>
                  </a:cubicBezTo>
                  <a:cubicBezTo>
                    <a:pt x="868" y="265"/>
                    <a:pt x="869" y="265"/>
                    <a:pt x="869" y="265"/>
                  </a:cubicBezTo>
                  <a:close/>
                  <a:moveTo>
                    <a:pt x="829" y="267"/>
                  </a:moveTo>
                  <a:cubicBezTo>
                    <a:pt x="829" y="267"/>
                    <a:pt x="828" y="267"/>
                    <a:pt x="828" y="268"/>
                  </a:cubicBezTo>
                  <a:cubicBezTo>
                    <a:pt x="829" y="267"/>
                    <a:pt x="830" y="268"/>
                    <a:pt x="829" y="267"/>
                  </a:cubicBezTo>
                  <a:cubicBezTo>
                    <a:pt x="829" y="267"/>
                    <a:pt x="829" y="267"/>
                    <a:pt x="829" y="267"/>
                  </a:cubicBezTo>
                  <a:close/>
                  <a:moveTo>
                    <a:pt x="858" y="267"/>
                  </a:moveTo>
                  <a:cubicBezTo>
                    <a:pt x="858" y="267"/>
                    <a:pt x="859" y="267"/>
                    <a:pt x="859" y="267"/>
                  </a:cubicBezTo>
                  <a:cubicBezTo>
                    <a:pt x="859" y="267"/>
                    <a:pt x="859" y="267"/>
                    <a:pt x="858" y="266"/>
                  </a:cubicBezTo>
                  <a:cubicBezTo>
                    <a:pt x="858" y="266"/>
                    <a:pt x="858" y="267"/>
                    <a:pt x="858" y="267"/>
                  </a:cubicBezTo>
                  <a:close/>
                  <a:moveTo>
                    <a:pt x="828" y="268"/>
                  </a:moveTo>
                  <a:cubicBezTo>
                    <a:pt x="828" y="268"/>
                    <a:pt x="828" y="268"/>
                    <a:pt x="828" y="268"/>
                  </a:cubicBezTo>
                  <a:cubicBezTo>
                    <a:pt x="828" y="269"/>
                    <a:pt x="827" y="269"/>
                    <a:pt x="828" y="269"/>
                  </a:cubicBezTo>
                  <a:cubicBezTo>
                    <a:pt x="828" y="269"/>
                    <a:pt x="828" y="269"/>
                    <a:pt x="828" y="269"/>
                  </a:cubicBezTo>
                  <a:cubicBezTo>
                    <a:pt x="828" y="268"/>
                    <a:pt x="828" y="268"/>
                    <a:pt x="828" y="268"/>
                  </a:cubicBezTo>
                  <a:close/>
                  <a:moveTo>
                    <a:pt x="827" y="269"/>
                  </a:moveTo>
                  <a:cubicBezTo>
                    <a:pt x="827" y="269"/>
                    <a:pt x="826" y="269"/>
                    <a:pt x="826" y="270"/>
                  </a:cubicBezTo>
                  <a:cubicBezTo>
                    <a:pt x="827" y="269"/>
                    <a:pt x="827" y="270"/>
                    <a:pt x="827" y="270"/>
                  </a:cubicBezTo>
                  <a:cubicBezTo>
                    <a:pt x="827" y="269"/>
                    <a:pt x="828" y="269"/>
                    <a:pt x="827" y="269"/>
                  </a:cubicBezTo>
                  <a:close/>
                  <a:moveTo>
                    <a:pt x="863" y="270"/>
                  </a:moveTo>
                  <a:cubicBezTo>
                    <a:pt x="863" y="270"/>
                    <a:pt x="863" y="270"/>
                    <a:pt x="862" y="269"/>
                  </a:cubicBezTo>
                  <a:cubicBezTo>
                    <a:pt x="862" y="270"/>
                    <a:pt x="862" y="270"/>
                    <a:pt x="863" y="270"/>
                  </a:cubicBezTo>
                  <a:close/>
                  <a:moveTo>
                    <a:pt x="826" y="271"/>
                  </a:moveTo>
                  <a:cubicBezTo>
                    <a:pt x="825" y="271"/>
                    <a:pt x="825" y="272"/>
                    <a:pt x="825" y="272"/>
                  </a:cubicBezTo>
                  <a:cubicBezTo>
                    <a:pt x="825" y="272"/>
                    <a:pt x="825" y="272"/>
                    <a:pt x="825" y="271"/>
                  </a:cubicBezTo>
                  <a:cubicBezTo>
                    <a:pt x="824" y="272"/>
                    <a:pt x="825" y="272"/>
                    <a:pt x="824" y="273"/>
                  </a:cubicBezTo>
                  <a:cubicBezTo>
                    <a:pt x="825" y="273"/>
                    <a:pt x="825" y="273"/>
                    <a:pt x="825" y="273"/>
                  </a:cubicBezTo>
                  <a:cubicBezTo>
                    <a:pt x="825" y="272"/>
                    <a:pt x="825" y="273"/>
                    <a:pt x="825" y="273"/>
                  </a:cubicBezTo>
                  <a:cubicBezTo>
                    <a:pt x="825" y="272"/>
                    <a:pt x="826" y="272"/>
                    <a:pt x="826" y="271"/>
                  </a:cubicBezTo>
                  <a:close/>
                  <a:moveTo>
                    <a:pt x="844" y="272"/>
                  </a:moveTo>
                  <a:cubicBezTo>
                    <a:pt x="843" y="273"/>
                    <a:pt x="843" y="273"/>
                    <a:pt x="844" y="274"/>
                  </a:cubicBezTo>
                  <a:cubicBezTo>
                    <a:pt x="844" y="273"/>
                    <a:pt x="844" y="273"/>
                    <a:pt x="844" y="272"/>
                  </a:cubicBezTo>
                  <a:close/>
                  <a:moveTo>
                    <a:pt x="853" y="272"/>
                  </a:moveTo>
                  <a:cubicBezTo>
                    <a:pt x="853" y="273"/>
                    <a:pt x="853" y="273"/>
                    <a:pt x="853" y="273"/>
                  </a:cubicBezTo>
                  <a:cubicBezTo>
                    <a:pt x="854" y="273"/>
                    <a:pt x="853" y="273"/>
                    <a:pt x="853" y="272"/>
                  </a:cubicBezTo>
                  <a:cubicBezTo>
                    <a:pt x="853" y="273"/>
                    <a:pt x="853" y="272"/>
                    <a:pt x="853" y="272"/>
                  </a:cubicBezTo>
                  <a:close/>
                  <a:moveTo>
                    <a:pt x="848" y="279"/>
                  </a:moveTo>
                  <a:cubicBezTo>
                    <a:pt x="848" y="278"/>
                    <a:pt x="848" y="278"/>
                    <a:pt x="848" y="278"/>
                  </a:cubicBezTo>
                  <a:cubicBezTo>
                    <a:pt x="848" y="278"/>
                    <a:pt x="847" y="278"/>
                    <a:pt x="848" y="279"/>
                  </a:cubicBezTo>
                  <a:close/>
                  <a:moveTo>
                    <a:pt x="861" y="281"/>
                  </a:moveTo>
                  <a:cubicBezTo>
                    <a:pt x="861" y="281"/>
                    <a:pt x="862" y="281"/>
                    <a:pt x="862" y="281"/>
                  </a:cubicBezTo>
                  <a:cubicBezTo>
                    <a:pt x="862" y="281"/>
                    <a:pt x="862" y="281"/>
                    <a:pt x="862" y="281"/>
                  </a:cubicBezTo>
                  <a:cubicBezTo>
                    <a:pt x="862" y="281"/>
                    <a:pt x="862" y="281"/>
                    <a:pt x="861" y="281"/>
                  </a:cubicBezTo>
                  <a:close/>
                  <a:moveTo>
                    <a:pt x="869" y="281"/>
                  </a:moveTo>
                  <a:cubicBezTo>
                    <a:pt x="869" y="281"/>
                    <a:pt x="870" y="281"/>
                    <a:pt x="869" y="280"/>
                  </a:cubicBezTo>
                  <a:cubicBezTo>
                    <a:pt x="869" y="281"/>
                    <a:pt x="869" y="281"/>
                    <a:pt x="869" y="281"/>
                  </a:cubicBezTo>
                  <a:close/>
                  <a:moveTo>
                    <a:pt x="841" y="283"/>
                  </a:moveTo>
                  <a:cubicBezTo>
                    <a:pt x="840" y="283"/>
                    <a:pt x="840" y="283"/>
                    <a:pt x="840" y="283"/>
                  </a:cubicBezTo>
                  <a:cubicBezTo>
                    <a:pt x="840" y="283"/>
                    <a:pt x="840" y="283"/>
                    <a:pt x="840" y="283"/>
                  </a:cubicBezTo>
                  <a:cubicBezTo>
                    <a:pt x="840" y="284"/>
                    <a:pt x="841" y="283"/>
                    <a:pt x="841" y="283"/>
                  </a:cubicBezTo>
                  <a:close/>
                  <a:moveTo>
                    <a:pt x="863" y="285"/>
                  </a:moveTo>
                  <a:cubicBezTo>
                    <a:pt x="863" y="285"/>
                    <a:pt x="862" y="284"/>
                    <a:pt x="863" y="285"/>
                  </a:cubicBezTo>
                  <a:cubicBezTo>
                    <a:pt x="862" y="284"/>
                    <a:pt x="863" y="284"/>
                    <a:pt x="863" y="283"/>
                  </a:cubicBezTo>
                  <a:cubicBezTo>
                    <a:pt x="862" y="284"/>
                    <a:pt x="863" y="284"/>
                    <a:pt x="862" y="284"/>
                  </a:cubicBezTo>
                  <a:cubicBezTo>
                    <a:pt x="862" y="284"/>
                    <a:pt x="862" y="284"/>
                    <a:pt x="863" y="284"/>
                  </a:cubicBezTo>
                  <a:cubicBezTo>
                    <a:pt x="863" y="285"/>
                    <a:pt x="862" y="285"/>
                    <a:pt x="863" y="285"/>
                  </a:cubicBezTo>
                  <a:close/>
                  <a:moveTo>
                    <a:pt x="842" y="286"/>
                  </a:moveTo>
                  <a:cubicBezTo>
                    <a:pt x="842" y="286"/>
                    <a:pt x="842" y="286"/>
                    <a:pt x="842" y="286"/>
                  </a:cubicBezTo>
                  <a:cubicBezTo>
                    <a:pt x="842" y="286"/>
                    <a:pt x="842" y="286"/>
                    <a:pt x="842" y="286"/>
                  </a:cubicBezTo>
                  <a:cubicBezTo>
                    <a:pt x="842" y="286"/>
                    <a:pt x="842" y="286"/>
                    <a:pt x="842" y="286"/>
                  </a:cubicBezTo>
                  <a:close/>
                  <a:moveTo>
                    <a:pt x="860" y="288"/>
                  </a:moveTo>
                  <a:cubicBezTo>
                    <a:pt x="860" y="288"/>
                    <a:pt x="860" y="288"/>
                    <a:pt x="861" y="287"/>
                  </a:cubicBezTo>
                  <a:cubicBezTo>
                    <a:pt x="860" y="287"/>
                    <a:pt x="860" y="288"/>
                    <a:pt x="860" y="288"/>
                  </a:cubicBezTo>
                  <a:close/>
                  <a:moveTo>
                    <a:pt x="864" y="290"/>
                  </a:moveTo>
                  <a:cubicBezTo>
                    <a:pt x="864" y="289"/>
                    <a:pt x="865" y="289"/>
                    <a:pt x="865" y="289"/>
                  </a:cubicBezTo>
                  <a:cubicBezTo>
                    <a:pt x="864" y="289"/>
                    <a:pt x="864" y="289"/>
                    <a:pt x="864" y="290"/>
                  </a:cubicBezTo>
                  <a:close/>
                  <a:moveTo>
                    <a:pt x="857" y="290"/>
                  </a:moveTo>
                  <a:cubicBezTo>
                    <a:pt x="857" y="290"/>
                    <a:pt x="856" y="290"/>
                    <a:pt x="857" y="290"/>
                  </a:cubicBezTo>
                  <a:cubicBezTo>
                    <a:pt x="857" y="290"/>
                    <a:pt x="857" y="290"/>
                    <a:pt x="857" y="290"/>
                  </a:cubicBezTo>
                  <a:close/>
                  <a:moveTo>
                    <a:pt x="855" y="292"/>
                  </a:moveTo>
                  <a:cubicBezTo>
                    <a:pt x="854" y="292"/>
                    <a:pt x="855" y="292"/>
                    <a:pt x="854" y="292"/>
                  </a:cubicBezTo>
                  <a:cubicBezTo>
                    <a:pt x="854" y="292"/>
                    <a:pt x="855" y="292"/>
                    <a:pt x="855" y="292"/>
                  </a:cubicBezTo>
                  <a:close/>
                  <a:moveTo>
                    <a:pt x="854" y="293"/>
                  </a:moveTo>
                  <a:cubicBezTo>
                    <a:pt x="854" y="293"/>
                    <a:pt x="854" y="293"/>
                    <a:pt x="854" y="293"/>
                  </a:cubicBezTo>
                  <a:cubicBezTo>
                    <a:pt x="854" y="294"/>
                    <a:pt x="855" y="293"/>
                    <a:pt x="854" y="293"/>
                  </a:cubicBezTo>
                  <a:close/>
                  <a:moveTo>
                    <a:pt x="835" y="296"/>
                  </a:moveTo>
                  <a:cubicBezTo>
                    <a:pt x="835" y="296"/>
                    <a:pt x="836" y="295"/>
                    <a:pt x="835" y="295"/>
                  </a:cubicBezTo>
                  <a:cubicBezTo>
                    <a:pt x="835" y="295"/>
                    <a:pt x="835" y="295"/>
                    <a:pt x="835" y="295"/>
                  </a:cubicBezTo>
                  <a:cubicBezTo>
                    <a:pt x="835" y="295"/>
                    <a:pt x="835" y="295"/>
                    <a:pt x="835" y="295"/>
                  </a:cubicBezTo>
                  <a:cubicBezTo>
                    <a:pt x="835" y="296"/>
                    <a:pt x="835" y="296"/>
                    <a:pt x="835" y="296"/>
                  </a:cubicBezTo>
                  <a:cubicBezTo>
                    <a:pt x="835" y="296"/>
                    <a:pt x="835" y="296"/>
                    <a:pt x="835" y="296"/>
                  </a:cubicBezTo>
                  <a:close/>
                  <a:moveTo>
                    <a:pt x="834" y="296"/>
                  </a:moveTo>
                  <a:cubicBezTo>
                    <a:pt x="834" y="296"/>
                    <a:pt x="834" y="297"/>
                    <a:pt x="834" y="297"/>
                  </a:cubicBezTo>
                  <a:cubicBezTo>
                    <a:pt x="835" y="297"/>
                    <a:pt x="835" y="297"/>
                    <a:pt x="835" y="297"/>
                  </a:cubicBezTo>
                  <a:cubicBezTo>
                    <a:pt x="835" y="296"/>
                    <a:pt x="835" y="296"/>
                    <a:pt x="835" y="296"/>
                  </a:cubicBezTo>
                  <a:cubicBezTo>
                    <a:pt x="835" y="296"/>
                    <a:pt x="835" y="296"/>
                    <a:pt x="835" y="296"/>
                  </a:cubicBezTo>
                  <a:cubicBezTo>
                    <a:pt x="835" y="296"/>
                    <a:pt x="835" y="296"/>
                    <a:pt x="834" y="296"/>
                  </a:cubicBezTo>
                  <a:close/>
                  <a:moveTo>
                    <a:pt x="832" y="297"/>
                  </a:moveTo>
                  <a:cubicBezTo>
                    <a:pt x="833" y="297"/>
                    <a:pt x="832" y="297"/>
                    <a:pt x="832" y="297"/>
                  </a:cubicBezTo>
                  <a:cubicBezTo>
                    <a:pt x="832" y="297"/>
                    <a:pt x="832" y="297"/>
                    <a:pt x="832" y="297"/>
                  </a:cubicBezTo>
                  <a:close/>
                  <a:moveTo>
                    <a:pt x="851" y="296"/>
                  </a:moveTo>
                  <a:cubicBezTo>
                    <a:pt x="851" y="296"/>
                    <a:pt x="851" y="296"/>
                    <a:pt x="852" y="296"/>
                  </a:cubicBezTo>
                  <a:cubicBezTo>
                    <a:pt x="852" y="296"/>
                    <a:pt x="851" y="296"/>
                    <a:pt x="851" y="296"/>
                  </a:cubicBezTo>
                  <a:close/>
                  <a:moveTo>
                    <a:pt x="852" y="297"/>
                  </a:moveTo>
                  <a:cubicBezTo>
                    <a:pt x="852" y="297"/>
                    <a:pt x="853" y="297"/>
                    <a:pt x="852" y="296"/>
                  </a:cubicBezTo>
                  <a:cubicBezTo>
                    <a:pt x="852" y="296"/>
                    <a:pt x="851" y="297"/>
                    <a:pt x="852" y="297"/>
                  </a:cubicBezTo>
                  <a:close/>
                  <a:moveTo>
                    <a:pt x="851" y="296"/>
                  </a:moveTo>
                  <a:cubicBezTo>
                    <a:pt x="851" y="297"/>
                    <a:pt x="850" y="297"/>
                    <a:pt x="850" y="297"/>
                  </a:cubicBezTo>
                  <a:cubicBezTo>
                    <a:pt x="851" y="297"/>
                    <a:pt x="851" y="297"/>
                    <a:pt x="851" y="297"/>
                  </a:cubicBezTo>
                  <a:cubicBezTo>
                    <a:pt x="851" y="296"/>
                    <a:pt x="851" y="297"/>
                    <a:pt x="851" y="296"/>
                  </a:cubicBezTo>
                  <a:close/>
                  <a:moveTo>
                    <a:pt x="848" y="297"/>
                  </a:moveTo>
                  <a:cubicBezTo>
                    <a:pt x="848" y="297"/>
                    <a:pt x="848" y="297"/>
                    <a:pt x="849" y="297"/>
                  </a:cubicBezTo>
                  <a:cubicBezTo>
                    <a:pt x="849" y="297"/>
                    <a:pt x="848" y="297"/>
                    <a:pt x="848" y="297"/>
                  </a:cubicBezTo>
                  <a:close/>
                  <a:moveTo>
                    <a:pt x="831" y="300"/>
                  </a:moveTo>
                  <a:cubicBezTo>
                    <a:pt x="831" y="299"/>
                    <a:pt x="831" y="299"/>
                    <a:pt x="831" y="299"/>
                  </a:cubicBezTo>
                  <a:cubicBezTo>
                    <a:pt x="831" y="299"/>
                    <a:pt x="831" y="299"/>
                    <a:pt x="831" y="300"/>
                  </a:cubicBezTo>
                  <a:close/>
                  <a:moveTo>
                    <a:pt x="828" y="304"/>
                  </a:moveTo>
                  <a:cubicBezTo>
                    <a:pt x="828" y="303"/>
                    <a:pt x="829" y="303"/>
                    <a:pt x="829" y="302"/>
                  </a:cubicBezTo>
                  <a:cubicBezTo>
                    <a:pt x="829" y="302"/>
                    <a:pt x="829" y="302"/>
                    <a:pt x="829" y="303"/>
                  </a:cubicBezTo>
                  <a:cubicBezTo>
                    <a:pt x="830" y="302"/>
                    <a:pt x="829" y="302"/>
                    <a:pt x="828" y="302"/>
                  </a:cubicBezTo>
                  <a:cubicBezTo>
                    <a:pt x="828" y="303"/>
                    <a:pt x="828" y="303"/>
                    <a:pt x="828" y="304"/>
                  </a:cubicBezTo>
                  <a:close/>
                  <a:moveTo>
                    <a:pt x="847" y="301"/>
                  </a:moveTo>
                  <a:cubicBezTo>
                    <a:pt x="846" y="301"/>
                    <a:pt x="847" y="302"/>
                    <a:pt x="847" y="302"/>
                  </a:cubicBezTo>
                  <a:cubicBezTo>
                    <a:pt x="848" y="302"/>
                    <a:pt x="847" y="301"/>
                    <a:pt x="847" y="301"/>
                  </a:cubicBezTo>
                  <a:close/>
                  <a:moveTo>
                    <a:pt x="847" y="302"/>
                  </a:moveTo>
                  <a:cubicBezTo>
                    <a:pt x="847" y="302"/>
                    <a:pt x="847" y="302"/>
                    <a:pt x="847" y="302"/>
                  </a:cubicBezTo>
                  <a:cubicBezTo>
                    <a:pt x="847" y="302"/>
                    <a:pt x="846" y="302"/>
                    <a:pt x="847" y="302"/>
                  </a:cubicBezTo>
                  <a:close/>
                  <a:moveTo>
                    <a:pt x="827" y="306"/>
                  </a:moveTo>
                  <a:cubicBezTo>
                    <a:pt x="827" y="306"/>
                    <a:pt x="827" y="306"/>
                    <a:pt x="827" y="306"/>
                  </a:cubicBezTo>
                  <a:cubicBezTo>
                    <a:pt x="827" y="306"/>
                    <a:pt x="827" y="306"/>
                    <a:pt x="827" y="306"/>
                  </a:cubicBezTo>
                  <a:cubicBezTo>
                    <a:pt x="827" y="306"/>
                    <a:pt x="827" y="306"/>
                    <a:pt x="827" y="306"/>
                  </a:cubicBezTo>
                  <a:close/>
                  <a:moveTo>
                    <a:pt x="842" y="305"/>
                  </a:moveTo>
                  <a:cubicBezTo>
                    <a:pt x="842" y="305"/>
                    <a:pt x="842" y="305"/>
                    <a:pt x="842" y="305"/>
                  </a:cubicBezTo>
                  <a:cubicBezTo>
                    <a:pt x="842" y="305"/>
                    <a:pt x="842" y="304"/>
                    <a:pt x="842" y="305"/>
                  </a:cubicBezTo>
                  <a:close/>
                  <a:moveTo>
                    <a:pt x="845" y="319"/>
                  </a:moveTo>
                  <a:cubicBezTo>
                    <a:pt x="844" y="319"/>
                    <a:pt x="845" y="320"/>
                    <a:pt x="845" y="320"/>
                  </a:cubicBezTo>
                  <a:cubicBezTo>
                    <a:pt x="845" y="320"/>
                    <a:pt x="845" y="319"/>
                    <a:pt x="845" y="319"/>
                  </a:cubicBezTo>
                  <a:close/>
                  <a:moveTo>
                    <a:pt x="842" y="326"/>
                  </a:moveTo>
                  <a:cubicBezTo>
                    <a:pt x="841" y="326"/>
                    <a:pt x="841" y="326"/>
                    <a:pt x="841" y="326"/>
                  </a:cubicBezTo>
                  <a:cubicBezTo>
                    <a:pt x="840" y="326"/>
                    <a:pt x="841" y="326"/>
                    <a:pt x="841" y="326"/>
                  </a:cubicBezTo>
                  <a:cubicBezTo>
                    <a:pt x="840" y="326"/>
                    <a:pt x="840" y="326"/>
                    <a:pt x="840" y="326"/>
                  </a:cubicBezTo>
                  <a:cubicBezTo>
                    <a:pt x="840" y="326"/>
                    <a:pt x="840" y="326"/>
                    <a:pt x="840" y="327"/>
                  </a:cubicBezTo>
                  <a:cubicBezTo>
                    <a:pt x="841" y="326"/>
                    <a:pt x="841" y="326"/>
                    <a:pt x="841" y="327"/>
                  </a:cubicBezTo>
                  <a:cubicBezTo>
                    <a:pt x="841" y="327"/>
                    <a:pt x="840" y="327"/>
                    <a:pt x="841" y="328"/>
                  </a:cubicBezTo>
                  <a:cubicBezTo>
                    <a:pt x="841" y="327"/>
                    <a:pt x="841" y="327"/>
                    <a:pt x="841" y="327"/>
                  </a:cubicBezTo>
                  <a:cubicBezTo>
                    <a:pt x="841" y="327"/>
                    <a:pt x="841" y="326"/>
                    <a:pt x="842" y="326"/>
                  </a:cubicBezTo>
                  <a:close/>
                  <a:moveTo>
                    <a:pt x="840" y="328"/>
                  </a:moveTo>
                  <a:cubicBezTo>
                    <a:pt x="839" y="328"/>
                    <a:pt x="839" y="328"/>
                    <a:pt x="839" y="328"/>
                  </a:cubicBezTo>
                  <a:cubicBezTo>
                    <a:pt x="839" y="329"/>
                    <a:pt x="839" y="329"/>
                    <a:pt x="839" y="329"/>
                  </a:cubicBezTo>
                  <a:cubicBezTo>
                    <a:pt x="840" y="329"/>
                    <a:pt x="839" y="328"/>
                    <a:pt x="840" y="329"/>
                  </a:cubicBezTo>
                  <a:cubicBezTo>
                    <a:pt x="840" y="329"/>
                    <a:pt x="840" y="328"/>
                    <a:pt x="840" y="328"/>
                  </a:cubicBezTo>
                  <a:close/>
                  <a:moveTo>
                    <a:pt x="839" y="329"/>
                  </a:moveTo>
                  <a:cubicBezTo>
                    <a:pt x="839" y="329"/>
                    <a:pt x="839" y="329"/>
                    <a:pt x="839" y="329"/>
                  </a:cubicBezTo>
                  <a:cubicBezTo>
                    <a:pt x="839" y="329"/>
                    <a:pt x="839" y="330"/>
                    <a:pt x="839" y="330"/>
                  </a:cubicBezTo>
                  <a:cubicBezTo>
                    <a:pt x="840" y="330"/>
                    <a:pt x="840" y="330"/>
                    <a:pt x="840" y="330"/>
                  </a:cubicBezTo>
                  <a:cubicBezTo>
                    <a:pt x="839" y="330"/>
                    <a:pt x="839" y="330"/>
                    <a:pt x="840" y="330"/>
                  </a:cubicBezTo>
                  <a:cubicBezTo>
                    <a:pt x="839" y="329"/>
                    <a:pt x="839" y="330"/>
                    <a:pt x="839" y="329"/>
                  </a:cubicBezTo>
                  <a:close/>
                  <a:moveTo>
                    <a:pt x="838" y="330"/>
                  </a:moveTo>
                  <a:cubicBezTo>
                    <a:pt x="838" y="330"/>
                    <a:pt x="837" y="331"/>
                    <a:pt x="838" y="331"/>
                  </a:cubicBezTo>
                  <a:cubicBezTo>
                    <a:pt x="838" y="331"/>
                    <a:pt x="838" y="330"/>
                    <a:pt x="838" y="330"/>
                  </a:cubicBezTo>
                  <a:cubicBezTo>
                    <a:pt x="838" y="330"/>
                    <a:pt x="838" y="330"/>
                    <a:pt x="838" y="330"/>
                  </a:cubicBezTo>
                  <a:close/>
                  <a:moveTo>
                    <a:pt x="837" y="331"/>
                  </a:moveTo>
                  <a:cubicBezTo>
                    <a:pt x="837" y="331"/>
                    <a:pt x="837" y="331"/>
                    <a:pt x="837" y="332"/>
                  </a:cubicBezTo>
                  <a:cubicBezTo>
                    <a:pt x="837" y="332"/>
                    <a:pt x="838" y="332"/>
                    <a:pt x="838" y="332"/>
                  </a:cubicBezTo>
                  <a:cubicBezTo>
                    <a:pt x="838" y="331"/>
                    <a:pt x="838" y="331"/>
                    <a:pt x="837" y="331"/>
                  </a:cubicBezTo>
                  <a:close/>
                  <a:moveTo>
                    <a:pt x="837" y="332"/>
                  </a:moveTo>
                  <a:cubicBezTo>
                    <a:pt x="837" y="332"/>
                    <a:pt x="838" y="332"/>
                    <a:pt x="838" y="332"/>
                  </a:cubicBezTo>
                  <a:cubicBezTo>
                    <a:pt x="838" y="332"/>
                    <a:pt x="838" y="332"/>
                    <a:pt x="838" y="332"/>
                  </a:cubicBezTo>
                  <a:cubicBezTo>
                    <a:pt x="837" y="332"/>
                    <a:pt x="837" y="332"/>
                    <a:pt x="837" y="332"/>
                  </a:cubicBezTo>
                  <a:cubicBezTo>
                    <a:pt x="837" y="332"/>
                    <a:pt x="837" y="332"/>
                    <a:pt x="837" y="332"/>
                  </a:cubicBezTo>
                  <a:close/>
                  <a:moveTo>
                    <a:pt x="837" y="333"/>
                  </a:moveTo>
                  <a:cubicBezTo>
                    <a:pt x="838" y="333"/>
                    <a:pt x="838" y="333"/>
                    <a:pt x="838" y="332"/>
                  </a:cubicBezTo>
                  <a:cubicBezTo>
                    <a:pt x="838" y="332"/>
                    <a:pt x="837" y="333"/>
                    <a:pt x="837" y="333"/>
                  </a:cubicBezTo>
                  <a:close/>
                  <a:moveTo>
                    <a:pt x="835" y="336"/>
                  </a:moveTo>
                  <a:cubicBezTo>
                    <a:pt x="835" y="336"/>
                    <a:pt x="835" y="336"/>
                    <a:pt x="835" y="337"/>
                  </a:cubicBezTo>
                  <a:cubicBezTo>
                    <a:pt x="836" y="337"/>
                    <a:pt x="835" y="336"/>
                    <a:pt x="836" y="336"/>
                  </a:cubicBezTo>
                  <a:cubicBezTo>
                    <a:pt x="836" y="336"/>
                    <a:pt x="835" y="336"/>
                    <a:pt x="835" y="336"/>
                  </a:cubicBezTo>
                  <a:close/>
                  <a:moveTo>
                    <a:pt x="834" y="338"/>
                  </a:moveTo>
                  <a:cubicBezTo>
                    <a:pt x="834" y="338"/>
                    <a:pt x="834" y="339"/>
                    <a:pt x="834" y="339"/>
                  </a:cubicBezTo>
                  <a:cubicBezTo>
                    <a:pt x="834" y="339"/>
                    <a:pt x="834" y="339"/>
                    <a:pt x="834" y="339"/>
                  </a:cubicBezTo>
                  <a:lnTo>
                    <a:pt x="834" y="338"/>
                  </a:lnTo>
                  <a:close/>
                  <a:moveTo>
                    <a:pt x="833" y="340"/>
                  </a:moveTo>
                  <a:cubicBezTo>
                    <a:pt x="833" y="340"/>
                    <a:pt x="833" y="340"/>
                    <a:pt x="833" y="340"/>
                  </a:cubicBezTo>
                  <a:cubicBezTo>
                    <a:pt x="833" y="341"/>
                    <a:pt x="834" y="340"/>
                    <a:pt x="834" y="340"/>
                  </a:cubicBezTo>
                  <a:cubicBezTo>
                    <a:pt x="834" y="340"/>
                    <a:pt x="834" y="340"/>
                    <a:pt x="833" y="340"/>
                  </a:cubicBezTo>
                  <a:cubicBezTo>
                    <a:pt x="833" y="340"/>
                    <a:pt x="834" y="340"/>
                    <a:pt x="833" y="340"/>
                  </a:cubicBezTo>
                  <a:close/>
                  <a:moveTo>
                    <a:pt x="834" y="341"/>
                  </a:moveTo>
                  <a:cubicBezTo>
                    <a:pt x="834" y="342"/>
                    <a:pt x="835" y="341"/>
                    <a:pt x="835" y="341"/>
                  </a:cubicBezTo>
                  <a:cubicBezTo>
                    <a:pt x="835" y="341"/>
                    <a:pt x="834" y="341"/>
                    <a:pt x="834" y="341"/>
                  </a:cubicBezTo>
                  <a:cubicBezTo>
                    <a:pt x="834" y="341"/>
                    <a:pt x="834" y="341"/>
                    <a:pt x="834" y="341"/>
                  </a:cubicBezTo>
                  <a:close/>
                  <a:moveTo>
                    <a:pt x="831" y="343"/>
                  </a:moveTo>
                  <a:cubicBezTo>
                    <a:pt x="832" y="344"/>
                    <a:pt x="832" y="343"/>
                    <a:pt x="833" y="343"/>
                  </a:cubicBezTo>
                  <a:cubicBezTo>
                    <a:pt x="832" y="343"/>
                    <a:pt x="832" y="343"/>
                    <a:pt x="832" y="342"/>
                  </a:cubicBezTo>
                  <a:cubicBezTo>
                    <a:pt x="833" y="342"/>
                    <a:pt x="833" y="342"/>
                    <a:pt x="833" y="342"/>
                  </a:cubicBezTo>
                  <a:cubicBezTo>
                    <a:pt x="833" y="342"/>
                    <a:pt x="832" y="342"/>
                    <a:pt x="832" y="342"/>
                  </a:cubicBezTo>
                  <a:cubicBezTo>
                    <a:pt x="832" y="343"/>
                    <a:pt x="831" y="343"/>
                    <a:pt x="831" y="343"/>
                  </a:cubicBezTo>
                  <a:close/>
                  <a:moveTo>
                    <a:pt x="833" y="343"/>
                  </a:moveTo>
                  <a:cubicBezTo>
                    <a:pt x="833" y="343"/>
                    <a:pt x="833" y="343"/>
                    <a:pt x="833" y="343"/>
                  </a:cubicBezTo>
                  <a:cubicBezTo>
                    <a:pt x="833" y="343"/>
                    <a:pt x="834" y="343"/>
                    <a:pt x="833" y="343"/>
                  </a:cubicBezTo>
                  <a:close/>
                  <a:moveTo>
                    <a:pt x="833" y="344"/>
                  </a:moveTo>
                  <a:cubicBezTo>
                    <a:pt x="833" y="344"/>
                    <a:pt x="833" y="344"/>
                    <a:pt x="832" y="344"/>
                  </a:cubicBezTo>
                  <a:cubicBezTo>
                    <a:pt x="833" y="345"/>
                    <a:pt x="833" y="345"/>
                    <a:pt x="833" y="345"/>
                  </a:cubicBezTo>
                  <a:cubicBezTo>
                    <a:pt x="833" y="345"/>
                    <a:pt x="833" y="345"/>
                    <a:pt x="833" y="344"/>
                  </a:cubicBezTo>
                  <a:cubicBezTo>
                    <a:pt x="833" y="345"/>
                    <a:pt x="833" y="345"/>
                    <a:pt x="833" y="344"/>
                  </a:cubicBezTo>
                  <a:close/>
                  <a:moveTo>
                    <a:pt x="832" y="346"/>
                  </a:moveTo>
                  <a:cubicBezTo>
                    <a:pt x="832" y="346"/>
                    <a:pt x="832" y="347"/>
                    <a:pt x="831" y="347"/>
                  </a:cubicBezTo>
                  <a:cubicBezTo>
                    <a:pt x="832" y="347"/>
                    <a:pt x="832" y="347"/>
                    <a:pt x="832" y="347"/>
                  </a:cubicBezTo>
                  <a:cubicBezTo>
                    <a:pt x="832" y="347"/>
                    <a:pt x="832" y="347"/>
                    <a:pt x="832" y="346"/>
                  </a:cubicBezTo>
                  <a:close/>
                  <a:moveTo>
                    <a:pt x="813" y="393"/>
                  </a:moveTo>
                  <a:cubicBezTo>
                    <a:pt x="814" y="393"/>
                    <a:pt x="814" y="393"/>
                    <a:pt x="814" y="392"/>
                  </a:cubicBezTo>
                  <a:cubicBezTo>
                    <a:pt x="814" y="391"/>
                    <a:pt x="814" y="391"/>
                    <a:pt x="814" y="391"/>
                  </a:cubicBezTo>
                  <a:cubicBezTo>
                    <a:pt x="813" y="391"/>
                    <a:pt x="813" y="392"/>
                    <a:pt x="813" y="393"/>
                  </a:cubicBezTo>
                  <a:close/>
                  <a:moveTo>
                    <a:pt x="809" y="403"/>
                  </a:moveTo>
                  <a:cubicBezTo>
                    <a:pt x="809" y="403"/>
                    <a:pt x="810" y="404"/>
                    <a:pt x="810" y="404"/>
                  </a:cubicBezTo>
                  <a:cubicBezTo>
                    <a:pt x="810" y="403"/>
                    <a:pt x="810" y="403"/>
                    <a:pt x="809" y="403"/>
                  </a:cubicBezTo>
                  <a:close/>
                  <a:moveTo>
                    <a:pt x="797" y="392"/>
                  </a:moveTo>
                  <a:cubicBezTo>
                    <a:pt x="797" y="393"/>
                    <a:pt x="798" y="393"/>
                    <a:pt x="798" y="393"/>
                  </a:cubicBezTo>
                  <a:cubicBezTo>
                    <a:pt x="798" y="393"/>
                    <a:pt x="797" y="392"/>
                    <a:pt x="797" y="392"/>
                  </a:cubicBezTo>
                  <a:close/>
                  <a:moveTo>
                    <a:pt x="791" y="388"/>
                  </a:moveTo>
                  <a:cubicBezTo>
                    <a:pt x="792" y="389"/>
                    <a:pt x="793" y="389"/>
                    <a:pt x="793" y="389"/>
                  </a:cubicBezTo>
                  <a:cubicBezTo>
                    <a:pt x="792" y="389"/>
                    <a:pt x="791" y="388"/>
                    <a:pt x="791" y="388"/>
                  </a:cubicBezTo>
                  <a:close/>
                  <a:moveTo>
                    <a:pt x="781" y="380"/>
                  </a:moveTo>
                  <a:cubicBezTo>
                    <a:pt x="781" y="381"/>
                    <a:pt x="782" y="382"/>
                    <a:pt x="782" y="381"/>
                  </a:cubicBezTo>
                  <a:cubicBezTo>
                    <a:pt x="782" y="381"/>
                    <a:pt x="781" y="381"/>
                    <a:pt x="781" y="380"/>
                  </a:cubicBezTo>
                  <a:close/>
                  <a:moveTo>
                    <a:pt x="771" y="372"/>
                  </a:moveTo>
                  <a:cubicBezTo>
                    <a:pt x="771" y="372"/>
                    <a:pt x="771" y="372"/>
                    <a:pt x="771" y="372"/>
                  </a:cubicBezTo>
                  <a:cubicBezTo>
                    <a:pt x="771" y="372"/>
                    <a:pt x="771" y="371"/>
                    <a:pt x="771" y="371"/>
                  </a:cubicBezTo>
                  <a:cubicBezTo>
                    <a:pt x="771" y="371"/>
                    <a:pt x="771" y="371"/>
                    <a:pt x="771" y="372"/>
                  </a:cubicBezTo>
                  <a:close/>
                  <a:moveTo>
                    <a:pt x="765" y="320"/>
                  </a:moveTo>
                  <a:cubicBezTo>
                    <a:pt x="765" y="321"/>
                    <a:pt x="766" y="321"/>
                    <a:pt x="767" y="321"/>
                  </a:cubicBezTo>
                  <a:cubicBezTo>
                    <a:pt x="766" y="320"/>
                    <a:pt x="765" y="321"/>
                    <a:pt x="765" y="320"/>
                  </a:cubicBezTo>
                  <a:close/>
                  <a:moveTo>
                    <a:pt x="764" y="320"/>
                  </a:moveTo>
                  <a:cubicBezTo>
                    <a:pt x="764" y="320"/>
                    <a:pt x="764" y="320"/>
                    <a:pt x="765" y="320"/>
                  </a:cubicBezTo>
                  <a:cubicBezTo>
                    <a:pt x="765" y="320"/>
                    <a:pt x="764" y="320"/>
                    <a:pt x="764" y="320"/>
                  </a:cubicBezTo>
                  <a:close/>
                  <a:moveTo>
                    <a:pt x="753" y="361"/>
                  </a:moveTo>
                  <a:cubicBezTo>
                    <a:pt x="753" y="361"/>
                    <a:pt x="753" y="362"/>
                    <a:pt x="754" y="362"/>
                  </a:cubicBezTo>
                  <a:cubicBezTo>
                    <a:pt x="754" y="361"/>
                    <a:pt x="754" y="361"/>
                    <a:pt x="754" y="361"/>
                  </a:cubicBezTo>
                  <a:cubicBezTo>
                    <a:pt x="754" y="361"/>
                    <a:pt x="754" y="361"/>
                    <a:pt x="754" y="362"/>
                  </a:cubicBezTo>
                  <a:cubicBezTo>
                    <a:pt x="753" y="361"/>
                    <a:pt x="753" y="361"/>
                    <a:pt x="753" y="361"/>
                  </a:cubicBezTo>
                  <a:close/>
                  <a:moveTo>
                    <a:pt x="753" y="358"/>
                  </a:moveTo>
                  <a:cubicBezTo>
                    <a:pt x="753" y="358"/>
                    <a:pt x="752" y="358"/>
                    <a:pt x="752" y="359"/>
                  </a:cubicBezTo>
                  <a:cubicBezTo>
                    <a:pt x="753" y="359"/>
                    <a:pt x="753" y="359"/>
                    <a:pt x="753" y="358"/>
                  </a:cubicBezTo>
                  <a:close/>
                  <a:moveTo>
                    <a:pt x="752" y="360"/>
                  </a:moveTo>
                  <a:cubicBezTo>
                    <a:pt x="752" y="360"/>
                    <a:pt x="752" y="360"/>
                    <a:pt x="752" y="360"/>
                  </a:cubicBezTo>
                  <a:cubicBezTo>
                    <a:pt x="752" y="360"/>
                    <a:pt x="752" y="360"/>
                    <a:pt x="752" y="360"/>
                  </a:cubicBezTo>
                  <a:cubicBezTo>
                    <a:pt x="752" y="360"/>
                    <a:pt x="752" y="360"/>
                    <a:pt x="752" y="360"/>
                  </a:cubicBezTo>
                  <a:close/>
                  <a:moveTo>
                    <a:pt x="735" y="351"/>
                  </a:moveTo>
                  <a:cubicBezTo>
                    <a:pt x="735" y="351"/>
                    <a:pt x="735" y="351"/>
                    <a:pt x="735" y="351"/>
                  </a:cubicBezTo>
                  <a:cubicBezTo>
                    <a:pt x="735" y="351"/>
                    <a:pt x="735" y="351"/>
                    <a:pt x="735" y="351"/>
                  </a:cubicBezTo>
                  <a:cubicBezTo>
                    <a:pt x="735" y="351"/>
                    <a:pt x="735" y="351"/>
                    <a:pt x="735" y="351"/>
                  </a:cubicBezTo>
                  <a:close/>
                  <a:moveTo>
                    <a:pt x="733" y="352"/>
                  </a:moveTo>
                  <a:cubicBezTo>
                    <a:pt x="733" y="352"/>
                    <a:pt x="733" y="352"/>
                    <a:pt x="734" y="351"/>
                  </a:cubicBezTo>
                  <a:cubicBezTo>
                    <a:pt x="734" y="351"/>
                    <a:pt x="733" y="352"/>
                    <a:pt x="733" y="352"/>
                  </a:cubicBezTo>
                  <a:close/>
                  <a:moveTo>
                    <a:pt x="731" y="349"/>
                  </a:moveTo>
                  <a:cubicBezTo>
                    <a:pt x="731" y="349"/>
                    <a:pt x="731" y="349"/>
                    <a:pt x="730" y="349"/>
                  </a:cubicBezTo>
                  <a:cubicBezTo>
                    <a:pt x="731" y="350"/>
                    <a:pt x="732" y="350"/>
                    <a:pt x="733" y="350"/>
                  </a:cubicBezTo>
                  <a:cubicBezTo>
                    <a:pt x="733" y="349"/>
                    <a:pt x="732" y="349"/>
                    <a:pt x="731" y="349"/>
                  </a:cubicBezTo>
                  <a:close/>
                  <a:moveTo>
                    <a:pt x="730" y="349"/>
                  </a:moveTo>
                  <a:cubicBezTo>
                    <a:pt x="730" y="349"/>
                    <a:pt x="730" y="349"/>
                    <a:pt x="731" y="349"/>
                  </a:cubicBezTo>
                  <a:cubicBezTo>
                    <a:pt x="731" y="348"/>
                    <a:pt x="730" y="349"/>
                    <a:pt x="730" y="349"/>
                  </a:cubicBezTo>
                  <a:close/>
                  <a:moveTo>
                    <a:pt x="729" y="348"/>
                  </a:moveTo>
                  <a:cubicBezTo>
                    <a:pt x="729" y="348"/>
                    <a:pt x="729" y="349"/>
                    <a:pt x="730" y="348"/>
                  </a:cubicBezTo>
                  <a:cubicBezTo>
                    <a:pt x="729" y="348"/>
                    <a:pt x="729" y="348"/>
                    <a:pt x="729" y="348"/>
                  </a:cubicBezTo>
                  <a:close/>
                  <a:moveTo>
                    <a:pt x="729" y="346"/>
                  </a:moveTo>
                  <a:cubicBezTo>
                    <a:pt x="729" y="347"/>
                    <a:pt x="728" y="347"/>
                    <a:pt x="728" y="347"/>
                  </a:cubicBezTo>
                  <a:cubicBezTo>
                    <a:pt x="729" y="347"/>
                    <a:pt x="729" y="347"/>
                    <a:pt x="729" y="347"/>
                  </a:cubicBezTo>
                  <a:cubicBezTo>
                    <a:pt x="729" y="347"/>
                    <a:pt x="729" y="347"/>
                    <a:pt x="729" y="346"/>
                  </a:cubicBezTo>
                  <a:close/>
                  <a:moveTo>
                    <a:pt x="725" y="352"/>
                  </a:moveTo>
                  <a:cubicBezTo>
                    <a:pt x="725" y="352"/>
                    <a:pt x="725" y="352"/>
                    <a:pt x="725" y="352"/>
                  </a:cubicBezTo>
                  <a:cubicBezTo>
                    <a:pt x="725" y="352"/>
                    <a:pt x="725" y="352"/>
                    <a:pt x="725" y="352"/>
                  </a:cubicBezTo>
                  <a:cubicBezTo>
                    <a:pt x="726" y="352"/>
                    <a:pt x="725" y="352"/>
                    <a:pt x="725" y="352"/>
                  </a:cubicBezTo>
                  <a:close/>
                  <a:moveTo>
                    <a:pt x="725" y="346"/>
                  </a:moveTo>
                  <a:cubicBezTo>
                    <a:pt x="724" y="346"/>
                    <a:pt x="724" y="345"/>
                    <a:pt x="723" y="346"/>
                  </a:cubicBezTo>
                  <a:cubicBezTo>
                    <a:pt x="723" y="346"/>
                    <a:pt x="723" y="346"/>
                    <a:pt x="723" y="346"/>
                  </a:cubicBezTo>
                  <a:cubicBezTo>
                    <a:pt x="724" y="346"/>
                    <a:pt x="724" y="346"/>
                    <a:pt x="724" y="346"/>
                  </a:cubicBezTo>
                  <a:cubicBezTo>
                    <a:pt x="724" y="347"/>
                    <a:pt x="724" y="346"/>
                    <a:pt x="724" y="347"/>
                  </a:cubicBezTo>
                  <a:cubicBezTo>
                    <a:pt x="724" y="347"/>
                    <a:pt x="724" y="346"/>
                    <a:pt x="724" y="347"/>
                  </a:cubicBezTo>
                  <a:cubicBezTo>
                    <a:pt x="725" y="347"/>
                    <a:pt x="725" y="346"/>
                    <a:pt x="725" y="346"/>
                  </a:cubicBezTo>
                  <a:cubicBezTo>
                    <a:pt x="725" y="346"/>
                    <a:pt x="725" y="346"/>
                    <a:pt x="725" y="346"/>
                  </a:cubicBezTo>
                  <a:close/>
                  <a:moveTo>
                    <a:pt x="724" y="351"/>
                  </a:moveTo>
                  <a:cubicBezTo>
                    <a:pt x="724" y="351"/>
                    <a:pt x="723" y="351"/>
                    <a:pt x="723" y="351"/>
                  </a:cubicBezTo>
                  <a:cubicBezTo>
                    <a:pt x="723" y="351"/>
                    <a:pt x="724" y="351"/>
                    <a:pt x="724" y="351"/>
                  </a:cubicBezTo>
                  <a:close/>
                  <a:moveTo>
                    <a:pt x="723" y="345"/>
                  </a:moveTo>
                  <a:cubicBezTo>
                    <a:pt x="723" y="345"/>
                    <a:pt x="722" y="345"/>
                    <a:pt x="722" y="345"/>
                  </a:cubicBezTo>
                  <a:cubicBezTo>
                    <a:pt x="722" y="346"/>
                    <a:pt x="722" y="346"/>
                    <a:pt x="723" y="346"/>
                  </a:cubicBezTo>
                  <a:cubicBezTo>
                    <a:pt x="723" y="346"/>
                    <a:pt x="723" y="345"/>
                    <a:pt x="723" y="345"/>
                  </a:cubicBezTo>
                  <a:close/>
                  <a:moveTo>
                    <a:pt x="721" y="346"/>
                  </a:moveTo>
                  <a:cubicBezTo>
                    <a:pt x="721" y="346"/>
                    <a:pt x="721" y="346"/>
                    <a:pt x="722" y="346"/>
                  </a:cubicBezTo>
                  <a:cubicBezTo>
                    <a:pt x="722" y="346"/>
                    <a:pt x="721" y="346"/>
                    <a:pt x="721" y="346"/>
                  </a:cubicBezTo>
                  <a:close/>
                  <a:moveTo>
                    <a:pt x="719" y="344"/>
                  </a:moveTo>
                  <a:cubicBezTo>
                    <a:pt x="719" y="344"/>
                    <a:pt x="719" y="344"/>
                    <a:pt x="719" y="344"/>
                  </a:cubicBezTo>
                  <a:cubicBezTo>
                    <a:pt x="719" y="345"/>
                    <a:pt x="720" y="344"/>
                    <a:pt x="720" y="345"/>
                  </a:cubicBezTo>
                  <a:cubicBezTo>
                    <a:pt x="721" y="344"/>
                    <a:pt x="719" y="345"/>
                    <a:pt x="719" y="344"/>
                  </a:cubicBezTo>
                  <a:close/>
                  <a:moveTo>
                    <a:pt x="718" y="345"/>
                  </a:moveTo>
                  <a:cubicBezTo>
                    <a:pt x="719" y="346"/>
                    <a:pt x="720" y="345"/>
                    <a:pt x="720" y="345"/>
                  </a:cubicBezTo>
                  <a:cubicBezTo>
                    <a:pt x="720" y="345"/>
                    <a:pt x="719" y="345"/>
                    <a:pt x="718" y="345"/>
                  </a:cubicBezTo>
                  <a:close/>
                  <a:moveTo>
                    <a:pt x="717" y="346"/>
                  </a:moveTo>
                  <a:cubicBezTo>
                    <a:pt x="717" y="346"/>
                    <a:pt x="718" y="346"/>
                    <a:pt x="718" y="346"/>
                  </a:cubicBezTo>
                  <a:cubicBezTo>
                    <a:pt x="718" y="346"/>
                    <a:pt x="718" y="346"/>
                    <a:pt x="717" y="346"/>
                  </a:cubicBezTo>
                  <a:close/>
                  <a:moveTo>
                    <a:pt x="717" y="345"/>
                  </a:moveTo>
                  <a:cubicBezTo>
                    <a:pt x="718" y="345"/>
                    <a:pt x="718" y="346"/>
                    <a:pt x="718" y="345"/>
                  </a:cubicBezTo>
                  <a:cubicBezTo>
                    <a:pt x="718" y="345"/>
                    <a:pt x="718" y="344"/>
                    <a:pt x="717" y="345"/>
                  </a:cubicBezTo>
                  <a:close/>
                  <a:moveTo>
                    <a:pt x="718" y="344"/>
                  </a:moveTo>
                  <a:cubicBezTo>
                    <a:pt x="718" y="343"/>
                    <a:pt x="717" y="343"/>
                    <a:pt x="717" y="343"/>
                  </a:cubicBezTo>
                  <a:cubicBezTo>
                    <a:pt x="717" y="344"/>
                    <a:pt x="716" y="344"/>
                    <a:pt x="716" y="344"/>
                  </a:cubicBezTo>
                  <a:cubicBezTo>
                    <a:pt x="716" y="343"/>
                    <a:pt x="717" y="343"/>
                    <a:pt x="717" y="343"/>
                  </a:cubicBezTo>
                  <a:cubicBezTo>
                    <a:pt x="717" y="343"/>
                    <a:pt x="716" y="343"/>
                    <a:pt x="716" y="343"/>
                  </a:cubicBezTo>
                  <a:cubicBezTo>
                    <a:pt x="716" y="344"/>
                    <a:pt x="714" y="344"/>
                    <a:pt x="714" y="344"/>
                  </a:cubicBezTo>
                  <a:cubicBezTo>
                    <a:pt x="713" y="345"/>
                    <a:pt x="715" y="344"/>
                    <a:pt x="715" y="344"/>
                  </a:cubicBezTo>
                  <a:cubicBezTo>
                    <a:pt x="715" y="344"/>
                    <a:pt x="716" y="344"/>
                    <a:pt x="715" y="345"/>
                  </a:cubicBezTo>
                  <a:cubicBezTo>
                    <a:pt x="716" y="344"/>
                    <a:pt x="717" y="344"/>
                    <a:pt x="718" y="344"/>
                  </a:cubicBezTo>
                  <a:close/>
                  <a:moveTo>
                    <a:pt x="714" y="343"/>
                  </a:moveTo>
                  <a:cubicBezTo>
                    <a:pt x="715" y="343"/>
                    <a:pt x="714" y="343"/>
                    <a:pt x="715" y="343"/>
                  </a:cubicBezTo>
                  <a:cubicBezTo>
                    <a:pt x="714" y="343"/>
                    <a:pt x="714" y="343"/>
                    <a:pt x="714" y="343"/>
                  </a:cubicBezTo>
                  <a:cubicBezTo>
                    <a:pt x="714" y="343"/>
                    <a:pt x="714" y="343"/>
                    <a:pt x="713" y="343"/>
                  </a:cubicBezTo>
                  <a:cubicBezTo>
                    <a:pt x="713" y="343"/>
                    <a:pt x="714" y="343"/>
                    <a:pt x="714" y="343"/>
                  </a:cubicBezTo>
                  <a:cubicBezTo>
                    <a:pt x="714" y="343"/>
                    <a:pt x="714" y="343"/>
                    <a:pt x="714" y="343"/>
                  </a:cubicBezTo>
                  <a:close/>
                  <a:moveTo>
                    <a:pt x="713" y="342"/>
                  </a:moveTo>
                  <a:cubicBezTo>
                    <a:pt x="714" y="342"/>
                    <a:pt x="714" y="342"/>
                    <a:pt x="714" y="342"/>
                  </a:cubicBezTo>
                  <a:cubicBezTo>
                    <a:pt x="714" y="342"/>
                    <a:pt x="713" y="342"/>
                    <a:pt x="713" y="342"/>
                  </a:cubicBezTo>
                  <a:close/>
                  <a:moveTo>
                    <a:pt x="713" y="342"/>
                  </a:moveTo>
                  <a:cubicBezTo>
                    <a:pt x="713" y="342"/>
                    <a:pt x="713" y="342"/>
                    <a:pt x="712" y="342"/>
                  </a:cubicBezTo>
                  <a:cubicBezTo>
                    <a:pt x="712" y="343"/>
                    <a:pt x="713" y="343"/>
                    <a:pt x="713" y="343"/>
                  </a:cubicBezTo>
                  <a:cubicBezTo>
                    <a:pt x="713" y="342"/>
                    <a:pt x="713" y="342"/>
                    <a:pt x="713" y="342"/>
                  </a:cubicBezTo>
                  <a:close/>
                  <a:moveTo>
                    <a:pt x="861" y="242"/>
                  </a:moveTo>
                  <a:cubicBezTo>
                    <a:pt x="862" y="243"/>
                    <a:pt x="861" y="242"/>
                    <a:pt x="862" y="242"/>
                  </a:cubicBezTo>
                  <a:cubicBezTo>
                    <a:pt x="863" y="242"/>
                    <a:pt x="863" y="241"/>
                    <a:pt x="863" y="241"/>
                  </a:cubicBezTo>
                  <a:cubicBezTo>
                    <a:pt x="863" y="241"/>
                    <a:pt x="862" y="241"/>
                    <a:pt x="862" y="241"/>
                  </a:cubicBezTo>
                  <a:cubicBezTo>
                    <a:pt x="862" y="241"/>
                    <a:pt x="863" y="241"/>
                    <a:pt x="863" y="240"/>
                  </a:cubicBezTo>
                  <a:cubicBezTo>
                    <a:pt x="863" y="240"/>
                    <a:pt x="863" y="241"/>
                    <a:pt x="863" y="241"/>
                  </a:cubicBezTo>
                  <a:cubicBezTo>
                    <a:pt x="863" y="240"/>
                    <a:pt x="863" y="240"/>
                    <a:pt x="863" y="240"/>
                  </a:cubicBezTo>
                  <a:cubicBezTo>
                    <a:pt x="863" y="241"/>
                    <a:pt x="862" y="239"/>
                    <a:pt x="863" y="240"/>
                  </a:cubicBezTo>
                  <a:cubicBezTo>
                    <a:pt x="862" y="241"/>
                    <a:pt x="862" y="241"/>
                    <a:pt x="861" y="241"/>
                  </a:cubicBezTo>
                  <a:cubicBezTo>
                    <a:pt x="861" y="242"/>
                    <a:pt x="861" y="242"/>
                    <a:pt x="861" y="242"/>
                  </a:cubicBezTo>
                  <a:cubicBezTo>
                    <a:pt x="861" y="242"/>
                    <a:pt x="861" y="242"/>
                    <a:pt x="861" y="242"/>
                  </a:cubicBezTo>
                  <a:cubicBezTo>
                    <a:pt x="861" y="243"/>
                    <a:pt x="861" y="242"/>
                    <a:pt x="860" y="242"/>
                  </a:cubicBezTo>
                  <a:cubicBezTo>
                    <a:pt x="861" y="243"/>
                    <a:pt x="860" y="243"/>
                    <a:pt x="861" y="243"/>
                  </a:cubicBezTo>
                  <a:cubicBezTo>
                    <a:pt x="861" y="243"/>
                    <a:pt x="861" y="243"/>
                    <a:pt x="861" y="242"/>
                  </a:cubicBezTo>
                  <a:close/>
                  <a:moveTo>
                    <a:pt x="855" y="243"/>
                  </a:moveTo>
                  <a:cubicBezTo>
                    <a:pt x="854" y="244"/>
                    <a:pt x="854" y="244"/>
                    <a:pt x="854" y="245"/>
                  </a:cubicBezTo>
                  <a:cubicBezTo>
                    <a:pt x="855" y="244"/>
                    <a:pt x="855" y="245"/>
                    <a:pt x="855" y="245"/>
                  </a:cubicBezTo>
                  <a:cubicBezTo>
                    <a:pt x="854" y="244"/>
                    <a:pt x="855" y="244"/>
                    <a:pt x="855" y="243"/>
                  </a:cubicBezTo>
                  <a:close/>
                  <a:moveTo>
                    <a:pt x="829" y="258"/>
                  </a:moveTo>
                  <a:cubicBezTo>
                    <a:pt x="829" y="259"/>
                    <a:pt x="829" y="259"/>
                    <a:pt x="829" y="259"/>
                  </a:cubicBezTo>
                  <a:cubicBezTo>
                    <a:pt x="829" y="259"/>
                    <a:pt x="830" y="259"/>
                    <a:pt x="829" y="258"/>
                  </a:cubicBezTo>
                  <a:close/>
                  <a:moveTo>
                    <a:pt x="873" y="266"/>
                  </a:moveTo>
                  <a:cubicBezTo>
                    <a:pt x="873" y="266"/>
                    <a:pt x="874" y="266"/>
                    <a:pt x="873" y="266"/>
                  </a:cubicBezTo>
                  <a:cubicBezTo>
                    <a:pt x="873" y="266"/>
                    <a:pt x="873" y="267"/>
                    <a:pt x="873" y="267"/>
                  </a:cubicBezTo>
                  <a:cubicBezTo>
                    <a:pt x="873" y="267"/>
                    <a:pt x="873" y="267"/>
                    <a:pt x="872" y="267"/>
                  </a:cubicBezTo>
                  <a:cubicBezTo>
                    <a:pt x="872" y="268"/>
                    <a:pt x="872" y="268"/>
                    <a:pt x="872" y="268"/>
                  </a:cubicBezTo>
                  <a:cubicBezTo>
                    <a:pt x="871" y="268"/>
                    <a:pt x="872" y="268"/>
                    <a:pt x="872" y="268"/>
                  </a:cubicBezTo>
                  <a:cubicBezTo>
                    <a:pt x="872" y="267"/>
                    <a:pt x="872" y="267"/>
                    <a:pt x="871" y="267"/>
                  </a:cubicBezTo>
                  <a:cubicBezTo>
                    <a:pt x="871" y="267"/>
                    <a:pt x="871" y="267"/>
                    <a:pt x="871" y="267"/>
                  </a:cubicBezTo>
                  <a:cubicBezTo>
                    <a:pt x="871" y="267"/>
                    <a:pt x="871" y="268"/>
                    <a:pt x="871" y="268"/>
                  </a:cubicBezTo>
                  <a:cubicBezTo>
                    <a:pt x="871" y="268"/>
                    <a:pt x="871" y="267"/>
                    <a:pt x="870" y="268"/>
                  </a:cubicBezTo>
                  <a:cubicBezTo>
                    <a:pt x="871" y="268"/>
                    <a:pt x="871" y="268"/>
                    <a:pt x="870" y="269"/>
                  </a:cubicBezTo>
                  <a:cubicBezTo>
                    <a:pt x="871" y="269"/>
                    <a:pt x="871" y="269"/>
                    <a:pt x="871" y="269"/>
                  </a:cubicBezTo>
                  <a:cubicBezTo>
                    <a:pt x="871" y="270"/>
                    <a:pt x="871" y="270"/>
                    <a:pt x="870" y="270"/>
                  </a:cubicBezTo>
                  <a:cubicBezTo>
                    <a:pt x="870" y="270"/>
                    <a:pt x="870" y="270"/>
                    <a:pt x="870" y="270"/>
                  </a:cubicBezTo>
                  <a:cubicBezTo>
                    <a:pt x="870" y="270"/>
                    <a:pt x="869" y="270"/>
                    <a:pt x="869" y="271"/>
                  </a:cubicBezTo>
                  <a:cubicBezTo>
                    <a:pt x="869" y="270"/>
                    <a:pt x="868" y="271"/>
                    <a:pt x="868" y="271"/>
                  </a:cubicBezTo>
                  <a:cubicBezTo>
                    <a:pt x="868" y="271"/>
                    <a:pt x="868" y="271"/>
                    <a:pt x="867" y="271"/>
                  </a:cubicBezTo>
                  <a:cubicBezTo>
                    <a:pt x="868" y="271"/>
                    <a:pt x="867" y="271"/>
                    <a:pt x="868" y="272"/>
                  </a:cubicBezTo>
                  <a:cubicBezTo>
                    <a:pt x="867" y="272"/>
                    <a:pt x="867" y="272"/>
                    <a:pt x="867" y="272"/>
                  </a:cubicBezTo>
                  <a:cubicBezTo>
                    <a:pt x="867" y="272"/>
                    <a:pt x="867" y="272"/>
                    <a:pt x="867" y="272"/>
                  </a:cubicBezTo>
                  <a:cubicBezTo>
                    <a:pt x="867" y="272"/>
                    <a:pt x="867" y="272"/>
                    <a:pt x="867" y="272"/>
                  </a:cubicBezTo>
                  <a:cubicBezTo>
                    <a:pt x="866" y="272"/>
                    <a:pt x="866" y="272"/>
                    <a:pt x="866" y="272"/>
                  </a:cubicBezTo>
                  <a:cubicBezTo>
                    <a:pt x="866" y="273"/>
                    <a:pt x="866" y="273"/>
                    <a:pt x="866" y="273"/>
                  </a:cubicBezTo>
                  <a:cubicBezTo>
                    <a:pt x="866" y="273"/>
                    <a:pt x="866" y="273"/>
                    <a:pt x="867" y="273"/>
                  </a:cubicBezTo>
                  <a:cubicBezTo>
                    <a:pt x="867" y="273"/>
                    <a:pt x="866" y="273"/>
                    <a:pt x="866" y="274"/>
                  </a:cubicBezTo>
                  <a:cubicBezTo>
                    <a:pt x="866" y="273"/>
                    <a:pt x="867" y="273"/>
                    <a:pt x="867" y="273"/>
                  </a:cubicBezTo>
                  <a:cubicBezTo>
                    <a:pt x="867" y="273"/>
                    <a:pt x="867" y="273"/>
                    <a:pt x="867" y="272"/>
                  </a:cubicBezTo>
                  <a:cubicBezTo>
                    <a:pt x="867" y="272"/>
                    <a:pt x="867" y="273"/>
                    <a:pt x="868" y="272"/>
                  </a:cubicBezTo>
                  <a:cubicBezTo>
                    <a:pt x="868" y="273"/>
                    <a:pt x="868" y="273"/>
                    <a:pt x="868" y="273"/>
                  </a:cubicBezTo>
                  <a:cubicBezTo>
                    <a:pt x="867" y="273"/>
                    <a:pt x="866" y="274"/>
                    <a:pt x="867" y="274"/>
                  </a:cubicBezTo>
                  <a:cubicBezTo>
                    <a:pt x="867" y="274"/>
                    <a:pt x="866" y="274"/>
                    <a:pt x="867" y="275"/>
                  </a:cubicBezTo>
                  <a:cubicBezTo>
                    <a:pt x="866" y="275"/>
                    <a:pt x="866" y="274"/>
                    <a:pt x="866" y="274"/>
                  </a:cubicBezTo>
                  <a:cubicBezTo>
                    <a:pt x="866" y="274"/>
                    <a:pt x="865" y="274"/>
                    <a:pt x="865" y="275"/>
                  </a:cubicBezTo>
                  <a:cubicBezTo>
                    <a:pt x="866" y="275"/>
                    <a:pt x="866" y="274"/>
                    <a:pt x="866" y="275"/>
                  </a:cubicBezTo>
                  <a:cubicBezTo>
                    <a:pt x="866" y="275"/>
                    <a:pt x="865" y="275"/>
                    <a:pt x="866" y="275"/>
                  </a:cubicBezTo>
                  <a:cubicBezTo>
                    <a:pt x="866" y="276"/>
                    <a:pt x="866" y="275"/>
                    <a:pt x="866" y="276"/>
                  </a:cubicBezTo>
                  <a:cubicBezTo>
                    <a:pt x="866" y="276"/>
                    <a:pt x="867" y="276"/>
                    <a:pt x="867" y="276"/>
                  </a:cubicBezTo>
                  <a:cubicBezTo>
                    <a:pt x="866" y="276"/>
                    <a:pt x="867" y="277"/>
                    <a:pt x="867" y="277"/>
                  </a:cubicBezTo>
                  <a:cubicBezTo>
                    <a:pt x="866" y="277"/>
                    <a:pt x="866" y="276"/>
                    <a:pt x="866" y="276"/>
                  </a:cubicBezTo>
                  <a:cubicBezTo>
                    <a:pt x="866" y="277"/>
                    <a:pt x="866" y="277"/>
                    <a:pt x="865" y="277"/>
                  </a:cubicBezTo>
                  <a:cubicBezTo>
                    <a:pt x="865" y="277"/>
                    <a:pt x="866" y="277"/>
                    <a:pt x="865" y="277"/>
                  </a:cubicBezTo>
                  <a:cubicBezTo>
                    <a:pt x="865" y="277"/>
                    <a:pt x="865" y="277"/>
                    <a:pt x="864" y="277"/>
                  </a:cubicBezTo>
                  <a:cubicBezTo>
                    <a:pt x="865" y="277"/>
                    <a:pt x="864" y="277"/>
                    <a:pt x="864" y="277"/>
                  </a:cubicBezTo>
                  <a:cubicBezTo>
                    <a:pt x="864" y="278"/>
                    <a:pt x="864" y="278"/>
                    <a:pt x="864" y="278"/>
                  </a:cubicBezTo>
                  <a:cubicBezTo>
                    <a:pt x="864" y="278"/>
                    <a:pt x="863" y="278"/>
                    <a:pt x="863" y="278"/>
                  </a:cubicBezTo>
                  <a:cubicBezTo>
                    <a:pt x="863" y="279"/>
                    <a:pt x="862" y="279"/>
                    <a:pt x="863" y="279"/>
                  </a:cubicBezTo>
                  <a:cubicBezTo>
                    <a:pt x="863" y="279"/>
                    <a:pt x="862" y="279"/>
                    <a:pt x="862" y="279"/>
                  </a:cubicBezTo>
                  <a:cubicBezTo>
                    <a:pt x="863" y="280"/>
                    <a:pt x="864" y="278"/>
                    <a:pt x="865" y="279"/>
                  </a:cubicBezTo>
                  <a:cubicBezTo>
                    <a:pt x="864" y="279"/>
                    <a:pt x="864" y="279"/>
                    <a:pt x="863" y="280"/>
                  </a:cubicBezTo>
                  <a:cubicBezTo>
                    <a:pt x="864" y="280"/>
                    <a:pt x="864" y="281"/>
                    <a:pt x="865" y="281"/>
                  </a:cubicBezTo>
                  <a:cubicBezTo>
                    <a:pt x="864" y="281"/>
                    <a:pt x="865" y="282"/>
                    <a:pt x="864" y="283"/>
                  </a:cubicBezTo>
                  <a:cubicBezTo>
                    <a:pt x="864" y="282"/>
                    <a:pt x="864" y="282"/>
                    <a:pt x="864" y="282"/>
                  </a:cubicBezTo>
                  <a:cubicBezTo>
                    <a:pt x="863" y="282"/>
                    <a:pt x="862" y="282"/>
                    <a:pt x="862" y="283"/>
                  </a:cubicBezTo>
                  <a:cubicBezTo>
                    <a:pt x="861" y="283"/>
                    <a:pt x="862" y="284"/>
                    <a:pt x="860" y="284"/>
                  </a:cubicBezTo>
                  <a:cubicBezTo>
                    <a:pt x="860" y="285"/>
                    <a:pt x="860" y="285"/>
                    <a:pt x="860" y="285"/>
                  </a:cubicBezTo>
                  <a:cubicBezTo>
                    <a:pt x="859" y="285"/>
                    <a:pt x="859" y="285"/>
                    <a:pt x="859" y="285"/>
                  </a:cubicBezTo>
                  <a:cubicBezTo>
                    <a:pt x="859" y="286"/>
                    <a:pt x="858" y="286"/>
                    <a:pt x="857" y="287"/>
                  </a:cubicBezTo>
                  <a:cubicBezTo>
                    <a:pt x="858" y="287"/>
                    <a:pt x="858" y="287"/>
                    <a:pt x="858" y="287"/>
                  </a:cubicBezTo>
                  <a:cubicBezTo>
                    <a:pt x="858" y="287"/>
                    <a:pt x="858" y="287"/>
                    <a:pt x="858" y="287"/>
                  </a:cubicBezTo>
                  <a:cubicBezTo>
                    <a:pt x="858" y="287"/>
                    <a:pt x="857" y="287"/>
                    <a:pt x="857" y="287"/>
                  </a:cubicBezTo>
                  <a:cubicBezTo>
                    <a:pt x="857" y="287"/>
                    <a:pt x="856" y="288"/>
                    <a:pt x="856" y="288"/>
                  </a:cubicBezTo>
                  <a:cubicBezTo>
                    <a:pt x="856" y="288"/>
                    <a:pt x="856" y="287"/>
                    <a:pt x="856" y="287"/>
                  </a:cubicBezTo>
                  <a:cubicBezTo>
                    <a:pt x="856" y="287"/>
                    <a:pt x="856" y="288"/>
                    <a:pt x="855" y="288"/>
                  </a:cubicBezTo>
                  <a:cubicBezTo>
                    <a:pt x="856" y="288"/>
                    <a:pt x="856" y="288"/>
                    <a:pt x="856" y="289"/>
                  </a:cubicBezTo>
                  <a:cubicBezTo>
                    <a:pt x="856" y="288"/>
                    <a:pt x="854" y="288"/>
                    <a:pt x="854" y="289"/>
                  </a:cubicBezTo>
                  <a:cubicBezTo>
                    <a:pt x="855" y="289"/>
                    <a:pt x="855" y="289"/>
                    <a:pt x="855" y="289"/>
                  </a:cubicBezTo>
                  <a:cubicBezTo>
                    <a:pt x="855" y="290"/>
                    <a:pt x="855" y="290"/>
                    <a:pt x="855" y="291"/>
                  </a:cubicBezTo>
                  <a:cubicBezTo>
                    <a:pt x="854" y="291"/>
                    <a:pt x="854" y="292"/>
                    <a:pt x="853" y="292"/>
                  </a:cubicBezTo>
                  <a:cubicBezTo>
                    <a:pt x="853" y="292"/>
                    <a:pt x="853" y="292"/>
                    <a:pt x="853" y="292"/>
                  </a:cubicBezTo>
                  <a:cubicBezTo>
                    <a:pt x="853" y="292"/>
                    <a:pt x="853" y="292"/>
                    <a:pt x="853" y="293"/>
                  </a:cubicBezTo>
                  <a:cubicBezTo>
                    <a:pt x="853" y="293"/>
                    <a:pt x="853" y="294"/>
                    <a:pt x="852" y="294"/>
                  </a:cubicBezTo>
                  <a:cubicBezTo>
                    <a:pt x="852" y="293"/>
                    <a:pt x="853" y="293"/>
                    <a:pt x="852" y="293"/>
                  </a:cubicBezTo>
                  <a:cubicBezTo>
                    <a:pt x="852" y="293"/>
                    <a:pt x="851" y="295"/>
                    <a:pt x="851" y="294"/>
                  </a:cubicBezTo>
                  <a:cubicBezTo>
                    <a:pt x="851" y="294"/>
                    <a:pt x="851" y="295"/>
                    <a:pt x="850" y="296"/>
                  </a:cubicBezTo>
                  <a:cubicBezTo>
                    <a:pt x="849" y="296"/>
                    <a:pt x="849" y="296"/>
                    <a:pt x="849" y="296"/>
                  </a:cubicBezTo>
                  <a:cubicBezTo>
                    <a:pt x="848" y="296"/>
                    <a:pt x="849" y="295"/>
                    <a:pt x="848" y="295"/>
                  </a:cubicBezTo>
                  <a:cubicBezTo>
                    <a:pt x="848" y="295"/>
                    <a:pt x="848" y="295"/>
                    <a:pt x="848" y="296"/>
                  </a:cubicBezTo>
                  <a:cubicBezTo>
                    <a:pt x="848" y="296"/>
                    <a:pt x="848" y="296"/>
                    <a:pt x="849" y="296"/>
                  </a:cubicBezTo>
                  <a:cubicBezTo>
                    <a:pt x="848" y="296"/>
                    <a:pt x="848" y="296"/>
                    <a:pt x="848" y="296"/>
                  </a:cubicBezTo>
                  <a:cubicBezTo>
                    <a:pt x="847" y="296"/>
                    <a:pt x="848" y="296"/>
                    <a:pt x="848" y="297"/>
                  </a:cubicBezTo>
                  <a:cubicBezTo>
                    <a:pt x="848" y="296"/>
                    <a:pt x="847" y="296"/>
                    <a:pt x="847" y="296"/>
                  </a:cubicBezTo>
                  <a:cubicBezTo>
                    <a:pt x="847" y="297"/>
                    <a:pt x="847" y="297"/>
                    <a:pt x="848" y="297"/>
                  </a:cubicBezTo>
                  <a:cubicBezTo>
                    <a:pt x="847" y="297"/>
                    <a:pt x="848" y="297"/>
                    <a:pt x="847" y="297"/>
                  </a:cubicBezTo>
                  <a:cubicBezTo>
                    <a:pt x="847" y="297"/>
                    <a:pt x="847" y="297"/>
                    <a:pt x="847" y="297"/>
                  </a:cubicBezTo>
                  <a:cubicBezTo>
                    <a:pt x="846" y="297"/>
                    <a:pt x="847" y="298"/>
                    <a:pt x="847" y="298"/>
                  </a:cubicBezTo>
                  <a:cubicBezTo>
                    <a:pt x="847" y="298"/>
                    <a:pt x="848" y="297"/>
                    <a:pt x="848" y="298"/>
                  </a:cubicBezTo>
                  <a:cubicBezTo>
                    <a:pt x="848" y="298"/>
                    <a:pt x="847" y="299"/>
                    <a:pt x="847" y="299"/>
                  </a:cubicBezTo>
                  <a:cubicBezTo>
                    <a:pt x="847" y="299"/>
                    <a:pt x="847" y="299"/>
                    <a:pt x="847" y="300"/>
                  </a:cubicBezTo>
                  <a:cubicBezTo>
                    <a:pt x="847" y="300"/>
                    <a:pt x="847" y="299"/>
                    <a:pt x="846" y="299"/>
                  </a:cubicBezTo>
                  <a:cubicBezTo>
                    <a:pt x="846" y="300"/>
                    <a:pt x="845" y="299"/>
                    <a:pt x="845" y="300"/>
                  </a:cubicBezTo>
                  <a:cubicBezTo>
                    <a:pt x="846" y="300"/>
                    <a:pt x="846" y="299"/>
                    <a:pt x="847" y="300"/>
                  </a:cubicBezTo>
                  <a:cubicBezTo>
                    <a:pt x="846" y="300"/>
                    <a:pt x="846" y="300"/>
                    <a:pt x="846" y="300"/>
                  </a:cubicBezTo>
                  <a:cubicBezTo>
                    <a:pt x="846" y="301"/>
                    <a:pt x="846" y="301"/>
                    <a:pt x="846" y="301"/>
                  </a:cubicBezTo>
                  <a:cubicBezTo>
                    <a:pt x="845" y="301"/>
                    <a:pt x="845" y="302"/>
                    <a:pt x="845" y="302"/>
                  </a:cubicBezTo>
                  <a:cubicBezTo>
                    <a:pt x="845" y="301"/>
                    <a:pt x="845" y="302"/>
                    <a:pt x="845" y="302"/>
                  </a:cubicBezTo>
                  <a:cubicBezTo>
                    <a:pt x="845" y="301"/>
                    <a:pt x="845" y="301"/>
                    <a:pt x="844" y="301"/>
                  </a:cubicBezTo>
                  <a:cubicBezTo>
                    <a:pt x="845" y="302"/>
                    <a:pt x="845" y="303"/>
                    <a:pt x="844" y="303"/>
                  </a:cubicBezTo>
                  <a:cubicBezTo>
                    <a:pt x="844" y="303"/>
                    <a:pt x="844" y="303"/>
                    <a:pt x="843" y="303"/>
                  </a:cubicBezTo>
                  <a:cubicBezTo>
                    <a:pt x="843" y="303"/>
                    <a:pt x="843" y="303"/>
                    <a:pt x="843" y="304"/>
                  </a:cubicBezTo>
                  <a:cubicBezTo>
                    <a:pt x="843" y="304"/>
                    <a:pt x="843" y="303"/>
                    <a:pt x="842" y="303"/>
                  </a:cubicBezTo>
                  <a:cubicBezTo>
                    <a:pt x="842" y="304"/>
                    <a:pt x="842" y="304"/>
                    <a:pt x="842" y="304"/>
                  </a:cubicBezTo>
                  <a:cubicBezTo>
                    <a:pt x="842" y="304"/>
                    <a:pt x="842" y="304"/>
                    <a:pt x="842" y="304"/>
                  </a:cubicBezTo>
                  <a:cubicBezTo>
                    <a:pt x="842" y="303"/>
                    <a:pt x="843" y="303"/>
                    <a:pt x="843" y="302"/>
                  </a:cubicBezTo>
                  <a:cubicBezTo>
                    <a:pt x="843" y="302"/>
                    <a:pt x="843" y="302"/>
                    <a:pt x="842" y="302"/>
                  </a:cubicBezTo>
                  <a:cubicBezTo>
                    <a:pt x="842" y="302"/>
                    <a:pt x="840" y="303"/>
                    <a:pt x="841" y="305"/>
                  </a:cubicBezTo>
                  <a:cubicBezTo>
                    <a:pt x="841" y="305"/>
                    <a:pt x="841" y="304"/>
                    <a:pt x="840" y="305"/>
                  </a:cubicBezTo>
                  <a:cubicBezTo>
                    <a:pt x="841" y="305"/>
                    <a:pt x="840" y="305"/>
                    <a:pt x="840" y="305"/>
                  </a:cubicBezTo>
                  <a:cubicBezTo>
                    <a:pt x="841" y="306"/>
                    <a:pt x="840" y="306"/>
                    <a:pt x="841" y="306"/>
                  </a:cubicBezTo>
                  <a:cubicBezTo>
                    <a:pt x="841" y="306"/>
                    <a:pt x="841" y="306"/>
                    <a:pt x="841" y="305"/>
                  </a:cubicBezTo>
                  <a:cubicBezTo>
                    <a:pt x="841" y="305"/>
                    <a:pt x="841" y="305"/>
                    <a:pt x="841" y="305"/>
                  </a:cubicBezTo>
                  <a:cubicBezTo>
                    <a:pt x="841" y="305"/>
                    <a:pt x="841" y="305"/>
                    <a:pt x="841" y="305"/>
                  </a:cubicBezTo>
                  <a:cubicBezTo>
                    <a:pt x="841" y="305"/>
                    <a:pt x="842" y="305"/>
                    <a:pt x="842" y="306"/>
                  </a:cubicBezTo>
                  <a:cubicBezTo>
                    <a:pt x="842" y="306"/>
                    <a:pt x="842" y="305"/>
                    <a:pt x="841" y="306"/>
                  </a:cubicBezTo>
                  <a:cubicBezTo>
                    <a:pt x="842" y="306"/>
                    <a:pt x="840" y="306"/>
                    <a:pt x="841" y="307"/>
                  </a:cubicBezTo>
                  <a:cubicBezTo>
                    <a:pt x="841" y="307"/>
                    <a:pt x="841" y="307"/>
                    <a:pt x="841" y="307"/>
                  </a:cubicBezTo>
                  <a:cubicBezTo>
                    <a:pt x="841" y="307"/>
                    <a:pt x="840" y="307"/>
                    <a:pt x="840" y="307"/>
                  </a:cubicBezTo>
                  <a:cubicBezTo>
                    <a:pt x="841" y="308"/>
                    <a:pt x="841" y="307"/>
                    <a:pt x="841" y="308"/>
                  </a:cubicBezTo>
                  <a:cubicBezTo>
                    <a:pt x="841" y="308"/>
                    <a:pt x="840" y="308"/>
                    <a:pt x="840" y="308"/>
                  </a:cubicBezTo>
                  <a:cubicBezTo>
                    <a:pt x="841" y="308"/>
                    <a:pt x="840" y="309"/>
                    <a:pt x="840" y="309"/>
                  </a:cubicBezTo>
                  <a:cubicBezTo>
                    <a:pt x="840" y="308"/>
                    <a:pt x="841" y="308"/>
                    <a:pt x="841" y="308"/>
                  </a:cubicBezTo>
                  <a:cubicBezTo>
                    <a:pt x="841" y="308"/>
                    <a:pt x="841" y="309"/>
                    <a:pt x="841" y="309"/>
                  </a:cubicBezTo>
                  <a:cubicBezTo>
                    <a:pt x="841" y="309"/>
                    <a:pt x="841" y="309"/>
                    <a:pt x="840" y="309"/>
                  </a:cubicBezTo>
                  <a:cubicBezTo>
                    <a:pt x="840" y="309"/>
                    <a:pt x="840" y="309"/>
                    <a:pt x="840" y="309"/>
                  </a:cubicBezTo>
                  <a:cubicBezTo>
                    <a:pt x="841" y="309"/>
                    <a:pt x="841" y="310"/>
                    <a:pt x="841" y="310"/>
                  </a:cubicBezTo>
                  <a:cubicBezTo>
                    <a:pt x="841" y="309"/>
                    <a:pt x="842" y="309"/>
                    <a:pt x="841" y="309"/>
                  </a:cubicBezTo>
                  <a:cubicBezTo>
                    <a:pt x="842" y="309"/>
                    <a:pt x="842" y="309"/>
                    <a:pt x="842" y="309"/>
                  </a:cubicBezTo>
                  <a:cubicBezTo>
                    <a:pt x="842" y="308"/>
                    <a:pt x="842" y="307"/>
                    <a:pt x="843" y="307"/>
                  </a:cubicBezTo>
                  <a:cubicBezTo>
                    <a:pt x="843" y="307"/>
                    <a:pt x="843" y="308"/>
                    <a:pt x="843" y="308"/>
                  </a:cubicBezTo>
                  <a:cubicBezTo>
                    <a:pt x="843" y="307"/>
                    <a:pt x="843" y="307"/>
                    <a:pt x="843" y="307"/>
                  </a:cubicBezTo>
                  <a:cubicBezTo>
                    <a:pt x="843" y="307"/>
                    <a:pt x="843" y="307"/>
                    <a:pt x="844" y="307"/>
                  </a:cubicBezTo>
                  <a:cubicBezTo>
                    <a:pt x="843" y="307"/>
                    <a:pt x="844" y="307"/>
                    <a:pt x="843" y="306"/>
                  </a:cubicBezTo>
                  <a:cubicBezTo>
                    <a:pt x="844" y="306"/>
                    <a:pt x="843" y="307"/>
                    <a:pt x="844" y="307"/>
                  </a:cubicBezTo>
                  <a:cubicBezTo>
                    <a:pt x="844" y="306"/>
                    <a:pt x="844" y="306"/>
                    <a:pt x="843" y="306"/>
                  </a:cubicBezTo>
                  <a:cubicBezTo>
                    <a:pt x="844" y="306"/>
                    <a:pt x="844" y="306"/>
                    <a:pt x="844" y="305"/>
                  </a:cubicBezTo>
                  <a:cubicBezTo>
                    <a:pt x="844" y="305"/>
                    <a:pt x="844" y="305"/>
                    <a:pt x="844" y="305"/>
                  </a:cubicBezTo>
                  <a:cubicBezTo>
                    <a:pt x="844" y="305"/>
                    <a:pt x="845" y="306"/>
                    <a:pt x="845" y="305"/>
                  </a:cubicBezTo>
                  <a:cubicBezTo>
                    <a:pt x="845" y="305"/>
                    <a:pt x="844" y="305"/>
                    <a:pt x="844" y="305"/>
                  </a:cubicBezTo>
                  <a:cubicBezTo>
                    <a:pt x="844" y="304"/>
                    <a:pt x="844" y="304"/>
                    <a:pt x="845" y="304"/>
                  </a:cubicBezTo>
                  <a:cubicBezTo>
                    <a:pt x="845" y="304"/>
                    <a:pt x="845" y="304"/>
                    <a:pt x="845" y="305"/>
                  </a:cubicBezTo>
                  <a:cubicBezTo>
                    <a:pt x="845" y="304"/>
                    <a:pt x="845" y="303"/>
                    <a:pt x="846" y="304"/>
                  </a:cubicBezTo>
                  <a:cubicBezTo>
                    <a:pt x="846" y="303"/>
                    <a:pt x="847" y="303"/>
                    <a:pt x="847" y="303"/>
                  </a:cubicBezTo>
                  <a:cubicBezTo>
                    <a:pt x="847" y="303"/>
                    <a:pt x="846" y="303"/>
                    <a:pt x="846" y="303"/>
                  </a:cubicBezTo>
                  <a:cubicBezTo>
                    <a:pt x="846" y="304"/>
                    <a:pt x="846" y="304"/>
                    <a:pt x="846" y="304"/>
                  </a:cubicBezTo>
                  <a:cubicBezTo>
                    <a:pt x="845" y="303"/>
                    <a:pt x="845" y="303"/>
                    <a:pt x="845" y="303"/>
                  </a:cubicBezTo>
                  <a:cubicBezTo>
                    <a:pt x="846" y="303"/>
                    <a:pt x="846" y="303"/>
                    <a:pt x="847" y="302"/>
                  </a:cubicBezTo>
                  <a:cubicBezTo>
                    <a:pt x="847" y="303"/>
                    <a:pt x="847" y="303"/>
                    <a:pt x="847" y="303"/>
                  </a:cubicBezTo>
                  <a:cubicBezTo>
                    <a:pt x="847" y="302"/>
                    <a:pt x="848" y="302"/>
                    <a:pt x="848" y="302"/>
                  </a:cubicBezTo>
                  <a:cubicBezTo>
                    <a:pt x="848" y="301"/>
                    <a:pt x="848" y="301"/>
                    <a:pt x="847" y="301"/>
                  </a:cubicBezTo>
                  <a:cubicBezTo>
                    <a:pt x="848" y="301"/>
                    <a:pt x="848" y="301"/>
                    <a:pt x="847" y="301"/>
                  </a:cubicBezTo>
                  <a:cubicBezTo>
                    <a:pt x="848" y="301"/>
                    <a:pt x="848" y="300"/>
                    <a:pt x="849" y="301"/>
                  </a:cubicBezTo>
                  <a:cubicBezTo>
                    <a:pt x="849" y="301"/>
                    <a:pt x="848" y="300"/>
                    <a:pt x="848" y="300"/>
                  </a:cubicBezTo>
                  <a:cubicBezTo>
                    <a:pt x="849" y="300"/>
                    <a:pt x="848" y="299"/>
                    <a:pt x="849" y="300"/>
                  </a:cubicBezTo>
                  <a:cubicBezTo>
                    <a:pt x="849" y="299"/>
                    <a:pt x="849" y="299"/>
                    <a:pt x="850" y="299"/>
                  </a:cubicBezTo>
                  <a:cubicBezTo>
                    <a:pt x="850" y="299"/>
                    <a:pt x="849" y="299"/>
                    <a:pt x="850" y="300"/>
                  </a:cubicBezTo>
                  <a:cubicBezTo>
                    <a:pt x="850" y="300"/>
                    <a:pt x="850" y="299"/>
                    <a:pt x="850" y="299"/>
                  </a:cubicBezTo>
                  <a:cubicBezTo>
                    <a:pt x="850" y="299"/>
                    <a:pt x="850" y="299"/>
                    <a:pt x="850" y="299"/>
                  </a:cubicBezTo>
                  <a:cubicBezTo>
                    <a:pt x="851" y="299"/>
                    <a:pt x="851" y="300"/>
                    <a:pt x="851" y="300"/>
                  </a:cubicBezTo>
                  <a:cubicBezTo>
                    <a:pt x="850" y="300"/>
                    <a:pt x="850" y="300"/>
                    <a:pt x="850" y="300"/>
                  </a:cubicBezTo>
                  <a:cubicBezTo>
                    <a:pt x="850" y="300"/>
                    <a:pt x="850" y="300"/>
                    <a:pt x="850" y="300"/>
                  </a:cubicBezTo>
                  <a:cubicBezTo>
                    <a:pt x="851" y="300"/>
                    <a:pt x="851" y="300"/>
                    <a:pt x="851" y="299"/>
                  </a:cubicBezTo>
                  <a:cubicBezTo>
                    <a:pt x="851" y="299"/>
                    <a:pt x="852" y="298"/>
                    <a:pt x="852" y="298"/>
                  </a:cubicBezTo>
                  <a:cubicBezTo>
                    <a:pt x="851" y="298"/>
                    <a:pt x="851" y="297"/>
                    <a:pt x="851" y="297"/>
                  </a:cubicBezTo>
                  <a:cubicBezTo>
                    <a:pt x="852" y="298"/>
                    <a:pt x="851" y="297"/>
                    <a:pt x="851" y="297"/>
                  </a:cubicBezTo>
                  <a:cubicBezTo>
                    <a:pt x="852" y="297"/>
                    <a:pt x="851" y="298"/>
                    <a:pt x="852" y="298"/>
                  </a:cubicBezTo>
                  <a:cubicBezTo>
                    <a:pt x="852" y="297"/>
                    <a:pt x="853" y="297"/>
                    <a:pt x="853" y="296"/>
                  </a:cubicBezTo>
                  <a:cubicBezTo>
                    <a:pt x="854" y="296"/>
                    <a:pt x="854" y="295"/>
                    <a:pt x="855" y="295"/>
                  </a:cubicBezTo>
                  <a:cubicBezTo>
                    <a:pt x="855" y="295"/>
                    <a:pt x="855" y="295"/>
                    <a:pt x="855" y="295"/>
                  </a:cubicBezTo>
                  <a:cubicBezTo>
                    <a:pt x="855" y="295"/>
                    <a:pt x="856" y="296"/>
                    <a:pt x="856" y="295"/>
                  </a:cubicBezTo>
                  <a:cubicBezTo>
                    <a:pt x="856" y="295"/>
                    <a:pt x="855" y="295"/>
                    <a:pt x="855" y="295"/>
                  </a:cubicBezTo>
                  <a:cubicBezTo>
                    <a:pt x="855" y="294"/>
                    <a:pt x="856" y="294"/>
                    <a:pt x="856" y="293"/>
                  </a:cubicBezTo>
                  <a:cubicBezTo>
                    <a:pt x="855" y="293"/>
                    <a:pt x="855" y="294"/>
                    <a:pt x="855" y="293"/>
                  </a:cubicBezTo>
                  <a:cubicBezTo>
                    <a:pt x="855" y="293"/>
                    <a:pt x="855" y="293"/>
                    <a:pt x="855" y="293"/>
                  </a:cubicBezTo>
                  <a:cubicBezTo>
                    <a:pt x="855" y="293"/>
                    <a:pt x="856" y="293"/>
                    <a:pt x="856" y="293"/>
                  </a:cubicBezTo>
                  <a:cubicBezTo>
                    <a:pt x="855" y="293"/>
                    <a:pt x="855" y="293"/>
                    <a:pt x="855" y="293"/>
                  </a:cubicBezTo>
                  <a:cubicBezTo>
                    <a:pt x="856" y="293"/>
                    <a:pt x="855" y="293"/>
                    <a:pt x="856" y="293"/>
                  </a:cubicBezTo>
                  <a:cubicBezTo>
                    <a:pt x="856" y="293"/>
                    <a:pt x="857" y="293"/>
                    <a:pt x="857" y="292"/>
                  </a:cubicBezTo>
                  <a:cubicBezTo>
                    <a:pt x="857" y="293"/>
                    <a:pt x="858" y="293"/>
                    <a:pt x="858" y="293"/>
                  </a:cubicBezTo>
                  <a:cubicBezTo>
                    <a:pt x="858" y="293"/>
                    <a:pt x="857" y="293"/>
                    <a:pt x="858" y="293"/>
                  </a:cubicBezTo>
                  <a:cubicBezTo>
                    <a:pt x="858" y="293"/>
                    <a:pt x="859" y="293"/>
                    <a:pt x="858" y="292"/>
                  </a:cubicBezTo>
                  <a:cubicBezTo>
                    <a:pt x="858" y="292"/>
                    <a:pt x="858" y="292"/>
                    <a:pt x="858" y="292"/>
                  </a:cubicBezTo>
                  <a:cubicBezTo>
                    <a:pt x="857" y="292"/>
                    <a:pt x="858" y="293"/>
                    <a:pt x="857" y="293"/>
                  </a:cubicBezTo>
                  <a:cubicBezTo>
                    <a:pt x="857" y="292"/>
                    <a:pt x="857" y="292"/>
                    <a:pt x="857" y="292"/>
                  </a:cubicBezTo>
                  <a:cubicBezTo>
                    <a:pt x="858" y="291"/>
                    <a:pt x="859" y="291"/>
                    <a:pt x="858" y="290"/>
                  </a:cubicBezTo>
                  <a:cubicBezTo>
                    <a:pt x="859" y="290"/>
                    <a:pt x="859" y="290"/>
                    <a:pt x="859" y="290"/>
                  </a:cubicBezTo>
                  <a:cubicBezTo>
                    <a:pt x="859" y="290"/>
                    <a:pt x="859" y="290"/>
                    <a:pt x="859" y="290"/>
                  </a:cubicBezTo>
                  <a:cubicBezTo>
                    <a:pt x="859" y="290"/>
                    <a:pt x="859" y="290"/>
                    <a:pt x="859" y="289"/>
                  </a:cubicBezTo>
                  <a:cubicBezTo>
                    <a:pt x="860" y="289"/>
                    <a:pt x="861" y="289"/>
                    <a:pt x="860" y="288"/>
                  </a:cubicBezTo>
                  <a:cubicBezTo>
                    <a:pt x="861" y="288"/>
                    <a:pt x="861" y="288"/>
                    <a:pt x="861" y="288"/>
                  </a:cubicBezTo>
                  <a:cubicBezTo>
                    <a:pt x="861" y="288"/>
                    <a:pt x="861" y="288"/>
                    <a:pt x="861" y="288"/>
                  </a:cubicBezTo>
                  <a:cubicBezTo>
                    <a:pt x="861" y="288"/>
                    <a:pt x="861" y="288"/>
                    <a:pt x="862" y="288"/>
                  </a:cubicBezTo>
                  <a:cubicBezTo>
                    <a:pt x="862" y="287"/>
                    <a:pt x="862" y="287"/>
                    <a:pt x="862" y="287"/>
                  </a:cubicBezTo>
                  <a:cubicBezTo>
                    <a:pt x="862" y="287"/>
                    <a:pt x="862" y="287"/>
                    <a:pt x="862" y="287"/>
                  </a:cubicBezTo>
                  <a:cubicBezTo>
                    <a:pt x="862" y="287"/>
                    <a:pt x="863" y="287"/>
                    <a:pt x="863" y="287"/>
                  </a:cubicBezTo>
                  <a:cubicBezTo>
                    <a:pt x="863" y="287"/>
                    <a:pt x="863" y="287"/>
                    <a:pt x="863" y="287"/>
                  </a:cubicBezTo>
                  <a:cubicBezTo>
                    <a:pt x="863" y="287"/>
                    <a:pt x="863" y="287"/>
                    <a:pt x="862" y="287"/>
                  </a:cubicBezTo>
                  <a:cubicBezTo>
                    <a:pt x="862" y="287"/>
                    <a:pt x="863" y="286"/>
                    <a:pt x="862" y="286"/>
                  </a:cubicBezTo>
                  <a:cubicBezTo>
                    <a:pt x="863" y="287"/>
                    <a:pt x="863" y="286"/>
                    <a:pt x="864" y="286"/>
                  </a:cubicBezTo>
                  <a:cubicBezTo>
                    <a:pt x="864" y="285"/>
                    <a:pt x="864" y="285"/>
                    <a:pt x="865" y="284"/>
                  </a:cubicBezTo>
                  <a:cubicBezTo>
                    <a:pt x="865" y="284"/>
                    <a:pt x="865" y="284"/>
                    <a:pt x="866" y="284"/>
                  </a:cubicBezTo>
                  <a:cubicBezTo>
                    <a:pt x="866" y="284"/>
                    <a:pt x="866" y="283"/>
                    <a:pt x="867" y="283"/>
                  </a:cubicBezTo>
                  <a:cubicBezTo>
                    <a:pt x="866" y="282"/>
                    <a:pt x="868" y="282"/>
                    <a:pt x="868" y="282"/>
                  </a:cubicBezTo>
                  <a:cubicBezTo>
                    <a:pt x="868" y="282"/>
                    <a:pt x="868" y="283"/>
                    <a:pt x="868" y="283"/>
                  </a:cubicBezTo>
                  <a:cubicBezTo>
                    <a:pt x="868" y="283"/>
                    <a:pt x="869" y="282"/>
                    <a:pt x="869" y="282"/>
                  </a:cubicBezTo>
                  <a:cubicBezTo>
                    <a:pt x="868" y="282"/>
                    <a:pt x="868" y="282"/>
                    <a:pt x="868" y="282"/>
                  </a:cubicBezTo>
                  <a:cubicBezTo>
                    <a:pt x="869" y="282"/>
                    <a:pt x="868" y="281"/>
                    <a:pt x="869" y="281"/>
                  </a:cubicBezTo>
                  <a:cubicBezTo>
                    <a:pt x="869" y="282"/>
                    <a:pt x="869" y="283"/>
                    <a:pt x="869" y="283"/>
                  </a:cubicBezTo>
                  <a:cubicBezTo>
                    <a:pt x="869" y="283"/>
                    <a:pt x="868" y="283"/>
                    <a:pt x="868" y="284"/>
                  </a:cubicBezTo>
                  <a:cubicBezTo>
                    <a:pt x="868" y="284"/>
                    <a:pt x="868" y="284"/>
                    <a:pt x="867" y="284"/>
                  </a:cubicBezTo>
                  <a:cubicBezTo>
                    <a:pt x="867" y="284"/>
                    <a:pt x="868" y="284"/>
                    <a:pt x="867" y="284"/>
                  </a:cubicBezTo>
                  <a:cubicBezTo>
                    <a:pt x="867" y="284"/>
                    <a:pt x="866" y="285"/>
                    <a:pt x="867" y="286"/>
                  </a:cubicBezTo>
                  <a:cubicBezTo>
                    <a:pt x="866" y="286"/>
                    <a:pt x="866" y="285"/>
                    <a:pt x="866" y="285"/>
                  </a:cubicBezTo>
                  <a:cubicBezTo>
                    <a:pt x="866" y="286"/>
                    <a:pt x="865" y="286"/>
                    <a:pt x="865" y="286"/>
                  </a:cubicBezTo>
                  <a:cubicBezTo>
                    <a:pt x="865" y="286"/>
                    <a:pt x="865" y="286"/>
                    <a:pt x="865" y="285"/>
                  </a:cubicBezTo>
                  <a:cubicBezTo>
                    <a:pt x="866" y="286"/>
                    <a:pt x="866" y="285"/>
                    <a:pt x="865" y="285"/>
                  </a:cubicBezTo>
                  <a:cubicBezTo>
                    <a:pt x="865" y="285"/>
                    <a:pt x="865" y="285"/>
                    <a:pt x="864" y="286"/>
                  </a:cubicBezTo>
                  <a:cubicBezTo>
                    <a:pt x="864" y="286"/>
                    <a:pt x="864" y="286"/>
                    <a:pt x="864" y="286"/>
                  </a:cubicBezTo>
                  <a:cubicBezTo>
                    <a:pt x="865" y="286"/>
                    <a:pt x="865" y="286"/>
                    <a:pt x="865" y="286"/>
                  </a:cubicBezTo>
                  <a:cubicBezTo>
                    <a:pt x="865" y="286"/>
                    <a:pt x="865" y="286"/>
                    <a:pt x="865" y="287"/>
                  </a:cubicBezTo>
                  <a:cubicBezTo>
                    <a:pt x="864" y="287"/>
                    <a:pt x="865" y="288"/>
                    <a:pt x="865" y="288"/>
                  </a:cubicBezTo>
                  <a:cubicBezTo>
                    <a:pt x="864" y="288"/>
                    <a:pt x="865" y="287"/>
                    <a:pt x="864" y="287"/>
                  </a:cubicBezTo>
                  <a:cubicBezTo>
                    <a:pt x="864" y="288"/>
                    <a:pt x="864" y="288"/>
                    <a:pt x="864" y="288"/>
                  </a:cubicBezTo>
                  <a:cubicBezTo>
                    <a:pt x="863" y="289"/>
                    <a:pt x="863" y="288"/>
                    <a:pt x="863" y="288"/>
                  </a:cubicBezTo>
                  <a:cubicBezTo>
                    <a:pt x="863" y="289"/>
                    <a:pt x="863" y="289"/>
                    <a:pt x="863" y="289"/>
                  </a:cubicBezTo>
                  <a:cubicBezTo>
                    <a:pt x="863" y="289"/>
                    <a:pt x="862" y="288"/>
                    <a:pt x="862" y="288"/>
                  </a:cubicBezTo>
                  <a:cubicBezTo>
                    <a:pt x="862" y="288"/>
                    <a:pt x="862" y="289"/>
                    <a:pt x="862" y="289"/>
                  </a:cubicBezTo>
                  <a:cubicBezTo>
                    <a:pt x="862" y="289"/>
                    <a:pt x="862" y="289"/>
                    <a:pt x="862" y="289"/>
                  </a:cubicBezTo>
                  <a:cubicBezTo>
                    <a:pt x="862" y="290"/>
                    <a:pt x="862" y="290"/>
                    <a:pt x="862" y="290"/>
                  </a:cubicBezTo>
                  <a:cubicBezTo>
                    <a:pt x="862" y="290"/>
                    <a:pt x="862" y="290"/>
                    <a:pt x="862" y="290"/>
                  </a:cubicBezTo>
                  <a:cubicBezTo>
                    <a:pt x="862" y="290"/>
                    <a:pt x="862" y="290"/>
                    <a:pt x="861" y="290"/>
                  </a:cubicBezTo>
                  <a:cubicBezTo>
                    <a:pt x="861" y="290"/>
                    <a:pt x="862" y="291"/>
                    <a:pt x="861" y="291"/>
                  </a:cubicBezTo>
                  <a:cubicBezTo>
                    <a:pt x="861" y="291"/>
                    <a:pt x="861" y="291"/>
                    <a:pt x="861" y="290"/>
                  </a:cubicBezTo>
                  <a:cubicBezTo>
                    <a:pt x="860" y="291"/>
                    <a:pt x="861" y="292"/>
                    <a:pt x="861" y="292"/>
                  </a:cubicBezTo>
                  <a:cubicBezTo>
                    <a:pt x="861" y="292"/>
                    <a:pt x="861" y="292"/>
                    <a:pt x="860" y="292"/>
                  </a:cubicBezTo>
                  <a:cubicBezTo>
                    <a:pt x="860" y="291"/>
                    <a:pt x="861" y="291"/>
                    <a:pt x="860" y="291"/>
                  </a:cubicBezTo>
                  <a:cubicBezTo>
                    <a:pt x="859" y="291"/>
                    <a:pt x="860" y="292"/>
                    <a:pt x="860" y="292"/>
                  </a:cubicBezTo>
                  <a:cubicBezTo>
                    <a:pt x="860" y="292"/>
                    <a:pt x="860" y="292"/>
                    <a:pt x="860" y="292"/>
                  </a:cubicBezTo>
                  <a:cubicBezTo>
                    <a:pt x="860" y="293"/>
                    <a:pt x="860" y="293"/>
                    <a:pt x="860" y="293"/>
                  </a:cubicBezTo>
                  <a:cubicBezTo>
                    <a:pt x="860" y="293"/>
                    <a:pt x="860" y="292"/>
                    <a:pt x="860" y="293"/>
                  </a:cubicBezTo>
                  <a:cubicBezTo>
                    <a:pt x="860" y="293"/>
                    <a:pt x="860" y="293"/>
                    <a:pt x="860" y="293"/>
                  </a:cubicBezTo>
                  <a:cubicBezTo>
                    <a:pt x="861" y="293"/>
                    <a:pt x="861" y="292"/>
                    <a:pt x="862" y="291"/>
                  </a:cubicBezTo>
                  <a:cubicBezTo>
                    <a:pt x="862" y="292"/>
                    <a:pt x="860" y="293"/>
                    <a:pt x="861" y="294"/>
                  </a:cubicBezTo>
                  <a:cubicBezTo>
                    <a:pt x="861" y="294"/>
                    <a:pt x="861" y="294"/>
                    <a:pt x="860" y="294"/>
                  </a:cubicBezTo>
                  <a:cubicBezTo>
                    <a:pt x="860" y="294"/>
                    <a:pt x="860" y="294"/>
                    <a:pt x="860" y="294"/>
                  </a:cubicBezTo>
                  <a:cubicBezTo>
                    <a:pt x="860" y="294"/>
                    <a:pt x="859" y="295"/>
                    <a:pt x="859" y="295"/>
                  </a:cubicBezTo>
                  <a:cubicBezTo>
                    <a:pt x="859" y="295"/>
                    <a:pt x="859" y="295"/>
                    <a:pt x="859" y="295"/>
                  </a:cubicBezTo>
                  <a:cubicBezTo>
                    <a:pt x="859" y="295"/>
                    <a:pt x="858" y="295"/>
                    <a:pt x="858" y="295"/>
                  </a:cubicBezTo>
                  <a:cubicBezTo>
                    <a:pt x="859" y="295"/>
                    <a:pt x="859" y="295"/>
                    <a:pt x="859" y="295"/>
                  </a:cubicBezTo>
                  <a:cubicBezTo>
                    <a:pt x="859" y="296"/>
                    <a:pt x="859" y="296"/>
                    <a:pt x="859" y="297"/>
                  </a:cubicBezTo>
                  <a:cubicBezTo>
                    <a:pt x="859" y="297"/>
                    <a:pt x="860" y="297"/>
                    <a:pt x="859" y="297"/>
                  </a:cubicBezTo>
                  <a:cubicBezTo>
                    <a:pt x="859" y="298"/>
                    <a:pt x="858" y="299"/>
                    <a:pt x="857" y="299"/>
                  </a:cubicBezTo>
                  <a:cubicBezTo>
                    <a:pt x="857" y="299"/>
                    <a:pt x="857" y="299"/>
                    <a:pt x="857" y="299"/>
                  </a:cubicBezTo>
                  <a:cubicBezTo>
                    <a:pt x="857" y="299"/>
                    <a:pt x="857" y="299"/>
                    <a:pt x="857" y="299"/>
                  </a:cubicBezTo>
                  <a:cubicBezTo>
                    <a:pt x="857" y="299"/>
                    <a:pt x="857" y="300"/>
                    <a:pt x="857" y="300"/>
                  </a:cubicBezTo>
                  <a:cubicBezTo>
                    <a:pt x="857" y="300"/>
                    <a:pt x="857" y="300"/>
                    <a:pt x="856" y="300"/>
                  </a:cubicBezTo>
                  <a:cubicBezTo>
                    <a:pt x="857" y="300"/>
                    <a:pt x="857" y="300"/>
                    <a:pt x="857" y="300"/>
                  </a:cubicBezTo>
                  <a:cubicBezTo>
                    <a:pt x="856" y="300"/>
                    <a:pt x="856" y="300"/>
                    <a:pt x="856" y="300"/>
                  </a:cubicBezTo>
                  <a:cubicBezTo>
                    <a:pt x="856" y="300"/>
                    <a:pt x="856" y="300"/>
                    <a:pt x="857" y="300"/>
                  </a:cubicBezTo>
                  <a:cubicBezTo>
                    <a:pt x="856" y="301"/>
                    <a:pt x="855" y="301"/>
                    <a:pt x="856" y="302"/>
                  </a:cubicBezTo>
                  <a:cubicBezTo>
                    <a:pt x="855" y="302"/>
                    <a:pt x="855" y="301"/>
                    <a:pt x="855" y="301"/>
                  </a:cubicBezTo>
                  <a:cubicBezTo>
                    <a:pt x="856" y="303"/>
                    <a:pt x="855" y="303"/>
                    <a:pt x="854" y="303"/>
                  </a:cubicBezTo>
                  <a:cubicBezTo>
                    <a:pt x="854" y="303"/>
                    <a:pt x="854" y="303"/>
                    <a:pt x="854" y="303"/>
                  </a:cubicBezTo>
                  <a:cubicBezTo>
                    <a:pt x="854" y="303"/>
                    <a:pt x="853" y="302"/>
                    <a:pt x="853" y="302"/>
                  </a:cubicBezTo>
                  <a:cubicBezTo>
                    <a:pt x="853" y="302"/>
                    <a:pt x="853" y="302"/>
                    <a:pt x="853" y="302"/>
                  </a:cubicBezTo>
                  <a:cubicBezTo>
                    <a:pt x="853" y="303"/>
                    <a:pt x="853" y="303"/>
                    <a:pt x="853" y="303"/>
                  </a:cubicBezTo>
                  <a:cubicBezTo>
                    <a:pt x="853" y="303"/>
                    <a:pt x="853" y="303"/>
                    <a:pt x="853" y="303"/>
                  </a:cubicBezTo>
                  <a:cubicBezTo>
                    <a:pt x="852" y="303"/>
                    <a:pt x="852" y="303"/>
                    <a:pt x="852" y="303"/>
                  </a:cubicBezTo>
                  <a:cubicBezTo>
                    <a:pt x="853" y="304"/>
                    <a:pt x="852" y="305"/>
                    <a:pt x="852" y="306"/>
                  </a:cubicBezTo>
                  <a:cubicBezTo>
                    <a:pt x="852" y="305"/>
                    <a:pt x="852" y="305"/>
                    <a:pt x="851" y="305"/>
                  </a:cubicBezTo>
                  <a:cubicBezTo>
                    <a:pt x="851" y="306"/>
                    <a:pt x="851" y="306"/>
                    <a:pt x="852" y="306"/>
                  </a:cubicBezTo>
                  <a:cubicBezTo>
                    <a:pt x="851" y="306"/>
                    <a:pt x="852" y="307"/>
                    <a:pt x="851" y="307"/>
                  </a:cubicBezTo>
                  <a:cubicBezTo>
                    <a:pt x="851" y="306"/>
                    <a:pt x="851" y="306"/>
                    <a:pt x="851" y="306"/>
                  </a:cubicBezTo>
                  <a:cubicBezTo>
                    <a:pt x="851" y="306"/>
                    <a:pt x="851" y="306"/>
                    <a:pt x="851" y="306"/>
                  </a:cubicBezTo>
                  <a:cubicBezTo>
                    <a:pt x="851" y="306"/>
                    <a:pt x="851" y="306"/>
                    <a:pt x="851" y="307"/>
                  </a:cubicBezTo>
                  <a:cubicBezTo>
                    <a:pt x="850" y="307"/>
                    <a:pt x="851" y="307"/>
                    <a:pt x="851" y="307"/>
                  </a:cubicBezTo>
                  <a:cubicBezTo>
                    <a:pt x="850" y="308"/>
                    <a:pt x="850" y="310"/>
                    <a:pt x="848" y="310"/>
                  </a:cubicBezTo>
                  <a:cubicBezTo>
                    <a:pt x="848" y="311"/>
                    <a:pt x="848" y="311"/>
                    <a:pt x="848" y="311"/>
                  </a:cubicBezTo>
                  <a:cubicBezTo>
                    <a:pt x="847" y="311"/>
                    <a:pt x="848" y="311"/>
                    <a:pt x="848" y="312"/>
                  </a:cubicBezTo>
                  <a:cubicBezTo>
                    <a:pt x="848" y="312"/>
                    <a:pt x="847" y="312"/>
                    <a:pt x="848" y="313"/>
                  </a:cubicBezTo>
                  <a:cubicBezTo>
                    <a:pt x="847" y="313"/>
                    <a:pt x="847" y="312"/>
                    <a:pt x="847" y="312"/>
                  </a:cubicBezTo>
                  <a:cubicBezTo>
                    <a:pt x="846" y="313"/>
                    <a:pt x="847" y="313"/>
                    <a:pt x="846" y="313"/>
                  </a:cubicBezTo>
                  <a:cubicBezTo>
                    <a:pt x="847" y="313"/>
                    <a:pt x="846" y="313"/>
                    <a:pt x="846" y="313"/>
                  </a:cubicBezTo>
                  <a:cubicBezTo>
                    <a:pt x="846" y="313"/>
                    <a:pt x="846" y="313"/>
                    <a:pt x="846" y="313"/>
                  </a:cubicBezTo>
                  <a:cubicBezTo>
                    <a:pt x="845" y="315"/>
                    <a:pt x="844" y="316"/>
                    <a:pt x="844" y="317"/>
                  </a:cubicBezTo>
                  <a:cubicBezTo>
                    <a:pt x="844" y="317"/>
                    <a:pt x="844" y="316"/>
                    <a:pt x="845" y="316"/>
                  </a:cubicBezTo>
                  <a:cubicBezTo>
                    <a:pt x="845" y="316"/>
                    <a:pt x="845" y="317"/>
                    <a:pt x="845" y="317"/>
                  </a:cubicBezTo>
                  <a:cubicBezTo>
                    <a:pt x="845" y="317"/>
                    <a:pt x="846" y="316"/>
                    <a:pt x="845" y="316"/>
                  </a:cubicBezTo>
                  <a:cubicBezTo>
                    <a:pt x="845" y="316"/>
                    <a:pt x="846" y="316"/>
                    <a:pt x="846" y="317"/>
                  </a:cubicBezTo>
                  <a:cubicBezTo>
                    <a:pt x="845" y="317"/>
                    <a:pt x="844" y="317"/>
                    <a:pt x="845" y="318"/>
                  </a:cubicBezTo>
                  <a:cubicBezTo>
                    <a:pt x="845" y="318"/>
                    <a:pt x="845" y="318"/>
                    <a:pt x="845" y="318"/>
                  </a:cubicBezTo>
                  <a:cubicBezTo>
                    <a:pt x="844" y="318"/>
                    <a:pt x="845" y="318"/>
                    <a:pt x="844" y="318"/>
                  </a:cubicBezTo>
                  <a:cubicBezTo>
                    <a:pt x="844" y="318"/>
                    <a:pt x="844" y="318"/>
                    <a:pt x="844" y="319"/>
                  </a:cubicBezTo>
                  <a:cubicBezTo>
                    <a:pt x="844" y="319"/>
                    <a:pt x="844" y="319"/>
                    <a:pt x="844" y="319"/>
                  </a:cubicBezTo>
                  <a:cubicBezTo>
                    <a:pt x="844" y="319"/>
                    <a:pt x="844" y="318"/>
                    <a:pt x="844" y="318"/>
                  </a:cubicBezTo>
                  <a:cubicBezTo>
                    <a:pt x="844" y="318"/>
                    <a:pt x="844" y="318"/>
                    <a:pt x="844" y="317"/>
                  </a:cubicBezTo>
                  <a:cubicBezTo>
                    <a:pt x="843" y="318"/>
                    <a:pt x="843" y="317"/>
                    <a:pt x="843" y="317"/>
                  </a:cubicBezTo>
                  <a:cubicBezTo>
                    <a:pt x="843" y="317"/>
                    <a:pt x="843" y="317"/>
                    <a:pt x="843" y="318"/>
                  </a:cubicBezTo>
                  <a:cubicBezTo>
                    <a:pt x="844" y="318"/>
                    <a:pt x="844" y="319"/>
                    <a:pt x="844" y="320"/>
                  </a:cubicBezTo>
                  <a:cubicBezTo>
                    <a:pt x="843" y="320"/>
                    <a:pt x="843" y="320"/>
                    <a:pt x="843" y="320"/>
                  </a:cubicBezTo>
                  <a:cubicBezTo>
                    <a:pt x="844" y="321"/>
                    <a:pt x="843" y="321"/>
                    <a:pt x="842" y="321"/>
                  </a:cubicBezTo>
                  <a:cubicBezTo>
                    <a:pt x="842" y="321"/>
                    <a:pt x="842" y="321"/>
                    <a:pt x="842" y="321"/>
                  </a:cubicBezTo>
                  <a:cubicBezTo>
                    <a:pt x="842" y="321"/>
                    <a:pt x="843" y="322"/>
                    <a:pt x="842" y="322"/>
                  </a:cubicBezTo>
                  <a:cubicBezTo>
                    <a:pt x="842" y="321"/>
                    <a:pt x="842" y="322"/>
                    <a:pt x="842" y="322"/>
                  </a:cubicBezTo>
                  <a:cubicBezTo>
                    <a:pt x="842" y="322"/>
                    <a:pt x="841" y="322"/>
                    <a:pt x="841" y="322"/>
                  </a:cubicBezTo>
                  <a:cubicBezTo>
                    <a:pt x="841" y="322"/>
                    <a:pt x="841" y="323"/>
                    <a:pt x="841" y="323"/>
                  </a:cubicBezTo>
                  <a:cubicBezTo>
                    <a:pt x="841" y="322"/>
                    <a:pt x="841" y="322"/>
                    <a:pt x="842" y="323"/>
                  </a:cubicBezTo>
                  <a:cubicBezTo>
                    <a:pt x="841" y="323"/>
                    <a:pt x="841" y="323"/>
                    <a:pt x="842" y="323"/>
                  </a:cubicBezTo>
                  <a:cubicBezTo>
                    <a:pt x="841" y="324"/>
                    <a:pt x="841" y="323"/>
                    <a:pt x="841" y="323"/>
                  </a:cubicBezTo>
                  <a:cubicBezTo>
                    <a:pt x="841" y="324"/>
                    <a:pt x="841" y="324"/>
                    <a:pt x="841" y="324"/>
                  </a:cubicBezTo>
                  <a:cubicBezTo>
                    <a:pt x="841" y="324"/>
                    <a:pt x="841" y="324"/>
                    <a:pt x="841" y="324"/>
                  </a:cubicBezTo>
                  <a:cubicBezTo>
                    <a:pt x="841" y="324"/>
                    <a:pt x="842" y="324"/>
                    <a:pt x="842" y="323"/>
                  </a:cubicBezTo>
                  <a:cubicBezTo>
                    <a:pt x="842" y="324"/>
                    <a:pt x="842" y="324"/>
                    <a:pt x="842" y="324"/>
                  </a:cubicBezTo>
                  <a:cubicBezTo>
                    <a:pt x="842" y="324"/>
                    <a:pt x="842" y="324"/>
                    <a:pt x="842" y="324"/>
                  </a:cubicBezTo>
                  <a:cubicBezTo>
                    <a:pt x="843" y="325"/>
                    <a:pt x="843" y="324"/>
                    <a:pt x="843" y="324"/>
                  </a:cubicBezTo>
                  <a:cubicBezTo>
                    <a:pt x="843" y="325"/>
                    <a:pt x="842" y="325"/>
                    <a:pt x="842" y="325"/>
                  </a:cubicBezTo>
                  <a:cubicBezTo>
                    <a:pt x="842" y="325"/>
                    <a:pt x="841" y="325"/>
                    <a:pt x="840" y="325"/>
                  </a:cubicBezTo>
                  <a:cubicBezTo>
                    <a:pt x="840" y="325"/>
                    <a:pt x="840" y="325"/>
                    <a:pt x="840" y="325"/>
                  </a:cubicBezTo>
                  <a:cubicBezTo>
                    <a:pt x="840" y="325"/>
                    <a:pt x="839" y="325"/>
                    <a:pt x="839" y="326"/>
                  </a:cubicBezTo>
                  <a:cubicBezTo>
                    <a:pt x="839" y="326"/>
                    <a:pt x="840" y="326"/>
                    <a:pt x="839" y="326"/>
                  </a:cubicBezTo>
                  <a:cubicBezTo>
                    <a:pt x="839" y="326"/>
                    <a:pt x="839" y="326"/>
                    <a:pt x="839" y="326"/>
                  </a:cubicBezTo>
                  <a:cubicBezTo>
                    <a:pt x="839" y="326"/>
                    <a:pt x="839" y="326"/>
                    <a:pt x="839" y="326"/>
                  </a:cubicBezTo>
                  <a:cubicBezTo>
                    <a:pt x="839" y="327"/>
                    <a:pt x="839" y="327"/>
                    <a:pt x="839" y="327"/>
                  </a:cubicBezTo>
                  <a:cubicBezTo>
                    <a:pt x="839" y="327"/>
                    <a:pt x="840" y="326"/>
                    <a:pt x="840" y="327"/>
                  </a:cubicBezTo>
                  <a:cubicBezTo>
                    <a:pt x="840" y="327"/>
                    <a:pt x="839" y="327"/>
                    <a:pt x="840" y="327"/>
                  </a:cubicBezTo>
                  <a:cubicBezTo>
                    <a:pt x="840" y="327"/>
                    <a:pt x="840" y="327"/>
                    <a:pt x="840" y="327"/>
                  </a:cubicBezTo>
                  <a:cubicBezTo>
                    <a:pt x="840" y="327"/>
                    <a:pt x="840" y="327"/>
                    <a:pt x="840" y="328"/>
                  </a:cubicBezTo>
                  <a:cubicBezTo>
                    <a:pt x="840" y="328"/>
                    <a:pt x="840" y="328"/>
                    <a:pt x="839" y="327"/>
                  </a:cubicBezTo>
                  <a:cubicBezTo>
                    <a:pt x="839" y="328"/>
                    <a:pt x="839" y="328"/>
                    <a:pt x="839" y="328"/>
                  </a:cubicBezTo>
                  <a:cubicBezTo>
                    <a:pt x="839" y="328"/>
                    <a:pt x="838" y="328"/>
                    <a:pt x="838" y="328"/>
                  </a:cubicBezTo>
                  <a:cubicBezTo>
                    <a:pt x="838" y="329"/>
                    <a:pt x="839" y="328"/>
                    <a:pt x="839" y="329"/>
                  </a:cubicBezTo>
                  <a:cubicBezTo>
                    <a:pt x="838" y="329"/>
                    <a:pt x="838" y="328"/>
                    <a:pt x="838" y="328"/>
                  </a:cubicBezTo>
                  <a:cubicBezTo>
                    <a:pt x="837" y="329"/>
                    <a:pt x="837" y="329"/>
                    <a:pt x="837" y="330"/>
                  </a:cubicBezTo>
                  <a:cubicBezTo>
                    <a:pt x="837" y="330"/>
                    <a:pt x="837" y="331"/>
                    <a:pt x="837" y="331"/>
                  </a:cubicBezTo>
                  <a:cubicBezTo>
                    <a:pt x="837" y="331"/>
                    <a:pt x="836" y="330"/>
                    <a:pt x="836" y="331"/>
                  </a:cubicBezTo>
                  <a:cubicBezTo>
                    <a:pt x="836" y="331"/>
                    <a:pt x="837" y="332"/>
                    <a:pt x="837" y="332"/>
                  </a:cubicBezTo>
                  <a:cubicBezTo>
                    <a:pt x="836" y="332"/>
                    <a:pt x="836" y="332"/>
                    <a:pt x="836" y="332"/>
                  </a:cubicBezTo>
                  <a:cubicBezTo>
                    <a:pt x="835" y="332"/>
                    <a:pt x="836" y="332"/>
                    <a:pt x="836" y="332"/>
                  </a:cubicBezTo>
                  <a:cubicBezTo>
                    <a:pt x="835" y="332"/>
                    <a:pt x="835" y="333"/>
                    <a:pt x="835" y="333"/>
                  </a:cubicBezTo>
                  <a:cubicBezTo>
                    <a:pt x="836" y="333"/>
                    <a:pt x="835" y="332"/>
                    <a:pt x="836" y="333"/>
                  </a:cubicBezTo>
                  <a:cubicBezTo>
                    <a:pt x="836" y="333"/>
                    <a:pt x="835" y="334"/>
                    <a:pt x="835" y="335"/>
                  </a:cubicBezTo>
                  <a:cubicBezTo>
                    <a:pt x="834" y="335"/>
                    <a:pt x="833" y="335"/>
                    <a:pt x="834" y="336"/>
                  </a:cubicBezTo>
                  <a:cubicBezTo>
                    <a:pt x="834" y="336"/>
                    <a:pt x="833" y="336"/>
                    <a:pt x="833" y="336"/>
                  </a:cubicBezTo>
                  <a:cubicBezTo>
                    <a:pt x="834" y="336"/>
                    <a:pt x="834" y="336"/>
                    <a:pt x="834" y="336"/>
                  </a:cubicBezTo>
                  <a:cubicBezTo>
                    <a:pt x="834" y="337"/>
                    <a:pt x="834" y="337"/>
                    <a:pt x="834" y="337"/>
                  </a:cubicBezTo>
                  <a:cubicBezTo>
                    <a:pt x="833" y="337"/>
                    <a:pt x="834" y="338"/>
                    <a:pt x="833" y="338"/>
                  </a:cubicBezTo>
                  <a:cubicBezTo>
                    <a:pt x="834" y="338"/>
                    <a:pt x="834" y="337"/>
                    <a:pt x="833" y="337"/>
                  </a:cubicBezTo>
                  <a:cubicBezTo>
                    <a:pt x="833" y="338"/>
                    <a:pt x="833" y="338"/>
                    <a:pt x="833" y="338"/>
                  </a:cubicBezTo>
                  <a:cubicBezTo>
                    <a:pt x="833" y="338"/>
                    <a:pt x="833" y="338"/>
                    <a:pt x="833" y="339"/>
                  </a:cubicBezTo>
                  <a:cubicBezTo>
                    <a:pt x="833" y="339"/>
                    <a:pt x="833" y="338"/>
                    <a:pt x="832" y="339"/>
                  </a:cubicBezTo>
                  <a:cubicBezTo>
                    <a:pt x="832" y="339"/>
                    <a:pt x="833" y="339"/>
                    <a:pt x="832" y="339"/>
                  </a:cubicBezTo>
                  <a:cubicBezTo>
                    <a:pt x="832" y="339"/>
                    <a:pt x="833" y="338"/>
                    <a:pt x="832" y="338"/>
                  </a:cubicBezTo>
                  <a:cubicBezTo>
                    <a:pt x="832" y="338"/>
                    <a:pt x="831" y="339"/>
                    <a:pt x="832" y="339"/>
                  </a:cubicBezTo>
                  <a:cubicBezTo>
                    <a:pt x="831" y="339"/>
                    <a:pt x="831" y="339"/>
                    <a:pt x="831" y="339"/>
                  </a:cubicBezTo>
                  <a:cubicBezTo>
                    <a:pt x="831" y="340"/>
                    <a:pt x="831" y="340"/>
                    <a:pt x="831" y="340"/>
                  </a:cubicBezTo>
                  <a:cubicBezTo>
                    <a:pt x="832" y="340"/>
                    <a:pt x="831" y="340"/>
                    <a:pt x="832" y="340"/>
                  </a:cubicBezTo>
                  <a:cubicBezTo>
                    <a:pt x="832" y="340"/>
                    <a:pt x="831" y="341"/>
                    <a:pt x="832" y="341"/>
                  </a:cubicBezTo>
                  <a:cubicBezTo>
                    <a:pt x="831" y="341"/>
                    <a:pt x="831" y="341"/>
                    <a:pt x="831" y="341"/>
                  </a:cubicBezTo>
                  <a:cubicBezTo>
                    <a:pt x="832" y="341"/>
                    <a:pt x="831" y="340"/>
                    <a:pt x="831" y="340"/>
                  </a:cubicBezTo>
                  <a:cubicBezTo>
                    <a:pt x="831" y="341"/>
                    <a:pt x="830" y="341"/>
                    <a:pt x="831" y="341"/>
                  </a:cubicBezTo>
                  <a:cubicBezTo>
                    <a:pt x="831" y="341"/>
                    <a:pt x="831" y="341"/>
                    <a:pt x="831" y="341"/>
                  </a:cubicBezTo>
                  <a:cubicBezTo>
                    <a:pt x="832" y="342"/>
                    <a:pt x="831" y="342"/>
                    <a:pt x="831" y="342"/>
                  </a:cubicBezTo>
                  <a:cubicBezTo>
                    <a:pt x="831" y="342"/>
                    <a:pt x="831" y="342"/>
                    <a:pt x="831" y="342"/>
                  </a:cubicBezTo>
                  <a:cubicBezTo>
                    <a:pt x="831" y="343"/>
                    <a:pt x="830" y="344"/>
                    <a:pt x="830" y="344"/>
                  </a:cubicBezTo>
                  <a:cubicBezTo>
                    <a:pt x="830" y="344"/>
                    <a:pt x="830" y="344"/>
                    <a:pt x="830" y="344"/>
                  </a:cubicBezTo>
                  <a:cubicBezTo>
                    <a:pt x="829" y="344"/>
                    <a:pt x="830" y="344"/>
                    <a:pt x="830" y="345"/>
                  </a:cubicBezTo>
                  <a:cubicBezTo>
                    <a:pt x="830" y="345"/>
                    <a:pt x="830" y="344"/>
                    <a:pt x="829" y="344"/>
                  </a:cubicBezTo>
                  <a:cubicBezTo>
                    <a:pt x="829" y="345"/>
                    <a:pt x="829" y="345"/>
                    <a:pt x="830" y="345"/>
                  </a:cubicBezTo>
                  <a:cubicBezTo>
                    <a:pt x="830" y="345"/>
                    <a:pt x="830" y="345"/>
                    <a:pt x="830" y="345"/>
                  </a:cubicBezTo>
                  <a:cubicBezTo>
                    <a:pt x="830" y="345"/>
                    <a:pt x="831" y="345"/>
                    <a:pt x="831" y="345"/>
                  </a:cubicBezTo>
                  <a:cubicBezTo>
                    <a:pt x="831" y="345"/>
                    <a:pt x="831" y="345"/>
                    <a:pt x="831" y="345"/>
                  </a:cubicBezTo>
                  <a:cubicBezTo>
                    <a:pt x="830" y="346"/>
                    <a:pt x="830" y="346"/>
                    <a:pt x="830" y="347"/>
                  </a:cubicBezTo>
                  <a:cubicBezTo>
                    <a:pt x="830" y="348"/>
                    <a:pt x="830" y="347"/>
                    <a:pt x="831" y="347"/>
                  </a:cubicBezTo>
                  <a:cubicBezTo>
                    <a:pt x="830" y="348"/>
                    <a:pt x="830" y="347"/>
                    <a:pt x="830" y="348"/>
                  </a:cubicBezTo>
                  <a:cubicBezTo>
                    <a:pt x="829" y="346"/>
                    <a:pt x="830" y="346"/>
                    <a:pt x="830" y="345"/>
                  </a:cubicBezTo>
                  <a:cubicBezTo>
                    <a:pt x="830" y="345"/>
                    <a:pt x="830" y="345"/>
                    <a:pt x="829" y="346"/>
                  </a:cubicBezTo>
                  <a:cubicBezTo>
                    <a:pt x="829" y="345"/>
                    <a:pt x="829" y="345"/>
                    <a:pt x="828" y="345"/>
                  </a:cubicBezTo>
                  <a:cubicBezTo>
                    <a:pt x="829" y="345"/>
                    <a:pt x="828" y="344"/>
                    <a:pt x="828" y="344"/>
                  </a:cubicBezTo>
                  <a:cubicBezTo>
                    <a:pt x="828" y="344"/>
                    <a:pt x="828" y="344"/>
                    <a:pt x="828" y="344"/>
                  </a:cubicBezTo>
                  <a:cubicBezTo>
                    <a:pt x="828" y="345"/>
                    <a:pt x="828" y="345"/>
                    <a:pt x="828" y="345"/>
                  </a:cubicBezTo>
                  <a:cubicBezTo>
                    <a:pt x="828" y="345"/>
                    <a:pt x="828" y="346"/>
                    <a:pt x="828" y="347"/>
                  </a:cubicBezTo>
                  <a:cubicBezTo>
                    <a:pt x="829" y="346"/>
                    <a:pt x="828" y="346"/>
                    <a:pt x="829" y="346"/>
                  </a:cubicBezTo>
                  <a:cubicBezTo>
                    <a:pt x="829" y="346"/>
                    <a:pt x="829" y="346"/>
                    <a:pt x="829" y="346"/>
                  </a:cubicBezTo>
                  <a:cubicBezTo>
                    <a:pt x="829" y="348"/>
                    <a:pt x="826" y="351"/>
                    <a:pt x="828" y="352"/>
                  </a:cubicBezTo>
                  <a:cubicBezTo>
                    <a:pt x="827" y="352"/>
                    <a:pt x="828" y="351"/>
                    <a:pt x="828" y="351"/>
                  </a:cubicBezTo>
                  <a:cubicBezTo>
                    <a:pt x="828" y="352"/>
                    <a:pt x="827" y="352"/>
                    <a:pt x="828" y="352"/>
                  </a:cubicBezTo>
                  <a:cubicBezTo>
                    <a:pt x="828" y="352"/>
                    <a:pt x="828" y="351"/>
                    <a:pt x="828" y="350"/>
                  </a:cubicBezTo>
                  <a:cubicBezTo>
                    <a:pt x="829" y="350"/>
                    <a:pt x="828" y="349"/>
                    <a:pt x="829" y="348"/>
                  </a:cubicBezTo>
                  <a:cubicBezTo>
                    <a:pt x="829" y="349"/>
                    <a:pt x="829" y="349"/>
                    <a:pt x="829" y="349"/>
                  </a:cubicBezTo>
                  <a:cubicBezTo>
                    <a:pt x="829" y="349"/>
                    <a:pt x="829" y="350"/>
                    <a:pt x="829" y="350"/>
                  </a:cubicBezTo>
                  <a:cubicBezTo>
                    <a:pt x="829" y="350"/>
                    <a:pt x="830" y="350"/>
                    <a:pt x="829" y="351"/>
                  </a:cubicBezTo>
                  <a:cubicBezTo>
                    <a:pt x="829" y="351"/>
                    <a:pt x="829" y="350"/>
                    <a:pt x="828" y="350"/>
                  </a:cubicBezTo>
                  <a:cubicBezTo>
                    <a:pt x="829" y="351"/>
                    <a:pt x="829" y="352"/>
                    <a:pt x="829" y="352"/>
                  </a:cubicBezTo>
                  <a:cubicBezTo>
                    <a:pt x="830" y="352"/>
                    <a:pt x="829" y="351"/>
                    <a:pt x="830" y="351"/>
                  </a:cubicBezTo>
                  <a:cubicBezTo>
                    <a:pt x="830" y="351"/>
                    <a:pt x="830" y="352"/>
                    <a:pt x="830" y="352"/>
                  </a:cubicBezTo>
                  <a:cubicBezTo>
                    <a:pt x="829" y="352"/>
                    <a:pt x="829" y="353"/>
                    <a:pt x="828" y="353"/>
                  </a:cubicBezTo>
                  <a:cubicBezTo>
                    <a:pt x="828" y="353"/>
                    <a:pt x="828" y="356"/>
                    <a:pt x="827" y="356"/>
                  </a:cubicBezTo>
                  <a:cubicBezTo>
                    <a:pt x="827" y="356"/>
                    <a:pt x="828" y="356"/>
                    <a:pt x="828" y="356"/>
                  </a:cubicBezTo>
                  <a:cubicBezTo>
                    <a:pt x="828" y="356"/>
                    <a:pt x="827" y="357"/>
                    <a:pt x="827" y="357"/>
                  </a:cubicBezTo>
                  <a:cubicBezTo>
                    <a:pt x="827" y="357"/>
                    <a:pt x="827" y="357"/>
                    <a:pt x="827" y="356"/>
                  </a:cubicBezTo>
                  <a:cubicBezTo>
                    <a:pt x="827" y="356"/>
                    <a:pt x="827" y="355"/>
                    <a:pt x="828" y="354"/>
                  </a:cubicBezTo>
                  <a:cubicBezTo>
                    <a:pt x="827" y="354"/>
                    <a:pt x="827" y="354"/>
                    <a:pt x="827" y="354"/>
                  </a:cubicBezTo>
                  <a:cubicBezTo>
                    <a:pt x="827" y="355"/>
                    <a:pt x="826" y="356"/>
                    <a:pt x="826" y="357"/>
                  </a:cubicBezTo>
                  <a:cubicBezTo>
                    <a:pt x="827" y="357"/>
                    <a:pt x="827" y="357"/>
                    <a:pt x="827" y="357"/>
                  </a:cubicBezTo>
                  <a:cubicBezTo>
                    <a:pt x="827" y="358"/>
                    <a:pt x="826" y="359"/>
                    <a:pt x="827" y="360"/>
                  </a:cubicBezTo>
                  <a:cubicBezTo>
                    <a:pt x="826" y="360"/>
                    <a:pt x="825" y="360"/>
                    <a:pt x="826" y="361"/>
                  </a:cubicBezTo>
                  <a:cubicBezTo>
                    <a:pt x="826" y="361"/>
                    <a:pt x="825" y="361"/>
                    <a:pt x="825" y="361"/>
                  </a:cubicBezTo>
                  <a:cubicBezTo>
                    <a:pt x="825" y="360"/>
                    <a:pt x="826" y="361"/>
                    <a:pt x="825" y="360"/>
                  </a:cubicBezTo>
                  <a:cubicBezTo>
                    <a:pt x="824" y="361"/>
                    <a:pt x="825" y="359"/>
                    <a:pt x="825" y="359"/>
                  </a:cubicBezTo>
                  <a:cubicBezTo>
                    <a:pt x="825" y="360"/>
                    <a:pt x="825" y="360"/>
                    <a:pt x="825" y="361"/>
                  </a:cubicBezTo>
                  <a:cubicBezTo>
                    <a:pt x="825" y="361"/>
                    <a:pt x="825" y="362"/>
                    <a:pt x="825" y="362"/>
                  </a:cubicBezTo>
                  <a:cubicBezTo>
                    <a:pt x="825" y="362"/>
                    <a:pt x="824" y="362"/>
                    <a:pt x="825" y="363"/>
                  </a:cubicBezTo>
                  <a:cubicBezTo>
                    <a:pt x="824" y="363"/>
                    <a:pt x="824" y="363"/>
                    <a:pt x="824" y="363"/>
                  </a:cubicBezTo>
                  <a:cubicBezTo>
                    <a:pt x="823" y="363"/>
                    <a:pt x="824" y="361"/>
                    <a:pt x="824" y="362"/>
                  </a:cubicBezTo>
                  <a:cubicBezTo>
                    <a:pt x="825" y="360"/>
                    <a:pt x="824" y="358"/>
                    <a:pt x="825" y="357"/>
                  </a:cubicBezTo>
                  <a:cubicBezTo>
                    <a:pt x="824" y="357"/>
                    <a:pt x="825" y="358"/>
                    <a:pt x="824" y="358"/>
                  </a:cubicBezTo>
                  <a:cubicBezTo>
                    <a:pt x="824" y="359"/>
                    <a:pt x="824" y="359"/>
                    <a:pt x="824" y="359"/>
                  </a:cubicBezTo>
                  <a:cubicBezTo>
                    <a:pt x="824" y="360"/>
                    <a:pt x="824" y="360"/>
                    <a:pt x="824" y="359"/>
                  </a:cubicBezTo>
                  <a:cubicBezTo>
                    <a:pt x="824" y="360"/>
                    <a:pt x="823" y="360"/>
                    <a:pt x="824" y="360"/>
                  </a:cubicBezTo>
                  <a:cubicBezTo>
                    <a:pt x="823" y="361"/>
                    <a:pt x="823" y="359"/>
                    <a:pt x="823" y="359"/>
                  </a:cubicBezTo>
                  <a:cubicBezTo>
                    <a:pt x="823" y="360"/>
                    <a:pt x="822" y="360"/>
                    <a:pt x="822" y="361"/>
                  </a:cubicBezTo>
                  <a:cubicBezTo>
                    <a:pt x="822" y="361"/>
                    <a:pt x="823" y="361"/>
                    <a:pt x="823" y="361"/>
                  </a:cubicBezTo>
                  <a:cubicBezTo>
                    <a:pt x="823" y="361"/>
                    <a:pt x="823" y="361"/>
                    <a:pt x="823" y="360"/>
                  </a:cubicBezTo>
                  <a:cubicBezTo>
                    <a:pt x="823" y="360"/>
                    <a:pt x="824" y="361"/>
                    <a:pt x="823" y="361"/>
                  </a:cubicBezTo>
                  <a:cubicBezTo>
                    <a:pt x="823" y="361"/>
                    <a:pt x="823" y="360"/>
                    <a:pt x="823" y="361"/>
                  </a:cubicBezTo>
                  <a:cubicBezTo>
                    <a:pt x="823" y="361"/>
                    <a:pt x="823" y="361"/>
                    <a:pt x="823" y="362"/>
                  </a:cubicBezTo>
                  <a:cubicBezTo>
                    <a:pt x="823" y="362"/>
                    <a:pt x="822" y="363"/>
                    <a:pt x="823" y="363"/>
                  </a:cubicBezTo>
                  <a:cubicBezTo>
                    <a:pt x="823" y="363"/>
                    <a:pt x="823" y="362"/>
                    <a:pt x="823" y="362"/>
                  </a:cubicBezTo>
                  <a:cubicBezTo>
                    <a:pt x="824" y="363"/>
                    <a:pt x="823" y="363"/>
                    <a:pt x="824" y="363"/>
                  </a:cubicBezTo>
                  <a:cubicBezTo>
                    <a:pt x="823" y="363"/>
                    <a:pt x="822" y="365"/>
                    <a:pt x="823" y="366"/>
                  </a:cubicBezTo>
                  <a:cubicBezTo>
                    <a:pt x="822" y="366"/>
                    <a:pt x="822" y="366"/>
                    <a:pt x="822" y="366"/>
                  </a:cubicBezTo>
                  <a:cubicBezTo>
                    <a:pt x="822" y="367"/>
                    <a:pt x="822" y="367"/>
                    <a:pt x="822" y="367"/>
                  </a:cubicBezTo>
                  <a:cubicBezTo>
                    <a:pt x="822" y="367"/>
                    <a:pt x="822" y="368"/>
                    <a:pt x="822" y="368"/>
                  </a:cubicBezTo>
                  <a:cubicBezTo>
                    <a:pt x="822" y="368"/>
                    <a:pt x="822" y="369"/>
                    <a:pt x="822" y="369"/>
                  </a:cubicBezTo>
                  <a:cubicBezTo>
                    <a:pt x="822" y="368"/>
                    <a:pt x="821" y="367"/>
                    <a:pt x="821" y="366"/>
                  </a:cubicBezTo>
                  <a:cubicBezTo>
                    <a:pt x="821" y="366"/>
                    <a:pt x="821" y="366"/>
                    <a:pt x="821" y="366"/>
                  </a:cubicBezTo>
                  <a:cubicBezTo>
                    <a:pt x="821" y="366"/>
                    <a:pt x="821" y="366"/>
                    <a:pt x="821" y="366"/>
                  </a:cubicBezTo>
                  <a:cubicBezTo>
                    <a:pt x="821" y="366"/>
                    <a:pt x="821" y="365"/>
                    <a:pt x="821" y="365"/>
                  </a:cubicBezTo>
                  <a:cubicBezTo>
                    <a:pt x="821" y="366"/>
                    <a:pt x="821" y="366"/>
                    <a:pt x="821" y="366"/>
                  </a:cubicBezTo>
                  <a:cubicBezTo>
                    <a:pt x="821" y="366"/>
                    <a:pt x="821" y="366"/>
                    <a:pt x="821" y="366"/>
                  </a:cubicBezTo>
                  <a:cubicBezTo>
                    <a:pt x="821" y="366"/>
                    <a:pt x="821" y="367"/>
                    <a:pt x="821" y="367"/>
                  </a:cubicBezTo>
                  <a:cubicBezTo>
                    <a:pt x="820" y="367"/>
                    <a:pt x="820" y="367"/>
                    <a:pt x="820" y="367"/>
                  </a:cubicBezTo>
                  <a:cubicBezTo>
                    <a:pt x="820" y="368"/>
                    <a:pt x="819" y="368"/>
                    <a:pt x="819" y="368"/>
                  </a:cubicBezTo>
                  <a:cubicBezTo>
                    <a:pt x="819" y="369"/>
                    <a:pt x="820" y="369"/>
                    <a:pt x="820" y="369"/>
                  </a:cubicBezTo>
                  <a:cubicBezTo>
                    <a:pt x="820" y="369"/>
                    <a:pt x="820" y="368"/>
                    <a:pt x="820" y="369"/>
                  </a:cubicBezTo>
                  <a:cubicBezTo>
                    <a:pt x="820" y="369"/>
                    <a:pt x="820" y="370"/>
                    <a:pt x="820" y="370"/>
                  </a:cubicBezTo>
                  <a:cubicBezTo>
                    <a:pt x="820" y="369"/>
                    <a:pt x="820" y="369"/>
                    <a:pt x="821" y="369"/>
                  </a:cubicBezTo>
                  <a:cubicBezTo>
                    <a:pt x="821" y="371"/>
                    <a:pt x="820" y="371"/>
                    <a:pt x="821" y="372"/>
                  </a:cubicBezTo>
                  <a:cubicBezTo>
                    <a:pt x="821" y="372"/>
                    <a:pt x="820" y="371"/>
                    <a:pt x="820" y="371"/>
                  </a:cubicBezTo>
                  <a:cubicBezTo>
                    <a:pt x="820" y="372"/>
                    <a:pt x="820" y="373"/>
                    <a:pt x="820" y="374"/>
                  </a:cubicBezTo>
                  <a:cubicBezTo>
                    <a:pt x="819" y="374"/>
                    <a:pt x="820" y="375"/>
                    <a:pt x="820" y="376"/>
                  </a:cubicBezTo>
                  <a:cubicBezTo>
                    <a:pt x="820" y="376"/>
                    <a:pt x="819" y="376"/>
                    <a:pt x="819" y="377"/>
                  </a:cubicBezTo>
                  <a:cubicBezTo>
                    <a:pt x="819" y="377"/>
                    <a:pt x="819" y="377"/>
                    <a:pt x="819" y="377"/>
                  </a:cubicBezTo>
                  <a:cubicBezTo>
                    <a:pt x="819" y="378"/>
                    <a:pt x="818" y="379"/>
                    <a:pt x="818" y="380"/>
                  </a:cubicBezTo>
                  <a:cubicBezTo>
                    <a:pt x="818" y="379"/>
                    <a:pt x="818" y="379"/>
                    <a:pt x="818" y="379"/>
                  </a:cubicBezTo>
                  <a:cubicBezTo>
                    <a:pt x="817" y="379"/>
                    <a:pt x="818" y="380"/>
                    <a:pt x="818" y="380"/>
                  </a:cubicBezTo>
                  <a:cubicBezTo>
                    <a:pt x="818" y="380"/>
                    <a:pt x="818" y="380"/>
                    <a:pt x="817" y="380"/>
                  </a:cubicBezTo>
                  <a:cubicBezTo>
                    <a:pt x="818" y="381"/>
                    <a:pt x="817" y="380"/>
                    <a:pt x="817" y="380"/>
                  </a:cubicBezTo>
                  <a:cubicBezTo>
                    <a:pt x="817" y="381"/>
                    <a:pt x="817" y="381"/>
                    <a:pt x="818" y="381"/>
                  </a:cubicBezTo>
                  <a:cubicBezTo>
                    <a:pt x="817" y="382"/>
                    <a:pt x="817" y="384"/>
                    <a:pt x="817" y="384"/>
                  </a:cubicBezTo>
                  <a:cubicBezTo>
                    <a:pt x="817" y="384"/>
                    <a:pt x="817" y="383"/>
                    <a:pt x="817" y="383"/>
                  </a:cubicBezTo>
                  <a:cubicBezTo>
                    <a:pt x="817" y="385"/>
                    <a:pt x="817" y="385"/>
                    <a:pt x="816" y="384"/>
                  </a:cubicBezTo>
                  <a:cubicBezTo>
                    <a:pt x="816" y="386"/>
                    <a:pt x="816" y="388"/>
                    <a:pt x="815" y="387"/>
                  </a:cubicBezTo>
                  <a:cubicBezTo>
                    <a:pt x="815" y="388"/>
                    <a:pt x="815" y="388"/>
                    <a:pt x="815" y="389"/>
                  </a:cubicBezTo>
                  <a:cubicBezTo>
                    <a:pt x="815" y="389"/>
                    <a:pt x="815" y="389"/>
                    <a:pt x="815" y="390"/>
                  </a:cubicBezTo>
                  <a:cubicBezTo>
                    <a:pt x="815" y="390"/>
                    <a:pt x="815" y="390"/>
                    <a:pt x="815" y="391"/>
                  </a:cubicBezTo>
                  <a:cubicBezTo>
                    <a:pt x="814" y="390"/>
                    <a:pt x="815" y="389"/>
                    <a:pt x="815" y="389"/>
                  </a:cubicBezTo>
                  <a:cubicBezTo>
                    <a:pt x="814" y="389"/>
                    <a:pt x="814" y="387"/>
                    <a:pt x="814" y="387"/>
                  </a:cubicBezTo>
                  <a:cubicBezTo>
                    <a:pt x="814" y="387"/>
                    <a:pt x="814" y="387"/>
                    <a:pt x="814" y="389"/>
                  </a:cubicBezTo>
                  <a:cubicBezTo>
                    <a:pt x="814" y="389"/>
                    <a:pt x="813" y="389"/>
                    <a:pt x="813" y="391"/>
                  </a:cubicBezTo>
                  <a:cubicBezTo>
                    <a:pt x="813" y="391"/>
                    <a:pt x="813" y="390"/>
                    <a:pt x="813" y="391"/>
                  </a:cubicBezTo>
                  <a:cubicBezTo>
                    <a:pt x="813" y="391"/>
                    <a:pt x="813" y="391"/>
                    <a:pt x="813" y="391"/>
                  </a:cubicBezTo>
                  <a:cubicBezTo>
                    <a:pt x="812" y="391"/>
                    <a:pt x="812" y="395"/>
                    <a:pt x="811" y="395"/>
                  </a:cubicBezTo>
                  <a:cubicBezTo>
                    <a:pt x="812" y="396"/>
                    <a:pt x="812" y="395"/>
                    <a:pt x="812" y="396"/>
                  </a:cubicBezTo>
                  <a:cubicBezTo>
                    <a:pt x="812" y="395"/>
                    <a:pt x="813" y="396"/>
                    <a:pt x="812" y="395"/>
                  </a:cubicBezTo>
                  <a:cubicBezTo>
                    <a:pt x="812" y="395"/>
                    <a:pt x="812" y="395"/>
                    <a:pt x="812" y="395"/>
                  </a:cubicBezTo>
                  <a:cubicBezTo>
                    <a:pt x="812" y="393"/>
                    <a:pt x="813" y="393"/>
                    <a:pt x="813" y="392"/>
                  </a:cubicBezTo>
                  <a:cubicBezTo>
                    <a:pt x="813" y="393"/>
                    <a:pt x="813" y="393"/>
                    <a:pt x="813" y="393"/>
                  </a:cubicBezTo>
                  <a:cubicBezTo>
                    <a:pt x="814" y="394"/>
                    <a:pt x="813" y="394"/>
                    <a:pt x="813" y="394"/>
                  </a:cubicBezTo>
                  <a:cubicBezTo>
                    <a:pt x="813" y="395"/>
                    <a:pt x="813" y="397"/>
                    <a:pt x="813" y="397"/>
                  </a:cubicBezTo>
                  <a:cubicBezTo>
                    <a:pt x="813" y="397"/>
                    <a:pt x="812" y="396"/>
                    <a:pt x="812" y="396"/>
                  </a:cubicBezTo>
                  <a:cubicBezTo>
                    <a:pt x="812" y="396"/>
                    <a:pt x="812" y="397"/>
                    <a:pt x="812" y="398"/>
                  </a:cubicBezTo>
                  <a:cubicBezTo>
                    <a:pt x="812" y="398"/>
                    <a:pt x="812" y="398"/>
                    <a:pt x="812" y="398"/>
                  </a:cubicBezTo>
                  <a:cubicBezTo>
                    <a:pt x="812" y="399"/>
                    <a:pt x="812" y="401"/>
                    <a:pt x="811" y="402"/>
                  </a:cubicBezTo>
                  <a:cubicBezTo>
                    <a:pt x="811" y="402"/>
                    <a:pt x="811" y="401"/>
                    <a:pt x="811" y="401"/>
                  </a:cubicBezTo>
                  <a:cubicBezTo>
                    <a:pt x="811" y="402"/>
                    <a:pt x="811" y="402"/>
                    <a:pt x="811" y="402"/>
                  </a:cubicBezTo>
                  <a:cubicBezTo>
                    <a:pt x="811" y="402"/>
                    <a:pt x="811" y="402"/>
                    <a:pt x="811" y="402"/>
                  </a:cubicBezTo>
                  <a:cubicBezTo>
                    <a:pt x="811" y="402"/>
                    <a:pt x="811" y="402"/>
                    <a:pt x="810" y="401"/>
                  </a:cubicBezTo>
                  <a:cubicBezTo>
                    <a:pt x="810" y="402"/>
                    <a:pt x="810" y="401"/>
                    <a:pt x="810" y="401"/>
                  </a:cubicBezTo>
                  <a:cubicBezTo>
                    <a:pt x="810" y="402"/>
                    <a:pt x="810" y="402"/>
                    <a:pt x="810" y="402"/>
                  </a:cubicBezTo>
                  <a:cubicBezTo>
                    <a:pt x="810" y="402"/>
                    <a:pt x="810" y="402"/>
                    <a:pt x="809" y="401"/>
                  </a:cubicBezTo>
                  <a:cubicBezTo>
                    <a:pt x="810" y="401"/>
                    <a:pt x="810" y="401"/>
                    <a:pt x="809" y="401"/>
                  </a:cubicBezTo>
                  <a:cubicBezTo>
                    <a:pt x="809" y="401"/>
                    <a:pt x="809" y="400"/>
                    <a:pt x="809" y="401"/>
                  </a:cubicBezTo>
                  <a:cubicBezTo>
                    <a:pt x="809" y="401"/>
                    <a:pt x="809" y="402"/>
                    <a:pt x="809" y="402"/>
                  </a:cubicBezTo>
                  <a:cubicBezTo>
                    <a:pt x="808" y="400"/>
                    <a:pt x="808" y="401"/>
                    <a:pt x="807" y="400"/>
                  </a:cubicBezTo>
                  <a:cubicBezTo>
                    <a:pt x="807" y="400"/>
                    <a:pt x="807" y="400"/>
                    <a:pt x="807" y="399"/>
                  </a:cubicBezTo>
                  <a:cubicBezTo>
                    <a:pt x="806" y="397"/>
                    <a:pt x="804" y="397"/>
                    <a:pt x="802" y="394"/>
                  </a:cubicBezTo>
                  <a:cubicBezTo>
                    <a:pt x="802" y="394"/>
                    <a:pt x="802" y="395"/>
                    <a:pt x="802" y="395"/>
                  </a:cubicBezTo>
                  <a:cubicBezTo>
                    <a:pt x="801" y="394"/>
                    <a:pt x="802" y="395"/>
                    <a:pt x="801" y="394"/>
                  </a:cubicBezTo>
                  <a:cubicBezTo>
                    <a:pt x="801" y="393"/>
                    <a:pt x="802" y="394"/>
                    <a:pt x="801" y="394"/>
                  </a:cubicBezTo>
                  <a:cubicBezTo>
                    <a:pt x="801" y="394"/>
                    <a:pt x="801" y="394"/>
                    <a:pt x="801" y="393"/>
                  </a:cubicBezTo>
                  <a:cubicBezTo>
                    <a:pt x="800" y="393"/>
                    <a:pt x="800" y="392"/>
                    <a:pt x="799" y="392"/>
                  </a:cubicBezTo>
                  <a:cubicBezTo>
                    <a:pt x="799" y="393"/>
                    <a:pt x="800" y="393"/>
                    <a:pt x="799" y="393"/>
                  </a:cubicBezTo>
                  <a:cubicBezTo>
                    <a:pt x="799" y="393"/>
                    <a:pt x="799" y="393"/>
                    <a:pt x="799" y="393"/>
                  </a:cubicBezTo>
                  <a:cubicBezTo>
                    <a:pt x="798" y="392"/>
                    <a:pt x="798" y="392"/>
                    <a:pt x="797" y="391"/>
                  </a:cubicBezTo>
                  <a:cubicBezTo>
                    <a:pt x="797" y="391"/>
                    <a:pt x="798" y="392"/>
                    <a:pt x="798" y="392"/>
                  </a:cubicBezTo>
                  <a:cubicBezTo>
                    <a:pt x="798" y="391"/>
                    <a:pt x="798" y="391"/>
                    <a:pt x="798" y="391"/>
                  </a:cubicBezTo>
                  <a:cubicBezTo>
                    <a:pt x="797" y="391"/>
                    <a:pt x="796" y="390"/>
                    <a:pt x="796" y="389"/>
                  </a:cubicBezTo>
                  <a:cubicBezTo>
                    <a:pt x="796" y="390"/>
                    <a:pt x="797" y="391"/>
                    <a:pt x="797" y="391"/>
                  </a:cubicBezTo>
                  <a:cubicBezTo>
                    <a:pt x="797" y="391"/>
                    <a:pt x="797" y="391"/>
                    <a:pt x="797" y="392"/>
                  </a:cubicBezTo>
                  <a:cubicBezTo>
                    <a:pt x="796" y="390"/>
                    <a:pt x="797" y="391"/>
                    <a:pt x="796" y="391"/>
                  </a:cubicBezTo>
                  <a:cubicBezTo>
                    <a:pt x="796" y="390"/>
                    <a:pt x="795" y="389"/>
                    <a:pt x="795" y="389"/>
                  </a:cubicBezTo>
                  <a:cubicBezTo>
                    <a:pt x="795" y="390"/>
                    <a:pt x="795" y="390"/>
                    <a:pt x="795" y="390"/>
                  </a:cubicBezTo>
                  <a:cubicBezTo>
                    <a:pt x="795" y="390"/>
                    <a:pt x="795" y="390"/>
                    <a:pt x="794" y="389"/>
                  </a:cubicBezTo>
                  <a:cubicBezTo>
                    <a:pt x="794" y="389"/>
                    <a:pt x="794" y="389"/>
                    <a:pt x="793" y="388"/>
                  </a:cubicBezTo>
                  <a:cubicBezTo>
                    <a:pt x="793" y="388"/>
                    <a:pt x="792" y="387"/>
                    <a:pt x="791" y="387"/>
                  </a:cubicBezTo>
                  <a:cubicBezTo>
                    <a:pt x="790" y="386"/>
                    <a:pt x="791" y="387"/>
                    <a:pt x="790" y="387"/>
                  </a:cubicBezTo>
                  <a:cubicBezTo>
                    <a:pt x="790" y="386"/>
                    <a:pt x="790" y="386"/>
                    <a:pt x="790" y="385"/>
                  </a:cubicBezTo>
                  <a:cubicBezTo>
                    <a:pt x="789" y="386"/>
                    <a:pt x="788" y="384"/>
                    <a:pt x="787" y="385"/>
                  </a:cubicBezTo>
                  <a:cubicBezTo>
                    <a:pt x="787" y="384"/>
                    <a:pt x="786" y="385"/>
                    <a:pt x="786" y="384"/>
                  </a:cubicBezTo>
                  <a:cubicBezTo>
                    <a:pt x="787" y="383"/>
                    <a:pt x="784" y="382"/>
                    <a:pt x="783" y="382"/>
                  </a:cubicBezTo>
                  <a:cubicBezTo>
                    <a:pt x="783" y="381"/>
                    <a:pt x="784" y="382"/>
                    <a:pt x="784" y="382"/>
                  </a:cubicBezTo>
                  <a:cubicBezTo>
                    <a:pt x="784" y="381"/>
                    <a:pt x="784" y="381"/>
                    <a:pt x="783" y="380"/>
                  </a:cubicBezTo>
                  <a:cubicBezTo>
                    <a:pt x="783" y="381"/>
                    <a:pt x="783" y="381"/>
                    <a:pt x="783" y="380"/>
                  </a:cubicBezTo>
                  <a:cubicBezTo>
                    <a:pt x="783" y="381"/>
                    <a:pt x="783" y="381"/>
                    <a:pt x="782" y="381"/>
                  </a:cubicBezTo>
                  <a:cubicBezTo>
                    <a:pt x="782" y="380"/>
                    <a:pt x="783" y="381"/>
                    <a:pt x="783" y="380"/>
                  </a:cubicBezTo>
                  <a:cubicBezTo>
                    <a:pt x="782" y="379"/>
                    <a:pt x="782" y="379"/>
                    <a:pt x="782" y="378"/>
                  </a:cubicBezTo>
                  <a:cubicBezTo>
                    <a:pt x="782" y="379"/>
                    <a:pt x="782" y="379"/>
                    <a:pt x="781" y="379"/>
                  </a:cubicBezTo>
                  <a:cubicBezTo>
                    <a:pt x="781" y="379"/>
                    <a:pt x="780" y="378"/>
                    <a:pt x="780" y="377"/>
                  </a:cubicBezTo>
                  <a:cubicBezTo>
                    <a:pt x="780" y="378"/>
                    <a:pt x="781" y="379"/>
                    <a:pt x="781" y="380"/>
                  </a:cubicBezTo>
                  <a:cubicBezTo>
                    <a:pt x="780" y="379"/>
                    <a:pt x="780" y="377"/>
                    <a:pt x="779" y="378"/>
                  </a:cubicBezTo>
                  <a:cubicBezTo>
                    <a:pt x="780" y="379"/>
                    <a:pt x="779" y="379"/>
                    <a:pt x="780" y="381"/>
                  </a:cubicBezTo>
                  <a:cubicBezTo>
                    <a:pt x="780" y="380"/>
                    <a:pt x="779" y="380"/>
                    <a:pt x="779" y="379"/>
                  </a:cubicBezTo>
                  <a:cubicBezTo>
                    <a:pt x="779" y="379"/>
                    <a:pt x="779" y="379"/>
                    <a:pt x="779" y="379"/>
                  </a:cubicBezTo>
                  <a:cubicBezTo>
                    <a:pt x="779" y="378"/>
                    <a:pt x="779" y="378"/>
                    <a:pt x="778" y="377"/>
                  </a:cubicBezTo>
                  <a:cubicBezTo>
                    <a:pt x="778" y="377"/>
                    <a:pt x="779" y="377"/>
                    <a:pt x="778" y="376"/>
                  </a:cubicBezTo>
                  <a:cubicBezTo>
                    <a:pt x="778" y="376"/>
                    <a:pt x="778" y="376"/>
                    <a:pt x="778" y="376"/>
                  </a:cubicBezTo>
                  <a:cubicBezTo>
                    <a:pt x="778" y="376"/>
                    <a:pt x="778" y="376"/>
                    <a:pt x="778" y="376"/>
                  </a:cubicBezTo>
                  <a:cubicBezTo>
                    <a:pt x="777" y="376"/>
                    <a:pt x="777" y="375"/>
                    <a:pt x="776" y="376"/>
                  </a:cubicBezTo>
                  <a:cubicBezTo>
                    <a:pt x="776" y="375"/>
                    <a:pt x="775" y="374"/>
                    <a:pt x="775" y="375"/>
                  </a:cubicBezTo>
                  <a:cubicBezTo>
                    <a:pt x="775" y="374"/>
                    <a:pt x="775" y="374"/>
                    <a:pt x="775" y="374"/>
                  </a:cubicBezTo>
                  <a:cubicBezTo>
                    <a:pt x="774" y="375"/>
                    <a:pt x="774" y="374"/>
                    <a:pt x="774" y="374"/>
                  </a:cubicBezTo>
                  <a:cubicBezTo>
                    <a:pt x="773" y="373"/>
                    <a:pt x="774" y="373"/>
                    <a:pt x="773" y="373"/>
                  </a:cubicBezTo>
                  <a:cubicBezTo>
                    <a:pt x="773" y="373"/>
                    <a:pt x="772" y="373"/>
                    <a:pt x="772" y="372"/>
                  </a:cubicBezTo>
                  <a:cubicBezTo>
                    <a:pt x="772" y="372"/>
                    <a:pt x="773" y="373"/>
                    <a:pt x="773" y="372"/>
                  </a:cubicBezTo>
                  <a:cubicBezTo>
                    <a:pt x="772" y="372"/>
                    <a:pt x="772" y="371"/>
                    <a:pt x="772" y="371"/>
                  </a:cubicBezTo>
                  <a:cubicBezTo>
                    <a:pt x="771" y="371"/>
                    <a:pt x="771" y="371"/>
                    <a:pt x="770" y="371"/>
                  </a:cubicBezTo>
                  <a:cubicBezTo>
                    <a:pt x="770" y="370"/>
                    <a:pt x="768" y="371"/>
                    <a:pt x="767" y="369"/>
                  </a:cubicBezTo>
                  <a:cubicBezTo>
                    <a:pt x="767" y="369"/>
                    <a:pt x="767" y="369"/>
                    <a:pt x="767" y="369"/>
                  </a:cubicBezTo>
                  <a:cubicBezTo>
                    <a:pt x="766" y="368"/>
                    <a:pt x="767" y="368"/>
                    <a:pt x="766" y="367"/>
                  </a:cubicBezTo>
                  <a:cubicBezTo>
                    <a:pt x="766" y="367"/>
                    <a:pt x="766" y="368"/>
                    <a:pt x="766" y="368"/>
                  </a:cubicBezTo>
                  <a:cubicBezTo>
                    <a:pt x="765" y="368"/>
                    <a:pt x="765" y="367"/>
                    <a:pt x="764" y="367"/>
                  </a:cubicBezTo>
                  <a:cubicBezTo>
                    <a:pt x="764" y="366"/>
                    <a:pt x="764" y="367"/>
                    <a:pt x="764" y="367"/>
                  </a:cubicBezTo>
                  <a:cubicBezTo>
                    <a:pt x="764" y="366"/>
                    <a:pt x="763" y="365"/>
                    <a:pt x="762" y="366"/>
                  </a:cubicBezTo>
                  <a:cubicBezTo>
                    <a:pt x="762" y="365"/>
                    <a:pt x="762" y="365"/>
                    <a:pt x="761" y="365"/>
                  </a:cubicBezTo>
                  <a:cubicBezTo>
                    <a:pt x="761" y="364"/>
                    <a:pt x="761" y="364"/>
                    <a:pt x="761" y="364"/>
                  </a:cubicBezTo>
                  <a:cubicBezTo>
                    <a:pt x="760" y="364"/>
                    <a:pt x="761" y="363"/>
                    <a:pt x="760" y="364"/>
                  </a:cubicBezTo>
                  <a:cubicBezTo>
                    <a:pt x="760" y="364"/>
                    <a:pt x="760" y="364"/>
                    <a:pt x="760" y="364"/>
                  </a:cubicBezTo>
                  <a:cubicBezTo>
                    <a:pt x="760" y="364"/>
                    <a:pt x="760" y="364"/>
                    <a:pt x="760" y="363"/>
                  </a:cubicBezTo>
                  <a:cubicBezTo>
                    <a:pt x="760" y="363"/>
                    <a:pt x="760" y="363"/>
                    <a:pt x="760" y="363"/>
                  </a:cubicBezTo>
                  <a:cubicBezTo>
                    <a:pt x="760" y="363"/>
                    <a:pt x="760" y="363"/>
                    <a:pt x="759" y="363"/>
                  </a:cubicBezTo>
                  <a:cubicBezTo>
                    <a:pt x="759" y="363"/>
                    <a:pt x="760" y="363"/>
                    <a:pt x="760" y="363"/>
                  </a:cubicBezTo>
                  <a:cubicBezTo>
                    <a:pt x="759" y="363"/>
                    <a:pt x="759" y="363"/>
                    <a:pt x="759" y="364"/>
                  </a:cubicBezTo>
                  <a:cubicBezTo>
                    <a:pt x="759" y="363"/>
                    <a:pt x="759" y="364"/>
                    <a:pt x="759" y="363"/>
                  </a:cubicBezTo>
                  <a:cubicBezTo>
                    <a:pt x="759" y="363"/>
                    <a:pt x="759" y="363"/>
                    <a:pt x="759" y="363"/>
                  </a:cubicBezTo>
                  <a:cubicBezTo>
                    <a:pt x="759" y="363"/>
                    <a:pt x="759" y="363"/>
                    <a:pt x="759" y="363"/>
                  </a:cubicBezTo>
                  <a:cubicBezTo>
                    <a:pt x="759" y="362"/>
                    <a:pt x="759" y="362"/>
                    <a:pt x="758" y="362"/>
                  </a:cubicBezTo>
                  <a:cubicBezTo>
                    <a:pt x="758" y="363"/>
                    <a:pt x="759" y="362"/>
                    <a:pt x="759" y="363"/>
                  </a:cubicBezTo>
                  <a:cubicBezTo>
                    <a:pt x="758" y="363"/>
                    <a:pt x="758" y="362"/>
                    <a:pt x="757" y="363"/>
                  </a:cubicBezTo>
                  <a:cubicBezTo>
                    <a:pt x="758" y="363"/>
                    <a:pt x="757" y="363"/>
                    <a:pt x="758" y="362"/>
                  </a:cubicBezTo>
                  <a:cubicBezTo>
                    <a:pt x="758" y="362"/>
                    <a:pt x="758" y="362"/>
                    <a:pt x="758" y="362"/>
                  </a:cubicBezTo>
                  <a:cubicBezTo>
                    <a:pt x="758" y="362"/>
                    <a:pt x="758" y="361"/>
                    <a:pt x="757" y="361"/>
                  </a:cubicBezTo>
                  <a:cubicBezTo>
                    <a:pt x="758" y="361"/>
                    <a:pt x="758" y="362"/>
                    <a:pt x="757" y="362"/>
                  </a:cubicBezTo>
                  <a:cubicBezTo>
                    <a:pt x="757" y="362"/>
                    <a:pt x="757" y="362"/>
                    <a:pt x="756" y="362"/>
                  </a:cubicBezTo>
                  <a:cubicBezTo>
                    <a:pt x="756" y="361"/>
                    <a:pt x="755" y="362"/>
                    <a:pt x="755" y="361"/>
                  </a:cubicBezTo>
                  <a:cubicBezTo>
                    <a:pt x="755" y="361"/>
                    <a:pt x="755" y="361"/>
                    <a:pt x="754" y="361"/>
                  </a:cubicBezTo>
                  <a:cubicBezTo>
                    <a:pt x="755" y="360"/>
                    <a:pt x="754" y="361"/>
                    <a:pt x="754" y="360"/>
                  </a:cubicBezTo>
                  <a:cubicBezTo>
                    <a:pt x="754" y="360"/>
                    <a:pt x="754" y="360"/>
                    <a:pt x="755" y="360"/>
                  </a:cubicBezTo>
                  <a:cubicBezTo>
                    <a:pt x="754" y="359"/>
                    <a:pt x="755" y="360"/>
                    <a:pt x="755" y="360"/>
                  </a:cubicBezTo>
                  <a:cubicBezTo>
                    <a:pt x="755" y="359"/>
                    <a:pt x="755" y="359"/>
                    <a:pt x="755" y="359"/>
                  </a:cubicBezTo>
                  <a:cubicBezTo>
                    <a:pt x="754" y="360"/>
                    <a:pt x="754" y="359"/>
                    <a:pt x="753" y="360"/>
                  </a:cubicBezTo>
                  <a:cubicBezTo>
                    <a:pt x="753" y="359"/>
                    <a:pt x="753" y="359"/>
                    <a:pt x="754" y="359"/>
                  </a:cubicBezTo>
                  <a:cubicBezTo>
                    <a:pt x="754" y="359"/>
                    <a:pt x="754" y="359"/>
                    <a:pt x="754" y="359"/>
                  </a:cubicBezTo>
                  <a:cubicBezTo>
                    <a:pt x="754" y="359"/>
                    <a:pt x="753" y="359"/>
                    <a:pt x="753" y="358"/>
                  </a:cubicBezTo>
                  <a:cubicBezTo>
                    <a:pt x="753" y="358"/>
                    <a:pt x="752" y="358"/>
                    <a:pt x="752" y="357"/>
                  </a:cubicBezTo>
                  <a:cubicBezTo>
                    <a:pt x="752" y="357"/>
                    <a:pt x="751" y="358"/>
                    <a:pt x="751" y="357"/>
                  </a:cubicBezTo>
                  <a:cubicBezTo>
                    <a:pt x="751" y="357"/>
                    <a:pt x="751" y="357"/>
                    <a:pt x="752" y="357"/>
                  </a:cubicBezTo>
                  <a:cubicBezTo>
                    <a:pt x="751" y="357"/>
                    <a:pt x="750" y="356"/>
                    <a:pt x="750" y="356"/>
                  </a:cubicBezTo>
                  <a:cubicBezTo>
                    <a:pt x="749" y="357"/>
                    <a:pt x="750" y="356"/>
                    <a:pt x="750" y="356"/>
                  </a:cubicBezTo>
                  <a:cubicBezTo>
                    <a:pt x="749" y="357"/>
                    <a:pt x="749" y="357"/>
                    <a:pt x="749" y="357"/>
                  </a:cubicBezTo>
                  <a:cubicBezTo>
                    <a:pt x="749" y="356"/>
                    <a:pt x="749" y="356"/>
                    <a:pt x="749" y="356"/>
                  </a:cubicBezTo>
                  <a:cubicBezTo>
                    <a:pt x="748" y="356"/>
                    <a:pt x="748" y="356"/>
                    <a:pt x="747" y="356"/>
                  </a:cubicBezTo>
                  <a:cubicBezTo>
                    <a:pt x="747" y="355"/>
                    <a:pt x="748" y="355"/>
                    <a:pt x="747" y="355"/>
                  </a:cubicBezTo>
                  <a:cubicBezTo>
                    <a:pt x="747" y="355"/>
                    <a:pt x="748" y="356"/>
                    <a:pt x="747" y="356"/>
                  </a:cubicBezTo>
                  <a:cubicBezTo>
                    <a:pt x="747" y="356"/>
                    <a:pt x="747" y="354"/>
                    <a:pt x="746" y="354"/>
                  </a:cubicBezTo>
                  <a:cubicBezTo>
                    <a:pt x="746" y="355"/>
                    <a:pt x="746" y="355"/>
                    <a:pt x="746" y="355"/>
                  </a:cubicBezTo>
                  <a:cubicBezTo>
                    <a:pt x="746" y="354"/>
                    <a:pt x="746" y="354"/>
                    <a:pt x="746" y="354"/>
                  </a:cubicBezTo>
                  <a:cubicBezTo>
                    <a:pt x="745" y="354"/>
                    <a:pt x="745" y="354"/>
                    <a:pt x="745" y="354"/>
                  </a:cubicBezTo>
                  <a:cubicBezTo>
                    <a:pt x="745" y="354"/>
                    <a:pt x="745" y="354"/>
                    <a:pt x="745" y="354"/>
                  </a:cubicBezTo>
                  <a:cubicBezTo>
                    <a:pt x="744" y="354"/>
                    <a:pt x="745" y="354"/>
                    <a:pt x="745" y="354"/>
                  </a:cubicBezTo>
                  <a:cubicBezTo>
                    <a:pt x="744" y="354"/>
                    <a:pt x="744" y="354"/>
                    <a:pt x="744" y="353"/>
                  </a:cubicBezTo>
                  <a:cubicBezTo>
                    <a:pt x="743" y="353"/>
                    <a:pt x="743" y="354"/>
                    <a:pt x="743" y="354"/>
                  </a:cubicBezTo>
                  <a:cubicBezTo>
                    <a:pt x="743" y="353"/>
                    <a:pt x="743" y="353"/>
                    <a:pt x="742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42" y="352"/>
                    <a:pt x="741" y="352"/>
                    <a:pt x="739" y="351"/>
                  </a:cubicBezTo>
                  <a:cubicBezTo>
                    <a:pt x="739" y="351"/>
                    <a:pt x="739" y="351"/>
                    <a:pt x="739" y="351"/>
                  </a:cubicBezTo>
                  <a:cubicBezTo>
                    <a:pt x="739" y="351"/>
                    <a:pt x="739" y="351"/>
                    <a:pt x="739" y="351"/>
                  </a:cubicBezTo>
                  <a:cubicBezTo>
                    <a:pt x="739" y="351"/>
                    <a:pt x="739" y="351"/>
                    <a:pt x="739" y="350"/>
                  </a:cubicBezTo>
                  <a:cubicBezTo>
                    <a:pt x="739" y="350"/>
                    <a:pt x="739" y="350"/>
                    <a:pt x="738" y="350"/>
                  </a:cubicBezTo>
                  <a:cubicBezTo>
                    <a:pt x="738" y="350"/>
                    <a:pt x="738" y="350"/>
                    <a:pt x="738" y="349"/>
                  </a:cubicBezTo>
                  <a:cubicBezTo>
                    <a:pt x="737" y="350"/>
                    <a:pt x="737" y="349"/>
                    <a:pt x="737" y="349"/>
                  </a:cubicBezTo>
                  <a:cubicBezTo>
                    <a:pt x="737" y="349"/>
                    <a:pt x="737" y="349"/>
                    <a:pt x="737" y="349"/>
                  </a:cubicBezTo>
                  <a:cubicBezTo>
                    <a:pt x="737" y="349"/>
                    <a:pt x="737" y="349"/>
                    <a:pt x="737" y="350"/>
                  </a:cubicBezTo>
                  <a:cubicBezTo>
                    <a:pt x="737" y="350"/>
                    <a:pt x="736" y="350"/>
                    <a:pt x="736" y="350"/>
                  </a:cubicBezTo>
                  <a:cubicBezTo>
                    <a:pt x="736" y="349"/>
                    <a:pt x="736" y="350"/>
                    <a:pt x="736" y="349"/>
                  </a:cubicBezTo>
                  <a:cubicBezTo>
                    <a:pt x="735" y="349"/>
                    <a:pt x="733" y="349"/>
                    <a:pt x="732" y="348"/>
                  </a:cubicBezTo>
                  <a:cubicBezTo>
                    <a:pt x="732" y="349"/>
                    <a:pt x="732" y="348"/>
                    <a:pt x="732" y="348"/>
                  </a:cubicBezTo>
                  <a:cubicBezTo>
                    <a:pt x="732" y="347"/>
                    <a:pt x="733" y="348"/>
                    <a:pt x="733" y="348"/>
                  </a:cubicBezTo>
                  <a:cubicBezTo>
                    <a:pt x="732" y="347"/>
                    <a:pt x="732" y="347"/>
                    <a:pt x="731" y="347"/>
                  </a:cubicBezTo>
                  <a:cubicBezTo>
                    <a:pt x="731" y="346"/>
                    <a:pt x="731" y="346"/>
                    <a:pt x="731" y="347"/>
                  </a:cubicBezTo>
                  <a:cubicBezTo>
                    <a:pt x="731" y="346"/>
                    <a:pt x="732" y="347"/>
                    <a:pt x="732" y="346"/>
                  </a:cubicBezTo>
                  <a:cubicBezTo>
                    <a:pt x="732" y="346"/>
                    <a:pt x="731" y="346"/>
                    <a:pt x="730" y="346"/>
                  </a:cubicBezTo>
                  <a:cubicBezTo>
                    <a:pt x="730" y="346"/>
                    <a:pt x="730" y="346"/>
                    <a:pt x="730" y="346"/>
                  </a:cubicBezTo>
                  <a:cubicBezTo>
                    <a:pt x="729" y="346"/>
                    <a:pt x="728" y="345"/>
                    <a:pt x="726" y="346"/>
                  </a:cubicBezTo>
                  <a:cubicBezTo>
                    <a:pt x="726" y="346"/>
                    <a:pt x="727" y="345"/>
                    <a:pt x="727" y="345"/>
                  </a:cubicBezTo>
                  <a:cubicBezTo>
                    <a:pt x="727" y="345"/>
                    <a:pt x="727" y="346"/>
                    <a:pt x="727" y="346"/>
                  </a:cubicBezTo>
                  <a:cubicBezTo>
                    <a:pt x="727" y="346"/>
                    <a:pt x="727" y="346"/>
                    <a:pt x="727" y="345"/>
                  </a:cubicBezTo>
                  <a:cubicBezTo>
                    <a:pt x="727" y="345"/>
                    <a:pt x="727" y="345"/>
                    <a:pt x="727" y="345"/>
                  </a:cubicBezTo>
                  <a:cubicBezTo>
                    <a:pt x="726" y="345"/>
                    <a:pt x="726" y="345"/>
                    <a:pt x="726" y="345"/>
                  </a:cubicBezTo>
                  <a:cubicBezTo>
                    <a:pt x="726" y="345"/>
                    <a:pt x="726" y="345"/>
                    <a:pt x="726" y="345"/>
                  </a:cubicBezTo>
                  <a:cubicBezTo>
                    <a:pt x="726" y="345"/>
                    <a:pt x="726" y="345"/>
                    <a:pt x="726" y="345"/>
                  </a:cubicBezTo>
                  <a:cubicBezTo>
                    <a:pt x="726" y="345"/>
                    <a:pt x="726" y="345"/>
                    <a:pt x="726" y="345"/>
                  </a:cubicBezTo>
                  <a:cubicBezTo>
                    <a:pt x="726" y="345"/>
                    <a:pt x="726" y="346"/>
                    <a:pt x="726" y="346"/>
                  </a:cubicBezTo>
                  <a:cubicBezTo>
                    <a:pt x="726" y="346"/>
                    <a:pt x="727" y="346"/>
                    <a:pt x="726" y="346"/>
                  </a:cubicBezTo>
                  <a:cubicBezTo>
                    <a:pt x="726" y="346"/>
                    <a:pt x="726" y="346"/>
                    <a:pt x="726" y="346"/>
                  </a:cubicBezTo>
                  <a:cubicBezTo>
                    <a:pt x="725" y="345"/>
                    <a:pt x="725" y="346"/>
                    <a:pt x="724" y="346"/>
                  </a:cubicBezTo>
                  <a:cubicBezTo>
                    <a:pt x="725" y="345"/>
                    <a:pt x="726" y="345"/>
                    <a:pt x="726" y="344"/>
                  </a:cubicBezTo>
                  <a:cubicBezTo>
                    <a:pt x="725" y="344"/>
                    <a:pt x="724" y="344"/>
                    <a:pt x="724" y="344"/>
                  </a:cubicBezTo>
                  <a:cubicBezTo>
                    <a:pt x="724" y="343"/>
                    <a:pt x="724" y="344"/>
                    <a:pt x="723" y="343"/>
                  </a:cubicBezTo>
                  <a:cubicBezTo>
                    <a:pt x="723" y="344"/>
                    <a:pt x="722" y="344"/>
                    <a:pt x="722" y="343"/>
                  </a:cubicBezTo>
                  <a:cubicBezTo>
                    <a:pt x="722" y="343"/>
                    <a:pt x="723" y="343"/>
                    <a:pt x="723" y="343"/>
                  </a:cubicBezTo>
                  <a:cubicBezTo>
                    <a:pt x="723" y="343"/>
                    <a:pt x="722" y="343"/>
                    <a:pt x="722" y="343"/>
                  </a:cubicBezTo>
                  <a:cubicBezTo>
                    <a:pt x="722" y="343"/>
                    <a:pt x="722" y="343"/>
                    <a:pt x="722" y="343"/>
                  </a:cubicBezTo>
                  <a:cubicBezTo>
                    <a:pt x="721" y="343"/>
                    <a:pt x="721" y="343"/>
                    <a:pt x="721" y="343"/>
                  </a:cubicBezTo>
                  <a:cubicBezTo>
                    <a:pt x="721" y="342"/>
                    <a:pt x="719" y="344"/>
                    <a:pt x="719" y="342"/>
                  </a:cubicBezTo>
                  <a:cubicBezTo>
                    <a:pt x="719" y="342"/>
                    <a:pt x="719" y="342"/>
                    <a:pt x="718" y="342"/>
                  </a:cubicBezTo>
                  <a:cubicBezTo>
                    <a:pt x="719" y="342"/>
                    <a:pt x="719" y="341"/>
                    <a:pt x="720" y="341"/>
                  </a:cubicBezTo>
                  <a:cubicBezTo>
                    <a:pt x="719" y="340"/>
                    <a:pt x="718" y="340"/>
                    <a:pt x="717" y="341"/>
                  </a:cubicBezTo>
                  <a:cubicBezTo>
                    <a:pt x="716" y="340"/>
                    <a:pt x="715" y="340"/>
                    <a:pt x="714" y="340"/>
                  </a:cubicBezTo>
                  <a:cubicBezTo>
                    <a:pt x="714" y="342"/>
                    <a:pt x="717" y="340"/>
                    <a:pt x="717" y="341"/>
                  </a:cubicBezTo>
                  <a:cubicBezTo>
                    <a:pt x="717" y="341"/>
                    <a:pt x="717" y="341"/>
                    <a:pt x="717" y="341"/>
                  </a:cubicBezTo>
                  <a:cubicBezTo>
                    <a:pt x="717" y="341"/>
                    <a:pt x="717" y="341"/>
                    <a:pt x="717" y="342"/>
                  </a:cubicBezTo>
                  <a:cubicBezTo>
                    <a:pt x="718" y="342"/>
                    <a:pt x="719" y="341"/>
                    <a:pt x="719" y="341"/>
                  </a:cubicBezTo>
                  <a:cubicBezTo>
                    <a:pt x="719" y="342"/>
                    <a:pt x="717" y="342"/>
                    <a:pt x="716" y="342"/>
                  </a:cubicBezTo>
                  <a:cubicBezTo>
                    <a:pt x="717" y="342"/>
                    <a:pt x="717" y="342"/>
                    <a:pt x="717" y="342"/>
                  </a:cubicBezTo>
                  <a:cubicBezTo>
                    <a:pt x="716" y="342"/>
                    <a:pt x="716" y="342"/>
                    <a:pt x="715" y="342"/>
                  </a:cubicBezTo>
                  <a:cubicBezTo>
                    <a:pt x="715" y="342"/>
                    <a:pt x="714" y="342"/>
                    <a:pt x="714" y="341"/>
                  </a:cubicBezTo>
                  <a:cubicBezTo>
                    <a:pt x="713" y="342"/>
                    <a:pt x="713" y="341"/>
                    <a:pt x="712" y="342"/>
                  </a:cubicBezTo>
                  <a:cubicBezTo>
                    <a:pt x="712" y="341"/>
                    <a:pt x="713" y="342"/>
                    <a:pt x="713" y="341"/>
                  </a:cubicBezTo>
                  <a:cubicBezTo>
                    <a:pt x="712" y="341"/>
                    <a:pt x="712" y="341"/>
                    <a:pt x="713" y="340"/>
                  </a:cubicBezTo>
                  <a:cubicBezTo>
                    <a:pt x="711" y="341"/>
                    <a:pt x="711" y="341"/>
                    <a:pt x="711" y="341"/>
                  </a:cubicBezTo>
                  <a:cubicBezTo>
                    <a:pt x="711" y="340"/>
                    <a:pt x="711" y="340"/>
                    <a:pt x="711" y="340"/>
                  </a:cubicBezTo>
                  <a:cubicBezTo>
                    <a:pt x="711" y="341"/>
                    <a:pt x="711" y="341"/>
                    <a:pt x="711" y="341"/>
                  </a:cubicBezTo>
                  <a:cubicBezTo>
                    <a:pt x="711" y="341"/>
                    <a:pt x="710" y="341"/>
                    <a:pt x="710" y="341"/>
                  </a:cubicBezTo>
                  <a:cubicBezTo>
                    <a:pt x="710" y="341"/>
                    <a:pt x="710" y="341"/>
                    <a:pt x="710" y="341"/>
                  </a:cubicBezTo>
                  <a:cubicBezTo>
                    <a:pt x="710" y="341"/>
                    <a:pt x="710" y="340"/>
                    <a:pt x="710" y="340"/>
                  </a:cubicBezTo>
                  <a:cubicBezTo>
                    <a:pt x="708" y="341"/>
                    <a:pt x="708" y="341"/>
                    <a:pt x="708" y="341"/>
                  </a:cubicBezTo>
                  <a:cubicBezTo>
                    <a:pt x="709" y="340"/>
                    <a:pt x="707" y="341"/>
                    <a:pt x="707" y="340"/>
                  </a:cubicBezTo>
                  <a:cubicBezTo>
                    <a:pt x="708" y="340"/>
                    <a:pt x="708" y="340"/>
                    <a:pt x="708" y="340"/>
                  </a:cubicBezTo>
                  <a:cubicBezTo>
                    <a:pt x="708" y="340"/>
                    <a:pt x="708" y="340"/>
                    <a:pt x="709" y="340"/>
                  </a:cubicBezTo>
                  <a:cubicBezTo>
                    <a:pt x="709" y="340"/>
                    <a:pt x="709" y="340"/>
                    <a:pt x="709" y="340"/>
                  </a:cubicBezTo>
                  <a:cubicBezTo>
                    <a:pt x="708" y="340"/>
                    <a:pt x="708" y="340"/>
                    <a:pt x="708" y="340"/>
                  </a:cubicBezTo>
                  <a:cubicBezTo>
                    <a:pt x="708" y="339"/>
                    <a:pt x="708" y="340"/>
                    <a:pt x="707" y="339"/>
                  </a:cubicBezTo>
                  <a:cubicBezTo>
                    <a:pt x="708" y="339"/>
                    <a:pt x="709" y="340"/>
                    <a:pt x="710" y="338"/>
                  </a:cubicBezTo>
                  <a:cubicBezTo>
                    <a:pt x="709" y="338"/>
                    <a:pt x="707" y="339"/>
                    <a:pt x="708" y="337"/>
                  </a:cubicBezTo>
                  <a:cubicBezTo>
                    <a:pt x="708" y="337"/>
                    <a:pt x="708" y="337"/>
                    <a:pt x="707" y="337"/>
                  </a:cubicBezTo>
                  <a:cubicBezTo>
                    <a:pt x="707" y="338"/>
                    <a:pt x="707" y="338"/>
                    <a:pt x="707" y="338"/>
                  </a:cubicBezTo>
                  <a:cubicBezTo>
                    <a:pt x="706" y="337"/>
                    <a:pt x="705" y="337"/>
                    <a:pt x="704" y="336"/>
                  </a:cubicBezTo>
                  <a:cubicBezTo>
                    <a:pt x="704" y="336"/>
                    <a:pt x="704" y="337"/>
                    <a:pt x="704" y="337"/>
                  </a:cubicBezTo>
                  <a:cubicBezTo>
                    <a:pt x="704" y="336"/>
                    <a:pt x="703" y="337"/>
                    <a:pt x="703" y="336"/>
                  </a:cubicBezTo>
                  <a:cubicBezTo>
                    <a:pt x="704" y="336"/>
                    <a:pt x="704" y="336"/>
                    <a:pt x="704" y="336"/>
                  </a:cubicBezTo>
                  <a:cubicBezTo>
                    <a:pt x="703" y="336"/>
                    <a:pt x="703" y="335"/>
                    <a:pt x="703" y="335"/>
                  </a:cubicBezTo>
                  <a:cubicBezTo>
                    <a:pt x="702" y="335"/>
                    <a:pt x="703" y="335"/>
                    <a:pt x="703" y="334"/>
                  </a:cubicBezTo>
                  <a:cubicBezTo>
                    <a:pt x="703" y="335"/>
                    <a:pt x="702" y="335"/>
                    <a:pt x="702" y="335"/>
                  </a:cubicBezTo>
                  <a:cubicBezTo>
                    <a:pt x="702" y="334"/>
                    <a:pt x="702" y="334"/>
                    <a:pt x="702" y="334"/>
                  </a:cubicBezTo>
                  <a:cubicBezTo>
                    <a:pt x="702" y="334"/>
                    <a:pt x="702" y="334"/>
                    <a:pt x="702" y="334"/>
                  </a:cubicBezTo>
                  <a:cubicBezTo>
                    <a:pt x="702" y="334"/>
                    <a:pt x="702" y="333"/>
                    <a:pt x="702" y="333"/>
                  </a:cubicBezTo>
                  <a:cubicBezTo>
                    <a:pt x="702" y="333"/>
                    <a:pt x="701" y="333"/>
                    <a:pt x="701" y="333"/>
                  </a:cubicBezTo>
                  <a:cubicBezTo>
                    <a:pt x="701" y="332"/>
                    <a:pt x="701" y="332"/>
                    <a:pt x="701" y="332"/>
                  </a:cubicBezTo>
                  <a:cubicBezTo>
                    <a:pt x="701" y="332"/>
                    <a:pt x="701" y="332"/>
                    <a:pt x="702" y="332"/>
                  </a:cubicBezTo>
                  <a:cubicBezTo>
                    <a:pt x="701" y="333"/>
                    <a:pt x="702" y="333"/>
                    <a:pt x="702" y="333"/>
                  </a:cubicBezTo>
                  <a:cubicBezTo>
                    <a:pt x="702" y="332"/>
                    <a:pt x="701" y="332"/>
                    <a:pt x="701" y="332"/>
                  </a:cubicBezTo>
                  <a:cubicBezTo>
                    <a:pt x="701" y="332"/>
                    <a:pt x="700" y="332"/>
                    <a:pt x="701" y="331"/>
                  </a:cubicBezTo>
                  <a:cubicBezTo>
                    <a:pt x="700" y="332"/>
                    <a:pt x="700" y="332"/>
                    <a:pt x="700" y="331"/>
                  </a:cubicBezTo>
                  <a:cubicBezTo>
                    <a:pt x="701" y="331"/>
                    <a:pt x="701" y="331"/>
                    <a:pt x="701" y="330"/>
                  </a:cubicBezTo>
                  <a:cubicBezTo>
                    <a:pt x="701" y="330"/>
                    <a:pt x="701" y="331"/>
                    <a:pt x="702" y="331"/>
                  </a:cubicBezTo>
                  <a:cubicBezTo>
                    <a:pt x="702" y="330"/>
                    <a:pt x="702" y="330"/>
                    <a:pt x="702" y="330"/>
                  </a:cubicBezTo>
                  <a:cubicBezTo>
                    <a:pt x="701" y="330"/>
                    <a:pt x="701" y="330"/>
                    <a:pt x="700" y="330"/>
                  </a:cubicBezTo>
                  <a:cubicBezTo>
                    <a:pt x="700" y="330"/>
                    <a:pt x="700" y="331"/>
                    <a:pt x="699" y="330"/>
                  </a:cubicBezTo>
                  <a:cubicBezTo>
                    <a:pt x="700" y="330"/>
                    <a:pt x="700" y="330"/>
                    <a:pt x="700" y="330"/>
                  </a:cubicBezTo>
                  <a:cubicBezTo>
                    <a:pt x="700" y="330"/>
                    <a:pt x="700" y="329"/>
                    <a:pt x="700" y="329"/>
                  </a:cubicBezTo>
                  <a:cubicBezTo>
                    <a:pt x="700" y="329"/>
                    <a:pt x="700" y="330"/>
                    <a:pt x="699" y="330"/>
                  </a:cubicBezTo>
                  <a:cubicBezTo>
                    <a:pt x="700" y="330"/>
                    <a:pt x="700" y="329"/>
                    <a:pt x="700" y="329"/>
                  </a:cubicBezTo>
                  <a:cubicBezTo>
                    <a:pt x="699" y="329"/>
                    <a:pt x="699" y="330"/>
                    <a:pt x="699" y="330"/>
                  </a:cubicBezTo>
                  <a:cubicBezTo>
                    <a:pt x="699" y="329"/>
                    <a:pt x="699" y="329"/>
                    <a:pt x="699" y="329"/>
                  </a:cubicBezTo>
                  <a:cubicBezTo>
                    <a:pt x="699" y="329"/>
                    <a:pt x="698" y="330"/>
                    <a:pt x="698" y="330"/>
                  </a:cubicBezTo>
                  <a:cubicBezTo>
                    <a:pt x="698" y="329"/>
                    <a:pt x="698" y="329"/>
                    <a:pt x="698" y="329"/>
                  </a:cubicBezTo>
                  <a:cubicBezTo>
                    <a:pt x="698" y="329"/>
                    <a:pt x="699" y="328"/>
                    <a:pt x="698" y="329"/>
                  </a:cubicBezTo>
                  <a:cubicBezTo>
                    <a:pt x="698" y="329"/>
                    <a:pt x="697" y="329"/>
                    <a:pt x="697" y="329"/>
                  </a:cubicBezTo>
                  <a:cubicBezTo>
                    <a:pt x="696" y="329"/>
                    <a:pt x="696" y="329"/>
                    <a:pt x="696" y="330"/>
                  </a:cubicBezTo>
                  <a:cubicBezTo>
                    <a:pt x="696" y="329"/>
                    <a:pt x="696" y="329"/>
                    <a:pt x="696" y="330"/>
                  </a:cubicBezTo>
                  <a:cubicBezTo>
                    <a:pt x="696" y="329"/>
                    <a:pt x="695" y="329"/>
                    <a:pt x="695" y="329"/>
                  </a:cubicBezTo>
                  <a:cubicBezTo>
                    <a:pt x="696" y="329"/>
                    <a:pt x="697" y="329"/>
                    <a:pt x="697" y="329"/>
                  </a:cubicBezTo>
                  <a:cubicBezTo>
                    <a:pt x="697" y="329"/>
                    <a:pt x="697" y="329"/>
                    <a:pt x="697" y="328"/>
                  </a:cubicBezTo>
                  <a:cubicBezTo>
                    <a:pt x="696" y="328"/>
                    <a:pt x="695" y="328"/>
                    <a:pt x="693" y="328"/>
                  </a:cubicBezTo>
                  <a:cubicBezTo>
                    <a:pt x="693" y="328"/>
                    <a:pt x="693" y="328"/>
                    <a:pt x="693" y="327"/>
                  </a:cubicBezTo>
                  <a:cubicBezTo>
                    <a:pt x="694" y="327"/>
                    <a:pt x="695" y="327"/>
                    <a:pt x="696" y="326"/>
                  </a:cubicBezTo>
                  <a:cubicBezTo>
                    <a:pt x="696" y="326"/>
                    <a:pt x="696" y="326"/>
                    <a:pt x="696" y="326"/>
                  </a:cubicBezTo>
                  <a:cubicBezTo>
                    <a:pt x="694" y="326"/>
                    <a:pt x="693" y="327"/>
                    <a:pt x="693" y="326"/>
                  </a:cubicBezTo>
                  <a:cubicBezTo>
                    <a:pt x="692" y="326"/>
                    <a:pt x="691" y="326"/>
                    <a:pt x="691" y="325"/>
                  </a:cubicBezTo>
                  <a:cubicBezTo>
                    <a:pt x="690" y="325"/>
                    <a:pt x="690" y="325"/>
                    <a:pt x="690" y="325"/>
                  </a:cubicBezTo>
                  <a:cubicBezTo>
                    <a:pt x="690" y="325"/>
                    <a:pt x="691" y="325"/>
                    <a:pt x="691" y="324"/>
                  </a:cubicBezTo>
                  <a:cubicBezTo>
                    <a:pt x="690" y="324"/>
                    <a:pt x="690" y="324"/>
                    <a:pt x="690" y="324"/>
                  </a:cubicBezTo>
                  <a:cubicBezTo>
                    <a:pt x="690" y="324"/>
                    <a:pt x="690" y="324"/>
                    <a:pt x="690" y="324"/>
                  </a:cubicBezTo>
                  <a:cubicBezTo>
                    <a:pt x="690" y="324"/>
                    <a:pt x="690" y="324"/>
                    <a:pt x="690" y="324"/>
                  </a:cubicBezTo>
                  <a:cubicBezTo>
                    <a:pt x="690" y="325"/>
                    <a:pt x="689" y="324"/>
                    <a:pt x="689" y="324"/>
                  </a:cubicBezTo>
                  <a:cubicBezTo>
                    <a:pt x="689" y="323"/>
                    <a:pt x="688" y="323"/>
                    <a:pt x="688" y="322"/>
                  </a:cubicBezTo>
                  <a:cubicBezTo>
                    <a:pt x="688" y="321"/>
                    <a:pt x="688" y="321"/>
                    <a:pt x="688" y="320"/>
                  </a:cubicBezTo>
                  <a:cubicBezTo>
                    <a:pt x="689" y="319"/>
                    <a:pt x="690" y="319"/>
                    <a:pt x="692" y="319"/>
                  </a:cubicBezTo>
                  <a:cubicBezTo>
                    <a:pt x="692" y="319"/>
                    <a:pt x="692" y="319"/>
                    <a:pt x="691" y="319"/>
                  </a:cubicBezTo>
                  <a:cubicBezTo>
                    <a:pt x="692" y="320"/>
                    <a:pt x="692" y="319"/>
                    <a:pt x="693" y="320"/>
                  </a:cubicBezTo>
                  <a:cubicBezTo>
                    <a:pt x="694" y="318"/>
                    <a:pt x="695" y="320"/>
                    <a:pt x="696" y="320"/>
                  </a:cubicBezTo>
                  <a:cubicBezTo>
                    <a:pt x="697" y="321"/>
                    <a:pt x="698" y="321"/>
                    <a:pt x="699" y="321"/>
                  </a:cubicBezTo>
                  <a:cubicBezTo>
                    <a:pt x="699" y="320"/>
                    <a:pt x="698" y="321"/>
                    <a:pt x="699" y="320"/>
                  </a:cubicBezTo>
                  <a:cubicBezTo>
                    <a:pt x="699" y="320"/>
                    <a:pt x="700" y="321"/>
                    <a:pt x="700" y="320"/>
                  </a:cubicBezTo>
                  <a:cubicBezTo>
                    <a:pt x="701" y="321"/>
                    <a:pt x="702" y="321"/>
                    <a:pt x="702" y="321"/>
                  </a:cubicBezTo>
                  <a:cubicBezTo>
                    <a:pt x="703" y="321"/>
                    <a:pt x="702" y="321"/>
                    <a:pt x="702" y="321"/>
                  </a:cubicBezTo>
                  <a:cubicBezTo>
                    <a:pt x="703" y="321"/>
                    <a:pt x="703" y="321"/>
                    <a:pt x="703" y="321"/>
                  </a:cubicBezTo>
                  <a:cubicBezTo>
                    <a:pt x="703" y="322"/>
                    <a:pt x="703" y="321"/>
                    <a:pt x="703" y="321"/>
                  </a:cubicBezTo>
                  <a:cubicBezTo>
                    <a:pt x="703" y="322"/>
                    <a:pt x="704" y="322"/>
                    <a:pt x="704" y="321"/>
                  </a:cubicBezTo>
                  <a:cubicBezTo>
                    <a:pt x="705" y="322"/>
                    <a:pt x="706" y="322"/>
                    <a:pt x="707" y="323"/>
                  </a:cubicBezTo>
                  <a:cubicBezTo>
                    <a:pt x="707" y="322"/>
                    <a:pt x="708" y="322"/>
                    <a:pt x="709" y="322"/>
                  </a:cubicBezTo>
                  <a:cubicBezTo>
                    <a:pt x="709" y="322"/>
                    <a:pt x="709" y="321"/>
                    <a:pt x="710" y="321"/>
                  </a:cubicBezTo>
                  <a:cubicBezTo>
                    <a:pt x="709" y="321"/>
                    <a:pt x="709" y="321"/>
                    <a:pt x="709" y="321"/>
                  </a:cubicBezTo>
                  <a:cubicBezTo>
                    <a:pt x="709" y="321"/>
                    <a:pt x="709" y="321"/>
                    <a:pt x="708" y="322"/>
                  </a:cubicBezTo>
                  <a:cubicBezTo>
                    <a:pt x="708" y="321"/>
                    <a:pt x="708" y="321"/>
                    <a:pt x="707" y="321"/>
                  </a:cubicBezTo>
                  <a:cubicBezTo>
                    <a:pt x="707" y="321"/>
                    <a:pt x="707" y="321"/>
                    <a:pt x="707" y="320"/>
                  </a:cubicBezTo>
                  <a:cubicBezTo>
                    <a:pt x="707" y="321"/>
                    <a:pt x="707" y="320"/>
                    <a:pt x="706" y="320"/>
                  </a:cubicBezTo>
                  <a:cubicBezTo>
                    <a:pt x="706" y="320"/>
                    <a:pt x="706" y="321"/>
                    <a:pt x="706" y="321"/>
                  </a:cubicBezTo>
                  <a:cubicBezTo>
                    <a:pt x="706" y="320"/>
                    <a:pt x="706" y="320"/>
                    <a:pt x="706" y="320"/>
                  </a:cubicBezTo>
                  <a:cubicBezTo>
                    <a:pt x="706" y="320"/>
                    <a:pt x="707" y="320"/>
                    <a:pt x="708" y="319"/>
                  </a:cubicBezTo>
                  <a:cubicBezTo>
                    <a:pt x="707" y="319"/>
                    <a:pt x="706" y="320"/>
                    <a:pt x="706" y="319"/>
                  </a:cubicBezTo>
                  <a:cubicBezTo>
                    <a:pt x="706" y="319"/>
                    <a:pt x="706" y="319"/>
                    <a:pt x="706" y="318"/>
                  </a:cubicBezTo>
                  <a:cubicBezTo>
                    <a:pt x="706" y="318"/>
                    <a:pt x="705" y="318"/>
                    <a:pt x="705" y="318"/>
                  </a:cubicBezTo>
                  <a:cubicBezTo>
                    <a:pt x="705" y="318"/>
                    <a:pt x="706" y="317"/>
                    <a:pt x="706" y="317"/>
                  </a:cubicBezTo>
                  <a:cubicBezTo>
                    <a:pt x="706" y="317"/>
                    <a:pt x="705" y="317"/>
                    <a:pt x="705" y="316"/>
                  </a:cubicBezTo>
                  <a:cubicBezTo>
                    <a:pt x="705" y="316"/>
                    <a:pt x="705" y="317"/>
                    <a:pt x="705" y="317"/>
                  </a:cubicBezTo>
                  <a:cubicBezTo>
                    <a:pt x="704" y="316"/>
                    <a:pt x="704" y="316"/>
                    <a:pt x="704" y="315"/>
                  </a:cubicBezTo>
                  <a:cubicBezTo>
                    <a:pt x="704" y="315"/>
                    <a:pt x="703" y="315"/>
                    <a:pt x="703" y="314"/>
                  </a:cubicBezTo>
                  <a:cubicBezTo>
                    <a:pt x="705" y="314"/>
                    <a:pt x="707" y="315"/>
                    <a:pt x="709" y="315"/>
                  </a:cubicBezTo>
                  <a:cubicBezTo>
                    <a:pt x="709" y="316"/>
                    <a:pt x="710" y="316"/>
                    <a:pt x="711" y="315"/>
                  </a:cubicBezTo>
                  <a:cubicBezTo>
                    <a:pt x="711" y="316"/>
                    <a:pt x="712" y="316"/>
                    <a:pt x="713" y="316"/>
                  </a:cubicBezTo>
                  <a:cubicBezTo>
                    <a:pt x="712" y="316"/>
                    <a:pt x="712" y="316"/>
                    <a:pt x="711" y="316"/>
                  </a:cubicBezTo>
                  <a:cubicBezTo>
                    <a:pt x="712" y="316"/>
                    <a:pt x="714" y="315"/>
                    <a:pt x="714" y="316"/>
                  </a:cubicBezTo>
                  <a:cubicBezTo>
                    <a:pt x="714" y="315"/>
                    <a:pt x="715" y="316"/>
                    <a:pt x="715" y="316"/>
                  </a:cubicBezTo>
                  <a:cubicBezTo>
                    <a:pt x="715" y="316"/>
                    <a:pt x="714" y="316"/>
                    <a:pt x="714" y="316"/>
                  </a:cubicBezTo>
                  <a:cubicBezTo>
                    <a:pt x="714" y="316"/>
                    <a:pt x="715" y="316"/>
                    <a:pt x="716" y="316"/>
                  </a:cubicBezTo>
                  <a:cubicBezTo>
                    <a:pt x="716" y="316"/>
                    <a:pt x="716" y="316"/>
                    <a:pt x="716" y="316"/>
                  </a:cubicBezTo>
                  <a:cubicBezTo>
                    <a:pt x="716" y="316"/>
                    <a:pt x="717" y="316"/>
                    <a:pt x="716" y="317"/>
                  </a:cubicBezTo>
                  <a:cubicBezTo>
                    <a:pt x="717" y="317"/>
                    <a:pt x="717" y="317"/>
                    <a:pt x="717" y="317"/>
                  </a:cubicBezTo>
                  <a:cubicBezTo>
                    <a:pt x="717" y="316"/>
                    <a:pt x="717" y="316"/>
                    <a:pt x="718" y="316"/>
                  </a:cubicBezTo>
                  <a:cubicBezTo>
                    <a:pt x="718" y="316"/>
                    <a:pt x="717" y="316"/>
                    <a:pt x="717" y="316"/>
                  </a:cubicBezTo>
                  <a:cubicBezTo>
                    <a:pt x="717" y="316"/>
                    <a:pt x="717" y="316"/>
                    <a:pt x="717" y="316"/>
                  </a:cubicBezTo>
                  <a:cubicBezTo>
                    <a:pt x="717" y="316"/>
                    <a:pt x="716" y="316"/>
                    <a:pt x="716" y="316"/>
                  </a:cubicBezTo>
                  <a:cubicBezTo>
                    <a:pt x="717" y="316"/>
                    <a:pt x="717" y="316"/>
                    <a:pt x="717" y="316"/>
                  </a:cubicBezTo>
                  <a:cubicBezTo>
                    <a:pt x="717" y="315"/>
                    <a:pt x="717" y="315"/>
                    <a:pt x="717" y="315"/>
                  </a:cubicBezTo>
                  <a:cubicBezTo>
                    <a:pt x="717" y="315"/>
                    <a:pt x="718" y="315"/>
                    <a:pt x="718" y="314"/>
                  </a:cubicBezTo>
                  <a:cubicBezTo>
                    <a:pt x="717" y="315"/>
                    <a:pt x="715" y="316"/>
                    <a:pt x="716" y="314"/>
                  </a:cubicBezTo>
                  <a:cubicBezTo>
                    <a:pt x="715" y="314"/>
                    <a:pt x="715" y="314"/>
                    <a:pt x="715" y="314"/>
                  </a:cubicBezTo>
                  <a:cubicBezTo>
                    <a:pt x="715" y="315"/>
                    <a:pt x="715" y="315"/>
                    <a:pt x="715" y="315"/>
                  </a:cubicBezTo>
                  <a:cubicBezTo>
                    <a:pt x="715" y="315"/>
                    <a:pt x="715" y="314"/>
                    <a:pt x="714" y="314"/>
                  </a:cubicBezTo>
                  <a:cubicBezTo>
                    <a:pt x="712" y="314"/>
                    <a:pt x="709" y="313"/>
                    <a:pt x="707" y="312"/>
                  </a:cubicBezTo>
                  <a:cubicBezTo>
                    <a:pt x="708" y="312"/>
                    <a:pt x="709" y="312"/>
                    <a:pt x="709" y="312"/>
                  </a:cubicBezTo>
                  <a:cubicBezTo>
                    <a:pt x="709" y="312"/>
                    <a:pt x="708" y="311"/>
                    <a:pt x="708" y="311"/>
                  </a:cubicBezTo>
                  <a:cubicBezTo>
                    <a:pt x="708" y="311"/>
                    <a:pt x="708" y="310"/>
                    <a:pt x="708" y="310"/>
                  </a:cubicBezTo>
                  <a:cubicBezTo>
                    <a:pt x="707" y="311"/>
                    <a:pt x="707" y="310"/>
                    <a:pt x="706" y="310"/>
                  </a:cubicBezTo>
                  <a:cubicBezTo>
                    <a:pt x="706" y="310"/>
                    <a:pt x="706" y="310"/>
                    <a:pt x="706" y="310"/>
                  </a:cubicBezTo>
                  <a:cubicBezTo>
                    <a:pt x="706" y="309"/>
                    <a:pt x="706" y="310"/>
                    <a:pt x="707" y="310"/>
                  </a:cubicBezTo>
                  <a:cubicBezTo>
                    <a:pt x="707" y="309"/>
                    <a:pt x="707" y="309"/>
                    <a:pt x="707" y="309"/>
                  </a:cubicBezTo>
                  <a:cubicBezTo>
                    <a:pt x="708" y="308"/>
                    <a:pt x="709" y="308"/>
                    <a:pt x="711" y="308"/>
                  </a:cubicBezTo>
                  <a:cubicBezTo>
                    <a:pt x="711" y="308"/>
                    <a:pt x="713" y="308"/>
                    <a:pt x="714" y="308"/>
                  </a:cubicBezTo>
                  <a:cubicBezTo>
                    <a:pt x="716" y="307"/>
                    <a:pt x="717" y="308"/>
                    <a:pt x="718" y="308"/>
                  </a:cubicBezTo>
                  <a:cubicBezTo>
                    <a:pt x="720" y="308"/>
                    <a:pt x="721" y="309"/>
                    <a:pt x="722" y="309"/>
                  </a:cubicBezTo>
                  <a:cubicBezTo>
                    <a:pt x="722" y="309"/>
                    <a:pt x="722" y="309"/>
                    <a:pt x="722" y="309"/>
                  </a:cubicBezTo>
                  <a:cubicBezTo>
                    <a:pt x="722" y="309"/>
                    <a:pt x="723" y="310"/>
                    <a:pt x="723" y="309"/>
                  </a:cubicBezTo>
                  <a:cubicBezTo>
                    <a:pt x="723" y="310"/>
                    <a:pt x="723" y="310"/>
                    <a:pt x="723" y="310"/>
                  </a:cubicBezTo>
                  <a:cubicBezTo>
                    <a:pt x="725" y="310"/>
                    <a:pt x="726" y="310"/>
                    <a:pt x="728" y="309"/>
                  </a:cubicBezTo>
                  <a:cubicBezTo>
                    <a:pt x="728" y="310"/>
                    <a:pt x="729" y="310"/>
                    <a:pt x="730" y="309"/>
                  </a:cubicBezTo>
                  <a:cubicBezTo>
                    <a:pt x="730" y="311"/>
                    <a:pt x="732" y="312"/>
                    <a:pt x="733" y="312"/>
                  </a:cubicBezTo>
                  <a:cubicBezTo>
                    <a:pt x="733" y="311"/>
                    <a:pt x="732" y="312"/>
                    <a:pt x="732" y="311"/>
                  </a:cubicBezTo>
                  <a:cubicBezTo>
                    <a:pt x="733" y="311"/>
                    <a:pt x="733" y="311"/>
                    <a:pt x="734" y="311"/>
                  </a:cubicBezTo>
                  <a:cubicBezTo>
                    <a:pt x="734" y="311"/>
                    <a:pt x="734" y="311"/>
                    <a:pt x="734" y="311"/>
                  </a:cubicBezTo>
                  <a:cubicBezTo>
                    <a:pt x="734" y="311"/>
                    <a:pt x="734" y="312"/>
                    <a:pt x="735" y="312"/>
                  </a:cubicBezTo>
                  <a:cubicBezTo>
                    <a:pt x="735" y="311"/>
                    <a:pt x="735" y="311"/>
                    <a:pt x="736" y="311"/>
                  </a:cubicBezTo>
                  <a:cubicBezTo>
                    <a:pt x="736" y="313"/>
                    <a:pt x="738" y="314"/>
                    <a:pt x="740" y="314"/>
                  </a:cubicBezTo>
                  <a:cubicBezTo>
                    <a:pt x="740" y="315"/>
                    <a:pt x="741" y="314"/>
                    <a:pt x="741" y="314"/>
                  </a:cubicBezTo>
                  <a:cubicBezTo>
                    <a:pt x="742" y="313"/>
                    <a:pt x="743" y="314"/>
                    <a:pt x="744" y="313"/>
                  </a:cubicBezTo>
                  <a:cubicBezTo>
                    <a:pt x="744" y="315"/>
                    <a:pt x="748" y="315"/>
                    <a:pt x="749" y="316"/>
                  </a:cubicBezTo>
                  <a:cubicBezTo>
                    <a:pt x="750" y="316"/>
                    <a:pt x="751" y="316"/>
                    <a:pt x="752" y="316"/>
                  </a:cubicBezTo>
                  <a:cubicBezTo>
                    <a:pt x="754" y="316"/>
                    <a:pt x="755" y="317"/>
                    <a:pt x="756" y="318"/>
                  </a:cubicBezTo>
                  <a:cubicBezTo>
                    <a:pt x="757" y="317"/>
                    <a:pt x="758" y="318"/>
                    <a:pt x="759" y="318"/>
                  </a:cubicBezTo>
                  <a:cubicBezTo>
                    <a:pt x="759" y="318"/>
                    <a:pt x="759" y="318"/>
                    <a:pt x="759" y="318"/>
                  </a:cubicBezTo>
                  <a:cubicBezTo>
                    <a:pt x="759" y="318"/>
                    <a:pt x="760" y="318"/>
                    <a:pt x="761" y="318"/>
                  </a:cubicBezTo>
                  <a:cubicBezTo>
                    <a:pt x="761" y="318"/>
                    <a:pt x="760" y="318"/>
                    <a:pt x="760" y="319"/>
                  </a:cubicBezTo>
                  <a:cubicBezTo>
                    <a:pt x="762" y="318"/>
                    <a:pt x="763" y="319"/>
                    <a:pt x="764" y="320"/>
                  </a:cubicBezTo>
                  <a:cubicBezTo>
                    <a:pt x="763" y="320"/>
                    <a:pt x="762" y="320"/>
                    <a:pt x="762" y="319"/>
                  </a:cubicBezTo>
                  <a:cubicBezTo>
                    <a:pt x="762" y="319"/>
                    <a:pt x="761" y="319"/>
                    <a:pt x="760" y="319"/>
                  </a:cubicBezTo>
                  <a:cubicBezTo>
                    <a:pt x="760" y="320"/>
                    <a:pt x="761" y="320"/>
                    <a:pt x="761" y="320"/>
                  </a:cubicBezTo>
                  <a:cubicBezTo>
                    <a:pt x="760" y="320"/>
                    <a:pt x="760" y="319"/>
                    <a:pt x="759" y="320"/>
                  </a:cubicBezTo>
                  <a:cubicBezTo>
                    <a:pt x="760" y="320"/>
                    <a:pt x="761" y="321"/>
                    <a:pt x="761" y="320"/>
                  </a:cubicBezTo>
                  <a:cubicBezTo>
                    <a:pt x="762" y="322"/>
                    <a:pt x="764" y="321"/>
                    <a:pt x="765" y="322"/>
                  </a:cubicBezTo>
                  <a:cubicBezTo>
                    <a:pt x="766" y="322"/>
                    <a:pt x="766" y="323"/>
                    <a:pt x="766" y="322"/>
                  </a:cubicBezTo>
                  <a:cubicBezTo>
                    <a:pt x="766" y="322"/>
                    <a:pt x="766" y="322"/>
                    <a:pt x="766" y="322"/>
                  </a:cubicBezTo>
                  <a:cubicBezTo>
                    <a:pt x="766" y="322"/>
                    <a:pt x="766" y="322"/>
                    <a:pt x="766" y="323"/>
                  </a:cubicBezTo>
                  <a:cubicBezTo>
                    <a:pt x="767" y="322"/>
                    <a:pt x="767" y="323"/>
                    <a:pt x="768" y="323"/>
                  </a:cubicBezTo>
                  <a:cubicBezTo>
                    <a:pt x="768" y="323"/>
                    <a:pt x="767" y="323"/>
                    <a:pt x="768" y="323"/>
                  </a:cubicBezTo>
                  <a:cubicBezTo>
                    <a:pt x="768" y="323"/>
                    <a:pt x="768" y="323"/>
                    <a:pt x="768" y="323"/>
                  </a:cubicBezTo>
                  <a:cubicBezTo>
                    <a:pt x="768" y="323"/>
                    <a:pt x="768" y="323"/>
                    <a:pt x="768" y="324"/>
                  </a:cubicBezTo>
                  <a:cubicBezTo>
                    <a:pt x="769" y="324"/>
                    <a:pt x="769" y="324"/>
                    <a:pt x="770" y="324"/>
                  </a:cubicBezTo>
                  <a:cubicBezTo>
                    <a:pt x="770" y="324"/>
                    <a:pt x="770" y="323"/>
                    <a:pt x="770" y="324"/>
                  </a:cubicBezTo>
                  <a:cubicBezTo>
                    <a:pt x="770" y="324"/>
                    <a:pt x="770" y="324"/>
                    <a:pt x="770" y="324"/>
                  </a:cubicBezTo>
                  <a:cubicBezTo>
                    <a:pt x="771" y="324"/>
                    <a:pt x="772" y="325"/>
                    <a:pt x="773" y="325"/>
                  </a:cubicBezTo>
                  <a:cubicBezTo>
                    <a:pt x="773" y="325"/>
                    <a:pt x="773" y="325"/>
                    <a:pt x="772" y="325"/>
                  </a:cubicBezTo>
                  <a:cubicBezTo>
                    <a:pt x="773" y="326"/>
                    <a:pt x="773" y="326"/>
                    <a:pt x="774" y="326"/>
                  </a:cubicBezTo>
                  <a:cubicBezTo>
                    <a:pt x="774" y="326"/>
                    <a:pt x="774" y="326"/>
                    <a:pt x="774" y="326"/>
                  </a:cubicBezTo>
                  <a:cubicBezTo>
                    <a:pt x="774" y="326"/>
                    <a:pt x="774" y="326"/>
                    <a:pt x="774" y="326"/>
                  </a:cubicBezTo>
                  <a:cubicBezTo>
                    <a:pt x="774" y="326"/>
                    <a:pt x="774" y="326"/>
                    <a:pt x="775" y="326"/>
                  </a:cubicBezTo>
                  <a:cubicBezTo>
                    <a:pt x="775" y="326"/>
                    <a:pt x="775" y="326"/>
                    <a:pt x="775" y="326"/>
                  </a:cubicBezTo>
                  <a:cubicBezTo>
                    <a:pt x="775" y="326"/>
                    <a:pt x="775" y="326"/>
                    <a:pt x="775" y="326"/>
                  </a:cubicBezTo>
                  <a:cubicBezTo>
                    <a:pt x="776" y="327"/>
                    <a:pt x="777" y="328"/>
                    <a:pt x="778" y="328"/>
                  </a:cubicBezTo>
                  <a:cubicBezTo>
                    <a:pt x="778" y="328"/>
                    <a:pt x="778" y="329"/>
                    <a:pt x="778" y="328"/>
                  </a:cubicBezTo>
                  <a:cubicBezTo>
                    <a:pt x="778" y="328"/>
                    <a:pt x="778" y="328"/>
                    <a:pt x="778" y="329"/>
                  </a:cubicBezTo>
                  <a:cubicBezTo>
                    <a:pt x="779" y="328"/>
                    <a:pt x="780" y="329"/>
                    <a:pt x="780" y="329"/>
                  </a:cubicBezTo>
                  <a:cubicBezTo>
                    <a:pt x="780" y="329"/>
                    <a:pt x="780" y="329"/>
                    <a:pt x="780" y="329"/>
                  </a:cubicBezTo>
                  <a:cubicBezTo>
                    <a:pt x="781" y="330"/>
                    <a:pt x="781" y="331"/>
                    <a:pt x="782" y="331"/>
                  </a:cubicBezTo>
                  <a:cubicBezTo>
                    <a:pt x="782" y="331"/>
                    <a:pt x="782" y="331"/>
                    <a:pt x="783" y="332"/>
                  </a:cubicBezTo>
                  <a:cubicBezTo>
                    <a:pt x="783" y="332"/>
                    <a:pt x="784" y="332"/>
                    <a:pt x="784" y="332"/>
                  </a:cubicBezTo>
                  <a:cubicBezTo>
                    <a:pt x="784" y="332"/>
                    <a:pt x="784" y="332"/>
                    <a:pt x="784" y="332"/>
                  </a:cubicBezTo>
                  <a:cubicBezTo>
                    <a:pt x="784" y="332"/>
                    <a:pt x="785" y="332"/>
                    <a:pt x="785" y="332"/>
                  </a:cubicBezTo>
                  <a:cubicBezTo>
                    <a:pt x="785" y="332"/>
                    <a:pt x="785" y="332"/>
                    <a:pt x="785" y="332"/>
                  </a:cubicBezTo>
                  <a:cubicBezTo>
                    <a:pt x="785" y="333"/>
                    <a:pt x="785" y="332"/>
                    <a:pt x="785" y="332"/>
                  </a:cubicBezTo>
                  <a:cubicBezTo>
                    <a:pt x="785" y="333"/>
                    <a:pt x="785" y="332"/>
                    <a:pt x="785" y="332"/>
                  </a:cubicBezTo>
                  <a:cubicBezTo>
                    <a:pt x="785" y="333"/>
                    <a:pt x="786" y="332"/>
                    <a:pt x="786" y="332"/>
                  </a:cubicBezTo>
                  <a:cubicBezTo>
                    <a:pt x="786" y="332"/>
                    <a:pt x="786" y="332"/>
                    <a:pt x="786" y="332"/>
                  </a:cubicBezTo>
                  <a:cubicBezTo>
                    <a:pt x="787" y="332"/>
                    <a:pt x="787" y="332"/>
                    <a:pt x="787" y="331"/>
                  </a:cubicBezTo>
                  <a:cubicBezTo>
                    <a:pt x="787" y="330"/>
                    <a:pt x="787" y="329"/>
                    <a:pt x="787" y="329"/>
                  </a:cubicBezTo>
                  <a:cubicBezTo>
                    <a:pt x="787" y="329"/>
                    <a:pt x="787" y="329"/>
                    <a:pt x="787" y="329"/>
                  </a:cubicBezTo>
                  <a:cubicBezTo>
                    <a:pt x="787" y="329"/>
                    <a:pt x="787" y="329"/>
                    <a:pt x="787" y="329"/>
                  </a:cubicBezTo>
                  <a:cubicBezTo>
                    <a:pt x="787" y="329"/>
                    <a:pt x="787" y="329"/>
                    <a:pt x="787" y="329"/>
                  </a:cubicBezTo>
                  <a:cubicBezTo>
                    <a:pt x="787" y="329"/>
                    <a:pt x="787" y="329"/>
                    <a:pt x="787" y="329"/>
                  </a:cubicBezTo>
                  <a:cubicBezTo>
                    <a:pt x="787" y="329"/>
                    <a:pt x="787" y="329"/>
                    <a:pt x="787" y="328"/>
                  </a:cubicBezTo>
                  <a:cubicBezTo>
                    <a:pt x="787" y="329"/>
                    <a:pt x="787" y="329"/>
                    <a:pt x="787" y="329"/>
                  </a:cubicBezTo>
                  <a:cubicBezTo>
                    <a:pt x="787" y="328"/>
                    <a:pt x="787" y="328"/>
                    <a:pt x="787" y="328"/>
                  </a:cubicBezTo>
                  <a:cubicBezTo>
                    <a:pt x="787" y="329"/>
                    <a:pt x="787" y="328"/>
                    <a:pt x="787" y="328"/>
                  </a:cubicBezTo>
                  <a:cubicBezTo>
                    <a:pt x="787" y="328"/>
                    <a:pt x="786" y="329"/>
                    <a:pt x="787" y="327"/>
                  </a:cubicBezTo>
                  <a:cubicBezTo>
                    <a:pt x="787" y="327"/>
                    <a:pt x="788" y="326"/>
                    <a:pt x="788" y="325"/>
                  </a:cubicBezTo>
                  <a:cubicBezTo>
                    <a:pt x="787" y="322"/>
                    <a:pt x="786" y="319"/>
                    <a:pt x="785" y="318"/>
                  </a:cubicBezTo>
                  <a:cubicBezTo>
                    <a:pt x="785" y="319"/>
                    <a:pt x="787" y="321"/>
                    <a:pt x="786" y="321"/>
                  </a:cubicBezTo>
                  <a:cubicBezTo>
                    <a:pt x="785" y="319"/>
                    <a:pt x="784" y="316"/>
                    <a:pt x="783" y="315"/>
                  </a:cubicBezTo>
                  <a:cubicBezTo>
                    <a:pt x="782" y="312"/>
                    <a:pt x="781" y="308"/>
                    <a:pt x="780" y="308"/>
                  </a:cubicBezTo>
                  <a:cubicBezTo>
                    <a:pt x="779" y="306"/>
                    <a:pt x="780" y="308"/>
                    <a:pt x="780" y="307"/>
                  </a:cubicBezTo>
                  <a:cubicBezTo>
                    <a:pt x="780" y="305"/>
                    <a:pt x="778" y="303"/>
                    <a:pt x="778" y="302"/>
                  </a:cubicBezTo>
                  <a:cubicBezTo>
                    <a:pt x="778" y="302"/>
                    <a:pt x="779" y="304"/>
                    <a:pt x="779" y="304"/>
                  </a:cubicBezTo>
                  <a:cubicBezTo>
                    <a:pt x="779" y="302"/>
                    <a:pt x="778" y="299"/>
                    <a:pt x="777" y="300"/>
                  </a:cubicBezTo>
                  <a:cubicBezTo>
                    <a:pt x="776" y="296"/>
                    <a:pt x="775" y="292"/>
                    <a:pt x="773" y="289"/>
                  </a:cubicBezTo>
                  <a:cubicBezTo>
                    <a:pt x="772" y="288"/>
                    <a:pt x="770" y="284"/>
                    <a:pt x="768" y="282"/>
                  </a:cubicBezTo>
                  <a:cubicBezTo>
                    <a:pt x="768" y="282"/>
                    <a:pt x="768" y="283"/>
                    <a:pt x="768" y="284"/>
                  </a:cubicBezTo>
                  <a:cubicBezTo>
                    <a:pt x="768" y="284"/>
                    <a:pt x="768" y="285"/>
                    <a:pt x="769" y="285"/>
                  </a:cubicBezTo>
                  <a:cubicBezTo>
                    <a:pt x="769" y="285"/>
                    <a:pt x="769" y="284"/>
                    <a:pt x="770" y="285"/>
                  </a:cubicBezTo>
                  <a:cubicBezTo>
                    <a:pt x="770" y="287"/>
                    <a:pt x="771" y="289"/>
                    <a:pt x="772" y="291"/>
                  </a:cubicBezTo>
                  <a:cubicBezTo>
                    <a:pt x="772" y="292"/>
                    <a:pt x="772" y="292"/>
                    <a:pt x="772" y="293"/>
                  </a:cubicBezTo>
                  <a:cubicBezTo>
                    <a:pt x="773" y="293"/>
                    <a:pt x="772" y="294"/>
                    <a:pt x="773" y="295"/>
                  </a:cubicBezTo>
                  <a:cubicBezTo>
                    <a:pt x="773" y="295"/>
                    <a:pt x="773" y="294"/>
                    <a:pt x="773" y="295"/>
                  </a:cubicBezTo>
                  <a:cubicBezTo>
                    <a:pt x="773" y="295"/>
                    <a:pt x="773" y="296"/>
                    <a:pt x="774" y="296"/>
                  </a:cubicBezTo>
                  <a:cubicBezTo>
                    <a:pt x="773" y="295"/>
                    <a:pt x="771" y="292"/>
                    <a:pt x="771" y="293"/>
                  </a:cubicBezTo>
                  <a:cubicBezTo>
                    <a:pt x="772" y="296"/>
                    <a:pt x="773" y="297"/>
                    <a:pt x="774" y="300"/>
                  </a:cubicBezTo>
                  <a:cubicBezTo>
                    <a:pt x="774" y="301"/>
                    <a:pt x="773" y="299"/>
                    <a:pt x="773" y="300"/>
                  </a:cubicBezTo>
                  <a:cubicBezTo>
                    <a:pt x="774" y="302"/>
                    <a:pt x="775" y="303"/>
                    <a:pt x="775" y="305"/>
                  </a:cubicBezTo>
                  <a:cubicBezTo>
                    <a:pt x="774" y="304"/>
                    <a:pt x="774" y="304"/>
                    <a:pt x="774" y="304"/>
                  </a:cubicBezTo>
                  <a:cubicBezTo>
                    <a:pt x="774" y="306"/>
                    <a:pt x="775" y="307"/>
                    <a:pt x="775" y="309"/>
                  </a:cubicBezTo>
                  <a:cubicBezTo>
                    <a:pt x="775" y="309"/>
                    <a:pt x="775" y="309"/>
                    <a:pt x="776" y="309"/>
                  </a:cubicBezTo>
                  <a:cubicBezTo>
                    <a:pt x="776" y="311"/>
                    <a:pt x="776" y="313"/>
                    <a:pt x="777" y="315"/>
                  </a:cubicBezTo>
                  <a:cubicBezTo>
                    <a:pt x="777" y="316"/>
                    <a:pt x="778" y="318"/>
                    <a:pt x="778" y="320"/>
                  </a:cubicBezTo>
                  <a:cubicBezTo>
                    <a:pt x="774" y="313"/>
                    <a:pt x="772" y="305"/>
                    <a:pt x="768" y="298"/>
                  </a:cubicBezTo>
                  <a:cubicBezTo>
                    <a:pt x="767" y="295"/>
                    <a:pt x="766" y="293"/>
                    <a:pt x="765" y="291"/>
                  </a:cubicBezTo>
                  <a:cubicBezTo>
                    <a:pt x="764" y="288"/>
                    <a:pt x="763" y="285"/>
                    <a:pt x="761" y="284"/>
                  </a:cubicBezTo>
                  <a:cubicBezTo>
                    <a:pt x="762" y="286"/>
                    <a:pt x="764" y="287"/>
                    <a:pt x="764" y="289"/>
                  </a:cubicBezTo>
                  <a:cubicBezTo>
                    <a:pt x="762" y="287"/>
                    <a:pt x="760" y="284"/>
                    <a:pt x="760" y="281"/>
                  </a:cubicBezTo>
                  <a:cubicBezTo>
                    <a:pt x="759" y="281"/>
                    <a:pt x="758" y="279"/>
                    <a:pt x="758" y="278"/>
                  </a:cubicBezTo>
                  <a:cubicBezTo>
                    <a:pt x="758" y="279"/>
                    <a:pt x="760" y="281"/>
                    <a:pt x="760" y="281"/>
                  </a:cubicBezTo>
                  <a:cubicBezTo>
                    <a:pt x="759" y="278"/>
                    <a:pt x="758" y="278"/>
                    <a:pt x="756" y="275"/>
                  </a:cubicBezTo>
                  <a:cubicBezTo>
                    <a:pt x="756" y="275"/>
                    <a:pt x="756" y="275"/>
                    <a:pt x="756" y="274"/>
                  </a:cubicBezTo>
                  <a:cubicBezTo>
                    <a:pt x="756" y="273"/>
                    <a:pt x="754" y="271"/>
                    <a:pt x="755" y="271"/>
                  </a:cubicBezTo>
                  <a:cubicBezTo>
                    <a:pt x="755" y="271"/>
                    <a:pt x="755" y="271"/>
                    <a:pt x="755" y="270"/>
                  </a:cubicBezTo>
                  <a:cubicBezTo>
                    <a:pt x="754" y="270"/>
                    <a:pt x="753" y="269"/>
                    <a:pt x="753" y="269"/>
                  </a:cubicBezTo>
                  <a:cubicBezTo>
                    <a:pt x="753" y="270"/>
                    <a:pt x="753" y="270"/>
                    <a:pt x="754" y="271"/>
                  </a:cubicBezTo>
                  <a:cubicBezTo>
                    <a:pt x="754" y="271"/>
                    <a:pt x="754" y="271"/>
                    <a:pt x="755" y="272"/>
                  </a:cubicBezTo>
                  <a:cubicBezTo>
                    <a:pt x="754" y="273"/>
                    <a:pt x="756" y="273"/>
                    <a:pt x="756" y="274"/>
                  </a:cubicBezTo>
                  <a:cubicBezTo>
                    <a:pt x="755" y="273"/>
                    <a:pt x="755" y="273"/>
                    <a:pt x="754" y="271"/>
                  </a:cubicBezTo>
                  <a:cubicBezTo>
                    <a:pt x="753" y="271"/>
                    <a:pt x="754" y="273"/>
                    <a:pt x="754" y="273"/>
                  </a:cubicBezTo>
                  <a:cubicBezTo>
                    <a:pt x="753" y="273"/>
                    <a:pt x="753" y="272"/>
                    <a:pt x="753" y="273"/>
                  </a:cubicBezTo>
                  <a:cubicBezTo>
                    <a:pt x="754" y="274"/>
                    <a:pt x="757" y="277"/>
                    <a:pt x="756" y="279"/>
                  </a:cubicBezTo>
                  <a:cubicBezTo>
                    <a:pt x="757" y="280"/>
                    <a:pt x="757" y="280"/>
                    <a:pt x="758" y="281"/>
                  </a:cubicBezTo>
                  <a:cubicBezTo>
                    <a:pt x="758" y="281"/>
                    <a:pt x="758" y="281"/>
                    <a:pt x="758" y="281"/>
                  </a:cubicBezTo>
                  <a:cubicBezTo>
                    <a:pt x="758" y="282"/>
                    <a:pt x="759" y="283"/>
                    <a:pt x="759" y="283"/>
                  </a:cubicBezTo>
                  <a:cubicBezTo>
                    <a:pt x="764" y="292"/>
                    <a:pt x="767" y="302"/>
                    <a:pt x="770" y="309"/>
                  </a:cubicBezTo>
                  <a:cubicBezTo>
                    <a:pt x="769" y="307"/>
                    <a:pt x="768" y="306"/>
                    <a:pt x="767" y="304"/>
                  </a:cubicBezTo>
                  <a:cubicBezTo>
                    <a:pt x="768" y="306"/>
                    <a:pt x="768" y="308"/>
                    <a:pt x="769" y="310"/>
                  </a:cubicBezTo>
                  <a:cubicBezTo>
                    <a:pt x="769" y="311"/>
                    <a:pt x="769" y="312"/>
                    <a:pt x="769" y="313"/>
                  </a:cubicBezTo>
                  <a:cubicBezTo>
                    <a:pt x="770" y="313"/>
                    <a:pt x="770" y="316"/>
                    <a:pt x="771" y="317"/>
                  </a:cubicBezTo>
                  <a:cubicBezTo>
                    <a:pt x="771" y="318"/>
                    <a:pt x="772" y="319"/>
                    <a:pt x="772" y="320"/>
                  </a:cubicBezTo>
                  <a:cubicBezTo>
                    <a:pt x="772" y="320"/>
                    <a:pt x="772" y="319"/>
                    <a:pt x="771" y="318"/>
                  </a:cubicBezTo>
                  <a:cubicBezTo>
                    <a:pt x="771" y="319"/>
                    <a:pt x="771" y="319"/>
                    <a:pt x="771" y="320"/>
                  </a:cubicBezTo>
                  <a:cubicBezTo>
                    <a:pt x="769" y="317"/>
                    <a:pt x="767" y="313"/>
                    <a:pt x="764" y="309"/>
                  </a:cubicBezTo>
                  <a:cubicBezTo>
                    <a:pt x="763" y="307"/>
                    <a:pt x="760" y="301"/>
                    <a:pt x="759" y="298"/>
                  </a:cubicBezTo>
                  <a:cubicBezTo>
                    <a:pt x="756" y="295"/>
                    <a:pt x="754" y="288"/>
                    <a:pt x="751" y="284"/>
                  </a:cubicBezTo>
                  <a:cubicBezTo>
                    <a:pt x="749" y="281"/>
                    <a:pt x="747" y="277"/>
                    <a:pt x="745" y="272"/>
                  </a:cubicBezTo>
                  <a:cubicBezTo>
                    <a:pt x="746" y="273"/>
                    <a:pt x="746" y="272"/>
                    <a:pt x="746" y="272"/>
                  </a:cubicBezTo>
                  <a:cubicBezTo>
                    <a:pt x="745" y="271"/>
                    <a:pt x="744" y="268"/>
                    <a:pt x="743" y="269"/>
                  </a:cubicBezTo>
                  <a:cubicBezTo>
                    <a:pt x="743" y="267"/>
                    <a:pt x="743" y="267"/>
                    <a:pt x="743" y="267"/>
                  </a:cubicBezTo>
                  <a:cubicBezTo>
                    <a:pt x="740" y="262"/>
                    <a:pt x="737" y="257"/>
                    <a:pt x="734" y="254"/>
                  </a:cubicBezTo>
                  <a:cubicBezTo>
                    <a:pt x="733" y="252"/>
                    <a:pt x="733" y="251"/>
                    <a:pt x="731" y="250"/>
                  </a:cubicBezTo>
                  <a:cubicBezTo>
                    <a:pt x="730" y="245"/>
                    <a:pt x="727" y="239"/>
                    <a:pt x="725" y="235"/>
                  </a:cubicBezTo>
                  <a:cubicBezTo>
                    <a:pt x="725" y="236"/>
                    <a:pt x="725" y="237"/>
                    <a:pt x="725" y="237"/>
                  </a:cubicBezTo>
                  <a:cubicBezTo>
                    <a:pt x="725" y="237"/>
                    <a:pt x="724" y="236"/>
                    <a:pt x="723" y="236"/>
                  </a:cubicBezTo>
                  <a:cubicBezTo>
                    <a:pt x="723" y="235"/>
                    <a:pt x="723" y="234"/>
                    <a:pt x="722" y="233"/>
                  </a:cubicBezTo>
                  <a:cubicBezTo>
                    <a:pt x="722" y="232"/>
                    <a:pt x="721" y="231"/>
                    <a:pt x="721" y="230"/>
                  </a:cubicBezTo>
                  <a:cubicBezTo>
                    <a:pt x="721" y="231"/>
                    <a:pt x="720" y="230"/>
                    <a:pt x="719" y="229"/>
                  </a:cubicBezTo>
                  <a:cubicBezTo>
                    <a:pt x="717" y="223"/>
                    <a:pt x="714" y="217"/>
                    <a:pt x="709" y="212"/>
                  </a:cubicBezTo>
                  <a:cubicBezTo>
                    <a:pt x="709" y="210"/>
                    <a:pt x="707" y="209"/>
                    <a:pt x="706" y="207"/>
                  </a:cubicBezTo>
                  <a:cubicBezTo>
                    <a:pt x="705" y="208"/>
                    <a:pt x="702" y="202"/>
                    <a:pt x="702" y="205"/>
                  </a:cubicBezTo>
                  <a:cubicBezTo>
                    <a:pt x="699" y="197"/>
                    <a:pt x="691" y="189"/>
                    <a:pt x="688" y="184"/>
                  </a:cubicBezTo>
                  <a:cubicBezTo>
                    <a:pt x="686" y="183"/>
                    <a:pt x="683" y="179"/>
                    <a:pt x="681" y="177"/>
                  </a:cubicBezTo>
                  <a:cubicBezTo>
                    <a:pt x="678" y="174"/>
                    <a:pt x="675" y="170"/>
                    <a:pt x="672" y="166"/>
                  </a:cubicBezTo>
                  <a:cubicBezTo>
                    <a:pt x="669" y="163"/>
                    <a:pt x="667" y="161"/>
                    <a:pt x="664" y="159"/>
                  </a:cubicBezTo>
                  <a:cubicBezTo>
                    <a:pt x="664" y="158"/>
                    <a:pt x="665" y="158"/>
                    <a:pt x="664" y="158"/>
                  </a:cubicBezTo>
                  <a:cubicBezTo>
                    <a:pt x="663" y="158"/>
                    <a:pt x="660" y="155"/>
                    <a:pt x="659" y="154"/>
                  </a:cubicBezTo>
                  <a:cubicBezTo>
                    <a:pt x="659" y="154"/>
                    <a:pt x="660" y="154"/>
                    <a:pt x="660" y="154"/>
                  </a:cubicBezTo>
                  <a:cubicBezTo>
                    <a:pt x="657" y="152"/>
                    <a:pt x="653" y="148"/>
                    <a:pt x="651" y="145"/>
                  </a:cubicBezTo>
                  <a:cubicBezTo>
                    <a:pt x="652" y="145"/>
                    <a:pt x="656" y="148"/>
                    <a:pt x="655" y="149"/>
                  </a:cubicBezTo>
                  <a:cubicBezTo>
                    <a:pt x="656" y="150"/>
                    <a:pt x="658" y="151"/>
                    <a:pt x="659" y="152"/>
                  </a:cubicBezTo>
                  <a:cubicBezTo>
                    <a:pt x="659" y="152"/>
                    <a:pt x="659" y="151"/>
                    <a:pt x="658" y="151"/>
                  </a:cubicBezTo>
                  <a:cubicBezTo>
                    <a:pt x="660" y="151"/>
                    <a:pt x="661" y="154"/>
                    <a:pt x="661" y="153"/>
                  </a:cubicBezTo>
                  <a:cubicBezTo>
                    <a:pt x="660" y="152"/>
                    <a:pt x="658" y="149"/>
                    <a:pt x="656" y="149"/>
                  </a:cubicBezTo>
                  <a:cubicBezTo>
                    <a:pt x="654" y="145"/>
                    <a:pt x="648" y="142"/>
                    <a:pt x="645" y="137"/>
                  </a:cubicBezTo>
                  <a:cubicBezTo>
                    <a:pt x="644" y="137"/>
                    <a:pt x="643" y="135"/>
                    <a:pt x="643" y="136"/>
                  </a:cubicBezTo>
                  <a:cubicBezTo>
                    <a:pt x="643" y="135"/>
                    <a:pt x="642" y="135"/>
                    <a:pt x="642" y="135"/>
                  </a:cubicBezTo>
                  <a:cubicBezTo>
                    <a:pt x="642" y="135"/>
                    <a:pt x="643" y="135"/>
                    <a:pt x="643" y="135"/>
                  </a:cubicBezTo>
                  <a:cubicBezTo>
                    <a:pt x="641" y="134"/>
                    <a:pt x="640" y="132"/>
                    <a:pt x="638" y="131"/>
                  </a:cubicBezTo>
                  <a:cubicBezTo>
                    <a:pt x="638" y="131"/>
                    <a:pt x="639" y="132"/>
                    <a:pt x="638" y="132"/>
                  </a:cubicBezTo>
                  <a:cubicBezTo>
                    <a:pt x="637" y="130"/>
                    <a:pt x="637" y="130"/>
                    <a:pt x="636" y="129"/>
                  </a:cubicBezTo>
                  <a:cubicBezTo>
                    <a:pt x="637" y="130"/>
                    <a:pt x="636" y="129"/>
                    <a:pt x="636" y="128"/>
                  </a:cubicBezTo>
                  <a:cubicBezTo>
                    <a:pt x="634" y="127"/>
                    <a:pt x="633" y="126"/>
                    <a:pt x="631" y="125"/>
                  </a:cubicBezTo>
                  <a:cubicBezTo>
                    <a:pt x="632" y="126"/>
                    <a:pt x="630" y="126"/>
                    <a:pt x="631" y="126"/>
                  </a:cubicBezTo>
                  <a:cubicBezTo>
                    <a:pt x="630" y="124"/>
                    <a:pt x="630" y="124"/>
                    <a:pt x="630" y="124"/>
                  </a:cubicBezTo>
                  <a:cubicBezTo>
                    <a:pt x="627" y="122"/>
                    <a:pt x="624" y="119"/>
                    <a:pt x="621" y="117"/>
                  </a:cubicBezTo>
                  <a:cubicBezTo>
                    <a:pt x="622" y="118"/>
                    <a:pt x="623" y="119"/>
                    <a:pt x="623" y="118"/>
                  </a:cubicBezTo>
                  <a:cubicBezTo>
                    <a:pt x="622" y="117"/>
                    <a:pt x="620" y="116"/>
                    <a:pt x="619" y="115"/>
                  </a:cubicBezTo>
                  <a:cubicBezTo>
                    <a:pt x="619" y="115"/>
                    <a:pt x="619" y="115"/>
                    <a:pt x="619" y="115"/>
                  </a:cubicBezTo>
                  <a:cubicBezTo>
                    <a:pt x="618" y="115"/>
                    <a:pt x="618" y="114"/>
                    <a:pt x="617" y="113"/>
                  </a:cubicBezTo>
                  <a:cubicBezTo>
                    <a:pt x="617" y="113"/>
                    <a:pt x="617" y="114"/>
                    <a:pt x="617" y="114"/>
                  </a:cubicBezTo>
                  <a:cubicBezTo>
                    <a:pt x="616" y="112"/>
                    <a:pt x="615" y="113"/>
                    <a:pt x="614" y="112"/>
                  </a:cubicBezTo>
                  <a:cubicBezTo>
                    <a:pt x="615" y="112"/>
                    <a:pt x="615" y="112"/>
                    <a:pt x="614" y="112"/>
                  </a:cubicBezTo>
                  <a:cubicBezTo>
                    <a:pt x="611" y="109"/>
                    <a:pt x="609" y="107"/>
                    <a:pt x="606" y="105"/>
                  </a:cubicBezTo>
                  <a:cubicBezTo>
                    <a:pt x="605" y="105"/>
                    <a:pt x="605" y="103"/>
                    <a:pt x="604" y="104"/>
                  </a:cubicBezTo>
                  <a:cubicBezTo>
                    <a:pt x="603" y="103"/>
                    <a:pt x="604" y="103"/>
                    <a:pt x="603" y="103"/>
                  </a:cubicBezTo>
                  <a:cubicBezTo>
                    <a:pt x="602" y="102"/>
                    <a:pt x="599" y="101"/>
                    <a:pt x="598" y="99"/>
                  </a:cubicBezTo>
                  <a:cubicBezTo>
                    <a:pt x="597" y="99"/>
                    <a:pt x="597" y="99"/>
                    <a:pt x="597" y="99"/>
                  </a:cubicBezTo>
                  <a:cubicBezTo>
                    <a:pt x="588" y="91"/>
                    <a:pt x="578" y="86"/>
                    <a:pt x="568" y="80"/>
                  </a:cubicBezTo>
                  <a:cubicBezTo>
                    <a:pt x="566" y="79"/>
                    <a:pt x="564" y="78"/>
                    <a:pt x="562" y="77"/>
                  </a:cubicBezTo>
                  <a:cubicBezTo>
                    <a:pt x="560" y="76"/>
                    <a:pt x="560" y="76"/>
                    <a:pt x="560" y="76"/>
                  </a:cubicBezTo>
                  <a:cubicBezTo>
                    <a:pt x="559" y="75"/>
                    <a:pt x="556" y="74"/>
                    <a:pt x="555" y="74"/>
                  </a:cubicBezTo>
                  <a:cubicBezTo>
                    <a:pt x="556" y="73"/>
                    <a:pt x="554" y="73"/>
                    <a:pt x="553" y="73"/>
                  </a:cubicBezTo>
                  <a:cubicBezTo>
                    <a:pt x="547" y="69"/>
                    <a:pt x="541" y="68"/>
                    <a:pt x="535" y="65"/>
                  </a:cubicBezTo>
                  <a:cubicBezTo>
                    <a:pt x="534" y="65"/>
                    <a:pt x="534" y="65"/>
                    <a:pt x="534" y="65"/>
                  </a:cubicBezTo>
                  <a:cubicBezTo>
                    <a:pt x="487" y="46"/>
                    <a:pt x="438" y="42"/>
                    <a:pt x="388" y="46"/>
                  </a:cubicBezTo>
                  <a:cubicBezTo>
                    <a:pt x="388" y="47"/>
                    <a:pt x="387" y="47"/>
                    <a:pt x="386" y="47"/>
                  </a:cubicBezTo>
                  <a:cubicBezTo>
                    <a:pt x="387" y="47"/>
                    <a:pt x="387" y="47"/>
                    <a:pt x="387" y="46"/>
                  </a:cubicBezTo>
                  <a:cubicBezTo>
                    <a:pt x="385" y="46"/>
                    <a:pt x="386" y="47"/>
                    <a:pt x="385" y="47"/>
                  </a:cubicBezTo>
                  <a:cubicBezTo>
                    <a:pt x="383" y="47"/>
                    <a:pt x="383" y="47"/>
                    <a:pt x="383" y="47"/>
                  </a:cubicBezTo>
                  <a:cubicBezTo>
                    <a:pt x="377" y="48"/>
                    <a:pt x="372" y="49"/>
                    <a:pt x="365" y="50"/>
                  </a:cubicBezTo>
                  <a:cubicBezTo>
                    <a:pt x="365" y="50"/>
                    <a:pt x="365" y="50"/>
                    <a:pt x="365" y="50"/>
                  </a:cubicBezTo>
                  <a:cubicBezTo>
                    <a:pt x="364" y="50"/>
                    <a:pt x="364" y="50"/>
                    <a:pt x="364" y="50"/>
                  </a:cubicBezTo>
                  <a:cubicBezTo>
                    <a:pt x="351" y="52"/>
                    <a:pt x="339" y="56"/>
                    <a:pt x="327" y="59"/>
                  </a:cubicBezTo>
                  <a:cubicBezTo>
                    <a:pt x="321" y="61"/>
                    <a:pt x="316" y="63"/>
                    <a:pt x="310" y="64"/>
                  </a:cubicBezTo>
                  <a:cubicBezTo>
                    <a:pt x="308" y="66"/>
                    <a:pt x="306" y="65"/>
                    <a:pt x="304" y="67"/>
                  </a:cubicBezTo>
                  <a:cubicBezTo>
                    <a:pt x="301" y="67"/>
                    <a:pt x="298" y="70"/>
                    <a:pt x="294" y="70"/>
                  </a:cubicBezTo>
                  <a:cubicBezTo>
                    <a:pt x="287" y="74"/>
                    <a:pt x="280" y="76"/>
                    <a:pt x="273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66" y="83"/>
                    <a:pt x="259" y="86"/>
                    <a:pt x="254" y="89"/>
                  </a:cubicBezTo>
                  <a:cubicBezTo>
                    <a:pt x="252" y="89"/>
                    <a:pt x="250" y="91"/>
                    <a:pt x="249" y="91"/>
                  </a:cubicBezTo>
                  <a:cubicBezTo>
                    <a:pt x="248" y="92"/>
                    <a:pt x="248" y="92"/>
                    <a:pt x="248" y="92"/>
                  </a:cubicBezTo>
                  <a:cubicBezTo>
                    <a:pt x="246" y="93"/>
                    <a:pt x="244" y="94"/>
                    <a:pt x="242" y="95"/>
                  </a:cubicBezTo>
                  <a:cubicBezTo>
                    <a:pt x="238" y="98"/>
                    <a:pt x="231" y="101"/>
                    <a:pt x="230" y="102"/>
                  </a:cubicBezTo>
                  <a:cubicBezTo>
                    <a:pt x="220" y="108"/>
                    <a:pt x="211" y="114"/>
                    <a:pt x="202" y="120"/>
                  </a:cubicBezTo>
                  <a:cubicBezTo>
                    <a:pt x="202" y="121"/>
                    <a:pt x="202" y="121"/>
                    <a:pt x="202" y="121"/>
                  </a:cubicBezTo>
                  <a:cubicBezTo>
                    <a:pt x="197" y="124"/>
                    <a:pt x="191" y="128"/>
                    <a:pt x="186" y="132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3" y="135"/>
                    <a:pt x="181" y="136"/>
                    <a:pt x="179" y="137"/>
                  </a:cubicBezTo>
                  <a:cubicBezTo>
                    <a:pt x="179" y="137"/>
                    <a:pt x="180" y="137"/>
                    <a:pt x="179" y="137"/>
                  </a:cubicBezTo>
                  <a:cubicBezTo>
                    <a:pt x="178" y="138"/>
                    <a:pt x="177" y="139"/>
                    <a:pt x="176" y="140"/>
                  </a:cubicBezTo>
                  <a:cubicBezTo>
                    <a:pt x="171" y="144"/>
                    <a:pt x="166" y="148"/>
                    <a:pt x="162" y="151"/>
                  </a:cubicBezTo>
                  <a:cubicBezTo>
                    <a:pt x="163" y="151"/>
                    <a:pt x="162" y="151"/>
                    <a:pt x="162" y="152"/>
                  </a:cubicBezTo>
                  <a:cubicBezTo>
                    <a:pt x="156" y="156"/>
                    <a:pt x="151" y="161"/>
                    <a:pt x="146" y="166"/>
                  </a:cubicBezTo>
                  <a:cubicBezTo>
                    <a:pt x="145" y="167"/>
                    <a:pt x="145" y="166"/>
                    <a:pt x="144" y="167"/>
                  </a:cubicBezTo>
                  <a:cubicBezTo>
                    <a:pt x="144" y="168"/>
                    <a:pt x="142" y="169"/>
                    <a:pt x="142" y="170"/>
                  </a:cubicBezTo>
                  <a:cubicBezTo>
                    <a:pt x="140" y="171"/>
                    <a:pt x="139" y="173"/>
                    <a:pt x="137" y="174"/>
                  </a:cubicBezTo>
                  <a:cubicBezTo>
                    <a:pt x="135" y="176"/>
                    <a:pt x="131" y="180"/>
                    <a:pt x="128" y="183"/>
                  </a:cubicBezTo>
                  <a:cubicBezTo>
                    <a:pt x="128" y="182"/>
                    <a:pt x="124" y="187"/>
                    <a:pt x="122" y="189"/>
                  </a:cubicBezTo>
                  <a:cubicBezTo>
                    <a:pt x="122" y="190"/>
                    <a:pt x="123" y="189"/>
                    <a:pt x="122" y="190"/>
                  </a:cubicBezTo>
                  <a:cubicBezTo>
                    <a:pt x="122" y="190"/>
                    <a:pt x="120" y="191"/>
                    <a:pt x="120" y="192"/>
                  </a:cubicBezTo>
                  <a:cubicBezTo>
                    <a:pt x="117" y="194"/>
                    <a:pt x="115" y="197"/>
                    <a:pt x="113" y="200"/>
                  </a:cubicBezTo>
                  <a:cubicBezTo>
                    <a:pt x="111" y="201"/>
                    <a:pt x="113" y="198"/>
                    <a:pt x="112" y="199"/>
                  </a:cubicBezTo>
                  <a:cubicBezTo>
                    <a:pt x="110" y="202"/>
                    <a:pt x="108" y="205"/>
                    <a:pt x="106" y="208"/>
                  </a:cubicBezTo>
                  <a:cubicBezTo>
                    <a:pt x="105" y="207"/>
                    <a:pt x="106" y="206"/>
                    <a:pt x="107" y="205"/>
                  </a:cubicBezTo>
                  <a:cubicBezTo>
                    <a:pt x="106" y="206"/>
                    <a:pt x="107" y="205"/>
                    <a:pt x="106" y="206"/>
                  </a:cubicBezTo>
                  <a:cubicBezTo>
                    <a:pt x="105" y="207"/>
                    <a:pt x="104" y="209"/>
                    <a:pt x="102" y="210"/>
                  </a:cubicBezTo>
                  <a:cubicBezTo>
                    <a:pt x="103" y="210"/>
                    <a:pt x="104" y="208"/>
                    <a:pt x="104" y="208"/>
                  </a:cubicBezTo>
                  <a:cubicBezTo>
                    <a:pt x="102" y="210"/>
                    <a:pt x="101" y="211"/>
                    <a:pt x="100" y="213"/>
                  </a:cubicBezTo>
                  <a:cubicBezTo>
                    <a:pt x="99" y="214"/>
                    <a:pt x="100" y="213"/>
                    <a:pt x="99" y="213"/>
                  </a:cubicBezTo>
                  <a:cubicBezTo>
                    <a:pt x="98" y="215"/>
                    <a:pt x="97" y="216"/>
                    <a:pt x="97" y="217"/>
                  </a:cubicBezTo>
                  <a:cubicBezTo>
                    <a:pt x="94" y="219"/>
                    <a:pt x="93" y="221"/>
                    <a:pt x="92" y="223"/>
                  </a:cubicBezTo>
                  <a:cubicBezTo>
                    <a:pt x="91" y="224"/>
                    <a:pt x="93" y="222"/>
                    <a:pt x="92" y="223"/>
                  </a:cubicBezTo>
                  <a:cubicBezTo>
                    <a:pt x="91" y="225"/>
                    <a:pt x="92" y="223"/>
                    <a:pt x="91" y="224"/>
                  </a:cubicBezTo>
                  <a:cubicBezTo>
                    <a:pt x="91" y="224"/>
                    <a:pt x="91" y="226"/>
                    <a:pt x="90" y="227"/>
                  </a:cubicBezTo>
                  <a:cubicBezTo>
                    <a:pt x="90" y="226"/>
                    <a:pt x="90" y="225"/>
                    <a:pt x="90" y="225"/>
                  </a:cubicBezTo>
                  <a:cubicBezTo>
                    <a:pt x="87" y="228"/>
                    <a:pt x="85" y="231"/>
                    <a:pt x="83" y="234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81" y="236"/>
                    <a:pt x="77" y="240"/>
                    <a:pt x="78" y="241"/>
                  </a:cubicBezTo>
                  <a:cubicBezTo>
                    <a:pt x="77" y="241"/>
                    <a:pt x="77" y="242"/>
                    <a:pt x="77" y="242"/>
                  </a:cubicBezTo>
                  <a:cubicBezTo>
                    <a:pt x="77" y="242"/>
                    <a:pt x="77" y="241"/>
                    <a:pt x="76" y="242"/>
                  </a:cubicBezTo>
                  <a:cubicBezTo>
                    <a:pt x="76" y="243"/>
                    <a:pt x="75" y="243"/>
                    <a:pt x="75" y="244"/>
                  </a:cubicBezTo>
                  <a:cubicBezTo>
                    <a:pt x="77" y="243"/>
                    <a:pt x="77" y="243"/>
                    <a:pt x="77" y="243"/>
                  </a:cubicBezTo>
                  <a:cubicBezTo>
                    <a:pt x="76" y="245"/>
                    <a:pt x="75" y="244"/>
                    <a:pt x="74" y="246"/>
                  </a:cubicBezTo>
                  <a:cubicBezTo>
                    <a:pt x="73" y="246"/>
                    <a:pt x="73" y="247"/>
                    <a:pt x="72" y="248"/>
                  </a:cubicBezTo>
                  <a:cubicBezTo>
                    <a:pt x="72" y="248"/>
                    <a:pt x="73" y="246"/>
                    <a:pt x="72" y="247"/>
                  </a:cubicBezTo>
                  <a:cubicBezTo>
                    <a:pt x="71" y="249"/>
                    <a:pt x="69" y="251"/>
                    <a:pt x="68" y="254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7" y="254"/>
                    <a:pt x="67" y="254"/>
                    <a:pt x="66" y="255"/>
                  </a:cubicBezTo>
                  <a:cubicBezTo>
                    <a:pt x="66" y="255"/>
                    <a:pt x="67" y="255"/>
                    <a:pt x="67" y="256"/>
                  </a:cubicBezTo>
                  <a:cubicBezTo>
                    <a:pt x="66" y="256"/>
                    <a:pt x="65" y="257"/>
                    <a:pt x="64" y="258"/>
                  </a:cubicBezTo>
                  <a:cubicBezTo>
                    <a:pt x="65" y="258"/>
                    <a:pt x="65" y="259"/>
                    <a:pt x="64" y="259"/>
                  </a:cubicBezTo>
                  <a:cubicBezTo>
                    <a:pt x="64" y="258"/>
                    <a:pt x="63" y="261"/>
                    <a:pt x="62" y="262"/>
                  </a:cubicBezTo>
                  <a:cubicBezTo>
                    <a:pt x="62" y="262"/>
                    <a:pt x="62" y="260"/>
                    <a:pt x="62" y="260"/>
                  </a:cubicBezTo>
                  <a:cubicBezTo>
                    <a:pt x="62" y="262"/>
                    <a:pt x="61" y="263"/>
                    <a:pt x="60" y="264"/>
                  </a:cubicBezTo>
                  <a:cubicBezTo>
                    <a:pt x="61" y="263"/>
                    <a:pt x="59" y="266"/>
                    <a:pt x="59" y="267"/>
                  </a:cubicBezTo>
                  <a:cubicBezTo>
                    <a:pt x="59" y="266"/>
                    <a:pt x="60" y="265"/>
                    <a:pt x="59" y="265"/>
                  </a:cubicBezTo>
                  <a:cubicBezTo>
                    <a:pt x="58" y="266"/>
                    <a:pt x="58" y="267"/>
                    <a:pt x="58" y="267"/>
                  </a:cubicBezTo>
                  <a:cubicBezTo>
                    <a:pt x="58" y="265"/>
                    <a:pt x="55" y="271"/>
                    <a:pt x="53" y="273"/>
                  </a:cubicBezTo>
                  <a:cubicBezTo>
                    <a:pt x="54" y="272"/>
                    <a:pt x="54" y="272"/>
                    <a:pt x="54" y="273"/>
                  </a:cubicBezTo>
                  <a:cubicBezTo>
                    <a:pt x="53" y="274"/>
                    <a:pt x="53" y="273"/>
                    <a:pt x="53" y="274"/>
                  </a:cubicBezTo>
                  <a:cubicBezTo>
                    <a:pt x="51" y="275"/>
                    <a:pt x="51" y="275"/>
                    <a:pt x="51" y="275"/>
                  </a:cubicBezTo>
                  <a:cubicBezTo>
                    <a:pt x="52" y="274"/>
                    <a:pt x="51" y="275"/>
                    <a:pt x="51" y="274"/>
                  </a:cubicBezTo>
                  <a:cubicBezTo>
                    <a:pt x="52" y="273"/>
                    <a:pt x="53" y="273"/>
                    <a:pt x="53" y="270"/>
                  </a:cubicBezTo>
                  <a:cubicBezTo>
                    <a:pt x="55" y="270"/>
                    <a:pt x="54" y="269"/>
                    <a:pt x="56" y="268"/>
                  </a:cubicBezTo>
                  <a:cubicBezTo>
                    <a:pt x="56" y="268"/>
                    <a:pt x="56" y="266"/>
                    <a:pt x="57" y="266"/>
                  </a:cubicBezTo>
                  <a:cubicBezTo>
                    <a:pt x="57" y="266"/>
                    <a:pt x="57" y="267"/>
                    <a:pt x="57" y="267"/>
                  </a:cubicBezTo>
                  <a:cubicBezTo>
                    <a:pt x="57" y="266"/>
                    <a:pt x="58" y="267"/>
                    <a:pt x="58" y="265"/>
                  </a:cubicBezTo>
                  <a:cubicBezTo>
                    <a:pt x="58" y="265"/>
                    <a:pt x="57" y="265"/>
                    <a:pt x="58" y="264"/>
                  </a:cubicBezTo>
                  <a:cubicBezTo>
                    <a:pt x="59" y="263"/>
                    <a:pt x="57" y="266"/>
                    <a:pt x="59" y="264"/>
                  </a:cubicBezTo>
                  <a:cubicBezTo>
                    <a:pt x="59" y="262"/>
                    <a:pt x="61" y="262"/>
                    <a:pt x="62" y="260"/>
                  </a:cubicBezTo>
                  <a:cubicBezTo>
                    <a:pt x="61" y="260"/>
                    <a:pt x="60" y="261"/>
                    <a:pt x="60" y="260"/>
                  </a:cubicBezTo>
                  <a:cubicBezTo>
                    <a:pt x="61" y="259"/>
                    <a:pt x="61" y="259"/>
                    <a:pt x="62" y="259"/>
                  </a:cubicBezTo>
                  <a:cubicBezTo>
                    <a:pt x="63" y="256"/>
                    <a:pt x="65" y="254"/>
                    <a:pt x="67" y="251"/>
                  </a:cubicBezTo>
                  <a:cubicBezTo>
                    <a:pt x="67" y="251"/>
                    <a:pt x="67" y="251"/>
                    <a:pt x="67" y="251"/>
                  </a:cubicBezTo>
                  <a:cubicBezTo>
                    <a:pt x="66" y="251"/>
                    <a:pt x="66" y="252"/>
                    <a:pt x="66" y="252"/>
                  </a:cubicBezTo>
                  <a:cubicBezTo>
                    <a:pt x="66" y="250"/>
                    <a:pt x="67" y="251"/>
                    <a:pt x="68" y="250"/>
                  </a:cubicBezTo>
                  <a:cubicBezTo>
                    <a:pt x="68" y="249"/>
                    <a:pt x="68" y="249"/>
                    <a:pt x="69" y="248"/>
                  </a:cubicBezTo>
                  <a:cubicBezTo>
                    <a:pt x="68" y="250"/>
                    <a:pt x="69" y="248"/>
                    <a:pt x="70" y="248"/>
                  </a:cubicBezTo>
                  <a:cubicBezTo>
                    <a:pt x="71" y="245"/>
                    <a:pt x="75" y="240"/>
                    <a:pt x="75" y="239"/>
                  </a:cubicBezTo>
                  <a:cubicBezTo>
                    <a:pt x="76" y="238"/>
                    <a:pt x="76" y="239"/>
                    <a:pt x="76" y="238"/>
                  </a:cubicBezTo>
                  <a:cubicBezTo>
                    <a:pt x="78" y="237"/>
                    <a:pt x="79" y="235"/>
                    <a:pt x="80" y="233"/>
                  </a:cubicBezTo>
                  <a:cubicBezTo>
                    <a:pt x="80" y="234"/>
                    <a:pt x="80" y="234"/>
                    <a:pt x="80" y="234"/>
                  </a:cubicBezTo>
                  <a:cubicBezTo>
                    <a:pt x="81" y="233"/>
                    <a:pt x="81" y="233"/>
                    <a:pt x="81" y="232"/>
                  </a:cubicBezTo>
                  <a:cubicBezTo>
                    <a:pt x="81" y="232"/>
                    <a:pt x="80" y="232"/>
                    <a:pt x="80" y="232"/>
                  </a:cubicBezTo>
                  <a:cubicBezTo>
                    <a:pt x="81" y="231"/>
                    <a:pt x="81" y="230"/>
                    <a:pt x="82" y="230"/>
                  </a:cubicBezTo>
                  <a:cubicBezTo>
                    <a:pt x="82" y="231"/>
                    <a:pt x="82" y="231"/>
                    <a:pt x="83" y="231"/>
                  </a:cubicBezTo>
                  <a:cubicBezTo>
                    <a:pt x="84" y="228"/>
                    <a:pt x="87" y="226"/>
                    <a:pt x="87" y="224"/>
                  </a:cubicBezTo>
                  <a:cubicBezTo>
                    <a:pt x="88" y="223"/>
                    <a:pt x="88" y="223"/>
                    <a:pt x="88" y="223"/>
                  </a:cubicBezTo>
                  <a:cubicBezTo>
                    <a:pt x="88" y="223"/>
                    <a:pt x="90" y="221"/>
                    <a:pt x="89" y="222"/>
                  </a:cubicBezTo>
                  <a:cubicBezTo>
                    <a:pt x="89" y="222"/>
                    <a:pt x="88" y="223"/>
                    <a:pt x="88" y="222"/>
                  </a:cubicBezTo>
                  <a:cubicBezTo>
                    <a:pt x="90" y="221"/>
                    <a:pt x="91" y="219"/>
                    <a:pt x="92" y="218"/>
                  </a:cubicBezTo>
                  <a:cubicBezTo>
                    <a:pt x="92" y="218"/>
                    <a:pt x="92" y="218"/>
                    <a:pt x="92" y="218"/>
                  </a:cubicBezTo>
                  <a:cubicBezTo>
                    <a:pt x="92" y="218"/>
                    <a:pt x="91" y="218"/>
                    <a:pt x="91" y="219"/>
                  </a:cubicBezTo>
                  <a:cubicBezTo>
                    <a:pt x="93" y="215"/>
                    <a:pt x="97" y="213"/>
                    <a:pt x="99" y="209"/>
                  </a:cubicBezTo>
                  <a:cubicBezTo>
                    <a:pt x="100" y="208"/>
                    <a:pt x="98" y="209"/>
                    <a:pt x="99" y="209"/>
                  </a:cubicBezTo>
                  <a:cubicBezTo>
                    <a:pt x="101" y="207"/>
                    <a:pt x="103" y="205"/>
                    <a:pt x="104" y="203"/>
                  </a:cubicBezTo>
                  <a:cubicBezTo>
                    <a:pt x="106" y="200"/>
                    <a:pt x="110" y="198"/>
                    <a:pt x="110" y="196"/>
                  </a:cubicBezTo>
                  <a:cubicBezTo>
                    <a:pt x="111" y="196"/>
                    <a:pt x="112" y="193"/>
                    <a:pt x="114" y="193"/>
                  </a:cubicBezTo>
                  <a:cubicBezTo>
                    <a:pt x="114" y="191"/>
                    <a:pt x="115" y="191"/>
                    <a:pt x="116" y="189"/>
                  </a:cubicBezTo>
                  <a:cubicBezTo>
                    <a:pt x="117" y="190"/>
                    <a:pt x="120" y="186"/>
                    <a:pt x="120" y="185"/>
                  </a:cubicBezTo>
                  <a:cubicBezTo>
                    <a:pt x="122" y="184"/>
                    <a:pt x="121" y="185"/>
                    <a:pt x="121" y="185"/>
                  </a:cubicBezTo>
                  <a:cubicBezTo>
                    <a:pt x="122" y="184"/>
                    <a:pt x="123" y="184"/>
                    <a:pt x="123" y="183"/>
                  </a:cubicBezTo>
                  <a:cubicBezTo>
                    <a:pt x="123" y="183"/>
                    <a:pt x="123" y="182"/>
                    <a:pt x="124" y="181"/>
                  </a:cubicBezTo>
                  <a:cubicBezTo>
                    <a:pt x="124" y="181"/>
                    <a:pt x="123" y="183"/>
                    <a:pt x="124" y="182"/>
                  </a:cubicBezTo>
                  <a:cubicBezTo>
                    <a:pt x="125" y="182"/>
                    <a:pt x="125" y="180"/>
                    <a:pt x="126" y="179"/>
                  </a:cubicBezTo>
                  <a:cubicBezTo>
                    <a:pt x="126" y="180"/>
                    <a:pt x="127" y="179"/>
                    <a:pt x="128" y="179"/>
                  </a:cubicBezTo>
                  <a:cubicBezTo>
                    <a:pt x="128" y="177"/>
                    <a:pt x="130" y="176"/>
                    <a:pt x="130" y="174"/>
                  </a:cubicBezTo>
                  <a:cubicBezTo>
                    <a:pt x="130" y="175"/>
                    <a:pt x="129" y="175"/>
                    <a:pt x="129" y="174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130" y="173"/>
                    <a:pt x="129" y="174"/>
                    <a:pt x="129" y="174"/>
                  </a:cubicBezTo>
                  <a:cubicBezTo>
                    <a:pt x="132" y="172"/>
                    <a:pt x="131" y="172"/>
                    <a:pt x="134" y="170"/>
                  </a:cubicBezTo>
                  <a:cubicBezTo>
                    <a:pt x="133" y="171"/>
                    <a:pt x="131" y="173"/>
                    <a:pt x="133" y="172"/>
                  </a:cubicBezTo>
                  <a:cubicBezTo>
                    <a:pt x="133" y="173"/>
                    <a:pt x="131" y="174"/>
                    <a:pt x="131" y="174"/>
                  </a:cubicBezTo>
                  <a:cubicBezTo>
                    <a:pt x="132" y="173"/>
                    <a:pt x="132" y="172"/>
                    <a:pt x="134" y="172"/>
                  </a:cubicBezTo>
                  <a:cubicBezTo>
                    <a:pt x="134" y="171"/>
                    <a:pt x="135" y="171"/>
                    <a:pt x="136" y="169"/>
                  </a:cubicBezTo>
                  <a:cubicBezTo>
                    <a:pt x="135" y="170"/>
                    <a:pt x="135" y="170"/>
                    <a:pt x="134" y="171"/>
                  </a:cubicBezTo>
                  <a:cubicBezTo>
                    <a:pt x="135" y="170"/>
                    <a:pt x="134" y="170"/>
                    <a:pt x="134" y="170"/>
                  </a:cubicBezTo>
                  <a:cubicBezTo>
                    <a:pt x="134" y="169"/>
                    <a:pt x="135" y="168"/>
                    <a:pt x="136" y="168"/>
                  </a:cubicBezTo>
                  <a:cubicBezTo>
                    <a:pt x="135" y="168"/>
                    <a:pt x="135" y="169"/>
                    <a:pt x="135" y="169"/>
                  </a:cubicBezTo>
                  <a:cubicBezTo>
                    <a:pt x="136" y="169"/>
                    <a:pt x="136" y="169"/>
                    <a:pt x="136" y="168"/>
                  </a:cubicBezTo>
                  <a:cubicBezTo>
                    <a:pt x="137" y="167"/>
                    <a:pt x="136" y="168"/>
                    <a:pt x="136" y="167"/>
                  </a:cubicBezTo>
                  <a:cubicBezTo>
                    <a:pt x="139" y="165"/>
                    <a:pt x="142" y="161"/>
                    <a:pt x="144" y="161"/>
                  </a:cubicBezTo>
                  <a:cubicBezTo>
                    <a:pt x="144" y="161"/>
                    <a:pt x="146" y="159"/>
                    <a:pt x="145" y="159"/>
                  </a:cubicBezTo>
                  <a:cubicBezTo>
                    <a:pt x="145" y="159"/>
                    <a:pt x="143" y="161"/>
                    <a:pt x="143" y="160"/>
                  </a:cubicBezTo>
                  <a:cubicBezTo>
                    <a:pt x="145" y="159"/>
                    <a:pt x="148" y="155"/>
                    <a:pt x="148" y="157"/>
                  </a:cubicBezTo>
                  <a:cubicBezTo>
                    <a:pt x="149" y="157"/>
                    <a:pt x="149" y="157"/>
                    <a:pt x="149" y="156"/>
                  </a:cubicBezTo>
                  <a:cubicBezTo>
                    <a:pt x="150" y="155"/>
                    <a:pt x="149" y="156"/>
                    <a:pt x="149" y="155"/>
                  </a:cubicBezTo>
                  <a:cubicBezTo>
                    <a:pt x="153" y="152"/>
                    <a:pt x="159" y="147"/>
                    <a:pt x="161" y="144"/>
                  </a:cubicBezTo>
                  <a:cubicBezTo>
                    <a:pt x="166" y="141"/>
                    <a:pt x="170" y="137"/>
                    <a:pt x="175" y="134"/>
                  </a:cubicBezTo>
                  <a:cubicBezTo>
                    <a:pt x="175" y="134"/>
                    <a:pt x="174" y="134"/>
                    <a:pt x="174" y="134"/>
                  </a:cubicBezTo>
                  <a:cubicBezTo>
                    <a:pt x="178" y="132"/>
                    <a:pt x="183" y="127"/>
                    <a:pt x="187" y="124"/>
                  </a:cubicBezTo>
                  <a:cubicBezTo>
                    <a:pt x="188" y="124"/>
                    <a:pt x="187" y="124"/>
                    <a:pt x="187" y="123"/>
                  </a:cubicBezTo>
                  <a:cubicBezTo>
                    <a:pt x="191" y="122"/>
                    <a:pt x="193" y="119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8" y="116"/>
                    <a:pt x="200" y="115"/>
                    <a:pt x="201" y="114"/>
                  </a:cubicBezTo>
                  <a:cubicBezTo>
                    <a:pt x="204" y="112"/>
                    <a:pt x="207" y="109"/>
                    <a:pt x="211" y="108"/>
                  </a:cubicBezTo>
                  <a:cubicBezTo>
                    <a:pt x="210" y="107"/>
                    <a:pt x="213" y="106"/>
                    <a:pt x="213" y="107"/>
                  </a:cubicBezTo>
                  <a:cubicBezTo>
                    <a:pt x="212" y="107"/>
                    <a:pt x="210" y="108"/>
                    <a:pt x="211" y="108"/>
                  </a:cubicBezTo>
                  <a:cubicBezTo>
                    <a:pt x="212" y="107"/>
                    <a:pt x="212" y="108"/>
                    <a:pt x="213" y="108"/>
                  </a:cubicBezTo>
                  <a:cubicBezTo>
                    <a:pt x="215" y="106"/>
                    <a:pt x="214" y="106"/>
                    <a:pt x="214" y="106"/>
                  </a:cubicBezTo>
                  <a:cubicBezTo>
                    <a:pt x="216" y="104"/>
                    <a:pt x="219" y="102"/>
                    <a:pt x="221" y="101"/>
                  </a:cubicBezTo>
                  <a:cubicBezTo>
                    <a:pt x="222" y="100"/>
                    <a:pt x="222" y="101"/>
                    <a:pt x="222" y="101"/>
                  </a:cubicBezTo>
                  <a:cubicBezTo>
                    <a:pt x="228" y="96"/>
                    <a:pt x="237" y="92"/>
                    <a:pt x="242" y="88"/>
                  </a:cubicBezTo>
                  <a:cubicBezTo>
                    <a:pt x="244" y="88"/>
                    <a:pt x="244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56" y="81"/>
                    <a:pt x="266" y="76"/>
                    <a:pt x="277" y="71"/>
                  </a:cubicBezTo>
                  <a:cubicBezTo>
                    <a:pt x="277" y="71"/>
                    <a:pt x="280" y="70"/>
                    <a:pt x="282" y="69"/>
                  </a:cubicBezTo>
                  <a:cubicBezTo>
                    <a:pt x="284" y="68"/>
                    <a:pt x="285" y="68"/>
                    <a:pt x="287" y="67"/>
                  </a:cubicBezTo>
                  <a:cubicBezTo>
                    <a:pt x="288" y="66"/>
                    <a:pt x="296" y="63"/>
                    <a:pt x="299" y="62"/>
                  </a:cubicBezTo>
                  <a:cubicBezTo>
                    <a:pt x="299" y="62"/>
                    <a:pt x="299" y="62"/>
                    <a:pt x="300" y="62"/>
                  </a:cubicBezTo>
                  <a:cubicBezTo>
                    <a:pt x="302" y="60"/>
                    <a:pt x="306" y="60"/>
                    <a:pt x="307" y="59"/>
                  </a:cubicBezTo>
                  <a:cubicBezTo>
                    <a:pt x="307" y="59"/>
                    <a:pt x="308" y="59"/>
                    <a:pt x="308" y="59"/>
                  </a:cubicBezTo>
                  <a:cubicBezTo>
                    <a:pt x="309" y="59"/>
                    <a:pt x="309" y="59"/>
                    <a:pt x="309" y="58"/>
                  </a:cubicBezTo>
                  <a:cubicBezTo>
                    <a:pt x="311" y="58"/>
                    <a:pt x="311" y="58"/>
                    <a:pt x="311" y="58"/>
                  </a:cubicBezTo>
                  <a:cubicBezTo>
                    <a:pt x="313" y="57"/>
                    <a:pt x="315" y="57"/>
                    <a:pt x="317" y="56"/>
                  </a:cubicBezTo>
                  <a:cubicBezTo>
                    <a:pt x="317" y="56"/>
                    <a:pt x="317" y="56"/>
                    <a:pt x="317" y="56"/>
                  </a:cubicBezTo>
                  <a:cubicBezTo>
                    <a:pt x="319" y="55"/>
                    <a:pt x="321" y="55"/>
                    <a:pt x="322" y="54"/>
                  </a:cubicBezTo>
                  <a:cubicBezTo>
                    <a:pt x="321" y="55"/>
                    <a:pt x="323" y="55"/>
                    <a:pt x="323" y="54"/>
                  </a:cubicBezTo>
                  <a:cubicBezTo>
                    <a:pt x="325" y="54"/>
                    <a:pt x="322" y="54"/>
                    <a:pt x="324" y="54"/>
                  </a:cubicBezTo>
                  <a:cubicBezTo>
                    <a:pt x="326" y="54"/>
                    <a:pt x="329" y="53"/>
                    <a:pt x="331" y="52"/>
                  </a:cubicBezTo>
                  <a:cubicBezTo>
                    <a:pt x="332" y="52"/>
                    <a:pt x="334" y="51"/>
                    <a:pt x="337" y="50"/>
                  </a:cubicBezTo>
                  <a:cubicBezTo>
                    <a:pt x="339" y="50"/>
                    <a:pt x="342" y="49"/>
                    <a:pt x="343" y="49"/>
                  </a:cubicBezTo>
                  <a:cubicBezTo>
                    <a:pt x="350" y="48"/>
                    <a:pt x="356" y="45"/>
                    <a:pt x="363" y="45"/>
                  </a:cubicBezTo>
                  <a:cubicBezTo>
                    <a:pt x="362" y="45"/>
                    <a:pt x="362" y="45"/>
                    <a:pt x="362" y="44"/>
                  </a:cubicBezTo>
                  <a:cubicBezTo>
                    <a:pt x="363" y="44"/>
                    <a:pt x="362" y="45"/>
                    <a:pt x="363" y="45"/>
                  </a:cubicBezTo>
                  <a:cubicBezTo>
                    <a:pt x="367" y="43"/>
                    <a:pt x="374" y="43"/>
                    <a:pt x="380" y="42"/>
                  </a:cubicBezTo>
                  <a:cubicBezTo>
                    <a:pt x="380" y="42"/>
                    <a:pt x="380" y="42"/>
                    <a:pt x="380" y="42"/>
                  </a:cubicBezTo>
                  <a:cubicBezTo>
                    <a:pt x="384" y="41"/>
                    <a:pt x="387" y="41"/>
                    <a:pt x="391" y="41"/>
                  </a:cubicBezTo>
                  <a:cubicBezTo>
                    <a:pt x="395" y="40"/>
                    <a:pt x="400" y="39"/>
                    <a:pt x="404" y="40"/>
                  </a:cubicBezTo>
                  <a:cubicBezTo>
                    <a:pt x="405" y="40"/>
                    <a:pt x="404" y="39"/>
                    <a:pt x="404" y="39"/>
                  </a:cubicBezTo>
                  <a:cubicBezTo>
                    <a:pt x="406" y="40"/>
                    <a:pt x="407" y="39"/>
                    <a:pt x="408" y="39"/>
                  </a:cubicBezTo>
                  <a:cubicBezTo>
                    <a:pt x="408" y="39"/>
                    <a:pt x="407" y="39"/>
                    <a:pt x="407" y="39"/>
                  </a:cubicBezTo>
                  <a:cubicBezTo>
                    <a:pt x="408" y="39"/>
                    <a:pt x="409" y="39"/>
                    <a:pt x="409" y="39"/>
                  </a:cubicBezTo>
                  <a:cubicBezTo>
                    <a:pt x="417" y="39"/>
                    <a:pt x="425" y="38"/>
                    <a:pt x="433" y="39"/>
                  </a:cubicBezTo>
                  <a:cubicBezTo>
                    <a:pt x="434" y="39"/>
                    <a:pt x="434" y="39"/>
                    <a:pt x="434" y="38"/>
                  </a:cubicBezTo>
                  <a:cubicBezTo>
                    <a:pt x="381" y="36"/>
                    <a:pt x="328" y="48"/>
                    <a:pt x="279" y="69"/>
                  </a:cubicBezTo>
                  <a:cubicBezTo>
                    <a:pt x="230" y="90"/>
                    <a:pt x="185" y="121"/>
                    <a:pt x="145" y="157"/>
                  </a:cubicBezTo>
                  <a:cubicBezTo>
                    <a:pt x="142" y="160"/>
                    <a:pt x="138" y="164"/>
                    <a:pt x="136" y="165"/>
                  </a:cubicBezTo>
                  <a:cubicBezTo>
                    <a:pt x="134" y="167"/>
                    <a:pt x="133" y="169"/>
                    <a:pt x="131" y="170"/>
                  </a:cubicBezTo>
                  <a:cubicBezTo>
                    <a:pt x="131" y="171"/>
                    <a:pt x="130" y="171"/>
                    <a:pt x="130" y="171"/>
                  </a:cubicBezTo>
                  <a:cubicBezTo>
                    <a:pt x="130" y="172"/>
                    <a:pt x="127" y="174"/>
                    <a:pt x="126" y="175"/>
                  </a:cubicBezTo>
                  <a:cubicBezTo>
                    <a:pt x="124" y="176"/>
                    <a:pt x="123" y="179"/>
                    <a:pt x="122" y="180"/>
                  </a:cubicBezTo>
                  <a:cubicBezTo>
                    <a:pt x="122" y="179"/>
                    <a:pt x="123" y="178"/>
                    <a:pt x="124" y="177"/>
                  </a:cubicBezTo>
                  <a:cubicBezTo>
                    <a:pt x="121" y="178"/>
                    <a:pt x="119" y="183"/>
                    <a:pt x="116" y="185"/>
                  </a:cubicBezTo>
                  <a:cubicBezTo>
                    <a:pt x="114" y="188"/>
                    <a:pt x="109" y="192"/>
                    <a:pt x="109" y="194"/>
                  </a:cubicBezTo>
                  <a:cubicBezTo>
                    <a:pt x="108" y="194"/>
                    <a:pt x="108" y="195"/>
                    <a:pt x="107" y="195"/>
                  </a:cubicBezTo>
                  <a:cubicBezTo>
                    <a:pt x="107" y="196"/>
                    <a:pt x="105" y="199"/>
                    <a:pt x="104" y="198"/>
                  </a:cubicBezTo>
                  <a:cubicBezTo>
                    <a:pt x="102" y="200"/>
                    <a:pt x="101" y="203"/>
                    <a:pt x="98" y="205"/>
                  </a:cubicBezTo>
                  <a:cubicBezTo>
                    <a:pt x="98" y="205"/>
                    <a:pt x="99" y="203"/>
                    <a:pt x="98" y="204"/>
                  </a:cubicBezTo>
                  <a:cubicBezTo>
                    <a:pt x="98" y="204"/>
                    <a:pt x="97" y="206"/>
                    <a:pt x="98" y="205"/>
                  </a:cubicBezTo>
                  <a:cubicBezTo>
                    <a:pt x="96" y="208"/>
                    <a:pt x="93" y="210"/>
                    <a:pt x="91" y="213"/>
                  </a:cubicBezTo>
                  <a:cubicBezTo>
                    <a:pt x="91" y="213"/>
                    <a:pt x="90" y="215"/>
                    <a:pt x="90" y="215"/>
                  </a:cubicBezTo>
                  <a:cubicBezTo>
                    <a:pt x="90" y="216"/>
                    <a:pt x="90" y="215"/>
                    <a:pt x="90" y="215"/>
                  </a:cubicBezTo>
                  <a:cubicBezTo>
                    <a:pt x="89" y="217"/>
                    <a:pt x="87" y="218"/>
                    <a:pt x="87" y="219"/>
                  </a:cubicBezTo>
                  <a:cubicBezTo>
                    <a:pt x="86" y="220"/>
                    <a:pt x="85" y="221"/>
                    <a:pt x="85" y="222"/>
                  </a:cubicBezTo>
                  <a:cubicBezTo>
                    <a:pt x="82" y="223"/>
                    <a:pt x="79" y="229"/>
                    <a:pt x="76" y="232"/>
                  </a:cubicBezTo>
                  <a:cubicBezTo>
                    <a:pt x="74" y="236"/>
                    <a:pt x="70" y="238"/>
                    <a:pt x="68" y="243"/>
                  </a:cubicBezTo>
                  <a:cubicBezTo>
                    <a:pt x="67" y="243"/>
                    <a:pt x="68" y="244"/>
                    <a:pt x="67" y="244"/>
                  </a:cubicBezTo>
                  <a:cubicBezTo>
                    <a:pt x="68" y="242"/>
                    <a:pt x="70" y="239"/>
                    <a:pt x="72" y="236"/>
                  </a:cubicBezTo>
                  <a:cubicBezTo>
                    <a:pt x="72" y="236"/>
                    <a:pt x="72" y="236"/>
                    <a:pt x="71" y="236"/>
                  </a:cubicBezTo>
                  <a:cubicBezTo>
                    <a:pt x="71" y="236"/>
                    <a:pt x="70" y="237"/>
                    <a:pt x="70" y="238"/>
                  </a:cubicBezTo>
                  <a:cubicBezTo>
                    <a:pt x="69" y="239"/>
                    <a:pt x="71" y="236"/>
                    <a:pt x="69" y="238"/>
                  </a:cubicBezTo>
                  <a:cubicBezTo>
                    <a:pt x="69" y="238"/>
                    <a:pt x="67" y="241"/>
                    <a:pt x="68" y="241"/>
                  </a:cubicBezTo>
                  <a:cubicBezTo>
                    <a:pt x="67" y="242"/>
                    <a:pt x="67" y="243"/>
                    <a:pt x="66" y="244"/>
                  </a:cubicBezTo>
                  <a:cubicBezTo>
                    <a:pt x="67" y="243"/>
                    <a:pt x="66" y="244"/>
                    <a:pt x="66" y="245"/>
                  </a:cubicBezTo>
                  <a:cubicBezTo>
                    <a:pt x="64" y="246"/>
                    <a:pt x="64" y="248"/>
                    <a:pt x="63" y="249"/>
                  </a:cubicBezTo>
                  <a:cubicBezTo>
                    <a:pt x="63" y="250"/>
                    <a:pt x="63" y="249"/>
                    <a:pt x="63" y="249"/>
                  </a:cubicBezTo>
                  <a:cubicBezTo>
                    <a:pt x="62" y="251"/>
                    <a:pt x="59" y="254"/>
                    <a:pt x="59" y="255"/>
                  </a:cubicBezTo>
                  <a:cubicBezTo>
                    <a:pt x="60" y="253"/>
                    <a:pt x="60" y="252"/>
                    <a:pt x="61" y="250"/>
                  </a:cubicBezTo>
                  <a:cubicBezTo>
                    <a:pt x="60" y="251"/>
                    <a:pt x="61" y="250"/>
                    <a:pt x="59" y="251"/>
                  </a:cubicBezTo>
                  <a:cubicBezTo>
                    <a:pt x="60" y="251"/>
                    <a:pt x="59" y="252"/>
                    <a:pt x="59" y="253"/>
                  </a:cubicBezTo>
                  <a:cubicBezTo>
                    <a:pt x="59" y="252"/>
                    <a:pt x="54" y="258"/>
                    <a:pt x="54" y="260"/>
                  </a:cubicBezTo>
                  <a:cubicBezTo>
                    <a:pt x="53" y="261"/>
                    <a:pt x="54" y="259"/>
                    <a:pt x="53" y="260"/>
                  </a:cubicBezTo>
                  <a:cubicBezTo>
                    <a:pt x="53" y="260"/>
                    <a:pt x="53" y="260"/>
                    <a:pt x="52" y="261"/>
                  </a:cubicBezTo>
                  <a:cubicBezTo>
                    <a:pt x="53" y="261"/>
                    <a:pt x="52" y="262"/>
                    <a:pt x="54" y="261"/>
                  </a:cubicBezTo>
                  <a:cubicBezTo>
                    <a:pt x="53" y="262"/>
                    <a:pt x="52" y="263"/>
                    <a:pt x="52" y="264"/>
                  </a:cubicBezTo>
                  <a:cubicBezTo>
                    <a:pt x="52" y="264"/>
                    <a:pt x="53" y="262"/>
                    <a:pt x="53" y="262"/>
                  </a:cubicBezTo>
                  <a:cubicBezTo>
                    <a:pt x="52" y="263"/>
                    <a:pt x="52" y="265"/>
                    <a:pt x="51" y="265"/>
                  </a:cubicBezTo>
                  <a:cubicBezTo>
                    <a:pt x="51" y="264"/>
                    <a:pt x="52" y="263"/>
                    <a:pt x="52" y="263"/>
                  </a:cubicBezTo>
                  <a:cubicBezTo>
                    <a:pt x="51" y="264"/>
                    <a:pt x="50" y="265"/>
                    <a:pt x="50" y="266"/>
                  </a:cubicBezTo>
                  <a:cubicBezTo>
                    <a:pt x="50" y="265"/>
                    <a:pt x="49" y="266"/>
                    <a:pt x="49" y="265"/>
                  </a:cubicBezTo>
                  <a:cubicBezTo>
                    <a:pt x="49" y="265"/>
                    <a:pt x="50" y="262"/>
                    <a:pt x="49" y="263"/>
                  </a:cubicBezTo>
                  <a:cubicBezTo>
                    <a:pt x="49" y="264"/>
                    <a:pt x="49" y="265"/>
                    <a:pt x="48" y="265"/>
                  </a:cubicBezTo>
                  <a:cubicBezTo>
                    <a:pt x="49" y="264"/>
                    <a:pt x="47" y="267"/>
                    <a:pt x="47" y="265"/>
                  </a:cubicBezTo>
                  <a:cubicBezTo>
                    <a:pt x="47" y="266"/>
                    <a:pt x="46" y="269"/>
                    <a:pt x="47" y="267"/>
                  </a:cubicBezTo>
                  <a:cubicBezTo>
                    <a:pt x="47" y="266"/>
                    <a:pt x="48" y="267"/>
                    <a:pt x="48" y="267"/>
                  </a:cubicBezTo>
                  <a:cubicBezTo>
                    <a:pt x="48" y="266"/>
                    <a:pt x="48" y="266"/>
                    <a:pt x="49" y="266"/>
                  </a:cubicBezTo>
                  <a:cubicBezTo>
                    <a:pt x="48" y="266"/>
                    <a:pt x="49" y="266"/>
                    <a:pt x="49" y="267"/>
                  </a:cubicBezTo>
                  <a:cubicBezTo>
                    <a:pt x="48" y="268"/>
                    <a:pt x="48" y="267"/>
                    <a:pt x="47" y="268"/>
                  </a:cubicBezTo>
                  <a:cubicBezTo>
                    <a:pt x="47" y="268"/>
                    <a:pt x="46" y="269"/>
                    <a:pt x="46" y="270"/>
                  </a:cubicBezTo>
                  <a:cubicBezTo>
                    <a:pt x="47" y="269"/>
                    <a:pt x="47" y="268"/>
                    <a:pt x="47" y="269"/>
                  </a:cubicBezTo>
                  <a:cubicBezTo>
                    <a:pt x="46" y="270"/>
                    <a:pt x="45" y="273"/>
                    <a:pt x="43" y="274"/>
                  </a:cubicBezTo>
                  <a:cubicBezTo>
                    <a:pt x="45" y="272"/>
                    <a:pt x="45" y="271"/>
                    <a:pt x="46" y="268"/>
                  </a:cubicBezTo>
                  <a:cubicBezTo>
                    <a:pt x="46" y="268"/>
                    <a:pt x="46" y="268"/>
                    <a:pt x="46" y="268"/>
                  </a:cubicBezTo>
                  <a:cubicBezTo>
                    <a:pt x="44" y="271"/>
                    <a:pt x="43" y="273"/>
                    <a:pt x="42" y="276"/>
                  </a:cubicBezTo>
                  <a:cubicBezTo>
                    <a:pt x="41" y="276"/>
                    <a:pt x="41" y="276"/>
                    <a:pt x="41" y="275"/>
                  </a:cubicBezTo>
                  <a:cubicBezTo>
                    <a:pt x="41" y="276"/>
                    <a:pt x="41" y="276"/>
                    <a:pt x="41" y="276"/>
                  </a:cubicBezTo>
                  <a:cubicBezTo>
                    <a:pt x="41" y="277"/>
                    <a:pt x="41" y="276"/>
                    <a:pt x="41" y="277"/>
                  </a:cubicBezTo>
                  <a:cubicBezTo>
                    <a:pt x="41" y="278"/>
                    <a:pt x="40" y="280"/>
                    <a:pt x="39" y="280"/>
                  </a:cubicBezTo>
                  <a:cubicBezTo>
                    <a:pt x="38" y="281"/>
                    <a:pt x="37" y="285"/>
                    <a:pt x="36" y="286"/>
                  </a:cubicBezTo>
                  <a:cubicBezTo>
                    <a:pt x="36" y="285"/>
                    <a:pt x="37" y="283"/>
                    <a:pt x="38" y="280"/>
                  </a:cubicBezTo>
                  <a:cubicBezTo>
                    <a:pt x="37" y="282"/>
                    <a:pt x="36" y="285"/>
                    <a:pt x="35" y="286"/>
                  </a:cubicBezTo>
                  <a:cubicBezTo>
                    <a:pt x="36" y="285"/>
                    <a:pt x="35" y="287"/>
                    <a:pt x="35" y="287"/>
                  </a:cubicBezTo>
                  <a:cubicBezTo>
                    <a:pt x="35" y="287"/>
                    <a:pt x="35" y="288"/>
                    <a:pt x="35" y="288"/>
                  </a:cubicBezTo>
                  <a:cubicBezTo>
                    <a:pt x="35" y="287"/>
                    <a:pt x="35" y="286"/>
                    <a:pt x="34" y="287"/>
                  </a:cubicBezTo>
                  <a:cubicBezTo>
                    <a:pt x="34" y="289"/>
                    <a:pt x="33" y="289"/>
                    <a:pt x="32" y="290"/>
                  </a:cubicBezTo>
                  <a:cubicBezTo>
                    <a:pt x="31" y="294"/>
                    <a:pt x="29" y="295"/>
                    <a:pt x="28" y="298"/>
                  </a:cubicBezTo>
                  <a:cubicBezTo>
                    <a:pt x="27" y="298"/>
                    <a:pt x="29" y="295"/>
                    <a:pt x="29" y="294"/>
                  </a:cubicBezTo>
                  <a:cubicBezTo>
                    <a:pt x="27" y="296"/>
                    <a:pt x="27" y="299"/>
                    <a:pt x="25" y="300"/>
                  </a:cubicBezTo>
                  <a:cubicBezTo>
                    <a:pt x="24" y="302"/>
                    <a:pt x="23" y="304"/>
                    <a:pt x="22" y="306"/>
                  </a:cubicBezTo>
                  <a:cubicBezTo>
                    <a:pt x="22" y="307"/>
                    <a:pt x="22" y="306"/>
                    <a:pt x="22" y="308"/>
                  </a:cubicBezTo>
                  <a:cubicBezTo>
                    <a:pt x="22" y="308"/>
                    <a:pt x="21" y="308"/>
                    <a:pt x="21" y="309"/>
                  </a:cubicBezTo>
                  <a:cubicBezTo>
                    <a:pt x="22" y="308"/>
                    <a:pt x="22" y="308"/>
                    <a:pt x="22" y="309"/>
                  </a:cubicBezTo>
                  <a:cubicBezTo>
                    <a:pt x="20" y="310"/>
                    <a:pt x="21" y="308"/>
                    <a:pt x="22" y="307"/>
                  </a:cubicBezTo>
                  <a:cubicBezTo>
                    <a:pt x="21" y="309"/>
                    <a:pt x="22" y="306"/>
                    <a:pt x="21" y="307"/>
                  </a:cubicBezTo>
                  <a:cubicBezTo>
                    <a:pt x="21" y="308"/>
                    <a:pt x="20" y="310"/>
                    <a:pt x="20" y="309"/>
                  </a:cubicBezTo>
                  <a:cubicBezTo>
                    <a:pt x="20" y="308"/>
                    <a:pt x="20" y="307"/>
                    <a:pt x="21" y="306"/>
                  </a:cubicBezTo>
                  <a:cubicBezTo>
                    <a:pt x="21" y="306"/>
                    <a:pt x="21" y="306"/>
                    <a:pt x="21" y="306"/>
                  </a:cubicBezTo>
                  <a:cubicBezTo>
                    <a:pt x="20" y="306"/>
                    <a:pt x="20" y="308"/>
                    <a:pt x="19" y="308"/>
                  </a:cubicBezTo>
                  <a:cubicBezTo>
                    <a:pt x="20" y="306"/>
                    <a:pt x="22" y="304"/>
                    <a:pt x="22" y="302"/>
                  </a:cubicBezTo>
                  <a:cubicBezTo>
                    <a:pt x="22" y="301"/>
                    <a:pt x="22" y="303"/>
                    <a:pt x="22" y="302"/>
                  </a:cubicBezTo>
                  <a:cubicBezTo>
                    <a:pt x="22" y="301"/>
                    <a:pt x="22" y="300"/>
                    <a:pt x="23" y="300"/>
                  </a:cubicBezTo>
                  <a:cubicBezTo>
                    <a:pt x="23" y="300"/>
                    <a:pt x="23" y="301"/>
                    <a:pt x="23" y="301"/>
                  </a:cubicBezTo>
                  <a:cubicBezTo>
                    <a:pt x="24" y="300"/>
                    <a:pt x="25" y="297"/>
                    <a:pt x="24" y="297"/>
                  </a:cubicBezTo>
                  <a:cubicBezTo>
                    <a:pt x="25" y="297"/>
                    <a:pt x="25" y="296"/>
                    <a:pt x="26" y="295"/>
                  </a:cubicBezTo>
                  <a:cubicBezTo>
                    <a:pt x="26" y="297"/>
                    <a:pt x="25" y="297"/>
                    <a:pt x="25" y="299"/>
                  </a:cubicBezTo>
                  <a:cubicBezTo>
                    <a:pt x="26" y="297"/>
                    <a:pt x="26" y="296"/>
                    <a:pt x="27" y="295"/>
                  </a:cubicBezTo>
                  <a:cubicBezTo>
                    <a:pt x="28" y="295"/>
                    <a:pt x="28" y="294"/>
                    <a:pt x="28" y="294"/>
                  </a:cubicBezTo>
                  <a:cubicBezTo>
                    <a:pt x="28" y="294"/>
                    <a:pt x="28" y="294"/>
                    <a:pt x="27" y="295"/>
                  </a:cubicBezTo>
                  <a:cubicBezTo>
                    <a:pt x="27" y="294"/>
                    <a:pt x="27" y="294"/>
                    <a:pt x="27" y="294"/>
                  </a:cubicBezTo>
                  <a:cubicBezTo>
                    <a:pt x="27" y="293"/>
                    <a:pt x="28" y="292"/>
                    <a:pt x="28" y="291"/>
                  </a:cubicBezTo>
                  <a:cubicBezTo>
                    <a:pt x="27" y="291"/>
                    <a:pt x="26" y="294"/>
                    <a:pt x="27" y="292"/>
                  </a:cubicBezTo>
                  <a:cubicBezTo>
                    <a:pt x="28" y="291"/>
                    <a:pt x="29" y="288"/>
                    <a:pt x="30" y="287"/>
                  </a:cubicBezTo>
                  <a:cubicBezTo>
                    <a:pt x="29" y="288"/>
                    <a:pt x="29" y="289"/>
                    <a:pt x="29" y="290"/>
                  </a:cubicBezTo>
                  <a:cubicBezTo>
                    <a:pt x="31" y="288"/>
                    <a:pt x="32" y="284"/>
                    <a:pt x="33" y="284"/>
                  </a:cubicBezTo>
                  <a:cubicBezTo>
                    <a:pt x="33" y="283"/>
                    <a:pt x="33" y="283"/>
                    <a:pt x="32" y="284"/>
                  </a:cubicBezTo>
                  <a:cubicBezTo>
                    <a:pt x="33" y="282"/>
                    <a:pt x="33" y="281"/>
                    <a:pt x="34" y="280"/>
                  </a:cubicBezTo>
                  <a:cubicBezTo>
                    <a:pt x="36" y="279"/>
                    <a:pt x="37" y="276"/>
                    <a:pt x="39" y="272"/>
                  </a:cubicBezTo>
                  <a:cubicBezTo>
                    <a:pt x="39" y="273"/>
                    <a:pt x="38" y="274"/>
                    <a:pt x="38" y="274"/>
                  </a:cubicBezTo>
                  <a:cubicBezTo>
                    <a:pt x="39" y="273"/>
                    <a:pt x="39" y="272"/>
                    <a:pt x="40" y="271"/>
                  </a:cubicBezTo>
                  <a:cubicBezTo>
                    <a:pt x="40" y="271"/>
                    <a:pt x="40" y="272"/>
                    <a:pt x="41" y="27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3" y="268"/>
                    <a:pt x="43" y="265"/>
                    <a:pt x="44" y="264"/>
                  </a:cubicBezTo>
                  <a:cubicBezTo>
                    <a:pt x="46" y="263"/>
                    <a:pt x="47" y="259"/>
                    <a:pt x="47" y="259"/>
                  </a:cubicBezTo>
                  <a:cubicBezTo>
                    <a:pt x="46" y="259"/>
                    <a:pt x="46" y="261"/>
                    <a:pt x="45" y="261"/>
                  </a:cubicBezTo>
                  <a:cubicBezTo>
                    <a:pt x="46" y="260"/>
                    <a:pt x="45" y="261"/>
                    <a:pt x="45" y="260"/>
                  </a:cubicBezTo>
                  <a:cubicBezTo>
                    <a:pt x="48" y="258"/>
                    <a:pt x="48" y="258"/>
                    <a:pt x="48" y="258"/>
                  </a:cubicBezTo>
                  <a:cubicBezTo>
                    <a:pt x="47" y="259"/>
                    <a:pt x="47" y="259"/>
                    <a:pt x="47" y="261"/>
                  </a:cubicBezTo>
                  <a:cubicBezTo>
                    <a:pt x="49" y="258"/>
                    <a:pt x="50" y="255"/>
                    <a:pt x="51" y="254"/>
                  </a:cubicBezTo>
                  <a:cubicBezTo>
                    <a:pt x="51" y="254"/>
                    <a:pt x="52" y="253"/>
                    <a:pt x="52" y="252"/>
                  </a:cubicBezTo>
                  <a:cubicBezTo>
                    <a:pt x="52" y="251"/>
                    <a:pt x="54" y="250"/>
                    <a:pt x="55" y="249"/>
                  </a:cubicBezTo>
                  <a:cubicBezTo>
                    <a:pt x="54" y="248"/>
                    <a:pt x="55" y="247"/>
                    <a:pt x="55" y="246"/>
                  </a:cubicBezTo>
                  <a:cubicBezTo>
                    <a:pt x="56" y="246"/>
                    <a:pt x="56" y="247"/>
                    <a:pt x="56" y="247"/>
                  </a:cubicBezTo>
                  <a:cubicBezTo>
                    <a:pt x="57" y="244"/>
                    <a:pt x="58" y="245"/>
                    <a:pt x="59" y="243"/>
                  </a:cubicBezTo>
                  <a:cubicBezTo>
                    <a:pt x="58" y="244"/>
                    <a:pt x="58" y="243"/>
                    <a:pt x="58" y="243"/>
                  </a:cubicBezTo>
                  <a:cubicBezTo>
                    <a:pt x="59" y="241"/>
                    <a:pt x="61" y="238"/>
                    <a:pt x="60" y="240"/>
                  </a:cubicBezTo>
                  <a:cubicBezTo>
                    <a:pt x="61" y="239"/>
                    <a:pt x="63" y="236"/>
                    <a:pt x="65" y="234"/>
                  </a:cubicBezTo>
                  <a:cubicBezTo>
                    <a:pt x="65" y="232"/>
                    <a:pt x="65" y="232"/>
                    <a:pt x="65" y="232"/>
                  </a:cubicBezTo>
                  <a:cubicBezTo>
                    <a:pt x="66" y="231"/>
                    <a:pt x="65" y="234"/>
                    <a:pt x="66" y="233"/>
                  </a:cubicBezTo>
                  <a:cubicBezTo>
                    <a:pt x="67" y="231"/>
                    <a:pt x="67" y="229"/>
                    <a:pt x="69" y="227"/>
                  </a:cubicBezTo>
                  <a:cubicBezTo>
                    <a:pt x="68" y="227"/>
                    <a:pt x="68" y="228"/>
                    <a:pt x="68" y="229"/>
                  </a:cubicBezTo>
                  <a:cubicBezTo>
                    <a:pt x="69" y="227"/>
                    <a:pt x="70" y="224"/>
                    <a:pt x="71" y="224"/>
                  </a:cubicBezTo>
                  <a:cubicBezTo>
                    <a:pt x="71" y="224"/>
                    <a:pt x="69" y="226"/>
                    <a:pt x="70" y="226"/>
                  </a:cubicBezTo>
                  <a:cubicBezTo>
                    <a:pt x="71" y="225"/>
                    <a:pt x="72" y="224"/>
                    <a:pt x="73" y="222"/>
                  </a:cubicBezTo>
                  <a:cubicBezTo>
                    <a:pt x="72" y="223"/>
                    <a:pt x="71" y="224"/>
                    <a:pt x="71" y="223"/>
                  </a:cubicBezTo>
                  <a:cubicBezTo>
                    <a:pt x="72" y="222"/>
                    <a:pt x="73" y="221"/>
                    <a:pt x="73" y="222"/>
                  </a:cubicBezTo>
                  <a:cubicBezTo>
                    <a:pt x="73" y="221"/>
                    <a:pt x="74" y="220"/>
                    <a:pt x="74" y="219"/>
                  </a:cubicBezTo>
                  <a:cubicBezTo>
                    <a:pt x="74" y="219"/>
                    <a:pt x="73" y="220"/>
                    <a:pt x="72" y="220"/>
                  </a:cubicBezTo>
                  <a:cubicBezTo>
                    <a:pt x="72" y="221"/>
                    <a:pt x="72" y="221"/>
                    <a:pt x="71" y="222"/>
                  </a:cubicBezTo>
                  <a:cubicBezTo>
                    <a:pt x="69" y="223"/>
                    <a:pt x="67" y="228"/>
                    <a:pt x="64" y="231"/>
                  </a:cubicBezTo>
                  <a:cubicBezTo>
                    <a:pt x="64" y="232"/>
                    <a:pt x="62" y="233"/>
                    <a:pt x="61" y="236"/>
                  </a:cubicBezTo>
                  <a:cubicBezTo>
                    <a:pt x="59" y="238"/>
                    <a:pt x="57" y="241"/>
                    <a:pt x="55" y="244"/>
                  </a:cubicBezTo>
                  <a:cubicBezTo>
                    <a:pt x="55" y="244"/>
                    <a:pt x="54" y="244"/>
                    <a:pt x="54" y="244"/>
                  </a:cubicBezTo>
                  <a:cubicBezTo>
                    <a:pt x="54" y="245"/>
                    <a:pt x="53" y="245"/>
                    <a:pt x="53" y="246"/>
                  </a:cubicBezTo>
                  <a:cubicBezTo>
                    <a:pt x="52" y="247"/>
                    <a:pt x="52" y="246"/>
                    <a:pt x="51" y="246"/>
                  </a:cubicBezTo>
                  <a:cubicBezTo>
                    <a:pt x="51" y="247"/>
                    <a:pt x="50" y="248"/>
                    <a:pt x="51" y="249"/>
                  </a:cubicBezTo>
                  <a:cubicBezTo>
                    <a:pt x="50" y="250"/>
                    <a:pt x="49" y="251"/>
                    <a:pt x="48" y="251"/>
                  </a:cubicBezTo>
                  <a:cubicBezTo>
                    <a:pt x="48" y="252"/>
                    <a:pt x="48" y="252"/>
                    <a:pt x="48" y="253"/>
                  </a:cubicBezTo>
                  <a:cubicBezTo>
                    <a:pt x="47" y="252"/>
                    <a:pt x="49" y="250"/>
                    <a:pt x="48" y="251"/>
                  </a:cubicBezTo>
                  <a:cubicBezTo>
                    <a:pt x="47" y="252"/>
                    <a:pt x="46" y="254"/>
                    <a:pt x="46" y="253"/>
                  </a:cubicBezTo>
                  <a:cubicBezTo>
                    <a:pt x="45" y="254"/>
                    <a:pt x="45" y="255"/>
                    <a:pt x="45" y="256"/>
                  </a:cubicBezTo>
                  <a:cubicBezTo>
                    <a:pt x="45" y="255"/>
                    <a:pt x="45" y="256"/>
                    <a:pt x="45" y="257"/>
                  </a:cubicBezTo>
                  <a:cubicBezTo>
                    <a:pt x="44" y="258"/>
                    <a:pt x="45" y="256"/>
                    <a:pt x="44" y="257"/>
                  </a:cubicBezTo>
                  <a:cubicBezTo>
                    <a:pt x="43" y="259"/>
                    <a:pt x="42" y="259"/>
                    <a:pt x="41" y="261"/>
                  </a:cubicBezTo>
                  <a:cubicBezTo>
                    <a:pt x="42" y="260"/>
                    <a:pt x="42" y="259"/>
                    <a:pt x="41" y="259"/>
                  </a:cubicBezTo>
                  <a:cubicBezTo>
                    <a:pt x="42" y="259"/>
                    <a:pt x="42" y="258"/>
                    <a:pt x="42" y="257"/>
                  </a:cubicBezTo>
                  <a:cubicBezTo>
                    <a:pt x="43" y="257"/>
                    <a:pt x="43" y="256"/>
                    <a:pt x="44" y="254"/>
                  </a:cubicBezTo>
                  <a:cubicBezTo>
                    <a:pt x="44" y="255"/>
                    <a:pt x="43" y="257"/>
                    <a:pt x="43" y="256"/>
                  </a:cubicBezTo>
                  <a:cubicBezTo>
                    <a:pt x="44" y="255"/>
                    <a:pt x="46" y="254"/>
                    <a:pt x="45" y="253"/>
                  </a:cubicBezTo>
                  <a:cubicBezTo>
                    <a:pt x="47" y="251"/>
                    <a:pt x="48" y="250"/>
                    <a:pt x="50" y="248"/>
                  </a:cubicBezTo>
                  <a:cubicBezTo>
                    <a:pt x="50" y="247"/>
                    <a:pt x="50" y="247"/>
                    <a:pt x="50" y="247"/>
                  </a:cubicBezTo>
                  <a:cubicBezTo>
                    <a:pt x="50" y="247"/>
                    <a:pt x="50" y="246"/>
                    <a:pt x="50" y="246"/>
                  </a:cubicBezTo>
                  <a:cubicBezTo>
                    <a:pt x="51" y="244"/>
                    <a:pt x="50" y="247"/>
                    <a:pt x="51" y="246"/>
                  </a:cubicBezTo>
                  <a:cubicBezTo>
                    <a:pt x="52" y="245"/>
                    <a:pt x="52" y="244"/>
                    <a:pt x="52" y="244"/>
                  </a:cubicBezTo>
                  <a:cubicBezTo>
                    <a:pt x="53" y="243"/>
                    <a:pt x="52" y="244"/>
                    <a:pt x="53" y="243"/>
                  </a:cubicBezTo>
                  <a:cubicBezTo>
                    <a:pt x="54" y="241"/>
                    <a:pt x="54" y="240"/>
                    <a:pt x="56" y="239"/>
                  </a:cubicBezTo>
                  <a:cubicBezTo>
                    <a:pt x="56" y="238"/>
                    <a:pt x="56" y="239"/>
                    <a:pt x="56" y="238"/>
                  </a:cubicBezTo>
                  <a:cubicBezTo>
                    <a:pt x="57" y="237"/>
                    <a:pt x="58" y="236"/>
                    <a:pt x="57" y="237"/>
                  </a:cubicBezTo>
                  <a:cubicBezTo>
                    <a:pt x="57" y="236"/>
                    <a:pt x="58" y="235"/>
                    <a:pt x="59" y="235"/>
                  </a:cubicBezTo>
                  <a:cubicBezTo>
                    <a:pt x="60" y="231"/>
                    <a:pt x="63" y="229"/>
                    <a:pt x="64" y="227"/>
                  </a:cubicBezTo>
                  <a:cubicBezTo>
                    <a:pt x="65" y="226"/>
                    <a:pt x="66" y="224"/>
                    <a:pt x="65" y="224"/>
                  </a:cubicBezTo>
                  <a:cubicBezTo>
                    <a:pt x="64" y="225"/>
                    <a:pt x="65" y="225"/>
                    <a:pt x="64" y="226"/>
                  </a:cubicBezTo>
                  <a:cubicBezTo>
                    <a:pt x="63" y="227"/>
                    <a:pt x="64" y="225"/>
                    <a:pt x="63" y="226"/>
                  </a:cubicBezTo>
                  <a:cubicBezTo>
                    <a:pt x="60" y="230"/>
                    <a:pt x="57" y="234"/>
                    <a:pt x="54" y="238"/>
                  </a:cubicBezTo>
                  <a:cubicBezTo>
                    <a:pt x="54" y="237"/>
                    <a:pt x="55" y="237"/>
                    <a:pt x="55" y="236"/>
                  </a:cubicBezTo>
                  <a:cubicBezTo>
                    <a:pt x="55" y="235"/>
                    <a:pt x="54" y="236"/>
                    <a:pt x="55" y="235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56" y="233"/>
                    <a:pt x="56" y="233"/>
                    <a:pt x="57" y="231"/>
                  </a:cubicBezTo>
                  <a:cubicBezTo>
                    <a:pt x="56" y="233"/>
                    <a:pt x="57" y="232"/>
                    <a:pt x="57" y="233"/>
                  </a:cubicBezTo>
                  <a:cubicBezTo>
                    <a:pt x="57" y="233"/>
                    <a:pt x="56" y="234"/>
                    <a:pt x="56" y="234"/>
                  </a:cubicBezTo>
                  <a:cubicBezTo>
                    <a:pt x="56" y="234"/>
                    <a:pt x="56" y="235"/>
                    <a:pt x="56" y="235"/>
                  </a:cubicBezTo>
                  <a:cubicBezTo>
                    <a:pt x="56" y="234"/>
                    <a:pt x="57" y="233"/>
                    <a:pt x="58" y="232"/>
                  </a:cubicBezTo>
                  <a:cubicBezTo>
                    <a:pt x="57" y="232"/>
                    <a:pt x="58" y="230"/>
                    <a:pt x="58" y="230"/>
                  </a:cubicBezTo>
                  <a:cubicBezTo>
                    <a:pt x="60" y="228"/>
                    <a:pt x="64" y="221"/>
                    <a:pt x="66" y="220"/>
                  </a:cubicBezTo>
                  <a:cubicBezTo>
                    <a:pt x="66" y="219"/>
                    <a:pt x="65" y="220"/>
                    <a:pt x="66" y="219"/>
                  </a:cubicBezTo>
                  <a:cubicBezTo>
                    <a:pt x="67" y="218"/>
                    <a:pt x="68" y="218"/>
                    <a:pt x="69" y="216"/>
                  </a:cubicBezTo>
                  <a:cubicBezTo>
                    <a:pt x="68" y="217"/>
                    <a:pt x="69" y="217"/>
                    <a:pt x="68" y="218"/>
                  </a:cubicBezTo>
                  <a:cubicBezTo>
                    <a:pt x="68" y="218"/>
                    <a:pt x="68" y="218"/>
                    <a:pt x="67" y="218"/>
                  </a:cubicBezTo>
                  <a:cubicBezTo>
                    <a:pt x="67" y="219"/>
                    <a:pt x="66" y="220"/>
                    <a:pt x="67" y="220"/>
                  </a:cubicBezTo>
                  <a:cubicBezTo>
                    <a:pt x="67" y="219"/>
                    <a:pt x="70" y="216"/>
                    <a:pt x="70" y="215"/>
                  </a:cubicBezTo>
                  <a:cubicBezTo>
                    <a:pt x="71" y="214"/>
                    <a:pt x="71" y="213"/>
                    <a:pt x="72" y="212"/>
                  </a:cubicBezTo>
                  <a:cubicBezTo>
                    <a:pt x="72" y="213"/>
                    <a:pt x="71" y="214"/>
                    <a:pt x="71" y="214"/>
                  </a:cubicBezTo>
                  <a:cubicBezTo>
                    <a:pt x="72" y="213"/>
                    <a:pt x="72" y="212"/>
                    <a:pt x="73" y="211"/>
                  </a:cubicBezTo>
                  <a:cubicBezTo>
                    <a:pt x="72" y="211"/>
                    <a:pt x="76" y="207"/>
                    <a:pt x="76" y="206"/>
                  </a:cubicBezTo>
                  <a:cubicBezTo>
                    <a:pt x="76" y="206"/>
                    <a:pt x="76" y="207"/>
                    <a:pt x="76" y="207"/>
                  </a:cubicBezTo>
                  <a:cubicBezTo>
                    <a:pt x="77" y="206"/>
                    <a:pt x="78" y="205"/>
                    <a:pt x="77" y="205"/>
                  </a:cubicBezTo>
                  <a:cubicBezTo>
                    <a:pt x="79" y="204"/>
                    <a:pt x="78" y="203"/>
                    <a:pt x="79" y="203"/>
                  </a:cubicBezTo>
                  <a:cubicBezTo>
                    <a:pt x="80" y="202"/>
                    <a:pt x="81" y="201"/>
                    <a:pt x="80" y="201"/>
                  </a:cubicBezTo>
                  <a:cubicBezTo>
                    <a:pt x="81" y="199"/>
                    <a:pt x="81" y="201"/>
                    <a:pt x="82" y="200"/>
                  </a:cubicBezTo>
                  <a:cubicBezTo>
                    <a:pt x="81" y="199"/>
                    <a:pt x="82" y="199"/>
                    <a:pt x="83" y="197"/>
                  </a:cubicBezTo>
                  <a:cubicBezTo>
                    <a:pt x="84" y="197"/>
                    <a:pt x="83" y="198"/>
                    <a:pt x="83" y="198"/>
                  </a:cubicBezTo>
                  <a:cubicBezTo>
                    <a:pt x="84" y="197"/>
                    <a:pt x="84" y="197"/>
                    <a:pt x="84" y="197"/>
                  </a:cubicBezTo>
                  <a:cubicBezTo>
                    <a:pt x="84" y="197"/>
                    <a:pt x="84" y="196"/>
                    <a:pt x="85" y="196"/>
                  </a:cubicBezTo>
                  <a:cubicBezTo>
                    <a:pt x="86" y="196"/>
                    <a:pt x="83" y="197"/>
                    <a:pt x="84" y="197"/>
                  </a:cubicBezTo>
                  <a:cubicBezTo>
                    <a:pt x="86" y="196"/>
                    <a:pt x="87" y="194"/>
                    <a:pt x="86" y="194"/>
                  </a:cubicBezTo>
                  <a:cubicBezTo>
                    <a:pt x="87" y="194"/>
                    <a:pt x="89" y="193"/>
                    <a:pt x="88" y="192"/>
                  </a:cubicBezTo>
                  <a:cubicBezTo>
                    <a:pt x="89" y="191"/>
                    <a:pt x="89" y="192"/>
                    <a:pt x="89" y="191"/>
                  </a:cubicBezTo>
                  <a:cubicBezTo>
                    <a:pt x="92" y="188"/>
                    <a:pt x="93" y="187"/>
                    <a:pt x="96" y="183"/>
                  </a:cubicBezTo>
                  <a:cubicBezTo>
                    <a:pt x="97" y="182"/>
                    <a:pt x="96" y="183"/>
                    <a:pt x="97" y="183"/>
                  </a:cubicBezTo>
                  <a:cubicBezTo>
                    <a:pt x="98" y="181"/>
                    <a:pt x="99" y="179"/>
                    <a:pt x="100" y="179"/>
                  </a:cubicBezTo>
                  <a:cubicBezTo>
                    <a:pt x="100" y="178"/>
                    <a:pt x="102" y="177"/>
                    <a:pt x="102" y="177"/>
                  </a:cubicBezTo>
                  <a:cubicBezTo>
                    <a:pt x="102" y="177"/>
                    <a:pt x="102" y="177"/>
                    <a:pt x="102" y="176"/>
                  </a:cubicBezTo>
                  <a:cubicBezTo>
                    <a:pt x="103" y="176"/>
                    <a:pt x="106" y="171"/>
                    <a:pt x="106" y="172"/>
                  </a:cubicBezTo>
                  <a:cubicBezTo>
                    <a:pt x="107" y="170"/>
                    <a:pt x="109" y="168"/>
                    <a:pt x="109" y="167"/>
                  </a:cubicBezTo>
                  <a:cubicBezTo>
                    <a:pt x="111" y="166"/>
                    <a:pt x="115" y="160"/>
                    <a:pt x="115" y="163"/>
                  </a:cubicBezTo>
                  <a:cubicBezTo>
                    <a:pt x="116" y="162"/>
                    <a:pt x="115" y="161"/>
                    <a:pt x="117" y="160"/>
                  </a:cubicBezTo>
                  <a:cubicBezTo>
                    <a:pt x="118" y="160"/>
                    <a:pt x="115" y="162"/>
                    <a:pt x="116" y="162"/>
                  </a:cubicBezTo>
                  <a:cubicBezTo>
                    <a:pt x="117" y="161"/>
                    <a:pt x="119" y="159"/>
                    <a:pt x="119" y="158"/>
                  </a:cubicBezTo>
                  <a:cubicBezTo>
                    <a:pt x="118" y="159"/>
                    <a:pt x="117" y="160"/>
                    <a:pt x="117" y="160"/>
                  </a:cubicBezTo>
                  <a:cubicBezTo>
                    <a:pt x="118" y="158"/>
                    <a:pt x="121" y="156"/>
                    <a:pt x="122" y="155"/>
                  </a:cubicBezTo>
                  <a:cubicBezTo>
                    <a:pt x="123" y="154"/>
                    <a:pt x="121" y="156"/>
                    <a:pt x="122" y="154"/>
                  </a:cubicBezTo>
                  <a:cubicBezTo>
                    <a:pt x="123" y="154"/>
                    <a:pt x="123" y="153"/>
                    <a:pt x="124" y="152"/>
                  </a:cubicBezTo>
                  <a:cubicBezTo>
                    <a:pt x="123" y="153"/>
                    <a:pt x="123" y="153"/>
                    <a:pt x="122" y="153"/>
                  </a:cubicBezTo>
                  <a:cubicBezTo>
                    <a:pt x="122" y="154"/>
                    <a:pt x="121" y="155"/>
                    <a:pt x="120" y="156"/>
                  </a:cubicBezTo>
                  <a:cubicBezTo>
                    <a:pt x="120" y="154"/>
                    <a:pt x="121" y="154"/>
                    <a:pt x="122" y="153"/>
                  </a:cubicBezTo>
                  <a:cubicBezTo>
                    <a:pt x="124" y="152"/>
                    <a:pt x="124" y="153"/>
                    <a:pt x="125" y="151"/>
                  </a:cubicBezTo>
                  <a:cubicBezTo>
                    <a:pt x="126" y="150"/>
                    <a:pt x="125" y="151"/>
                    <a:pt x="125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5" y="151"/>
                    <a:pt x="126" y="151"/>
                  </a:cubicBezTo>
                  <a:cubicBezTo>
                    <a:pt x="127" y="149"/>
                    <a:pt x="127" y="151"/>
                    <a:pt x="127" y="151"/>
                  </a:cubicBezTo>
                  <a:cubicBezTo>
                    <a:pt x="128" y="150"/>
                    <a:pt x="128" y="149"/>
                    <a:pt x="129" y="148"/>
                  </a:cubicBezTo>
                  <a:cubicBezTo>
                    <a:pt x="131" y="147"/>
                    <a:pt x="134" y="144"/>
                    <a:pt x="133" y="143"/>
                  </a:cubicBezTo>
                  <a:cubicBezTo>
                    <a:pt x="134" y="143"/>
                    <a:pt x="133" y="145"/>
                    <a:pt x="134" y="144"/>
                  </a:cubicBezTo>
                  <a:cubicBezTo>
                    <a:pt x="134" y="144"/>
                    <a:pt x="135" y="143"/>
                    <a:pt x="135" y="142"/>
                  </a:cubicBezTo>
                  <a:cubicBezTo>
                    <a:pt x="136" y="141"/>
                    <a:pt x="137" y="140"/>
                    <a:pt x="138" y="139"/>
                  </a:cubicBezTo>
                  <a:cubicBezTo>
                    <a:pt x="139" y="138"/>
                    <a:pt x="137" y="141"/>
                    <a:pt x="139" y="140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1" y="138"/>
                    <a:pt x="142" y="136"/>
                    <a:pt x="143" y="136"/>
                  </a:cubicBezTo>
                  <a:cubicBezTo>
                    <a:pt x="143" y="135"/>
                    <a:pt x="143" y="135"/>
                    <a:pt x="144" y="135"/>
                  </a:cubicBezTo>
                  <a:cubicBezTo>
                    <a:pt x="145" y="134"/>
                    <a:pt x="148" y="132"/>
                    <a:pt x="148" y="130"/>
                  </a:cubicBezTo>
                  <a:cubicBezTo>
                    <a:pt x="148" y="130"/>
                    <a:pt x="151" y="128"/>
                    <a:pt x="150" y="128"/>
                  </a:cubicBezTo>
                  <a:cubicBezTo>
                    <a:pt x="152" y="128"/>
                    <a:pt x="153" y="125"/>
                    <a:pt x="155" y="125"/>
                  </a:cubicBezTo>
                  <a:cubicBezTo>
                    <a:pt x="155" y="124"/>
                    <a:pt x="155" y="124"/>
                    <a:pt x="156" y="124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6" y="123"/>
                    <a:pt x="156" y="122"/>
                    <a:pt x="158" y="121"/>
                  </a:cubicBezTo>
                  <a:cubicBezTo>
                    <a:pt x="157" y="122"/>
                    <a:pt x="155" y="123"/>
                    <a:pt x="156" y="123"/>
                  </a:cubicBezTo>
                  <a:cubicBezTo>
                    <a:pt x="158" y="121"/>
                    <a:pt x="161" y="121"/>
                    <a:pt x="163" y="119"/>
                  </a:cubicBezTo>
                  <a:cubicBezTo>
                    <a:pt x="163" y="118"/>
                    <a:pt x="164" y="117"/>
                    <a:pt x="163" y="117"/>
                  </a:cubicBezTo>
                  <a:cubicBezTo>
                    <a:pt x="161" y="118"/>
                    <a:pt x="163" y="119"/>
                    <a:pt x="161" y="120"/>
                  </a:cubicBezTo>
                  <a:cubicBezTo>
                    <a:pt x="162" y="118"/>
                    <a:pt x="160" y="119"/>
                    <a:pt x="161" y="118"/>
                  </a:cubicBezTo>
                  <a:cubicBezTo>
                    <a:pt x="161" y="118"/>
                    <a:pt x="163" y="117"/>
                    <a:pt x="164" y="116"/>
                  </a:cubicBezTo>
                  <a:cubicBezTo>
                    <a:pt x="164" y="117"/>
                    <a:pt x="163" y="118"/>
                    <a:pt x="165" y="117"/>
                  </a:cubicBezTo>
                  <a:cubicBezTo>
                    <a:pt x="165" y="116"/>
                    <a:pt x="164" y="116"/>
                    <a:pt x="166" y="116"/>
                  </a:cubicBezTo>
                  <a:cubicBezTo>
                    <a:pt x="166" y="116"/>
                    <a:pt x="165" y="116"/>
                    <a:pt x="166" y="116"/>
                  </a:cubicBezTo>
                  <a:cubicBezTo>
                    <a:pt x="167" y="115"/>
                    <a:pt x="168" y="114"/>
                    <a:pt x="169" y="113"/>
                  </a:cubicBezTo>
                  <a:cubicBezTo>
                    <a:pt x="170" y="113"/>
                    <a:pt x="173" y="110"/>
                    <a:pt x="175" y="109"/>
                  </a:cubicBezTo>
                  <a:cubicBezTo>
                    <a:pt x="175" y="109"/>
                    <a:pt x="175" y="108"/>
                    <a:pt x="175" y="108"/>
                  </a:cubicBezTo>
                  <a:cubicBezTo>
                    <a:pt x="176" y="108"/>
                    <a:pt x="177" y="108"/>
                    <a:pt x="177" y="107"/>
                  </a:cubicBezTo>
                  <a:cubicBezTo>
                    <a:pt x="179" y="107"/>
                    <a:pt x="180" y="105"/>
                    <a:pt x="181" y="104"/>
                  </a:cubicBezTo>
                  <a:cubicBezTo>
                    <a:pt x="181" y="104"/>
                    <a:pt x="183" y="103"/>
                    <a:pt x="183" y="103"/>
                  </a:cubicBezTo>
                  <a:cubicBezTo>
                    <a:pt x="182" y="104"/>
                    <a:pt x="181" y="105"/>
                    <a:pt x="181" y="105"/>
                  </a:cubicBezTo>
                  <a:cubicBezTo>
                    <a:pt x="182" y="106"/>
                    <a:pt x="184" y="104"/>
                    <a:pt x="186" y="102"/>
                  </a:cubicBezTo>
                  <a:cubicBezTo>
                    <a:pt x="185" y="103"/>
                    <a:pt x="184" y="103"/>
                    <a:pt x="183" y="104"/>
                  </a:cubicBezTo>
                  <a:cubicBezTo>
                    <a:pt x="185" y="101"/>
                    <a:pt x="188" y="100"/>
                    <a:pt x="190" y="98"/>
                  </a:cubicBezTo>
                  <a:cubicBezTo>
                    <a:pt x="190" y="97"/>
                    <a:pt x="190" y="97"/>
                    <a:pt x="189" y="98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2" y="96"/>
                    <a:pt x="191" y="97"/>
                    <a:pt x="192" y="96"/>
                  </a:cubicBezTo>
                  <a:cubicBezTo>
                    <a:pt x="194" y="95"/>
                    <a:pt x="194" y="95"/>
                    <a:pt x="195" y="94"/>
                  </a:cubicBezTo>
                  <a:cubicBezTo>
                    <a:pt x="196" y="93"/>
                    <a:pt x="193" y="94"/>
                    <a:pt x="193" y="95"/>
                  </a:cubicBezTo>
                  <a:cubicBezTo>
                    <a:pt x="193" y="94"/>
                    <a:pt x="195" y="94"/>
                    <a:pt x="195" y="93"/>
                  </a:cubicBezTo>
                  <a:cubicBezTo>
                    <a:pt x="197" y="92"/>
                    <a:pt x="195" y="94"/>
                    <a:pt x="197" y="93"/>
                  </a:cubicBezTo>
                  <a:cubicBezTo>
                    <a:pt x="198" y="92"/>
                    <a:pt x="203" y="90"/>
                    <a:pt x="202" y="89"/>
                  </a:cubicBezTo>
                  <a:cubicBezTo>
                    <a:pt x="201" y="90"/>
                    <a:pt x="199" y="91"/>
                    <a:pt x="198" y="92"/>
                  </a:cubicBezTo>
                  <a:cubicBezTo>
                    <a:pt x="198" y="91"/>
                    <a:pt x="200" y="90"/>
                    <a:pt x="199" y="90"/>
                  </a:cubicBezTo>
                  <a:cubicBezTo>
                    <a:pt x="201" y="89"/>
                    <a:pt x="205" y="86"/>
                    <a:pt x="206" y="86"/>
                  </a:cubicBezTo>
                  <a:cubicBezTo>
                    <a:pt x="206" y="86"/>
                    <a:pt x="205" y="86"/>
                    <a:pt x="205" y="87"/>
                  </a:cubicBezTo>
                  <a:cubicBezTo>
                    <a:pt x="206" y="86"/>
                    <a:pt x="207" y="85"/>
                    <a:pt x="206" y="87"/>
                  </a:cubicBezTo>
                  <a:cubicBezTo>
                    <a:pt x="205" y="88"/>
                    <a:pt x="206" y="86"/>
                    <a:pt x="205" y="87"/>
                  </a:cubicBezTo>
                  <a:cubicBezTo>
                    <a:pt x="203" y="89"/>
                    <a:pt x="205" y="87"/>
                    <a:pt x="205" y="88"/>
                  </a:cubicBezTo>
                  <a:cubicBezTo>
                    <a:pt x="203" y="89"/>
                    <a:pt x="204" y="89"/>
                    <a:pt x="202" y="90"/>
                  </a:cubicBezTo>
                  <a:cubicBezTo>
                    <a:pt x="203" y="90"/>
                    <a:pt x="204" y="89"/>
                    <a:pt x="205" y="89"/>
                  </a:cubicBezTo>
                  <a:cubicBezTo>
                    <a:pt x="205" y="88"/>
                    <a:pt x="206" y="87"/>
                    <a:pt x="207" y="87"/>
                  </a:cubicBezTo>
                  <a:cubicBezTo>
                    <a:pt x="207" y="87"/>
                    <a:pt x="206" y="88"/>
                    <a:pt x="207" y="88"/>
                  </a:cubicBezTo>
                  <a:cubicBezTo>
                    <a:pt x="208" y="87"/>
                    <a:pt x="209" y="86"/>
                    <a:pt x="208" y="86"/>
                  </a:cubicBezTo>
                  <a:cubicBezTo>
                    <a:pt x="207" y="87"/>
                    <a:pt x="207" y="86"/>
                    <a:pt x="206" y="87"/>
                  </a:cubicBezTo>
                  <a:cubicBezTo>
                    <a:pt x="207" y="86"/>
                    <a:pt x="208" y="86"/>
                    <a:pt x="209" y="85"/>
                  </a:cubicBezTo>
                  <a:cubicBezTo>
                    <a:pt x="209" y="84"/>
                    <a:pt x="210" y="84"/>
                    <a:pt x="210" y="84"/>
                  </a:cubicBezTo>
                  <a:cubicBezTo>
                    <a:pt x="209" y="85"/>
                    <a:pt x="208" y="85"/>
                    <a:pt x="207" y="85"/>
                  </a:cubicBezTo>
                  <a:cubicBezTo>
                    <a:pt x="207" y="84"/>
                    <a:pt x="208" y="85"/>
                    <a:pt x="209" y="84"/>
                  </a:cubicBezTo>
                  <a:cubicBezTo>
                    <a:pt x="207" y="84"/>
                    <a:pt x="206" y="85"/>
                    <a:pt x="205" y="86"/>
                  </a:cubicBezTo>
                  <a:cubicBezTo>
                    <a:pt x="205" y="86"/>
                    <a:pt x="205" y="85"/>
                    <a:pt x="205" y="85"/>
                  </a:cubicBezTo>
                  <a:cubicBezTo>
                    <a:pt x="204" y="86"/>
                    <a:pt x="203" y="87"/>
                    <a:pt x="204" y="87"/>
                  </a:cubicBezTo>
                  <a:cubicBezTo>
                    <a:pt x="202" y="88"/>
                    <a:pt x="201" y="88"/>
                    <a:pt x="200" y="89"/>
                  </a:cubicBezTo>
                  <a:cubicBezTo>
                    <a:pt x="201" y="89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7" y="91"/>
                    <a:pt x="197" y="92"/>
                  </a:cubicBezTo>
                  <a:cubicBezTo>
                    <a:pt x="195" y="92"/>
                    <a:pt x="194" y="93"/>
                    <a:pt x="193" y="94"/>
                  </a:cubicBezTo>
                  <a:cubicBezTo>
                    <a:pt x="193" y="94"/>
                    <a:pt x="192" y="94"/>
                    <a:pt x="192" y="94"/>
                  </a:cubicBezTo>
                  <a:cubicBezTo>
                    <a:pt x="190" y="96"/>
                    <a:pt x="186" y="97"/>
                    <a:pt x="185" y="99"/>
                  </a:cubicBezTo>
                  <a:cubicBezTo>
                    <a:pt x="184" y="99"/>
                    <a:pt x="183" y="100"/>
                    <a:pt x="183" y="101"/>
                  </a:cubicBezTo>
                  <a:cubicBezTo>
                    <a:pt x="182" y="102"/>
                    <a:pt x="182" y="101"/>
                    <a:pt x="181" y="101"/>
                  </a:cubicBezTo>
                  <a:cubicBezTo>
                    <a:pt x="181" y="103"/>
                    <a:pt x="177" y="104"/>
                    <a:pt x="175" y="105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74" y="107"/>
                    <a:pt x="174" y="107"/>
                    <a:pt x="172" y="109"/>
                  </a:cubicBezTo>
                  <a:cubicBezTo>
                    <a:pt x="172" y="108"/>
                    <a:pt x="173" y="107"/>
                    <a:pt x="172" y="107"/>
                  </a:cubicBezTo>
                  <a:cubicBezTo>
                    <a:pt x="171" y="110"/>
                    <a:pt x="166" y="113"/>
                    <a:pt x="164" y="115"/>
                  </a:cubicBezTo>
                  <a:cubicBezTo>
                    <a:pt x="164" y="115"/>
                    <a:pt x="164" y="115"/>
                    <a:pt x="164" y="116"/>
                  </a:cubicBezTo>
                  <a:cubicBezTo>
                    <a:pt x="163" y="116"/>
                    <a:pt x="162" y="117"/>
                    <a:pt x="161" y="118"/>
                  </a:cubicBezTo>
                  <a:cubicBezTo>
                    <a:pt x="161" y="117"/>
                    <a:pt x="162" y="116"/>
                    <a:pt x="161" y="116"/>
                  </a:cubicBezTo>
                  <a:cubicBezTo>
                    <a:pt x="156" y="120"/>
                    <a:pt x="151" y="126"/>
                    <a:pt x="147" y="128"/>
                  </a:cubicBezTo>
                  <a:cubicBezTo>
                    <a:pt x="147" y="128"/>
                    <a:pt x="148" y="127"/>
                    <a:pt x="148" y="126"/>
                  </a:cubicBezTo>
                  <a:cubicBezTo>
                    <a:pt x="147" y="127"/>
                    <a:pt x="148" y="126"/>
                    <a:pt x="147" y="127"/>
                  </a:cubicBezTo>
                  <a:cubicBezTo>
                    <a:pt x="146" y="129"/>
                    <a:pt x="145" y="128"/>
                    <a:pt x="144" y="129"/>
                  </a:cubicBezTo>
                  <a:cubicBezTo>
                    <a:pt x="143" y="130"/>
                    <a:pt x="144" y="130"/>
                    <a:pt x="143" y="131"/>
                  </a:cubicBezTo>
                  <a:cubicBezTo>
                    <a:pt x="142" y="131"/>
                    <a:pt x="142" y="131"/>
                    <a:pt x="141" y="132"/>
                  </a:cubicBezTo>
                  <a:cubicBezTo>
                    <a:pt x="140" y="133"/>
                    <a:pt x="141" y="132"/>
                    <a:pt x="141" y="133"/>
                  </a:cubicBezTo>
                  <a:cubicBezTo>
                    <a:pt x="140" y="133"/>
                    <a:pt x="138" y="136"/>
                    <a:pt x="138" y="135"/>
                  </a:cubicBezTo>
                  <a:cubicBezTo>
                    <a:pt x="138" y="135"/>
                    <a:pt x="139" y="134"/>
                    <a:pt x="139" y="134"/>
                  </a:cubicBezTo>
                  <a:cubicBezTo>
                    <a:pt x="137" y="135"/>
                    <a:pt x="139" y="134"/>
                    <a:pt x="137" y="134"/>
                  </a:cubicBezTo>
                  <a:cubicBezTo>
                    <a:pt x="136" y="135"/>
                    <a:pt x="137" y="135"/>
                    <a:pt x="137" y="135"/>
                  </a:cubicBezTo>
                  <a:cubicBezTo>
                    <a:pt x="136" y="137"/>
                    <a:pt x="133" y="139"/>
                    <a:pt x="131" y="140"/>
                  </a:cubicBezTo>
                  <a:cubicBezTo>
                    <a:pt x="131" y="141"/>
                    <a:pt x="130" y="142"/>
                    <a:pt x="130" y="143"/>
                  </a:cubicBezTo>
                  <a:cubicBezTo>
                    <a:pt x="128" y="144"/>
                    <a:pt x="130" y="142"/>
                    <a:pt x="129" y="143"/>
                  </a:cubicBezTo>
                  <a:cubicBezTo>
                    <a:pt x="128" y="144"/>
                    <a:pt x="127" y="145"/>
                    <a:pt x="126" y="146"/>
                  </a:cubicBezTo>
                  <a:cubicBezTo>
                    <a:pt x="127" y="146"/>
                    <a:pt x="127" y="145"/>
                    <a:pt x="127" y="146"/>
                  </a:cubicBezTo>
                  <a:cubicBezTo>
                    <a:pt x="126" y="146"/>
                    <a:pt x="126" y="148"/>
                    <a:pt x="126" y="147"/>
                  </a:cubicBezTo>
                  <a:cubicBezTo>
                    <a:pt x="125" y="148"/>
                    <a:pt x="125" y="149"/>
                    <a:pt x="124" y="150"/>
                  </a:cubicBezTo>
                  <a:cubicBezTo>
                    <a:pt x="124" y="149"/>
                    <a:pt x="125" y="149"/>
                    <a:pt x="125" y="148"/>
                  </a:cubicBezTo>
                  <a:cubicBezTo>
                    <a:pt x="124" y="149"/>
                    <a:pt x="125" y="148"/>
                    <a:pt x="125" y="147"/>
                  </a:cubicBezTo>
                  <a:cubicBezTo>
                    <a:pt x="124" y="148"/>
                    <a:pt x="123" y="149"/>
                    <a:pt x="122" y="149"/>
                  </a:cubicBezTo>
                  <a:cubicBezTo>
                    <a:pt x="123" y="149"/>
                    <a:pt x="124" y="147"/>
                    <a:pt x="123" y="148"/>
                  </a:cubicBezTo>
                  <a:cubicBezTo>
                    <a:pt x="121" y="149"/>
                    <a:pt x="120" y="152"/>
                    <a:pt x="119" y="153"/>
                  </a:cubicBezTo>
                  <a:cubicBezTo>
                    <a:pt x="119" y="152"/>
                    <a:pt x="120" y="151"/>
                    <a:pt x="119" y="152"/>
                  </a:cubicBezTo>
                  <a:cubicBezTo>
                    <a:pt x="118" y="153"/>
                    <a:pt x="117" y="156"/>
                    <a:pt x="115" y="156"/>
                  </a:cubicBezTo>
                  <a:cubicBezTo>
                    <a:pt x="116" y="156"/>
                    <a:pt x="117" y="155"/>
                    <a:pt x="116" y="155"/>
                  </a:cubicBezTo>
                  <a:cubicBezTo>
                    <a:pt x="115" y="156"/>
                    <a:pt x="114" y="157"/>
                    <a:pt x="113" y="159"/>
                  </a:cubicBezTo>
                  <a:cubicBezTo>
                    <a:pt x="112" y="159"/>
                    <a:pt x="112" y="159"/>
                    <a:pt x="111" y="159"/>
                  </a:cubicBezTo>
                  <a:cubicBezTo>
                    <a:pt x="111" y="160"/>
                    <a:pt x="111" y="160"/>
                    <a:pt x="110" y="161"/>
                  </a:cubicBezTo>
                  <a:cubicBezTo>
                    <a:pt x="110" y="161"/>
                    <a:pt x="110" y="162"/>
                    <a:pt x="109" y="162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06" y="164"/>
                    <a:pt x="105" y="167"/>
                    <a:pt x="103" y="169"/>
                  </a:cubicBezTo>
                  <a:cubicBezTo>
                    <a:pt x="103" y="169"/>
                    <a:pt x="103" y="168"/>
                    <a:pt x="102" y="168"/>
                  </a:cubicBezTo>
                  <a:cubicBezTo>
                    <a:pt x="102" y="169"/>
                    <a:pt x="101" y="170"/>
                    <a:pt x="100" y="171"/>
                  </a:cubicBezTo>
                  <a:cubicBezTo>
                    <a:pt x="101" y="170"/>
                    <a:pt x="102" y="168"/>
                    <a:pt x="102" y="169"/>
                  </a:cubicBezTo>
                  <a:cubicBezTo>
                    <a:pt x="101" y="171"/>
                    <a:pt x="100" y="171"/>
                    <a:pt x="98" y="172"/>
                  </a:cubicBezTo>
                  <a:cubicBezTo>
                    <a:pt x="97" y="174"/>
                    <a:pt x="99" y="172"/>
                    <a:pt x="99" y="173"/>
                  </a:cubicBezTo>
                  <a:cubicBezTo>
                    <a:pt x="96" y="175"/>
                    <a:pt x="94" y="179"/>
                    <a:pt x="92" y="181"/>
                  </a:cubicBezTo>
                  <a:cubicBezTo>
                    <a:pt x="92" y="180"/>
                    <a:pt x="93" y="180"/>
                    <a:pt x="93" y="179"/>
                  </a:cubicBezTo>
                  <a:cubicBezTo>
                    <a:pt x="92" y="180"/>
                    <a:pt x="93" y="179"/>
                    <a:pt x="92" y="180"/>
                  </a:cubicBezTo>
                  <a:cubicBezTo>
                    <a:pt x="90" y="183"/>
                    <a:pt x="87" y="186"/>
                    <a:pt x="84" y="189"/>
                  </a:cubicBezTo>
                  <a:cubicBezTo>
                    <a:pt x="85" y="188"/>
                    <a:pt x="85" y="188"/>
                    <a:pt x="84" y="188"/>
                  </a:cubicBezTo>
                  <a:cubicBezTo>
                    <a:pt x="83" y="190"/>
                    <a:pt x="83" y="191"/>
                    <a:pt x="82" y="192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0" y="194"/>
                    <a:pt x="78" y="196"/>
                    <a:pt x="76" y="199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3" y="202"/>
                    <a:pt x="73" y="202"/>
                    <a:pt x="71" y="205"/>
                  </a:cubicBezTo>
                  <a:cubicBezTo>
                    <a:pt x="71" y="204"/>
                    <a:pt x="71" y="203"/>
                    <a:pt x="70" y="204"/>
                  </a:cubicBezTo>
                  <a:cubicBezTo>
                    <a:pt x="70" y="205"/>
                    <a:pt x="69" y="204"/>
                    <a:pt x="69" y="206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68" y="208"/>
                    <a:pt x="67" y="208"/>
                    <a:pt x="67" y="209"/>
                  </a:cubicBezTo>
                  <a:cubicBezTo>
                    <a:pt x="67" y="209"/>
                    <a:pt x="68" y="208"/>
                    <a:pt x="68" y="209"/>
                  </a:cubicBezTo>
                  <a:cubicBezTo>
                    <a:pt x="66" y="211"/>
                    <a:pt x="67" y="210"/>
                    <a:pt x="65" y="212"/>
                  </a:cubicBezTo>
                  <a:cubicBezTo>
                    <a:pt x="65" y="212"/>
                    <a:pt x="66" y="210"/>
                    <a:pt x="66" y="212"/>
                  </a:cubicBezTo>
                  <a:cubicBezTo>
                    <a:pt x="63" y="213"/>
                    <a:pt x="60" y="218"/>
                    <a:pt x="61" y="216"/>
                  </a:cubicBezTo>
                  <a:cubicBezTo>
                    <a:pt x="59" y="217"/>
                    <a:pt x="59" y="219"/>
                    <a:pt x="58" y="220"/>
                  </a:cubicBezTo>
                  <a:cubicBezTo>
                    <a:pt x="58" y="220"/>
                    <a:pt x="58" y="219"/>
                    <a:pt x="58" y="219"/>
                  </a:cubicBezTo>
                  <a:cubicBezTo>
                    <a:pt x="57" y="221"/>
                    <a:pt x="56" y="220"/>
                    <a:pt x="55" y="222"/>
                  </a:cubicBezTo>
                  <a:cubicBezTo>
                    <a:pt x="55" y="223"/>
                    <a:pt x="56" y="222"/>
                    <a:pt x="56" y="223"/>
                  </a:cubicBezTo>
                  <a:cubicBezTo>
                    <a:pt x="55" y="223"/>
                    <a:pt x="53" y="226"/>
                    <a:pt x="53" y="227"/>
                  </a:cubicBezTo>
                  <a:cubicBezTo>
                    <a:pt x="47" y="235"/>
                    <a:pt x="41" y="244"/>
                    <a:pt x="35" y="252"/>
                  </a:cubicBezTo>
                  <a:cubicBezTo>
                    <a:pt x="35" y="251"/>
                    <a:pt x="36" y="250"/>
                    <a:pt x="36" y="249"/>
                  </a:cubicBezTo>
                  <a:cubicBezTo>
                    <a:pt x="36" y="249"/>
                    <a:pt x="37" y="248"/>
                    <a:pt x="36" y="248"/>
                  </a:cubicBezTo>
                  <a:cubicBezTo>
                    <a:pt x="36" y="249"/>
                    <a:pt x="36" y="249"/>
                    <a:pt x="36" y="250"/>
                  </a:cubicBezTo>
                  <a:cubicBezTo>
                    <a:pt x="35" y="250"/>
                    <a:pt x="36" y="250"/>
                    <a:pt x="35" y="251"/>
                  </a:cubicBezTo>
                  <a:cubicBezTo>
                    <a:pt x="34" y="252"/>
                    <a:pt x="35" y="251"/>
                    <a:pt x="34" y="251"/>
                  </a:cubicBezTo>
                  <a:cubicBezTo>
                    <a:pt x="34" y="251"/>
                    <a:pt x="34" y="252"/>
                    <a:pt x="33" y="253"/>
                  </a:cubicBezTo>
                  <a:cubicBezTo>
                    <a:pt x="33" y="253"/>
                    <a:pt x="33" y="253"/>
                    <a:pt x="33" y="253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5" y="253"/>
                    <a:pt x="35" y="254"/>
                    <a:pt x="34" y="254"/>
                  </a:cubicBezTo>
                  <a:cubicBezTo>
                    <a:pt x="34" y="254"/>
                    <a:pt x="35" y="252"/>
                    <a:pt x="34" y="253"/>
                  </a:cubicBezTo>
                  <a:cubicBezTo>
                    <a:pt x="33" y="256"/>
                    <a:pt x="30" y="257"/>
                    <a:pt x="30" y="260"/>
                  </a:cubicBezTo>
                  <a:cubicBezTo>
                    <a:pt x="29" y="260"/>
                    <a:pt x="29" y="260"/>
                    <a:pt x="29" y="261"/>
                  </a:cubicBezTo>
                  <a:cubicBezTo>
                    <a:pt x="28" y="261"/>
                    <a:pt x="28" y="262"/>
                    <a:pt x="27" y="263"/>
                  </a:cubicBezTo>
                  <a:cubicBezTo>
                    <a:pt x="28" y="262"/>
                    <a:pt x="28" y="261"/>
                    <a:pt x="29" y="259"/>
                  </a:cubicBezTo>
                  <a:cubicBezTo>
                    <a:pt x="27" y="261"/>
                    <a:pt x="26" y="263"/>
                    <a:pt x="25" y="265"/>
                  </a:cubicBezTo>
                  <a:cubicBezTo>
                    <a:pt x="25" y="264"/>
                    <a:pt x="24" y="267"/>
                    <a:pt x="23" y="267"/>
                  </a:cubicBezTo>
                  <a:cubicBezTo>
                    <a:pt x="23" y="267"/>
                    <a:pt x="24" y="264"/>
                    <a:pt x="23" y="265"/>
                  </a:cubicBezTo>
                  <a:cubicBezTo>
                    <a:pt x="23" y="266"/>
                    <a:pt x="22" y="267"/>
                    <a:pt x="21" y="269"/>
                  </a:cubicBezTo>
                  <a:cubicBezTo>
                    <a:pt x="21" y="270"/>
                    <a:pt x="21" y="270"/>
                    <a:pt x="21" y="271"/>
                  </a:cubicBezTo>
                  <a:cubicBezTo>
                    <a:pt x="20" y="271"/>
                    <a:pt x="20" y="271"/>
                    <a:pt x="19" y="272"/>
                  </a:cubicBezTo>
                  <a:cubicBezTo>
                    <a:pt x="19" y="271"/>
                    <a:pt x="19" y="272"/>
                    <a:pt x="19" y="271"/>
                  </a:cubicBezTo>
                  <a:cubicBezTo>
                    <a:pt x="19" y="270"/>
                    <a:pt x="20" y="269"/>
                    <a:pt x="20" y="268"/>
                  </a:cubicBezTo>
                  <a:cubicBezTo>
                    <a:pt x="22" y="266"/>
                    <a:pt x="23" y="263"/>
                    <a:pt x="26" y="260"/>
                  </a:cubicBezTo>
                  <a:cubicBezTo>
                    <a:pt x="26" y="258"/>
                    <a:pt x="28" y="257"/>
                    <a:pt x="29" y="255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9" y="254"/>
                    <a:pt x="29" y="253"/>
                    <a:pt x="30" y="253"/>
                  </a:cubicBezTo>
                  <a:cubicBezTo>
                    <a:pt x="30" y="253"/>
                    <a:pt x="30" y="254"/>
                    <a:pt x="31" y="253"/>
                  </a:cubicBezTo>
                  <a:cubicBezTo>
                    <a:pt x="31" y="253"/>
                    <a:pt x="31" y="253"/>
                    <a:pt x="31" y="252"/>
                  </a:cubicBezTo>
                  <a:cubicBezTo>
                    <a:pt x="32" y="250"/>
                    <a:pt x="31" y="252"/>
                    <a:pt x="31" y="250"/>
                  </a:cubicBezTo>
                  <a:cubicBezTo>
                    <a:pt x="32" y="249"/>
                    <a:pt x="32" y="249"/>
                    <a:pt x="33" y="247"/>
                  </a:cubicBezTo>
                  <a:cubicBezTo>
                    <a:pt x="33" y="247"/>
                    <a:pt x="33" y="247"/>
                    <a:pt x="34" y="247"/>
                  </a:cubicBezTo>
                  <a:cubicBezTo>
                    <a:pt x="34" y="246"/>
                    <a:pt x="34" y="245"/>
                    <a:pt x="35" y="244"/>
                  </a:cubicBezTo>
                  <a:cubicBezTo>
                    <a:pt x="36" y="245"/>
                    <a:pt x="34" y="247"/>
                    <a:pt x="33" y="249"/>
                  </a:cubicBezTo>
                  <a:cubicBezTo>
                    <a:pt x="33" y="248"/>
                    <a:pt x="33" y="250"/>
                    <a:pt x="34" y="249"/>
                  </a:cubicBezTo>
                  <a:cubicBezTo>
                    <a:pt x="34" y="247"/>
                    <a:pt x="35" y="246"/>
                    <a:pt x="36" y="245"/>
                  </a:cubicBezTo>
                  <a:cubicBezTo>
                    <a:pt x="37" y="243"/>
                    <a:pt x="37" y="244"/>
                    <a:pt x="37" y="243"/>
                  </a:cubicBezTo>
                  <a:cubicBezTo>
                    <a:pt x="38" y="242"/>
                    <a:pt x="38" y="243"/>
                    <a:pt x="38" y="242"/>
                  </a:cubicBezTo>
                  <a:cubicBezTo>
                    <a:pt x="39" y="241"/>
                    <a:pt x="39" y="240"/>
                    <a:pt x="39" y="240"/>
                  </a:cubicBezTo>
                  <a:cubicBezTo>
                    <a:pt x="40" y="239"/>
                    <a:pt x="40" y="240"/>
                    <a:pt x="41" y="238"/>
                  </a:cubicBezTo>
                  <a:cubicBezTo>
                    <a:pt x="40" y="239"/>
                    <a:pt x="40" y="239"/>
                    <a:pt x="40" y="237"/>
                  </a:cubicBezTo>
                  <a:cubicBezTo>
                    <a:pt x="41" y="237"/>
                    <a:pt x="41" y="236"/>
                    <a:pt x="43" y="236"/>
                  </a:cubicBezTo>
                  <a:cubicBezTo>
                    <a:pt x="43" y="234"/>
                    <a:pt x="43" y="235"/>
                    <a:pt x="44" y="233"/>
                  </a:cubicBezTo>
                  <a:cubicBezTo>
                    <a:pt x="43" y="234"/>
                    <a:pt x="42" y="236"/>
                    <a:pt x="41" y="236"/>
                  </a:cubicBezTo>
                  <a:cubicBezTo>
                    <a:pt x="42" y="234"/>
                    <a:pt x="44" y="232"/>
                    <a:pt x="45" y="231"/>
                  </a:cubicBezTo>
                  <a:cubicBezTo>
                    <a:pt x="44" y="230"/>
                    <a:pt x="48" y="227"/>
                    <a:pt x="49" y="225"/>
                  </a:cubicBezTo>
                  <a:cubicBezTo>
                    <a:pt x="47" y="226"/>
                    <a:pt x="44" y="230"/>
                    <a:pt x="44" y="228"/>
                  </a:cubicBezTo>
                  <a:cubicBezTo>
                    <a:pt x="44" y="229"/>
                    <a:pt x="43" y="230"/>
                    <a:pt x="43" y="230"/>
                  </a:cubicBezTo>
                  <a:cubicBezTo>
                    <a:pt x="44" y="230"/>
                    <a:pt x="44" y="230"/>
                    <a:pt x="44" y="230"/>
                  </a:cubicBezTo>
                  <a:cubicBezTo>
                    <a:pt x="42" y="232"/>
                    <a:pt x="43" y="232"/>
                    <a:pt x="42" y="234"/>
                  </a:cubicBezTo>
                  <a:cubicBezTo>
                    <a:pt x="42" y="233"/>
                    <a:pt x="42" y="232"/>
                    <a:pt x="42" y="233"/>
                  </a:cubicBezTo>
                  <a:cubicBezTo>
                    <a:pt x="41" y="233"/>
                    <a:pt x="41" y="234"/>
                    <a:pt x="41" y="234"/>
                  </a:cubicBezTo>
                  <a:cubicBezTo>
                    <a:pt x="40" y="236"/>
                    <a:pt x="40" y="236"/>
                    <a:pt x="40" y="236"/>
                  </a:cubicBezTo>
                  <a:cubicBezTo>
                    <a:pt x="40" y="236"/>
                    <a:pt x="39" y="237"/>
                    <a:pt x="38" y="238"/>
                  </a:cubicBezTo>
                  <a:cubicBezTo>
                    <a:pt x="38" y="236"/>
                    <a:pt x="39" y="236"/>
                    <a:pt x="40" y="235"/>
                  </a:cubicBezTo>
                  <a:cubicBezTo>
                    <a:pt x="39" y="235"/>
                    <a:pt x="39" y="236"/>
                    <a:pt x="38" y="236"/>
                  </a:cubicBezTo>
                  <a:cubicBezTo>
                    <a:pt x="38" y="238"/>
                    <a:pt x="38" y="238"/>
                    <a:pt x="38" y="238"/>
                  </a:cubicBezTo>
                  <a:cubicBezTo>
                    <a:pt x="38" y="238"/>
                    <a:pt x="38" y="238"/>
                    <a:pt x="38" y="238"/>
                  </a:cubicBezTo>
                  <a:cubicBezTo>
                    <a:pt x="37" y="240"/>
                    <a:pt x="36" y="242"/>
                    <a:pt x="34" y="243"/>
                  </a:cubicBezTo>
                  <a:cubicBezTo>
                    <a:pt x="34" y="247"/>
                    <a:pt x="29" y="251"/>
                    <a:pt x="28" y="254"/>
                  </a:cubicBezTo>
                  <a:cubicBezTo>
                    <a:pt x="28" y="253"/>
                    <a:pt x="28" y="253"/>
                    <a:pt x="28" y="252"/>
                  </a:cubicBezTo>
                  <a:cubicBezTo>
                    <a:pt x="29" y="251"/>
                    <a:pt x="32" y="249"/>
                    <a:pt x="32" y="247"/>
                  </a:cubicBezTo>
                  <a:cubicBezTo>
                    <a:pt x="33" y="246"/>
                    <a:pt x="33" y="245"/>
                    <a:pt x="34" y="244"/>
                  </a:cubicBezTo>
                  <a:cubicBezTo>
                    <a:pt x="33" y="244"/>
                    <a:pt x="33" y="246"/>
                    <a:pt x="32" y="245"/>
                  </a:cubicBezTo>
                  <a:cubicBezTo>
                    <a:pt x="32" y="247"/>
                    <a:pt x="30" y="248"/>
                    <a:pt x="31" y="249"/>
                  </a:cubicBezTo>
                  <a:cubicBezTo>
                    <a:pt x="29" y="250"/>
                    <a:pt x="28" y="252"/>
                    <a:pt x="27" y="253"/>
                  </a:cubicBezTo>
                  <a:cubicBezTo>
                    <a:pt x="27" y="252"/>
                    <a:pt x="28" y="251"/>
                    <a:pt x="27" y="252"/>
                  </a:cubicBezTo>
                  <a:cubicBezTo>
                    <a:pt x="27" y="253"/>
                    <a:pt x="26" y="253"/>
                    <a:pt x="26" y="253"/>
                  </a:cubicBezTo>
                  <a:cubicBezTo>
                    <a:pt x="27" y="253"/>
                    <a:pt x="25" y="254"/>
                    <a:pt x="25" y="255"/>
                  </a:cubicBezTo>
                  <a:cubicBezTo>
                    <a:pt x="26" y="254"/>
                    <a:pt x="26" y="254"/>
                    <a:pt x="26" y="255"/>
                  </a:cubicBezTo>
                  <a:cubicBezTo>
                    <a:pt x="25" y="256"/>
                    <a:pt x="25" y="257"/>
                    <a:pt x="23" y="258"/>
                  </a:cubicBezTo>
                  <a:cubicBezTo>
                    <a:pt x="23" y="258"/>
                    <a:pt x="24" y="257"/>
                    <a:pt x="23" y="257"/>
                  </a:cubicBezTo>
                  <a:cubicBezTo>
                    <a:pt x="22" y="258"/>
                    <a:pt x="23" y="259"/>
                    <a:pt x="22" y="260"/>
                  </a:cubicBezTo>
                  <a:cubicBezTo>
                    <a:pt x="21" y="261"/>
                    <a:pt x="20" y="263"/>
                    <a:pt x="19" y="263"/>
                  </a:cubicBezTo>
                  <a:cubicBezTo>
                    <a:pt x="18" y="265"/>
                    <a:pt x="17" y="266"/>
                    <a:pt x="16" y="267"/>
                  </a:cubicBezTo>
                  <a:cubicBezTo>
                    <a:pt x="17" y="266"/>
                    <a:pt x="16" y="266"/>
                    <a:pt x="16" y="266"/>
                  </a:cubicBezTo>
                  <a:cubicBezTo>
                    <a:pt x="16" y="267"/>
                    <a:pt x="14" y="268"/>
                    <a:pt x="15" y="268"/>
                  </a:cubicBezTo>
                  <a:cubicBezTo>
                    <a:pt x="14" y="270"/>
                    <a:pt x="14" y="268"/>
                    <a:pt x="14" y="269"/>
                  </a:cubicBezTo>
                  <a:cubicBezTo>
                    <a:pt x="13" y="269"/>
                    <a:pt x="13" y="270"/>
                    <a:pt x="12" y="270"/>
                  </a:cubicBezTo>
                  <a:cubicBezTo>
                    <a:pt x="13" y="271"/>
                    <a:pt x="13" y="270"/>
                    <a:pt x="14" y="269"/>
                  </a:cubicBezTo>
                  <a:cubicBezTo>
                    <a:pt x="14" y="270"/>
                    <a:pt x="13" y="270"/>
                    <a:pt x="13" y="271"/>
                  </a:cubicBezTo>
                  <a:cubicBezTo>
                    <a:pt x="13" y="272"/>
                    <a:pt x="12" y="272"/>
                    <a:pt x="12" y="273"/>
                  </a:cubicBezTo>
                  <a:cubicBezTo>
                    <a:pt x="12" y="273"/>
                    <a:pt x="10" y="275"/>
                    <a:pt x="11" y="274"/>
                  </a:cubicBezTo>
                  <a:cubicBezTo>
                    <a:pt x="11" y="273"/>
                    <a:pt x="12" y="273"/>
                    <a:pt x="12" y="271"/>
                  </a:cubicBezTo>
                  <a:cubicBezTo>
                    <a:pt x="11" y="273"/>
                    <a:pt x="11" y="272"/>
                    <a:pt x="10" y="272"/>
                  </a:cubicBezTo>
                  <a:cubicBezTo>
                    <a:pt x="10" y="274"/>
                    <a:pt x="9" y="274"/>
                    <a:pt x="8" y="276"/>
                  </a:cubicBezTo>
                  <a:cubicBezTo>
                    <a:pt x="8" y="275"/>
                    <a:pt x="9" y="274"/>
                    <a:pt x="9" y="273"/>
                  </a:cubicBezTo>
                  <a:cubicBezTo>
                    <a:pt x="10" y="273"/>
                    <a:pt x="10" y="272"/>
                    <a:pt x="11" y="270"/>
                  </a:cubicBezTo>
                  <a:cubicBezTo>
                    <a:pt x="11" y="271"/>
                    <a:pt x="11" y="270"/>
                    <a:pt x="11" y="270"/>
                  </a:cubicBezTo>
                  <a:cubicBezTo>
                    <a:pt x="12" y="270"/>
                    <a:pt x="13" y="266"/>
                    <a:pt x="14" y="265"/>
                  </a:cubicBezTo>
                  <a:cubicBezTo>
                    <a:pt x="14" y="264"/>
                    <a:pt x="14" y="265"/>
                    <a:pt x="15" y="264"/>
                  </a:cubicBezTo>
                  <a:cubicBezTo>
                    <a:pt x="15" y="262"/>
                    <a:pt x="17" y="260"/>
                    <a:pt x="17" y="260"/>
                  </a:cubicBezTo>
                  <a:cubicBezTo>
                    <a:pt x="17" y="261"/>
                    <a:pt x="16" y="261"/>
                    <a:pt x="16" y="262"/>
                  </a:cubicBezTo>
                  <a:cubicBezTo>
                    <a:pt x="16" y="262"/>
                    <a:pt x="15" y="265"/>
                    <a:pt x="16" y="264"/>
                  </a:cubicBezTo>
                  <a:cubicBezTo>
                    <a:pt x="17" y="263"/>
                    <a:pt x="16" y="264"/>
                    <a:pt x="17" y="262"/>
                  </a:cubicBezTo>
                  <a:cubicBezTo>
                    <a:pt x="17" y="262"/>
                    <a:pt x="18" y="260"/>
                    <a:pt x="18" y="260"/>
                  </a:cubicBezTo>
                  <a:cubicBezTo>
                    <a:pt x="19" y="259"/>
                    <a:pt x="18" y="261"/>
                    <a:pt x="19" y="260"/>
                  </a:cubicBezTo>
                  <a:cubicBezTo>
                    <a:pt x="19" y="259"/>
                    <a:pt x="20" y="257"/>
                    <a:pt x="20" y="256"/>
                  </a:cubicBezTo>
                  <a:cubicBezTo>
                    <a:pt x="20" y="256"/>
                    <a:pt x="20" y="256"/>
                    <a:pt x="20" y="255"/>
                  </a:cubicBezTo>
                  <a:cubicBezTo>
                    <a:pt x="21" y="253"/>
                    <a:pt x="22" y="251"/>
                    <a:pt x="23" y="250"/>
                  </a:cubicBezTo>
                  <a:cubicBezTo>
                    <a:pt x="24" y="250"/>
                    <a:pt x="22" y="252"/>
                    <a:pt x="23" y="251"/>
                  </a:cubicBezTo>
                  <a:cubicBezTo>
                    <a:pt x="24" y="250"/>
                    <a:pt x="24" y="250"/>
                    <a:pt x="25" y="248"/>
                  </a:cubicBezTo>
                  <a:cubicBezTo>
                    <a:pt x="26" y="248"/>
                    <a:pt x="28" y="246"/>
                    <a:pt x="28" y="244"/>
                  </a:cubicBezTo>
                  <a:cubicBezTo>
                    <a:pt x="29" y="243"/>
                    <a:pt x="29" y="245"/>
                    <a:pt x="30" y="244"/>
                  </a:cubicBezTo>
                  <a:cubicBezTo>
                    <a:pt x="29" y="243"/>
                    <a:pt x="31" y="242"/>
                    <a:pt x="31" y="241"/>
                  </a:cubicBezTo>
                  <a:cubicBezTo>
                    <a:pt x="31" y="241"/>
                    <a:pt x="31" y="240"/>
                    <a:pt x="32" y="239"/>
                  </a:cubicBezTo>
                  <a:cubicBezTo>
                    <a:pt x="32" y="240"/>
                    <a:pt x="32" y="241"/>
                    <a:pt x="32" y="240"/>
                  </a:cubicBezTo>
                  <a:cubicBezTo>
                    <a:pt x="32" y="239"/>
                    <a:pt x="33" y="239"/>
                    <a:pt x="33" y="238"/>
                  </a:cubicBezTo>
                  <a:cubicBezTo>
                    <a:pt x="34" y="238"/>
                    <a:pt x="33" y="239"/>
                    <a:pt x="34" y="238"/>
                  </a:cubicBezTo>
                  <a:cubicBezTo>
                    <a:pt x="34" y="237"/>
                    <a:pt x="35" y="236"/>
                    <a:pt x="36" y="235"/>
                  </a:cubicBezTo>
                  <a:cubicBezTo>
                    <a:pt x="35" y="236"/>
                    <a:pt x="34" y="236"/>
                    <a:pt x="33" y="237"/>
                  </a:cubicBezTo>
                  <a:cubicBezTo>
                    <a:pt x="34" y="235"/>
                    <a:pt x="36" y="234"/>
                    <a:pt x="37" y="232"/>
                  </a:cubicBezTo>
                  <a:cubicBezTo>
                    <a:pt x="36" y="234"/>
                    <a:pt x="34" y="236"/>
                    <a:pt x="32" y="238"/>
                  </a:cubicBezTo>
                  <a:cubicBezTo>
                    <a:pt x="33" y="238"/>
                    <a:pt x="33" y="237"/>
                    <a:pt x="33" y="238"/>
                  </a:cubicBezTo>
                  <a:cubicBezTo>
                    <a:pt x="32" y="239"/>
                    <a:pt x="32" y="238"/>
                    <a:pt x="31" y="239"/>
                  </a:cubicBezTo>
                  <a:cubicBezTo>
                    <a:pt x="31" y="239"/>
                    <a:pt x="31" y="238"/>
                    <a:pt x="31" y="238"/>
                  </a:cubicBezTo>
                  <a:cubicBezTo>
                    <a:pt x="33" y="236"/>
                    <a:pt x="36" y="234"/>
                    <a:pt x="36" y="231"/>
                  </a:cubicBezTo>
                  <a:cubicBezTo>
                    <a:pt x="36" y="232"/>
                    <a:pt x="37" y="231"/>
                    <a:pt x="37" y="230"/>
                  </a:cubicBezTo>
                  <a:cubicBezTo>
                    <a:pt x="38" y="229"/>
                    <a:pt x="37" y="231"/>
                    <a:pt x="38" y="231"/>
                  </a:cubicBezTo>
                  <a:cubicBezTo>
                    <a:pt x="38" y="230"/>
                    <a:pt x="39" y="229"/>
                    <a:pt x="39" y="228"/>
                  </a:cubicBezTo>
                  <a:cubicBezTo>
                    <a:pt x="39" y="229"/>
                    <a:pt x="38" y="231"/>
                    <a:pt x="38" y="229"/>
                  </a:cubicBezTo>
                  <a:cubicBezTo>
                    <a:pt x="38" y="228"/>
                    <a:pt x="39" y="228"/>
                    <a:pt x="39" y="227"/>
                  </a:cubicBezTo>
                  <a:cubicBezTo>
                    <a:pt x="39" y="226"/>
                    <a:pt x="39" y="227"/>
                    <a:pt x="40" y="225"/>
                  </a:cubicBezTo>
                  <a:cubicBezTo>
                    <a:pt x="39" y="226"/>
                    <a:pt x="39" y="225"/>
                    <a:pt x="39" y="225"/>
                  </a:cubicBezTo>
                  <a:cubicBezTo>
                    <a:pt x="41" y="224"/>
                    <a:pt x="40" y="223"/>
                    <a:pt x="40" y="222"/>
                  </a:cubicBezTo>
                  <a:cubicBezTo>
                    <a:pt x="41" y="222"/>
                    <a:pt x="40" y="224"/>
                    <a:pt x="41" y="223"/>
                  </a:cubicBezTo>
                  <a:cubicBezTo>
                    <a:pt x="42" y="222"/>
                    <a:pt x="43" y="221"/>
                    <a:pt x="44" y="219"/>
                  </a:cubicBezTo>
                  <a:cubicBezTo>
                    <a:pt x="43" y="220"/>
                    <a:pt x="43" y="221"/>
                    <a:pt x="44" y="221"/>
                  </a:cubicBezTo>
                  <a:cubicBezTo>
                    <a:pt x="44" y="219"/>
                    <a:pt x="44" y="220"/>
                    <a:pt x="45" y="219"/>
                  </a:cubicBezTo>
                  <a:cubicBezTo>
                    <a:pt x="45" y="219"/>
                    <a:pt x="46" y="218"/>
                    <a:pt x="47" y="217"/>
                  </a:cubicBezTo>
                  <a:cubicBezTo>
                    <a:pt x="48" y="216"/>
                    <a:pt x="48" y="215"/>
                    <a:pt x="48" y="214"/>
                  </a:cubicBezTo>
                  <a:cubicBezTo>
                    <a:pt x="49" y="213"/>
                    <a:pt x="49" y="214"/>
                    <a:pt x="50" y="214"/>
                  </a:cubicBezTo>
                  <a:cubicBezTo>
                    <a:pt x="50" y="213"/>
                    <a:pt x="52" y="211"/>
                    <a:pt x="51" y="210"/>
                  </a:cubicBezTo>
                  <a:cubicBezTo>
                    <a:pt x="52" y="210"/>
                    <a:pt x="53" y="210"/>
                    <a:pt x="53" y="209"/>
                  </a:cubicBezTo>
                  <a:cubicBezTo>
                    <a:pt x="52" y="208"/>
                    <a:pt x="49" y="213"/>
                    <a:pt x="48" y="213"/>
                  </a:cubicBezTo>
                  <a:cubicBezTo>
                    <a:pt x="52" y="209"/>
                    <a:pt x="52" y="209"/>
                    <a:pt x="52" y="209"/>
                  </a:cubicBezTo>
                  <a:cubicBezTo>
                    <a:pt x="50" y="209"/>
                    <a:pt x="51" y="207"/>
                    <a:pt x="51" y="206"/>
                  </a:cubicBezTo>
                  <a:cubicBezTo>
                    <a:pt x="52" y="205"/>
                    <a:pt x="54" y="202"/>
                    <a:pt x="56" y="199"/>
                  </a:cubicBezTo>
                  <a:cubicBezTo>
                    <a:pt x="55" y="201"/>
                    <a:pt x="55" y="201"/>
                    <a:pt x="54" y="203"/>
                  </a:cubicBezTo>
                  <a:cubicBezTo>
                    <a:pt x="57" y="201"/>
                    <a:pt x="59" y="199"/>
                    <a:pt x="60" y="196"/>
                  </a:cubicBezTo>
                  <a:cubicBezTo>
                    <a:pt x="63" y="194"/>
                    <a:pt x="64" y="191"/>
                    <a:pt x="67" y="190"/>
                  </a:cubicBezTo>
                  <a:cubicBezTo>
                    <a:pt x="67" y="189"/>
                    <a:pt x="68" y="189"/>
                    <a:pt x="68" y="188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1" y="184"/>
                    <a:pt x="75" y="181"/>
                    <a:pt x="77" y="179"/>
                  </a:cubicBezTo>
                  <a:cubicBezTo>
                    <a:pt x="77" y="179"/>
                    <a:pt x="76" y="180"/>
                    <a:pt x="76" y="179"/>
                  </a:cubicBezTo>
                  <a:cubicBezTo>
                    <a:pt x="77" y="179"/>
                    <a:pt x="77" y="177"/>
                    <a:pt x="77" y="178"/>
                  </a:cubicBezTo>
                  <a:cubicBezTo>
                    <a:pt x="77" y="178"/>
                    <a:pt x="77" y="179"/>
                    <a:pt x="78" y="178"/>
                  </a:cubicBezTo>
                  <a:cubicBezTo>
                    <a:pt x="78" y="177"/>
                    <a:pt x="81" y="175"/>
                    <a:pt x="82" y="174"/>
                  </a:cubicBezTo>
                  <a:cubicBezTo>
                    <a:pt x="81" y="175"/>
                    <a:pt x="80" y="176"/>
                    <a:pt x="81" y="176"/>
                  </a:cubicBezTo>
                  <a:cubicBezTo>
                    <a:pt x="82" y="175"/>
                    <a:pt x="83" y="174"/>
                    <a:pt x="84" y="173"/>
                  </a:cubicBezTo>
                  <a:cubicBezTo>
                    <a:pt x="84" y="172"/>
                    <a:pt x="83" y="172"/>
                    <a:pt x="83" y="171"/>
                  </a:cubicBezTo>
                  <a:cubicBezTo>
                    <a:pt x="84" y="172"/>
                    <a:pt x="86" y="172"/>
                    <a:pt x="88" y="168"/>
                  </a:cubicBezTo>
                  <a:cubicBezTo>
                    <a:pt x="87" y="169"/>
                    <a:pt x="87" y="168"/>
                    <a:pt x="87" y="169"/>
                  </a:cubicBezTo>
                  <a:cubicBezTo>
                    <a:pt x="88" y="167"/>
                    <a:pt x="89" y="166"/>
                    <a:pt x="91" y="163"/>
                  </a:cubicBezTo>
                  <a:cubicBezTo>
                    <a:pt x="93" y="163"/>
                    <a:pt x="94" y="159"/>
                    <a:pt x="97" y="158"/>
                  </a:cubicBezTo>
                  <a:cubicBezTo>
                    <a:pt x="97" y="157"/>
                    <a:pt x="98" y="157"/>
                    <a:pt x="98" y="156"/>
                  </a:cubicBezTo>
                  <a:cubicBezTo>
                    <a:pt x="98" y="156"/>
                    <a:pt x="98" y="156"/>
                    <a:pt x="98" y="156"/>
                  </a:cubicBezTo>
                  <a:cubicBezTo>
                    <a:pt x="100" y="155"/>
                    <a:pt x="100" y="153"/>
                    <a:pt x="103" y="151"/>
                  </a:cubicBezTo>
                  <a:cubicBezTo>
                    <a:pt x="102" y="152"/>
                    <a:pt x="100" y="154"/>
                    <a:pt x="100" y="155"/>
                  </a:cubicBezTo>
                  <a:cubicBezTo>
                    <a:pt x="102" y="153"/>
                    <a:pt x="107" y="148"/>
                    <a:pt x="106" y="150"/>
                  </a:cubicBezTo>
                  <a:cubicBezTo>
                    <a:pt x="108" y="148"/>
                    <a:pt x="110" y="145"/>
                    <a:pt x="112" y="143"/>
                  </a:cubicBezTo>
                  <a:cubicBezTo>
                    <a:pt x="114" y="142"/>
                    <a:pt x="114" y="143"/>
                    <a:pt x="115" y="142"/>
                  </a:cubicBezTo>
                  <a:cubicBezTo>
                    <a:pt x="115" y="142"/>
                    <a:pt x="114" y="143"/>
                    <a:pt x="114" y="143"/>
                  </a:cubicBezTo>
                  <a:cubicBezTo>
                    <a:pt x="115" y="143"/>
                    <a:pt x="115" y="143"/>
                    <a:pt x="115" y="142"/>
                  </a:cubicBezTo>
                  <a:cubicBezTo>
                    <a:pt x="116" y="142"/>
                    <a:pt x="115" y="142"/>
                    <a:pt x="116" y="140"/>
                  </a:cubicBezTo>
                  <a:cubicBezTo>
                    <a:pt x="117" y="140"/>
                    <a:pt x="116" y="142"/>
                    <a:pt x="116" y="142"/>
                  </a:cubicBezTo>
                  <a:cubicBezTo>
                    <a:pt x="118" y="141"/>
                    <a:pt x="117" y="140"/>
                    <a:pt x="119" y="139"/>
                  </a:cubicBezTo>
                  <a:cubicBezTo>
                    <a:pt x="118" y="140"/>
                    <a:pt x="118" y="140"/>
                    <a:pt x="119" y="139"/>
                  </a:cubicBezTo>
                  <a:cubicBezTo>
                    <a:pt x="120" y="138"/>
                    <a:pt x="119" y="138"/>
                    <a:pt x="120" y="138"/>
                  </a:cubicBezTo>
                  <a:cubicBezTo>
                    <a:pt x="121" y="137"/>
                    <a:pt x="121" y="136"/>
                    <a:pt x="121" y="136"/>
                  </a:cubicBezTo>
                  <a:cubicBezTo>
                    <a:pt x="122" y="136"/>
                    <a:pt x="120" y="138"/>
                    <a:pt x="121" y="137"/>
                  </a:cubicBezTo>
                  <a:cubicBezTo>
                    <a:pt x="122" y="137"/>
                    <a:pt x="122" y="135"/>
                    <a:pt x="123" y="134"/>
                  </a:cubicBezTo>
                  <a:cubicBezTo>
                    <a:pt x="122" y="135"/>
                    <a:pt x="121" y="136"/>
                    <a:pt x="121" y="135"/>
                  </a:cubicBezTo>
                  <a:cubicBezTo>
                    <a:pt x="123" y="133"/>
                    <a:pt x="125" y="132"/>
                    <a:pt x="127" y="130"/>
                  </a:cubicBezTo>
                  <a:cubicBezTo>
                    <a:pt x="127" y="130"/>
                    <a:pt x="126" y="130"/>
                    <a:pt x="127" y="130"/>
                  </a:cubicBezTo>
                  <a:cubicBezTo>
                    <a:pt x="128" y="129"/>
                    <a:pt x="126" y="131"/>
                    <a:pt x="128" y="130"/>
                  </a:cubicBezTo>
                  <a:cubicBezTo>
                    <a:pt x="128" y="129"/>
                    <a:pt x="130" y="129"/>
                    <a:pt x="131" y="128"/>
                  </a:cubicBezTo>
                  <a:cubicBezTo>
                    <a:pt x="130" y="128"/>
                    <a:pt x="128" y="129"/>
                    <a:pt x="129" y="128"/>
                  </a:cubicBezTo>
                  <a:cubicBezTo>
                    <a:pt x="130" y="127"/>
                    <a:pt x="130" y="127"/>
                    <a:pt x="131" y="127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4" y="124"/>
                    <a:pt x="135" y="122"/>
                    <a:pt x="137" y="121"/>
                  </a:cubicBezTo>
                  <a:cubicBezTo>
                    <a:pt x="137" y="123"/>
                    <a:pt x="137" y="121"/>
                    <a:pt x="136" y="122"/>
                  </a:cubicBezTo>
                  <a:cubicBezTo>
                    <a:pt x="136" y="123"/>
                    <a:pt x="137" y="122"/>
                    <a:pt x="137" y="122"/>
                  </a:cubicBezTo>
                  <a:cubicBezTo>
                    <a:pt x="138" y="121"/>
                    <a:pt x="140" y="119"/>
                    <a:pt x="142" y="117"/>
                  </a:cubicBezTo>
                  <a:cubicBezTo>
                    <a:pt x="143" y="117"/>
                    <a:pt x="142" y="118"/>
                    <a:pt x="143" y="117"/>
                  </a:cubicBezTo>
                  <a:cubicBezTo>
                    <a:pt x="144" y="116"/>
                    <a:pt x="144" y="116"/>
                    <a:pt x="145" y="115"/>
                  </a:cubicBezTo>
                  <a:cubicBezTo>
                    <a:pt x="146" y="114"/>
                    <a:pt x="146" y="115"/>
                    <a:pt x="146" y="115"/>
                  </a:cubicBezTo>
                  <a:cubicBezTo>
                    <a:pt x="147" y="115"/>
                    <a:pt x="148" y="114"/>
                    <a:pt x="148" y="113"/>
                  </a:cubicBezTo>
                  <a:cubicBezTo>
                    <a:pt x="148" y="114"/>
                    <a:pt x="149" y="114"/>
                    <a:pt x="149" y="113"/>
                  </a:cubicBezTo>
                  <a:cubicBezTo>
                    <a:pt x="147" y="115"/>
                    <a:pt x="144" y="117"/>
                    <a:pt x="142" y="119"/>
                  </a:cubicBezTo>
                  <a:cubicBezTo>
                    <a:pt x="142" y="119"/>
                    <a:pt x="141" y="120"/>
                    <a:pt x="142" y="120"/>
                  </a:cubicBezTo>
                  <a:cubicBezTo>
                    <a:pt x="145" y="118"/>
                    <a:pt x="151" y="114"/>
                    <a:pt x="152" y="111"/>
                  </a:cubicBezTo>
                  <a:cubicBezTo>
                    <a:pt x="153" y="110"/>
                    <a:pt x="152" y="111"/>
                    <a:pt x="153" y="111"/>
                  </a:cubicBezTo>
                  <a:cubicBezTo>
                    <a:pt x="154" y="110"/>
                    <a:pt x="155" y="109"/>
                    <a:pt x="156" y="108"/>
                  </a:cubicBezTo>
                  <a:cubicBezTo>
                    <a:pt x="156" y="107"/>
                    <a:pt x="157" y="107"/>
                    <a:pt x="157" y="107"/>
                  </a:cubicBezTo>
                  <a:cubicBezTo>
                    <a:pt x="156" y="107"/>
                    <a:pt x="155" y="108"/>
                    <a:pt x="154" y="109"/>
                  </a:cubicBezTo>
                  <a:cubicBezTo>
                    <a:pt x="155" y="109"/>
                    <a:pt x="155" y="108"/>
                    <a:pt x="155" y="109"/>
                  </a:cubicBezTo>
                  <a:cubicBezTo>
                    <a:pt x="154" y="109"/>
                    <a:pt x="154" y="110"/>
                    <a:pt x="153" y="110"/>
                  </a:cubicBezTo>
                  <a:cubicBezTo>
                    <a:pt x="154" y="109"/>
                    <a:pt x="152" y="110"/>
                    <a:pt x="153" y="109"/>
                  </a:cubicBezTo>
                  <a:cubicBezTo>
                    <a:pt x="154" y="108"/>
                    <a:pt x="153" y="109"/>
                    <a:pt x="154" y="108"/>
                  </a:cubicBezTo>
                  <a:cubicBezTo>
                    <a:pt x="155" y="106"/>
                    <a:pt x="159" y="106"/>
                    <a:pt x="158" y="105"/>
                  </a:cubicBezTo>
                  <a:cubicBezTo>
                    <a:pt x="158" y="104"/>
                    <a:pt x="159" y="104"/>
                    <a:pt x="159" y="104"/>
                  </a:cubicBezTo>
                  <a:cubicBezTo>
                    <a:pt x="160" y="103"/>
                    <a:pt x="160" y="104"/>
                    <a:pt x="161" y="103"/>
                  </a:cubicBezTo>
                  <a:cubicBezTo>
                    <a:pt x="161" y="103"/>
                    <a:pt x="160" y="103"/>
                    <a:pt x="161" y="103"/>
                  </a:cubicBezTo>
                  <a:cubicBezTo>
                    <a:pt x="162" y="102"/>
                    <a:pt x="163" y="101"/>
                    <a:pt x="164" y="100"/>
                  </a:cubicBezTo>
                  <a:cubicBezTo>
                    <a:pt x="163" y="100"/>
                    <a:pt x="166" y="99"/>
                    <a:pt x="165" y="99"/>
                  </a:cubicBezTo>
                  <a:cubicBezTo>
                    <a:pt x="164" y="100"/>
                    <a:pt x="162" y="101"/>
                    <a:pt x="161" y="101"/>
                  </a:cubicBezTo>
                  <a:cubicBezTo>
                    <a:pt x="163" y="100"/>
                    <a:pt x="163" y="99"/>
                    <a:pt x="165" y="98"/>
                  </a:cubicBezTo>
                  <a:cubicBezTo>
                    <a:pt x="165" y="98"/>
                    <a:pt x="164" y="99"/>
                    <a:pt x="165" y="99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66" y="98"/>
                    <a:pt x="166" y="97"/>
                    <a:pt x="166" y="97"/>
                  </a:cubicBezTo>
                  <a:cubicBezTo>
                    <a:pt x="165" y="98"/>
                    <a:pt x="163" y="98"/>
                    <a:pt x="162" y="100"/>
                  </a:cubicBezTo>
                  <a:cubicBezTo>
                    <a:pt x="161" y="100"/>
                    <a:pt x="162" y="100"/>
                    <a:pt x="161" y="100"/>
                  </a:cubicBezTo>
                  <a:cubicBezTo>
                    <a:pt x="159" y="102"/>
                    <a:pt x="158" y="104"/>
                    <a:pt x="156" y="105"/>
                  </a:cubicBezTo>
                  <a:cubicBezTo>
                    <a:pt x="155" y="105"/>
                    <a:pt x="157" y="103"/>
                    <a:pt x="156" y="104"/>
                  </a:cubicBezTo>
                  <a:cubicBezTo>
                    <a:pt x="155" y="105"/>
                    <a:pt x="155" y="105"/>
                    <a:pt x="154" y="106"/>
                  </a:cubicBezTo>
                  <a:cubicBezTo>
                    <a:pt x="153" y="106"/>
                    <a:pt x="156" y="104"/>
                    <a:pt x="154" y="105"/>
                  </a:cubicBezTo>
                  <a:cubicBezTo>
                    <a:pt x="154" y="106"/>
                    <a:pt x="153" y="106"/>
                    <a:pt x="153" y="107"/>
                  </a:cubicBezTo>
                  <a:cubicBezTo>
                    <a:pt x="151" y="108"/>
                    <a:pt x="154" y="106"/>
                    <a:pt x="152" y="106"/>
                  </a:cubicBezTo>
                  <a:cubicBezTo>
                    <a:pt x="151" y="108"/>
                    <a:pt x="150" y="108"/>
                    <a:pt x="151" y="108"/>
                  </a:cubicBezTo>
                  <a:cubicBezTo>
                    <a:pt x="149" y="109"/>
                    <a:pt x="148" y="110"/>
                    <a:pt x="148" y="110"/>
                  </a:cubicBezTo>
                  <a:cubicBezTo>
                    <a:pt x="148" y="111"/>
                    <a:pt x="148" y="111"/>
                    <a:pt x="147" y="111"/>
                  </a:cubicBezTo>
                  <a:cubicBezTo>
                    <a:pt x="147" y="112"/>
                    <a:pt x="147" y="110"/>
                    <a:pt x="146" y="112"/>
                  </a:cubicBezTo>
                  <a:cubicBezTo>
                    <a:pt x="145" y="112"/>
                    <a:pt x="146" y="113"/>
                    <a:pt x="146" y="113"/>
                  </a:cubicBezTo>
                  <a:cubicBezTo>
                    <a:pt x="145" y="114"/>
                    <a:pt x="143" y="116"/>
                    <a:pt x="142" y="115"/>
                  </a:cubicBezTo>
                  <a:cubicBezTo>
                    <a:pt x="143" y="115"/>
                    <a:pt x="144" y="114"/>
                    <a:pt x="145" y="113"/>
                  </a:cubicBezTo>
                  <a:cubicBezTo>
                    <a:pt x="142" y="114"/>
                    <a:pt x="140" y="118"/>
                    <a:pt x="139" y="116"/>
                  </a:cubicBezTo>
                  <a:cubicBezTo>
                    <a:pt x="138" y="118"/>
                    <a:pt x="137" y="118"/>
                    <a:pt x="136" y="120"/>
                  </a:cubicBezTo>
                  <a:cubicBezTo>
                    <a:pt x="137" y="119"/>
                    <a:pt x="138" y="119"/>
                    <a:pt x="139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8" y="118"/>
                    <a:pt x="137" y="120"/>
                    <a:pt x="135" y="121"/>
                  </a:cubicBezTo>
                  <a:cubicBezTo>
                    <a:pt x="135" y="120"/>
                    <a:pt x="136" y="119"/>
                    <a:pt x="135" y="120"/>
                  </a:cubicBezTo>
                  <a:cubicBezTo>
                    <a:pt x="134" y="122"/>
                    <a:pt x="131" y="123"/>
                    <a:pt x="130" y="124"/>
                  </a:cubicBezTo>
                  <a:cubicBezTo>
                    <a:pt x="130" y="124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7"/>
                  </a:cubicBezTo>
                  <a:cubicBezTo>
                    <a:pt x="128" y="126"/>
                    <a:pt x="127" y="128"/>
                    <a:pt x="127" y="126"/>
                  </a:cubicBezTo>
                  <a:cubicBezTo>
                    <a:pt x="126" y="127"/>
                    <a:pt x="126" y="128"/>
                    <a:pt x="127" y="128"/>
                  </a:cubicBezTo>
                  <a:cubicBezTo>
                    <a:pt x="125" y="129"/>
                    <a:pt x="122" y="133"/>
                    <a:pt x="123" y="131"/>
                  </a:cubicBezTo>
                  <a:cubicBezTo>
                    <a:pt x="122" y="131"/>
                    <a:pt x="121" y="133"/>
                    <a:pt x="121" y="132"/>
                  </a:cubicBezTo>
                  <a:cubicBezTo>
                    <a:pt x="121" y="132"/>
                    <a:pt x="122" y="132"/>
                    <a:pt x="122" y="131"/>
                  </a:cubicBezTo>
                  <a:cubicBezTo>
                    <a:pt x="121" y="131"/>
                    <a:pt x="121" y="132"/>
                    <a:pt x="119" y="133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20" y="132"/>
                    <a:pt x="121" y="131"/>
                    <a:pt x="121" y="131"/>
                  </a:cubicBezTo>
                  <a:cubicBezTo>
                    <a:pt x="121" y="131"/>
                    <a:pt x="122" y="130"/>
                    <a:pt x="122" y="130"/>
                  </a:cubicBezTo>
                  <a:cubicBezTo>
                    <a:pt x="120" y="131"/>
                    <a:pt x="118" y="133"/>
                    <a:pt x="118" y="134"/>
                  </a:cubicBezTo>
                  <a:cubicBezTo>
                    <a:pt x="116" y="135"/>
                    <a:pt x="115" y="137"/>
                    <a:pt x="113" y="139"/>
                  </a:cubicBezTo>
                  <a:cubicBezTo>
                    <a:pt x="114" y="139"/>
                    <a:pt x="114" y="139"/>
                    <a:pt x="114" y="140"/>
                  </a:cubicBezTo>
                  <a:cubicBezTo>
                    <a:pt x="113" y="139"/>
                    <a:pt x="113" y="140"/>
                    <a:pt x="111" y="142"/>
                  </a:cubicBezTo>
                  <a:cubicBezTo>
                    <a:pt x="111" y="141"/>
                    <a:pt x="113" y="139"/>
                    <a:pt x="112" y="139"/>
                  </a:cubicBezTo>
                  <a:cubicBezTo>
                    <a:pt x="110" y="141"/>
                    <a:pt x="108" y="143"/>
                    <a:pt x="106" y="145"/>
                  </a:cubicBezTo>
                  <a:cubicBezTo>
                    <a:pt x="104" y="146"/>
                    <a:pt x="101" y="150"/>
                    <a:pt x="99" y="151"/>
                  </a:cubicBezTo>
                  <a:cubicBezTo>
                    <a:pt x="100" y="150"/>
                    <a:pt x="100" y="150"/>
                    <a:pt x="100" y="150"/>
                  </a:cubicBezTo>
                  <a:cubicBezTo>
                    <a:pt x="99" y="151"/>
                    <a:pt x="100" y="149"/>
                    <a:pt x="98" y="150"/>
                  </a:cubicBezTo>
                  <a:cubicBezTo>
                    <a:pt x="98" y="151"/>
                    <a:pt x="99" y="151"/>
                    <a:pt x="99" y="151"/>
                  </a:cubicBezTo>
                  <a:cubicBezTo>
                    <a:pt x="98" y="153"/>
                    <a:pt x="96" y="154"/>
                    <a:pt x="95" y="155"/>
                  </a:cubicBezTo>
                  <a:cubicBezTo>
                    <a:pt x="96" y="155"/>
                    <a:pt x="97" y="154"/>
                    <a:pt x="97" y="155"/>
                  </a:cubicBezTo>
                  <a:cubicBezTo>
                    <a:pt x="96" y="156"/>
                    <a:pt x="95" y="157"/>
                    <a:pt x="94" y="158"/>
                  </a:cubicBezTo>
                  <a:cubicBezTo>
                    <a:pt x="94" y="157"/>
                    <a:pt x="93" y="158"/>
                    <a:pt x="93" y="157"/>
                  </a:cubicBezTo>
                  <a:cubicBezTo>
                    <a:pt x="95" y="157"/>
                    <a:pt x="95" y="156"/>
                    <a:pt x="96" y="155"/>
                  </a:cubicBezTo>
                  <a:cubicBezTo>
                    <a:pt x="95" y="156"/>
                    <a:pt x="95" y="157"/>
                    <a:pt x="95" y="156"/>
                  </a:cubicBezTo>
                  <a:cubicBezTo>
                    <a:pt x="93" y="157"/>
                    <a:pt x="92" y="159"/>
                    <a:pt x="90" y="160"/>
                  </a:cubicBezTo>
                  <a:cubicBezTo>
                    <a:pt x="91" y="159"/>
                    <a:pt x="90" y="159"/>
                    <a:pt x="89" y="160"/>
                  </a:cubicBezTo>
                  <a:cubicBezTo>
                    <a:pt x="89" y="159"/>
                    <a:pt x="90" y="159"/>
                    <a:pt x="91" y="158"/>
                  </a:cubicBezTo>
                  <a:cubicBezTo>
                    <a:pt x="90" y="158"/>
                    <a:pt x="88" y="159"/>
                    <a:pt x="87" y="161"/>
                  </a:cubicBezTo>
                  <a:cubicBezTo>
                    <a:pt x="88" y="161"/>
                    <a:pt x="88" y="161"/>
                    <a:pt x="88" y="162"/>
                  </a:cubicBezTo>
                  <a:cubicBezTo>
                    <a:pt x="89" y="161"/>
                    <a:pt x="88" y="160"/>
                    <a:pt x="90" y="159"/>
                  </a:cubicBezTo>
                  <a:cubicBezTo>
                    <a:pt x="90" y="160"/>
                    <a:pt x="89" y="161"/>
                    <a:pt x="89" y="162"/>
                  </a:cubicBezTo>
                  <a:cubicBezTo>
                    <a:pt x="86" y="164"/>
                    <a:pt x="83" y="167"/>
                    <a:pt x="82" y="169"/>
                  </a:cubicBezTo>
                  <a:cubicBezTo>
                    <a:pt x="81" y="170"/>
                    <a:pt x="81" y="169"/>
                    <a:pt x="80" y="170"/>
                  </a:cubicBezTo>
                  <a:cubicBezTo>
                    <a:pt x="80" y="170"/>
                    <a:pt x="80" y="170"/>
                    <a:pt x="80" y="171"/>
                  </a:cubicBezTo>
                  <a:cubicBezTo>
                    <a:pt x="79" y="171"/>
                    <a:pt x="80" y="171"/>
                    <a:pt x="79" y="172"/>
                  </a:cubicBezTo>
                  <a:cubicBezTo>
                    <a:pt x="78" y="172"/>
                    <a:pt x="74" y="177"/>
                    <a:pt x="73" y="178"/>
                  </a:cubicBezTo>
                  <a:cubicBezTo>
                    <a:pt x="72" y="180"/>
                    <a:pt x="74" y="177"/>
                    <a:pt x="73" y="178"/>
                  </a:cubicBezTo>
                  <a:cubicBezTo>
                    <a:pt x="73" y="178"/>
                    <a:pt x="72" y="179"/>
                    <a:pt x="72" y="179"/>
                  </a:cubicBezTo>
                  <a:cubicBezTo>
                    <a:pt x="71" y="180"/>
                    <a:pt x="71" y="180"/>
                    <a:pt x="70" y="181"/>
                  </a:cubicBezTo>
                  <a:cubicBezTo>
                    <a:pt x="70" y="181"/>
                    <a:pt x="70" y="181"/>
                    <a:pt x="70" y="182"/>
                  </a:cubicBezTo>
                  <a:cubicBezTo>
                    <a:pt x="69" y="182"/>
                    <a:pt x="69" y="183"/>
                    <a:pt x="68" y="183"/>
                  </a:cubicBezTo>
                  <a:cubicBezTo>
                    <a:pt x="68" y="183"/>
                    <a:pt x="68" y="183"/>
                    <a:pt x="68" y="183"/>
                  </a:cubicBezTo>
                  <a:cubicBezTo>
                    <a:pt x="66" y="184"/>
                    <a:pt x="66" y="184"/>
                    <a:pt x="66" y="184"/>
                  </a:cubicBezTo>
                  <a:cubicBezTo>
                    <a:pt x="67" y="184"/>
                    <a:pt x="67" y="184"/>
                    <a:pt x="68" y="183"/>
                  </a:cubicBezTo>
                  <a:cubicBezTo>
                    <a:pt x="67" y="185"/>
                    <a:pt x="66" y="185"/>
                    <a:pt x="66" y="186"/>
                  </a:cubicBezTo>
                  <a:cubicBezTo>
                    <a:pt x="66" y="185"/>
                    <a:pt x="64" y="188"/>
                    <a:pt x="64" y="187"/>
                  </a:cubicBezTo>
                  <a:cubicBezTo>
                    <a:pt x="62" y="190"/>
                    <a:pt x="59" y="193"/>
                    <a:pt x="57" y="195"/>
                  </a:cubicBezTo>
                  <a:cubicBezTo>
                    <a:pt x="56" y="197"/>
                    <a:pt x="56" y="196"/>
                    <a:pt x="56" y="197"/>
                  </a:cubicBezTo>
                  <a:cubicBezTo>
                    <a:pt x="54" y="199"/>
                    <a:pt x="52" y="202"/>
                    <a:pt x="51" y="202"/>
                  </a:cubicBezTo>
                  <a:cubicBezTo>
                    <a:pt x="50" y="204"/>
                    <a:pt x="48" y="206"/>
                    <a:pt x="47" y="206"/>
                  </a:cubicBezTo>
                  <a:cubicBezTo>
                    <a:pt x="47" y="206"/>
                    <a:pt x="48" y="204"/>
                    <a:pt x="48" y="205"/>
                  </a:cubicBezTo>
                  <a:cubicBezTo>
                    <a:pt x="47" y="205"/>
                    <a:pt x="47" y="206"/>
                    <a:pt x="46" y="207"/>
                  </a:cubicBezTo>
                  <a:cubicBezTo>
                    <a:pt x="46" y="207"/>
                    <a:pt x="47" y="207"/>
                    <a:pt x="46" y="207"/>
                  </a:cubicBezTo>
                  <a:cubicBezTo>
                    <a:pt x="45" y="208"/>
                    <a:pt x="45" y="210"/>
                    <a:pt x="44" y="211"/>
                  </a:cubicBezTo>
                  <a:cubicBezTo>
                    <a:pt x="46" y="208"/>
                    <a:pt x="45" y="207"/>
                    <a:pt x="47" y="205"/>
                  </a:cubicBezTo>
                  <a:cubicBezTo>
                    <a:pt x="48" y="204"/>
                    <a:pt x="49" y="202"/>
                    <a:pt x="50" y="201"/>
                  </a:cubicBezTo>
                  <a:cubicBezTo>
                    <a:pt x="51" y="200"/>
                    <a:pt x="51" y="201"/>
                    <a:pt x="52" y="200"/>
                  </a:cubicBezTo>
                  <a:cubicBezTo>
                    <a:pt x="52" y="200"/>
                    <a:pt x="50" y="201"/>
                    <a:pt x="51" y="201"/>
                  </a:cubicBezTo>
                  <a:cubicBezTo>
                    <a:pt x="53" y="198"/>
                    <a:pt x="56" y="195"/>
                    <a:pt x="56" y="194"/>
                  </a:cubicBezTo>
                  <a:cubicBezTo>
                    <a:pt x="57" y="193"/>
                    <a:pt x="56" y="194"/>
                    <a:pt x="57" y="193"/>
                  </a:cubicBezTo>
                  <a:cubicBezTo>
                    <a:pt x="58" y="192"/>
                    <a:pt x="60" y="190"/>
                    <a:pt x="61" y="189"/>
                  </a:cubicBezTo>
                  <a:cubicBezTo>
                    <a:pt x="60" y="190"/>
                    <a:pt x="60" y="191"/>
                    <a:pt x="59" y="192"/>
                  </a:cubicBezTo>
                  <a:cubicBezTo>
                    <a:pt x="58" y="192"/>
                    <a:pt x="56" y="194"/>
                    <a:pt x="57" y="195"/>
                  </a:cubicBezTo>
                  <a:cubicBezTo>
                    <a:pt x="59" y="193"/>
                    <a:pt x="60" y="191"/>
                    <a:pt x="61" y="190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1" y="189"/>
                    <a:pt x="60" y="191"/>
                    <a:pt x="60" y="190"/>
                  </a:cubicBezTo>
                  <a:cubicBezTo>
                    <a:pt x="61" y="190"/>
                    <a:pt x="61" y="189"/>
                    <a:pt x="61" y="188"/>
                  </a:cubicBezTo>
                  <a:cubicBezTo>
                    <a:pt x="64" y="186"/>
                    <a:pt x="63" y="185"/>
                    <a:pt x="65" y="183"/>
                  </a:cubicBezTo>
                  <a:cubicBezTo>
                    <a:pt x="65" y="184"/>
                    <a:pt x="63" y="185"/>
                    <a:pt x="64" y="185"/>
                  </a:cubicBezTo>
                  <a:cubicBezTo>
                    <a:pt x="65" y="183"/>
                    <a:pt x="67" y="182"/>
                    <a:pt x="68" y="180"/>
                  </a:cubicBezTo>
                  <a:cubicBezTo>
                    <a:pt x="69" y="179"/>
                    <a:pt x="69" y="180"/>
                    <a:pt x="69" y="180"/>
                  </a:cubicBezTo>
                  <a:cubicBezTo>
                    <a:pt x="70" y="179"/>
                    <a:pt x="71" y="177"/>
                    <a:pt x="71" y="177"/>
                  </a:cubicBezTo>
                  <a:cubicBezTo>
                    <a:pt x="72" y="177"/>
                    <a:pt x="70" y="179"/>
                    <a:pt x="71" y="179"/>
                  </a:cubicBezTo>
                  <a:cubicBezTo>
                    <a:pt x="71" y="179"/>
                    <a:pt x="72" y="178"/>
                    <a:pt x="72" y="177"/>
                  </a:cubicBezTo>
                  <a:cubicBezTo>
                    <a:pt x="72" y="177"/>
                    <a:pt x="73" y="175"/>
                    <a:pt x="74" y="175"/>
                  </a:cubicBezTo>
                  <a:cubicBezTo>
                    <a:pt x="73" y="175"/>
                    <a:pt x="74" y="174"/>
                    <a:pt x="74" y="174"/>
                  </a:cubicBezTo>
                  <a:cubicBezTo>
                    <a:pt x="74" y="174"/>
                    <a:pt x="74" y="174"/>
                    <a:pt x="74" y="173"/>
                  </a:cubicBezTo>
                  <a:cubicBezTo>
                    <a:pt x="75" y="172"/>
                    <a:pt x="74" y="174"/>
                    <a:pt x="75" y="174"/>
                  </a:cubicBezTo>
                  <a:cubicBezTo>
                    <a:pt x="77" y="172"/>
                    <a:pt x="77" y="170"/>
                    <a:pt x="78" y="169"/>
                  </a:cubicBezTo>
                  <a:cubicBezTo>
                    <a:pt x="77" y="170"/>
                    <a:pt x="77" y="171"/>
                    <a:pt x="78" y="170"/>
                  </a:cubicBezTo>
                  <a:cubicBezTo>
                    <a:pt x="80" y="169"/>
                    <a:pt x="80" y="166"/>
                    <a:pt x="81" y="166"/>
                  </a:cubicBezTo>
                  <a:cubicBezTo>
                    <a:pt x="80" y="166"/>
                    <a:pt x="81" y="166"/>
                    <a:pt x="81" y="166"/>
                  </a:cubicBezTo>
                  <a:cubicBezTo>
                    <a:pt x="81" y="167"/>
                    <a:pt x="79" y="169"/>
                    <a:pt x="80" y="169"/>
                  </a:cubicBezTo>
                  <a:cubicBezTo>
                    <a:pt x="82" y="167"/>
                    <a:pt x="82" y="166"/>
                    <a:pt x="83" y="164"/>
                  </a:cubicBezTo>
                  <a:cubicBezTo>
                    <a:pt x="84" y="163"/>
                    <a:pt x="84" y="164"/>
                    <a:pt x="84" y="163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85" y="162"/>
                    <a:pt x="83" y="164"/>
                    <a:pt x="83" y="163"/>
                  </a:cubicBezTo>
                  <a:cubicBezTo>
                    <a:pt x="84" y="162"/>
                    <a:pt x="85" y="161"/>
                    <a:pt x="86" y="160"/>
                  </a:cubicBezTo>
                  <a:cubicBezTo>
                    <a:pt x="83" y="163"/>
                    <a:pt x="81" y="165"/>
                    <a:pt x="78" y="168"/>
                  </a:cubicBezTo>
                  <a:cubicBezTo>
                    <a:pt x="79" y="165"/>
                    <a:pt x="85" y="161"/>
                    <a:pt x="85" y="160"/>
                  </a:cubicBezTo>
                  <a:cubicBezTo>
                    <a:pt x="86" y="159"/>
                    <a:pt x="86" y="158"/>
                    <a:pt x="87" y="157"/>
                  </a:cubicBezTo>
                  <a:cubicBezTo>
                    <a:pt x="87" y="158"/>
                    <a:pt x="87" y="158"/>
                    <a:pt x="87" y="158"/>
                  </a:cubicBezTo>
                  <a:cubicBezTo>
                    <a:pt x="89" y="156"/>
                    <a:pt x="90" y="155"/>
                    <a:pt x="92" y="154"/>
                  </a:cubicBezTo>
                  <a:cubicBezTo>
                    <a:pt x="92" y="154"/>
                    <a:pt x="91" y="155"/>
                    <a:pt x="92" y="155"/>
                  </a:cubicBezTo>
                  <a:cubicBezTo>
                    <a:pt x="92" y="154"/>
                    <a:pt x="93" y="153"/>
                    <a:pt x="94" y="152"/>
                  </a:cubicBezTo>
                  <a:cubicBezTo>
                    <a:pt x="93" y="153"/>
                    <a:pt x="93" y="153"/>
                    <a:pt x="92" y="154"/>
                  </a:cubicBezTo>
                  <a:cubicBezTo>
                    <a:pt x="93" y="152"/>
                    <a:pt x="94" y="151"/>
                    <a:pt x="95" y="149"/>
                  </a:cubicBezTo>
                  <a:cubicBezTo>
                    <a:pt x="96" y="148"/>
                    <a:pt x="95" y="148"/>
                    <a:pt x="98" y="146"/>
                  </a:cubicBezTo>
                  <a:cubicBezTo>
                    <a:pt x="99" y="144"/>
                    <a:pt x="103" y="141"/>
                    <a:pt x="105" y="139"/>
                  </a:cubicBezTo>
                  <a:cubicBezTo>
                    <a:pt x="105" y="139"/>
                    <a:pt x="104" y="140"/>
                    <a:pt x="105" y="140"/>
                  </a:cubicBezTo>
                  <a:cubicBezTo>
                    <a:pt x="105" y="139"/>
                    <a:pt x="105" y="139"/>
                    <a:pt x="106" y="139"/>
                  </a:cubicBezTo>
                  <a:cubicBezTo>
                    <a:pt x="105" y="139"/>
                    <a:pt x="106" y="137"/>
                    <a:pt x="107" y="137"/>
                  </a:cubicBezTo>
                  <a:cubicBezTo>
                    <a:pt x="108" y="136"/>
                    <a:pt x="107" y="137"/>
                    <a:pt x="107" y="137"/>
                  </a:cubicBezTo>
                  <a:cubicBezTo>
                    <a:pt x="108" y="136"/>
                    <a:pt x="107" y="137"/>
                    <a:pt x="108" y="136"/>
                  </a:cubicBezTo>
                  <a:cubicBezTo>
                    <a:pt x="109" y="135"/>
                    <a:pt x="109" y="136"/>
                    <a:pt x="109" y="136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11" y="133"/>
                    <a:pt x="114" y="131"/>
                    <a:pt x="114" y="130"/>
                  </a:cubicBezTo>
                  <a:cubicBezTo>
                    <a:pt x="115" y="129"/>
                    <a:pt x="114" y="131"/>
                    <a:pt x="115" y="131"/>
                  </a:cubicBezTo>
                  <a:cubicBezTo>
                    <a:pt x="117" y="127"/>
                    <a:pt x="119" y="125"/>
                    <a:pt x="122" y="124"/>
                  </a:cubicBezTo>
                  <a:cubicBezTo>
                    <a:pt x="121" y="124"/>
                    <a:pt x="121" y="125"/>
                    <a:pt x="122" y="124"/>
                  </a:cubicBezTo>
                  <a:cubicBezTo>
                    <a:pt x="121" y="126"/>
                    <a:pt x="119" y="128"/>
                    <a:pt x="120" y="127"/>
                  </a:cubicBezTo>
                  <a:cubicBezTo>
                    <a:pt x="121" y="126"/>
                    <a:pt x="121" y="126"/>
                    <a:pt x="122" y="125"/>
                  </a:cubicBezTo>
                  <a:cubicBezTo>
                    <a:pt x="122" y="125"/>
                    <a:pt x="121" y="125"/>
                    <a:pt x="122" y="124"/>
                  </a:cubicBezTo>
                  <a:cubicBezTo>
                    <a:pt x="123" y="123"/>
                    <a:pt x="122" y="125"/>
                    <a:pt x="123" y="125"/>
                  </a:cubicBezTo>
                  <a:cubicBezTo>
                    <a:pt x="124" y="124"/>
                    <a:pt x="124" y="124"/>
                    <a:pt x="125" y="123"/>
                  </a:cubicBezTo>
                  <a:cubicBezTo>
                    <a:pt x="126" y="120"/>
                    <a:pt x="130" y="117"/>
                    <a:pt x="132" y="115"/>
                  </a:cubicBezTo>
                  <a:cubicBezTo>
                    <a:pt x="132" y="115"/>
                    <a:pt x="131" y="116"/>
                    <a:pt x="132" y="116"/>
                  </a:cubicBezTo>
                  <a:cubicBezTo>
                    <a:pt x="134" y="115"/>
                    <a:pt x="134" y="114"/>
                    <a:pt x="134" y="113"/>
                  </a:cubicBezTo>
                  <a:cubicBezTo>
                    <a:pt x="136" y="113"/>
                    <a:pt x="134" y="112"/>
                    <a:pt x="136" y="111"/>
                  </a:cubicBezTo>
                  <a:cubicBezTo>
                    <a:pt x="135" y="113"/>
                    <a:pt x="136" y="113"/>
                    <a:pt x="136" y="113"/>
                  </a:cubicBezTo>
                  <a:cubicBezTo>
                    <a:pt x="136" y="113"/>
                    <a:pt x="137" y="112"/>
                    <a:pt x="137" y="112"/>
                  </a:cubicBezTo>
                  <a:cubicBezTo>
                    <a:pt x="137" y="112"/>
                    <a:pt x="136" y="112"/>
                    <a:pt x="137" y="111"/>
                  </a:cubicBezTo>
                  <a:cubicBezTo>
                    <a:pt x="138" y="111"/>
                    <a:pt x="139" y="110"/>
                    <a:pt x="139" y="109"/>
                  </a:cubicBezTo>
                  <a:cubicBezTo>
                    <a:pt x="144" y="106"/>
                    <a:pt x="148" y="101"/>
                    <a:pt x="152" y="100"/>
                  </a:cubicBezTo>
                  <a:cubicBezTo>
                    <a:pt x="153" y="98"/>
                    <a:pt x="154" y="98"/>
                    <a:pt x="154" y="97"/>
                  </a:cubicBezTo>
                  <a:cubicBezTo>
                    <a:pt x="156" y="96"/>
                    <a:pt x="157" y="95"/>
                    <a:pt x="158" y="94"/>
                  </a:cubicBezTo>
                  <a:cubicBezTo>
                    <a:pt x="160" y="93"/>
                    <a:pt x="161" y="93"/>
                    <a:pt x="161" y="91"/>
                  </a:cubicBezTo>
                  <a:cubicBezTo>
                    <a:pt x="163" y="90"/>
                    <a:pt x="160" y="93"/>
                    <a:pt x="161" y="92"/>
                  </a:cubicBezTo>
                  <a:cubicBezTo>
                    <a:pt x="163" y="92"/>
                    <a:pt x="163" y="91"/>
                    <a:pt x="164" y="91"/>
                  </a:cubicBezTo>
                  <a:cubicBezTo>
                    <a:pt x="164" y="90"/>
                    <a:pt x="165" y="90"/>
                    <a:pt x="166" y="89"/>
                  </a:cubicBezTo>
                  <a:cubicBezTo>
                    <a:pt x="166" y="89"/>
                    <a:pt x="165" y="90"/>
                    <a:pt x="165" y="90"/>
                  </a:cubicBezTo>
                  <a:cubicBezTo>
                    <a:pt x="171" y="86"/>
                    <a:pt x="178" y="81"/>
                    <a:pt x="182" y="77"/>
                  </a:cubicBezTo>
                  <a:cubicBezTo>
                    <a:pt x="181" y="78"/>
                    <a:pt x="178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7" y="80"/>
                    <a:pt x="176" y="81"/>
                    <a:pt x="176" y="81"/>
                  </a:cubicBezTo>
                  <a:cubicBezTo>
                    <a:pt x="174" y="82"/>
                    <a:pt x="175" y="81"/>
                    <a:pt x="175" y="80"/>
                  </a:cubicBezTo>
                  <a:cubicBezTo>
                    <a:pt x="178" y="79"/>
                    <a:pt x="181" y="78"/>
                    <a:pt x="181" y="76"/>
                  </a:cubicBezTo>
                  <a:cubicBezTo>
                    <a:pt x="182" y="76"/>
                    <a:pt x="183" y="75"/>
                    <a:pt x="184" y="75"/>
                  </a:cubicBezTo>
                  <a:cubicBezTo>
                    <a:pt x="184" y="76"/>
                    <a:pt x="182" y="76"/>
                    <a:pt x="183" y="76"/>
                  </a:cubicBezTo>
                  <a:cubicBezTo>
                    <a:pt x="184" y="76"/>
                    <a:pt x="184" y="75"/>
                    <a:pt x="185" y="74"/>
                  </a:cubicBezTo>
                  <a:cubicBezTo>
                    <a:pt x="185" y="74"/>
                    <a:pt x="185" y="75"/>
                    <a:pt x="185" y="74"/>
                  </a:cubicBezTo>
                  <a:cubicBezTo>
                    <a:pt x="186" y="74"/>
                    <a:pt x="186" y="74"/>
                    <a:pt x="185" y="76"/>
                  </a:cubicBezTo>
                  <a:cubicBezTo>
                    <a:pt x="184" y="76"/>
                    <a:pt x="184" y="76"/>
                    <a:pt x="182" y="77"/>
                  </a:cubicBezTo>
                  <a:cubicBezTo>
                    <a:pt x="184" y="76"/>
                    <a:pt x="182" y="78"/>
                    <a:pt x="183" y="78"/>
                  </a:cubicBezTo>
                  <a:cubicBezTo>
                    <a:pt x="184" y="77"/>
                    <a:pt x="185" y="77"/>
                    <a:pt x="185" y="76"/>
                  </a:cubicBezTo>
                  <a:cubicBezTo>
                    <a:pt x="186" y="75"/>
                    <a:pt x="189" y="72"/>
                    <a:pt x="191" y="70"/>
                  </a:cubicBezTo>
                  <a:cubicBezTo>
                    <a:pt x="190" y="71"/>
                    <a:pt x="192" y="70"/>
                    <a:pt x="193" y="70"/>
                  </a:cubicBezTo>
                  <a:cubicBezTo>
                    <a:pt x="193" y="69"/>
                    <a:pt x="196" y="68"/>
                    <a:pt x="197" y="67"/>
                  </a:cubicBezTo>
                  <a:cubicBezTo>
                    <a:pt x="197" y="67"/>
                    <a:pt x="196" y="68"/>
                    <a:pt x="197" y="68"/>
                  </a:cubicBezTo>
                  <a:cubicBezTo>
                    <a:pt x="198" y="67"/>
                    <a:pt x="198" y="66"/>
                    <a:pt x="199" y="65"/>
                  </a:cubicBezTo>
                  <a:cubicBezTo>
                    <a:pt x="199" y="66"/>
                    <a:pt x="201" y="64"/>
                    <a:pt x="201" y="64"/>
                  </a:cubicBezTo>
                  <a:cubicBezTo>
                    <a:pt x="201" y="65"/>
                    <a:pt x="203" y="64"/>
                    <a:pt x="203" y="64"/>
                  </a:cubicBezTo>
                  <a:cubicBezTo>
                    <a:pt x="204" y="64"/>
                    <a:pt x="204" y="63"/>
                    <a:pt x="204" y="63"/>
                  </a:cubicBezTo>
                  <a:cubicBezTo>
                    <a:pt x="204" y="63"/>
                    <a:pt x="203" y="64"/>
                    <a:pt x="203" y="63"/>
                  </a:cubicBezTo>
                  <a:cubicBezTo>
                    <a:pt x="205" y="63"/>
                    <a:pt x="206" y="62"/>
                    <a:pt x="206" y="61"/>
                  </a:cubicBezTo>
                  <a:cubicBezTo>
                    <a:pt x="207" y="61"/>
                    <a:pt x="205" y="62"/>
                    <a:pt x="206" y="61"/>
                  </a:cubicBezTo>
                  <a:cubicBezTo>
                    <a:pt x="208" y="60"/>
                    <a:pt x="208" y="61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9" y="60"/>
                    <a:pt x="206" y="61"/>
                    <a:pt x="205" y="61"/>
                  </a:cubicBezTo>
                  <a:cubicBezTo>
                    <a:pt x="206" y="61"/>
                    <a:pt x="205" y="61"/>
                    <a:pt x="205" y="60"/>
                  </a:cubicBezTo>
                  <a:cubicBezTo>
                    <a:pt x="206" y="60"/>
                    <a:pt x="207" y="59"/>
                    <a:pt x="208" y="59"/>
                  </a:cubicBezTo>
                  <a:cubicBezTo>
                    <a:pt x="208" y="58"/>
                    <a:pt x="207" y="59"/>
                    <a:pt x="206" y="59"/>
                  </a:cubicBezTo>
                  <a:cubicBezTo>
                    <a:pt x="209" y="58"/>
                    <a:pt x="209" y="58"/>
                    <a:pt x="210" y="58"/>
                  </a:cubicBezTo>
                  <a:cubicBezTo>
                    <a:pt x="212" y="56"/>
                    <a:pt x="214" y="56"/>
                    <a:pt x="215" y="56"/>
                  </a:cubicBezTo>
                  <a:cubicBezTo>
                    <a:pt x="215" y="56"/>
                    <a:pt x="214" y="57"/>
                    <a:pt x="214" y="57"/>
                  </a:cubicBezTo>
                  <a:cubicBezTo>
                    <a:pt x="216" y="56"/>
                    <a:pt x="217" y="56"/>
                    <a:pt x="219" y="55"/>
                  </a:cubicBezTo>
                  <a:cubicBezTo>
                    <a:pt x="219" y="54"/>
                    <a:pt x="219" y="54"/>
                    <a:pt x="220" y="54"/>
                  </a:cubicBezTo>
                  <a:cubicBezTo>
                    <a:pt x="220" y="54"/>
                    <a:pt x="218" y="55"/>
                    <a:pt x="220" y="54"/>
                  </a:cubicBezTo>
                  <a:cubicBezTo>
                    <a:pt x="220" y="54"/>
                    <a:pt x="221" y="54"/>
                    <a:pt x="222" y="53"/>
                  </a:cubicBezTo>
                  <a:cubicBezTo>
                    <a:pt x="222" y="53"/>
                    <a:pt x="222" y="53"/>
                    <a:pt x="222" y="52"/>
                  </a:cubicBezTo>
                  <a:cubicBezTo>
                    <a:pt x="221" y="53"/>
                    <a:pt x="220" y="54"/>
                    <a:pt x="220" y="53"/>
                  </a:cubicBezTo>
                  <a:cubicBezTo>
                    <a:pt x="221" y="52"/>
                    <a:pt x="222" y="52"/>
                    <a:pt x="223" y="52"/>
                  </a:cubicBezTo>
                  <a:cubicBezTo>
                    <a:pt x="222" y="51"/>
                    <a:pt x="221" y="52"/>
                    <a:pt x="221" y="52"/>
                  </a:cubicBezTo>
                  <a:cubicBezTo>
                    <a:pt x="222" y="52"/>
                    <a:pt x="222" y="51"/>
                    <a:pt x="222" y="51"/>
                  </a:cubicBezTo>
                  <a:cubicBezTo>
                    <a:pt x="223" y="51"/>
                    <a:pt x="224" y="51"/>
                    <a:pt x="223" y="51"/>
                  </a:cubicBezTo>
                  <a:cubicBezTo>
                    <a:pt x="224" y="51"/>
                    <a:pt x="225" y="51"/>
                    <a:pt x="226" y="50"/>
                  </a:cubicBezTo>
                  <a:cubicBezTo>
                    <a:pt x="227" y="50"/>
                    <a:pt x="227" y="50"/>
                    <a:pt x="229" y="49"/>
                  </a:cubicBezTo>
                  <a:cubicBezTo>
                    <a:pt x="230" y="48"/>
                    <a:pt x="228" y="49"/>
                    <a:pt x="229" y="48"/>
                  </a:cubicBezTo>
                  <a:cubicBezTo>
                    <a:pt x="231" y="48"/>
                    <a:pt x="228" y="49"/>
                    <a:pt x="230" y="49"/>
                  </a:cubicBezTo>
                  <a:cubicBezTo>
                    <a:pt x="232" y="48"/>
                    <a:pt x="235" y="47"/>
                    <a:pt x="237" y="45"/>
                  </a:cubicBezTo>
                  <a:cubicBezTo>
                    <a:pt x="237" y="46"/>
                    <a:pt x="239" y="44"/>
                    <a:pt x="240" y="44"/>
                  </a:cubicBezTo>
                  <a:cubicBezTo>
                    <a:pt x="241" y="43"/>
                    <a:pt x="241" y="44"/>
                    <a:pt x="242" y="43"/>
                  </a:cubicBezTo>
                  <a:cubicBezTo>
                    <a:pt x="243" y="42"/>
                    <a:pt x="244" y="41"/>
                    <a:pt x="245" y="40"/>
                  </a:cubicBezTo>
                  <a:cubicBezTo>
                    <a:pt x="245" y="41"/>
                    <a:pt x="246" y="40"/>
                    <a:pt x="247" y="40"/>
                  </a:cubicBezTo>
                  <a:cubicBezTo>
                    <a:pt x="248" y="41"/>
                    <a:pt x="245" y="41"/>
                    <a:pt x="246" y="41"/>
                  </a:cubicBezTo>
                  <a:cubicBezTo>
                    <a:pt x="247" y="41"/>
                    <a:pt x="250" y="39"/>
                    <a:pt x="250" y="39"/>
                  </a:cubicBezTo>
                  <a:cubicBezTo>
                    <a:pt x="250" y="39"/>
                    <a:pt x="248" y="40"/>
                    <a:pt x="248" y="39"/>
                  </a:cubicBezTo>
                  <a:cubicBezTo>
                    <a:pt x="251" y="38"/>
                    <a:pt x="255" y="37"/>
                    <a:pt x="257" y="35"/>
                  </a:cubicBezTo>
                  <a:cubicBezTo>
                    <a:pt x="260" y="34"/>
                    <a:pt x="263" y="34"/>
                    <a:pt x="264" y="32"/>
                  </a:cubicBezTo>
                  <a:cubicBezTo>
                    <a:pt x="265" y="32"/>
                    <a:pt x="265" y="33"/>
                    <a:pt x="266" y="32"/>
                  </a:cubicBezTo>
                  <a:cubicBezTo>
                    <a:pt x="266" y="32"/>
                    <a:pt x="266" y="32"/>
                    <a:pt x="265" y="32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8" y="31"/>
                    <a:pt x="271" y="28"/>
                    <a:pt x="272" y="29"/>
                  </a:cubicBezTo>
                  <a:cubicBezTo>
                    <a:pt x="271" y="29"/>
                    <a:pt x="270" y="30"/>
                    <a:pt x="270" y="30"/>
                  </a:cubicBezTo>
                  <a:cubicBezTo>
                    <a:pt x="272" y="29"/>
                    <a:pt x="273" y="30"/>
                    <a:pt x="274" y="29"/>
                  </a:cubicBezTo>
                  <a:cubicBezTo>
                    <a:pt x="273" y="28"/>
                    <a:pt x="275" y="28"/>
                    <a:pt x="276" y="27"/>
                  </a:cubicBezTo>
                  <a:cubicBezTo>
                    <a:pt x="277" y="27"/>
                    <a:pt x="275" y="28"/>
                    <a:pt x="277" y="28"/>
                  </a:cubicBezTo>
                  <a:cubicBezTo>
                    <a:pt x="277" y="27"/>
                    <a:pt x="277" y="27"/>
                    <a:pt x="278" y="27"/>
                  </a:cubicBezTo>
                  <a:cubicBezTo>
                    <a:pt x="278" y="28"/>
                    <a:pt x="274" y="29"/>
                    <a:pt x="275" y="29"/>
                  </a:cubicBezTo>
                  <a:cubicBezTo>
                    <a:pt x="277" y="28"/>
                    <a:pt x="280" y="28"/>
                    <a:pt x="281" y="27"/>
                  </a:cubicBezTo>
                  <a:cubicBezTo>
                    <a:pt x="281" y="27"/>
                    <a:pt x="281" y="27"/>
                    <a:pt x="282" y="27"/>
                  </a:cubicBezTo>
                  <a:cubicBezTo>
                    <a:pt x="283" y="26"/>
                    <a:pt x="285" y="26"/>
                    <a:pt x="285" y="25"/>
                  </a:cubicBezTo>
                  <a:cubicBezTo>
                    <a:pt x="284" y="25"/>
                    <a:pt x="283" y="26"/>
                    <a:pt x="282" y="26"/>
                  </a:cubicBezTo>
                  <a:cubicBezTo>
                    <a:pt x="285" y="24"/>
                    <a:pt x="286" y="24"/>
                    <a:pt x="288" y="23"/>
                  </a:cubicBezTo>
                  <a:cubicBezTo>
                    <a:pt x="288" y="23"/>
                    <a:pt x="287" y="24"/>
                    <a:pt x="288" y="24"/>
                  </a:cubicBezTo>
                  <a:cubicBezTo>
                    <a:pt x="286" y="24"/>
                    <a:pt x="285" y="25"/>
                    <a:pt x="286" y="25"/>
                  </a:cubicBezTo>
                  <a:cubicBezTo>
                    <a:pt x="287" y="24"/>
                    <a:pt x="289" y="24"/>
                    <a:pt x="290" y="23"/>
                  </a:cubicBezTo>
                  <a:cubicBezTo>
                    <a:pt x="290" y="23"/>
                    <a:pt x="290" y="23"/>
                    <a:pt x="289" y="23"/>
                  </a:cubicBezTo>
                  <a:cubicBezTo>
                    <a:pt x="290" y="22"/>
                    <a:pt x="291" y="22"/>
                    <a:pt x="292" y="21"/>
                  </a:cubicBezTo>
                  <a:cubicBezTo>
                    <a:pt x="294" y="21"/>
                    <a:pt x="293" y="22"/>
                    <a:pt x="293" y="22"/>
                  </a:cubicBezTo>
                  <a:cubicBezTo>
                    <a:pt x="296" y="20"/>
                    <a:pt x="300" y="19"/>
                    <a:pt x="302" y="18"/>
                  </a:cubicBezTo>
                  <a:cubicBezTo>
                    <a:pt x="303" y="18"/>
                    <a:pt x="302" y="19"/>
                    <a:pt x="302" y="19"/>
                  </a:cubicBezTo>
                  <a:cubicBezTo>
                    <a:pt x="305" y="19"/>
                    <a:pt x="303" y="18"/>
                    <a:pt x="305" y="18"/>
                  </a:cubicBezTo>
                  <a:cubicBezTo>
                    <a:pt x="305" y="18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7"/>
                  </a:cubicBezTo>
                  <a:cubicBezTo>
                    <a:pt x="306" y="17"/>
                    <a:pt x="305" y="18"/>
                    <a:pt x="304" y="18"/>
                  </a:cubicBezTo>
                  <a:cubicBezTo>
                    <a:pt x="304" y="17"/>
                    <a:pt x="304" y="17"/>
                    <a:pt x="303" y="17"/>
                  </a:cubicBezTo>
                  <a:cubicBezTo>
                    <a:pt x="305" y="16"/>
                    <a:pt x="307" y="16"/>
                    <a:pt x="310" y="15"/>
                  </a:cubicBezTo>
                  <a:cubicBezTo>
                    <a:pt x="312" y="14"/>
                    <a:pt x="310" y="14"/>
                    <a:pt x="310" y="14"/>
                  </a:cubicBezTo>
                  <a:cubicBezTo>
                    <a:pt x="312" y="14"/>
                    <a:pt x="311" y="14"/>
                    <a:pt x="312" y="14"/>
                  </a:cubicBezTo>
                  <a:cubicBezTo>
                    <a:pt x="310" y="16"/>
                    <a:pt x="308" y="16"/>
                    <a:pt x="306" y="17"/>
                  </a:cubicBezTo>
                  <a:cubicBezTo>
                    <a:pt x="307" y="17"/>
                    <a:pt x="307" y="17"/>
                    <a:pt x="309" y="17"/>
                  </a:cubicBezTo>
                  <a:cubicBezTo>
                    <a:pt x="308" y="17"/>
                    <a:pt x="307" y="18"/>
                    <a:pt x="308" y="18"/>
                  </a:cubicBezTo>
                  <a:cubicBezTo>
                    <a:pt x="307" y="18"/>
                    <a:pt x="305" y="19"/>
                    <a:pt x="305" y="19"/>
                  </a:cubicBezTo>
                  <a:cubicBezTo>
                    <a:pt x="306" y="20"/>
                    <a:pt x="309" y="18"/>
                    <a:pt x="308" y="18"/>
                  </a:cubicBezTo>
                  <a:cubicBezTo>
                    <a:pt x="309" y="18"/>
                    <a:pt x="312" y="17"/>
                    <a:pt x="312" y="17"/>
                  </a:cubicBezTo>
                  <a:cubicBezTo>
                    <a:pt x="311" y="16"/>
                    <a:pt x="310" y="17"/>
                    <a:pt x="309" y="17"/>
                  </a:cubicBezTo>
                  <a:cubicBezTo>
                    <a:pt x="310" y="17"/>
                    <a:pt x="309" y="17"/>
                    <a:pt x="309" y="17"/>
                  </a:cubicBezTo>
                  <a:cubicBezTo>
                    <a:pt x="313" y="15"/>
                    <a:pt x="323" y="14"/>
                    <a:pt x="323" y="12"/>
                  </a:cubicBezTo>
                  <a:cubicBezTo>
                    <a:pt x="323" y="12"/>
                    <a:pt x="321" y="13"/>
                    <a:pt x="322" y="12"/>
                  </a:cubicBezTo>
                  <a:cubicBezTo>
                    <a:pt x="322" y="12"/>
                    <a:pt x="324" y="11"/>
                    <a:pt x="324" y="11"/>
                  </a:cubicBezTo>
                  <a:cubicBezTo>
                    <a:pt x="322" y="12"/>
                    <a:pt x="320" y="12"/>
                    <a:pt x="319" y="13"/>
                  </a:cubicBezTo>
                  <a:cubicBezTo>
                    <a:pt x="317" y="13"/>
                    <a:pt x="316" y="14"/>
                    <a:pt x="314" y="14"/>
                  </a:cubicBezTo>
                  <a:cubicBezTo>
                    <a:pt x="315" y="14"/>
                    <a:pt x="316" y="14"/>
                    <a:pt x="317" y="13"/>
                  </a:cubicBezTo>
                  <a:cubicBezTo>
                    <a:pt x="317" y="13"/>
                    <a:pt x="317" y="13"/>
                    <a:pt x="316" y="13"/>
                  </a:cubicBezTo>
                  <a:cubicBezTo>
                    <a:pt x="318" y="12"/>
                    <a:pt x="318" y="12"/>
                    <a:pt x="319" y="12"/>
                  </a:cubicBezTo>
                  <a:cubicBezTo>
                    <a:pt x="319" y="12"/>
                    <a:pt x="316" y="13"/>
                    <a:pt x="318" y="13"/>
                  </a:cubicBezTo>
                  <a:cubicBezTo>
                    <a:pt x="320" y="12"/>
                    <a:pt x="322" y="11"/>
                    <a:pt x="321" y="11"/>
                  </a:cubicBezTo>
                  <a:cubicBezTo>
                    <a:pt x="320" y="11"/>
                    <a:pt x="318" y="12"/>
                    <a:pt x="319" y="11"/>
                  </a:cubicBezTo>
                  <a:cubicBezTo>
                    <a:pt x="319" y="11"/>
                    <a:pt x="320" y="11"/>
                    <a:pt x="321" y="10"/>
                  </a:cubicBezTo>
                  <a:cubicBezTo>
                    <a:pt x="322" y="11"/>
                    <a:pt x="325" y="10"/>
                    <a:pt x="324" y="11"/>
                  </a:cubicBezTo>
                  <a:cubicBezTo>
                    <a:pt x="325" y="10"/>
                    <a:pt x="330" y="8"/>
                    <a:pt x="332" y="8"/>
                  </a:cubicBezTo>
                  <a:cubicBezTo>
                    <a:pt x="332" y="8"/>
                    <a:pt x="332" y="8"/>
                    <a:pt x="332" y="8"/>
                  </a:cubicBezTo>
                  <a:cubicBezTo>
                    <a:pt x="333" y="8"/>
                    <a:pt x="333" y="8"/>
                    <a:pt x="334" y="8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2" y="9"/>
                    <a:pt x="330" y="9"/>
                    <a:pt x="328" y="10"/>
                  </a:cubicBezTo>
                  <a:cubicBezTo>
                    <a:pt x="329" y="10"/>
                    <a:pt x="327" y="10"/>
                    <a:pt x="329" y="10"/>
                  </a:cubicBezTo>
                  <a:cubicBezTo>
                    <a:pt x="330" y="9"/>
                    <a:pt x="334" y="9"/>
                    <a:pt x="336" y="8"/>
                  </a:cubicBezTo>
                  <a:cubicBezTo>
                    <a:pt x="335" y="8"/>
                    <a:pt x="334" y="8"/>
                    <a:pt x="335" y="8"/>
                  </a:cubicBezTo>
                  <a:cubicBezTo>
                    <a:pt x="337" y="7"/>
                    <a:pt x="341" y="7"/>
                    <a:pt x="341" y="6"/>
                  </a:cubicBezTo>
                  <a:cubicBezTo>
                    <a:pt x="342" y="6"/>
                    <a:pt x="342" y="7"/>
                    <a:pt x="344" y="5"/>
                  </a:cubicBezTo>
                  <a:cubicBezTo>
                    <a:pt x="345" y="5"/>
                    <a:pt x="345" y="6"/>
                    <a:pt x="345" y="6"/>
                  </a:cubicBezTo>
                  <a:cubicBezTo>
                    <a:pt x="345" y="6"/>
                    <a:pt x="344" y="6"/>
                    <a:pt x="343" y="6"/>
                  </a:cubicBezTo>
                  <a:cubicBezTo>
                    <a:pt x="346" y="7"/>
                    <a:pt x="342" y="7"/>
                    <a:pt x="343" y="7"/>
                  </a:cubicBezTo>
                  <a:cubicBezTo>
                    <a:pt x="344" y="7"/>
                    <a:pt x="345" y="7"/>
                    <a:pt x="346" y="7"/>
                  </a:cubicBezTo>
                  <a:cubicBezTo>
                    <a:pt x="344" y="6"/>
                    <a:pt x="347" y="6"/>
                    <a:pt x="346" y="5"/>
                  </a:cubicBezTo>
                  <a:cubicBezTo>
                    <a:pt x="347" y="6"/>
                    <a:pt x="350" y="6"/>
                    <a:pt x="350" y="5"/>
                  </a:cubicBezTo>
                  <a:cubicBezTo>
                    <a:pt x="351" y="5"/>
                    <a:pt x="351" y="5"/>
                    <a:pt x="352" y="5"/>
                  </a:cubicBezTo>
                  <a:cubicBezTo>
                    <a:pt x="353" y="6"/>
                    <a:pt x="348" y="6"/>
                    <a:pt x="349" y="6"/>
                  </a:cubicBezTo>
                  <a:cubicBezTo>
                    <a:pt x="345" y="7"/>
                    <a:pt x="342" y="8"/>
                    <a:pt x="338" y="9"/>
                  </a:cubicBezTo>
                  <a:cubicBezTo>
                    <a:pt x="339" y="10"/>
                    <a:pt x="341" y="8"/>
                    <a:pt x="342" y="9"/>
                  </a:cubicBezTo>
                  <a:cubicBezTo>
                    <a:pt x="343" y="8"/>
                    <a:pt x="343" y="8"/>
                    <a:pt x="343" y="8"/>
                  </a:cubicBezTo>
                  <a:cubicBezTo>
                    <a:pt x="346" y="7"/>
                    <a:pt x="344" y="7"/>
                    <a:pt x="345" y="8"/>
                  </a:cubicBezTo>
                  <a:cubicBezTo>
                    <a:pt x="346" y="7"/>
                    <a:pt x="347" y="8"/>
                    <a:pt x="346" y="7"/>
                  </a:cubicBezTo>
                  <a:cubicBezTo>
                    <a:pt x="349" y="7"/>
                    <a:pt x="346" y="8"/>
                    <a:pt x="346" y="8"/>
                  </a:cubicBezTo>
                  <a:cubicBezTo>
                    <a:pt x="348" y="8"/>
                    <a:pt x="350" y="8"/>
                    <a:pt x="351" y="8"/>
                  </a:cubicBezTo>
                  <a:cubicBezTo>
                    <a:pt x="351" y="7"/>
                    <a:pt x="351" y="7"/>
                    <a:pt x="351" y="7"/>
                  </a:cubicBezTo>
                  <a:cubicBezTo>
                    <a:pt x="350" y="8"/>
                    <a:pt x="349" y="7"/>
                    <a:pt x="348" y="8"/>
                  </a:cubicBezTo>
                  <a:cubicBezTo>
                    <a:pt x="347" y="8"/>
                    <a:pt x="347" y="7"/>
                    <a:pt x="348" y="7"/>
                  </a:cubicBezTo>
                  <a:cubicBezTo>
                    <a:pt x="348" y="7"/>
                    <a:pt x="348" y="8"/>
                    <a:pt x="348" y="7"/>
                  </a:cubicBezTo>
                  <a:cubicBezTo>
                    <a:pt x="349" y="7"/>
                    <a:pt x="350" y="7"/>
                    <a:pt x="350" y="6"/>
                  </a:cubicBezTo>
                  <a:cubicBezTo>
                    <a:pt x="351" y="6"/>
                    <a:pt x="354" y="6"/>
                    <a:pt x="354" y="6"/>
                  </a:cubicBezTo>
                  <a:cubicBezTo>
                    <a:pt x="353" y="6"/>
                    <a:pt x="352" y="6"/>
                    <a:pt x="350" y="6"/>
                  </a:cubicBezTo>
                  <a:cubicBezTo>
                    <a:pt x="351" y="5"/>
                    <a:pt x="353" y="6"/>
                    <a:pt x="353" y="5"/>
                  </a:cubicBezTo>
                  <a:cubicBezTo>
                    <a:pt x="354" y="6"/>
                    <a:pt x="360" y="5"/>
                    <a:pt x="359" y="4"/>
                  </a:cubicBezTo>
                  <a:cubicBezTo>
                    <a:pt x="361" y="4"/>
                    <a:pt x="360" y="5"/>
                    <a:pt x="362" y="4"/>
                  </a:cubicBezTo>
                  <a:cubicBezTo>
                    <a:pt x="362" y="4"/>
                    <a:pt x="362" y="4"/>
                    <a:pt x="362" y="4"/>
                  </a:cubicBezTo>
                  <a:cubicBezTo>
                    <a:pt x="363" y="4"/>
                    <a:pt x="363" y="3"/>
                    <a:pt x="364" y="3"/>
                  </a:cubicBezTo>
                  <a:cubicBezTo>
                    <a:pt x="365" y="3"/>
                    <a:pt x="366" y="3"/>
                    <a:pt x="367" y="3"/>
                  </a:cubicBezTo>
                  <a:cubicBezTo>
                    <a:pt x="365" y="4"/>
                    <a:pt x="362" y="5"/>
                    <a:pt x="362" y="6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5"/>
                    <a:pt x="365" y="4"/>
                    <a:pt x="367" y="5"/>
                  </a:cubicBezTo>
                  <a:cubicBezTo>
                    <a:pt x="366" y="5"/>
                    <a:pt x="367" y="5"/>
                    <a:pt x="368" y="5"/>
                  </a:cubicBezTo>
                  <a:cubicBezTo>
                    <a:pt x="369" y="4"/>
                    <a:pt x="371" y="5"/>
                    <a:pt x="371" y="5"/>
                  </a:cubicBezTo>
                  <a:cubicBezTo>
                    <a:pt x="372" y="5"/>
                    <a:pt x="373" y="4"/>
                    <a:pt x="372" y="4"/>
                  </a:cubicBezTo>
                  <a:cubicBezTo>
                    <a:pt x="372" y="4"/>
                    <a:pt x="369" y="5"/>
                    <a:pt x="370" y="4"/>
                  </a:cubicBezTo>
                  <a:cubicBezTo>
                    <a:pt x="371" y="4"/>
                    <a:pt x="373" y="4"/>
                    <a:pt x="372" y="3"/>
                  </a:cubicBezTo>
                  <a:cubicBezTo>
                    <a:pt x="372" y="4"/>
                    <a:pt x="369" y="4"/>
                    <a:pt x="370" y="3"/>
                  </a:cubicBezTo>
                  <a:cubicBezTo>
                    <a:pt x="372" y="2"/>
                    <a:pt x="373" y="3"/>
                    <a:pt x="374" y="2"/>
                  </a:cubicBezTo>
                  <a:cubicBezTo>
                    <a:pt x="375" y="2"/>
                    <a:pt x="375" y="2"/>
                    <a:pt x="375" y="3"/>
                  </a:cubicBezTo>
                  <a:cubicBezTo>
                    <a:pt x="376" y="2"/>
                    <a:pt x="379" y="2"/>
                    <a:pt x="380" y="2"/>
                  </a:cubicBezTo>
                  <a:cubicBezTo>
                    <a:pt x="382" y="2"/>
                    <a:pt x="383" y="1"/>
                    <a:pt x="385" y="1"/>
                  </a:cubicBezTo>
                  <a:cubicBezTo>
                    <a:pt x="385" y="1"/>
                    <a:pt x="387" y="1"/>
                    <a:pt x="387" y="1"/>
                  </a:cubicBezTo>
                  <a:cubicBezTo>
                    <a:pt x="388" y="1"/>
                    <a:pt x="388" y="1"/>
                    <a:pt x="389" y="1"/>
                  </a:cubicBezTo>
                  <a:cubicBezTo>
                    <a:pt x="389" y="0"/>
                    <a:pt x="392" y="1"/>
                    <a:pt x="394" y="0"/>
                  </a:cubicBezTo>
                  <a:cubicBezTo>
                    <a:pt x="394" y="1"/>
                    <a:pt x="394" y="1"/>
                    <a:pt x="395" y="1"/>
                  </a:cubicBezTo>
                  <a:cubicBezTo>
                    <a:pt x="397" y="1"/>
                    <a:pt x="395" y="1"/>
                    <a:pt x="397" y="1"/>
                  </a:cubicBezTo>
                  <a:cubicBezTo>
                    <a:pt x="396" y="1"/>
                    <a:pt x="396" y="1"/>
                    <a:pt x="397" y="1"/>
                  </a:cubicBezTo>
                  <a:cubicBezTo>
                    <a:pt x="398" y="1"/>
                    <a:pt x="398" y="1"/>
                    <a:pt x="399" y="1"/>
                  </a:cubicBezTo>
                  <a:cubicBezTo>
                    <a:pt x="400" y="1"/>
                    <a:pt x="398" y="1"/>
                    <a:pt x="399" y="0"/>
                  </a:cubicBezTo>
                  <a:cubicBezTo>
                    <a:pt x="401" y="0"/>
                    <a:pt x="404" y="0"/>
                    <a:pt x="406" y="0"/>
                  </a:cubicBezTo>
                  <a:cubicBezTo>
                    <a:pt x="405" y="0"/>
                    <a:pt x="405" y="0"/>
                    <a:pt x="406" y="0"/>
                  </a:cubicBezTo>
                  <a:cubicBezTo>
                    <a:pt x="407" y="0"/>
                    <a:pt x="409" y="0"/>
                    <a:pt x="409" y="1"/>
                  </a:cubicBezTo>
                  <a:cubicBezTo>
                    <a:pt x="411" y="0"/>
                    <a:pt x="414" y="0"/>
                    <a:pt x="416" y="0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20" y="0"/>
                    <a:pt x="421" y="0"/>
                    <a:pt x="421" y="0"/>
                  </a:cubicBezTo>
                  <a:cubicBezTo>
                    <a:pt x="422" y="0"/>
                    <a:pt x="422" y="0"/>
                    <a:pt x="423" y="0"/>
                  </a:cubicBezTo>
                  <a:cubicBezTo>
                    <a:pt x="423" y="0"/>
                    <a:pt x="421" y="0"/>
                    <a:pt x="420" y="0"/>
                  </a:cubicBezTo>
                  <a:cubicBezTo>
                    <a:pt x="421" y="1"/>
                    <a:pt x="420" y="1"/>
                    <a:pt x="419" y="2"/>
                  </a:cubicBezTo>
                  <a:cubicBezTo>
                    <a:pt x="421" y="2"/>
                    <a:pt x="422" y="2"/>
                    <a:pt x="423" y="1"/>
                  </a:cubicBezTo>
                  <a:cubicBezTo>
                    <a:pt x="425" y="2"/>
                    <a:pt x="427" y="2"/>
                    <a:pt x="429" y="1"/>
                  </a:cubicBezTo>
                  <a:cubicBezTo>
                    <a:pt x="431" y="2"/>
                    <a:pt x="429" y="2"/>
                    <a:pt x="430" y="2"/>
                  </a:cubicBezTo>
                  <a:cubicBezTo>
                    <a:pt x="431" y="2"/>
                    <a:pt x="430" y="2"/>
                    <a:pt x="431" y="2"/>
                  </a:cubicBezTo>
                  <a:cubicBezTo>
                    <a:pt x="433" y="2"/>
                    <a:pt x="439" y="2"/>
                    <a:pt x="443" y="3"/>
                  </a:cubicBezTo>
                  <a:cubicBezTo>
                    <a:pt x="442" y="2"/>
                    <a:pt x="441" y="2"/>
                    <a:pt x="440" y="2"/>
                  </a:cubicBezTo>
                  <a:cubicBezTo>
                    <a:pt x="440" y="2"/>
                    <a:pt x="439" y="1"/>
                    <a:pt x="438" y="2"/>
                  </a:cubicBezTo>
                  <a:cubicBezTo>
                    <a:pt x="439" y="2"/>
                    <a:pt x="439" y="2"/>
                    <a:pt x="439" y="2"/>
                  </a:cubicBezTo>
                  <a:cubicBezTo>
                    <a:pt x="436" y="2"/>
                    <a:pt x="434" y="1"/>
                    <a:pt x="431" y="1"/>
                  </a:cubicBezTo>
                  <a:cubicBezTo>
                    <a:pt x="432" y="1"/>
                    <a:pt x="434" y="1"/>
                    <a:pt x="432" y="1"/>
                  </a:cubicBezTo>
                  <a:cubicBezTo>
                    <a:pt x="433" y="0"/>
                    <a:pt x="434" y="1"/>
                    <a:pt x="435" y="1"/>
                  </a:cubicBezTo>
                  <a:cubicBezTo>
                    <a:pt x="436" y="1"/>
                    <a:pt x="439" y="1"/>
                    <a:pt x="441" y="1"/>
                  </a:cubicBezTo>
                  <a:cubicBezTo>
                    <a:pt x="441" y="1"/>
                    <a:pt x="440" y="1"/>
                    <a:pt x="441" y="1"/>
                  </a:cubicBezTo>
                  <a:cubicBezTo>
                    <a:pt x="442" y="2"/>
                    <a:pt x="443" y="1"/>
                    <a:pt x="444" y="1"/>
                  </a:cubicBezTo>
                  <a:cubicBezTo>
                    <a:pt x="443" y="1"/>
                    <a:pt x="443" y="1"/>
                    <a:pt x="443" y="1"/>
                  </a:cubicBezTo>
                  <a:cubicBezTo>
                    <a:pt x="446" y="1"/>
                    <a:pt x="449" y="1"/>
                    <a:pt x="453" y="2"/>
                  </a:cubicBezTo>
                  <a:cubicBezTo>
                    <a:pt x="454" y="2"/>
                    <a:pt x="453" y="2"/>
                    <a:pt x="454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7" y="3"/>
                    <a:pt x="457" y="3"/>
                    <a:pt x="458" y="3"/>
                  </a:cubicBezTo>
                  <a:cubicBezTo>
                    <a:pt x="458" y="3"/>
                    <a:pt x="457" y="2"/>
                    <a:pt x="457" y="2"/>
                  </a:cubicBezTo>
                  <a:cubicBezTo>
                    <a:pt x="458" y="3"/>
                    <a:pt x="460" y="2"/>
                    <a:pt x="460" y="3"/>
                  </a:cubicBezTo>
                  <a:cubicBezTo>
                    <a:pt x="460" y="3"/>
                    <a:pt x="459" y="3"/>
                    <a:pt x="460" y="3"/>
                  </a:cubicBezTo>
                  <a:cubicBezTo>
                    <a:pt x="461" y="3"/>
                    <a:pt x="461" y="3"/>
                    <a:pt x="462" y="3"/>
                  </a:cubicBezTo>
                  <a:cubicBezTo>
                    <a:pt x="462" y="3"/>
                    <a:pt x="462" y="3"/>
                    <a:pt x="462" y="3"/>
                  </a:cubicBezTo>
                  <a:cubicBezTo>
                    <a:pt x="464" y="4"/>
                    <a:pt x="466" y="3"/>
                    <a:pt x="468" y="4"/>
                  </a:cubicBezTo>
                  <a:cubicBezTo>
                    <a:pt x="468" y="4"/>
                    <a:pt x="466" y="4"/>
                    <a:pt x="467" y="4"/>
                  </a:cubicBezTo>
                  <a:cubicBezTo>
                    <a:pt x="471" y="5"/>
                    <a:pt x="478" y="5"/>
                    <a:pt x="483" y="8"/>
                  </a:cubicBezTo>
                  <a:cubicBezTo>
                    <a:pt x="484" y="7"/>
                    <a:pt x="482" y="7"/>
                    <a:pt x="483" y="7"/>
                  </a:cubicBezTo>
                  <a:cubicBezTo>
                    <a:pt x="485" y="7"/>
                    <a:pt x="483" y="7"/>
                    <a:pt x="484" y="8"/>
                  </a:cubicBezTo>
                  <a:cubicBezTo>
                    <a:pt x="486" y="8"/>
                    <a:pt x="484" y="7"/>
                    <a:pt x="486" y="7"/>
                  </a:cubicBezTo>
                  <a:cubicBezTo>
                    <a:pt x="486" y="8"/>
                    <a:pt x="485" y="8"/>
                    <a:pt x="487" y="8"/>
                  </a:cubicBezTo>
                  <a:cubicBezTo>
                    <a:pt x="488" y="8"/>
                    <a:pt x="490" y="9"/>
                    <a:pt x="491" y="9"/>
                  </a:cubicBezTo>
                  <a:cubicBezTo>
                    <a:pt x="491" y="9"/>
                    <a:pt x="491" y="9"/>
                    <a:pt x="491" y="8"/>
                  </a:cubicBezTo>
                  <a:cubicBezTo>
                    <a:pt x="491" y="9"/>
                    <a:pt x="492" y="9"/>
                    <a:pt x="492" y="9"/>
                  </a:cubicBezTo>
                  <a:cubicBezTo>
                    <a:pt x="495" y="10"/>
                    <a:pt x="497" y="9"/>
                    <a:pt x="498" y="10"/>
                  </a:cubicBezTo>
                  <a:cubicBezTo>
                    <a:pt x="498" y="11"/>
                    <a:pt x="496" y="10"/>
                    <a:pt x="495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497" y="11"/>
                    <a:pt x="500" y="11"/>
                    <a:pt x="502" y="12"/>
                  </a:cubicBezTo>
                  <a:cubicBezTo>
                    <a:pt x="501" y="11"/>
                    <a:pt x="500" y="11"/>
                    <a:pt x="498" y="10"/>
                  </a:cubicBezTo>
                  <a:cubicBezTo>
                    <a:pt x="499" y="10"/>
                    <a:pt x="498" y="10"/>
                    <a:pt x="499" y="10"/>
                  </a:cubicBezTo>
                  <a:cubicBezTo>
                    <a:pt x="501" y="11"/>
                    <a:pt x="500" y="10"/>
                    <a:pt x="502" y="11"/>
                  </a:cubicBezTo>
                  <a:cubicBezTo>
                    <a:pt x="502" y="11"/>
                    <a:pt x="504" y="12"/>
                    <a:pt x="505" y="12"/>
                  </a:cubicBezTo>
                  <a:cubicBezTo>
                    <a:pt x="505" y="12"/>
                    <a:pt x="504" y="12"/>
                    <a:pt x="504" y="11"/>
                  </a:cubicBezTo>
                  <a:cubicBezTo>
                    <a:pt x="505" y="12"/>
                    <a:pt x="506" y="12"/>
                    <a:pt x="507" y="13"/>
                  </a:cubicBezTo>
                  <a:cubicBezTo>
                    <a:pt x="507" y="12"/>
                    <a:pt x="510" y="13"/>
                    <a:pt x="510" y="13"/>
                  </a:cubicBezTo>
                  <a:cubicBezTo>
                    <a:pt x="512" y="13"/>
                    <a:pt x="515" y="15"/>
                    <a:pt x="517" y="15"/>
                  </a:cubicBezTo>
                  <a:cubicBezTo>
                    <a:pt x="519" y="16"/>
                    <a:pt x="519" y="15"/>
                    <a:pt x="520" y="15"/>
                  </a:cubicBezTo>
                  <a:cubicBezTo>
                    <a:pt x="519" y="16"/>
                    <a:pt x="521" y="16"/>
                    <a:pt x="522" y="17"/>
                  </a:cubicBezTo>
                  <a:cubicBezTo>
                    <a:pt x="525" y="17"/>
                    <a:pt x="528" y="19"/>
                    <a:pt x="530" y="18"/>
                  </a:cubicBezTo>
                  <a:cubicBezTo>
                    <a:pt x="530" y="19"/>
                    <a:pt x="532" y="19"/>
                    <a:pt x="533" y="19"/>
                  </a:cubicBezTo>
                  <a:cubicBezTo>
                    <a:pt x="531" y="20"/>
                    <a:pt x="539" y="22"/>
                    <a:pt x="541" y="22"/>
                  </a:cubicBezTo>
                  <a:cubicBezTo>
                    <a:pt x="541" y="23"/>
                    <a:pt x="538" y="22"/>
                    <a:pt x="538" y="22"/>
                  </a:cubicBezTo>
                  <a:cubicBezTo>
                    <a:pt x="539" y="23"/>
                    <a:pt x="540" y="23"/>
                    <a:pt x="541" y="24"/>
                  </a:cubicBezTo>
                  <a:cubicBezTo>
                    <a:pt x="540" y="23"/>
                    <a:pt x="541" y="24"/>
                    <a:pt x="542" y="24"/>
                  </a:cubicBezTo>
                  <a:cubicBezTo>
                    <a:pt x="542" y="23"/>
                    <a:pt x="543" y="23"/>
                    <a:pt x="543" y="23"/>
                  </a:cubicBezTo>
                  <a:cubicBezTo>
                    <a:pt x="545" y="24"/>
                    <a:pt x="542" y="24"/>
                    <a:pt x="543" y="24"/>
                  </a:cubicBezTo>
                  <a:cubicBezTo>
                    <a:pt x="544" y="25"/>
                    <a:pt x="546" y="26"/>
                    <a:pt x="545" y="26"/>
                  </a:cubicBezTo>
                  <a:cubicBezTo>
                    <a:pt x="546" y="26"/>
                    <a:pt x="546" y="26"/>
                    <a:pt x="547" y="26"/>
                  </a:cubicBezTo>
                  <a:cubicBezTo>
                    <a:pt x="548" y="26"/>
                    <a:pt x="550" y="27"/>
                    <a:pt x="551" y="28"/>
                  </a:cubicBezTo>
                  <a:cubicBezTo>
                    <a:pt x="551" y="28"/>
                    <a:pt x="549" y="26"/>
                    <a:pt x="549" y="26"/>
                  </a:cubicBezTo>
                  <a:cubicBezTo>
                    <a:pt x="552" y="27"/>
                    <a:pt x="551" y="28"/>
                    <a:pt x="555" y="29"/>
                  </a:cubicBezTo>
                  <a:cubicBezTo>
                    <a:pt x="552" y="27"/>
                    <a:pt x="552" y="27"/>
                    <a:pt x="549" y="25"/>
                  </a:cubicBezTo>
                  <a:cubicBezTo>
                    <a:pt x="551" y="26"/>
                    <a:pt x="554" y="27"/>
                    <a:pt x="554" y="27"/>
                  </a:cubicBezTo>
                  <a:cubicBezTo>
                    <a:pt x="553" y="27"/>
                    <a:pt x="553" y="27"/>
                    <a:pt x="553" y="27"/>
                  </a:cubicBezTo>
                  <a:cubicBezTo>
                    <a:pt x="554" y="28"/>
                    <a:pt x="555" y="29"/>
                    <a:pt x="556" y="29"/>
                  </a:cubicBezTo>
                  <a:cubicBezTo>
                    <a:pt x="556" y="29"/>
                    <a:pt x="555" y="29"/>
                    <a:pt x="556" y="30"/>
                  </a:cubicBezTo>
                  <a:cubicBezTo>
                    <a:pt x="557" y="30"/>
                    <a:pt x="557" y="31"/>
                    <a:pt x="558" y="31"/>
                  </a:cubicBezTo>
                  <a:cubicBezTo>
                    <a:pt x="558" y="31"/>
                    <a:pt x="556" y="30"/>
                    <a:pt x="558" y="30"/>
                  </a:cubicBezTo>
                  <a:cubicBezTo>
                    <a:pt x="559" y="31"/>
                    <a:pt x="560" y="32"/>
                    <a:pt x="561" y="32"/>
                  </a:cubicBezTo>
                  <a:cubicBezTo>
                    <a:pt x="562" y="33"/>
                    <a:pt x="566" y="34"/>
                    <a:pt x="566" y="34"/>
                  </a:cubicBezTo>
                  <a:cubicBezTo>
                    <a:pt x="567" y="35"/>
                    <a:pt x="567" y="35"/>
                    <a:pt x="567" y="35"/>
                  </a:cubicBezTo>
                  <a:cubicBezTo>
                    <a:pt x="567" y="34"/>
                    <a:pt x="568" y="35"/>
                    <a:pt x="569" y="35"/>
                  </a:cubicBezTo>
                  <a:cubicBezTo>
                    <a:pt x="570" y="36"/>
                    <a:pt x="569" y="36"/>
                    <a:pt x="571" y="37"/>
                  </a:cubicBezTo>
                  <a:cubicBezTo>
                    <a:pt x="572" y="37"/>
                    <a:pt x="574" y="38"/>
                    <a:pt x="576" y="39"/>
                  </a:cubicBezTo>
                  <a:cubicBezTo>
                    <a:pt x="575" y="39"/>
                    <a:pt x="573" y="38"/>
                    <a:pt x="573" y="38"/>
                  </a:cubicBezTo>
                  <a:cubicBezTo>
                    <a:pt x="574" y="39"/>
                    <a:pt x="574" y="39"/>
                    <a:pt x="575" y="40"/>
                  </a:cubicBezTo>
                  <a:cubicBezTo>
                    <a:pt x="577" y="40"/>
                    <a:pt x="578" y="41"/>
                    <a:pt x="579" y="41"/>
                  </a:cubicBezTo>
                  <a:cubicBezTo>
                    <a:pt x="582" y="43"/>
                    <a:pt x="586" y="43"/>
                    <a:pt x="588" y="46"/>
                  </a:cubicBezTo>
                  <a:cubicBezTo>
                    <a:pt x="588" y="46"/>
                    <a:pt x="589" y="46"/>
                    <a:pt x="590" y="46"/>
                  </a:cubicBezTo>
                  <a:cubicBezTo>
                    <a:pt x="591" y="47"/>
                    <a:pt x="589" y="47"/>
                    <a:pt x="591" y="48"/>
                  </a:cubicBezTo>
                  <a:cubicBezTo>
                    <a:pt x="592" y="48"/>
                    <a:pt x="590" y="47"/>
                    <a:pt x="592" y="48"/>
                  </a:cubicBezTo>
                  <a:cubicBezTo>
                    <a:pt x="594" y="49"/>
                    <a:pt x="595" y="50"/>
                    <a:pt x="597" y="50"/>
                  </a:cubicBezTo>
                  <a:cubicBezTo>
                    <a:pt x="598" y="51"/>
                    <a:pt x="596" y="50"/>
                    <a:pt x="596" y="51"/>
                  </a:cubicBezTo>
                  <a:cubicBezTo>
                    <a:pt x="598" y="52"/>
                    <a:pt x="600" y="53"/>
                    <a:pt x="601" y="53"/>
                  </a:cubicBezTo>
                  <a:cubicBezTo>
                    <a:pt x="602" y="54"/>
                    <a:pt x="603" y="55"/>
                    <a:pt x="605" y="56"/>
                  </a:cubicBezTo>
                  <a:cubicBezTo>
                    <a:pt x="605" y="56"/>
                    <a:pt x="605" y="56"/>
                    <a:pt x="606" y="57"/>
                  </a:cubicBezTo>
                  <a:cubicBezTo>
                    <a:pt x="607" y="57"/>
                    <a:pt x="608" y="59"/>
                    <a:pt x="609" y="59"/>
                  </a:cubicBezTo>
                  <a:cubicBezTo>
                    <a:pt x="609" y="59"/>
                    <a:pt x="609" y="59"/>
                    <a:pt x="610" y="59"/>
                  </a:cubicBezTo>
                  <a:cubicBezTo>
                    <a:pt x="611" y="60"/>
                    <a:pt x="608" y="58"/>
                    <a:pt x="609" y="60"/>
                  </a:cubicBezTo>
                  <a:cubicBezTo>
                    <a:pt x="610" y="60"/>
                    <a:pt x="610" y="61"/>
                    <a:pt x="611" y="61"/>
                  </a:cubicBezTo>
                  <a:cubicBezTo>
                    <a:pt x="611" y="60"/>
                    <a:pt x="611" y="60"/>
                    <a:pt x="612" y="60"/>
                  </a:cubicBezTo>
                  <a:cubicBezTo>
                    <a:pt x="612" y="61"/>
                    <a:pt x="611" y="61"/>
                    <a:pt x="612" y="62"/>
                  </a:cubicBezTo>
                  <a:cubicBezTo>
                    <a:pt x="613" y="62"/>
                    <a:pt x="613" y="61"/>
                    <a:pt x="613" y="61"/>
                  </a:cubicBezTo>
                  <a:cubicBezTo>
                    <a:pt x="614" y="62"/>
                    <a:pt x="614" y="61"/>
                    <a:pt x="615" y="62"/>
                  </a:cubicBezTo>
                  <a:cubicBezTo>
                    <a:pt x="614" y="62"/>
                    <a:pt x="615" y="62"/>
                    <a:pt x="615" y="63"/>
                  </a:cubicBezTo>
                  <a:cubicBezTo>
                    <a:pt x="615" y="63"/>
                    <a:pt x="614" y="62"/>
                    <a:pt x="614" y="62"/>
                  </a:cubicBezTo>
                  <a:cubicBezTo>
                    <a:pt x="615" y="63"/>
                    <a:pt x="616" y="64"/>
                    <a:pt x="617" y="64"/>
                  </a:cubicBezTo>
                  <a:cubicBezTo>
                    <a:pt x="617" y="64"/>
                    <a:pt x="615" y="64"/>
                    <a:pt x="615" y="63"/>
                  </a:cubicBezTo>
                  <a:cubicBezTo>
                    <a:pt x="617" y="63"/>
                    <a:pt x="618" y="65"/>
                    <a:pt x="619" y="64"/>
                  </a:cubicBezTo>
                  <a:cubicBezTo>
                    <a:pt x="619" y="65"/>
                    <a:pt x="619" y="65"/>
                    <a:pt x="619" y="66"/>
                  </a:cubicBezTo>
                  <a:cubicBezTo>
                    <a:pt x="619" y="65"/>
                    <a:pt x="618" y="65"/>
                    <a:pt x="618" y="66"/>
                  </a:cubicBezTo>
                  <a:cubicBezTo>
                    <a:pt x="619" y="66"/>
                    <a:pt x="621" y="69"/>
                    <a:pt x="622" y="68"/>
                  </a:cubicBezTo>
                  <a:cubicBezTo>
                    <a:pt x="621" y="68"/>
                    <a:pt x="620" y="66"/>
                    <a:pt x="620" y="66"/>
                  </a:cubicBezTo>
                  <a:cubicBezTo>
                    <a:pt x="622" y="67"/>
                    <a:pt x="624" y="68"/>
                    <a:pt x="626" y="69"/>
                  </a:cubicBezTo>
                  <a:cubicBezTo>
                    <a:pt x="627" y="71"/>
                    <a:pt x="629" y="71"/>
                    <a:pt x="628" y="72"/>
                  </a:cubicBezTo>
                  <a:cubicBezTo>
                    <a:pt x="630" y="73"/>
                    <a:pt x="631" y="74"/>
                    <a:pt x="632" y="74"/>
                  </a:cubicBezTo>
                  <a:cubicBezTo>
                    <a:pt x="631" y="75"/>
                    <a:pt x="634" y="76"/>
                    <a:pt x="635" y="77"/>
                  </a:cubicBezTo>
                  <a:cubicBezTo>
                    <a:pt x="634" y="76"/>
                    <a:pt x="633" y="75"/>
                    <a:pt x="632" y="75"/>
                  </a:cubicBezTo>
                  <a:cubicBezTo>
                    <a:pt x="634" y="77"/>
                    <a:pt x="630" y="74"/>
                    <a:pt x="630" y="75"/>
                  </a:cubicBezTo>
                  <a:cubicBezTo>
                    <a:pt x="631" y="76"/>
                    <a:pt x="632" y="76"/>
                    <a:pt x="632" y="77"/>
                  </a:cubicBezTo>
                  <a:cubicBezTo>
                    <a:pt x="634" y="77"/>
                    <a:pt x="636" y="79"/>
                    <a:pt x="638" y="80"/>
                  </a:cubicBezTo>
                  <a:cubicBezTo>
                    <a:pt x="638" y="80"/>
                    <a:pt x="637" y="79"/>
                    <a:pt x="637" y="80"/>
                  </a:cubicBezTo>
                  <a:cubicBezTo>
                    <a:pt x="637" y="80"/>
                    <a:pt x="635" y="78"/>
                    <a:pt x="635" y="79"/>
                  </a:cubicBezTo>
                  <a:cubicBezTo>
                    <a:pt x="637" y="80"/>
                    <a:pt x="638" y="81"/>
                    <a:pt x="639" y="83"/>
                  </a:cubicBezTo>
                  <a:cubicBezTo>
                    <a:pt x="641" y="84"/>
                    <a:pt x="643" y="84"/>
                    <a:pt x="643" y="86"/>
                  </a:cubicBezTo>
                  <a:cubicBezTo>
                    <a:pt x="645" y="87"/>
                    <a:pt x="647" y="87"/>
                    <a:pt x="648" y="89"/>
                  </a:cubicBezTo>
                  <a:cubicBezTo>
                    <a:pt x="647" y="88"/>
                    <a:pt x="647" y="88"/>
                    <a:pt x="646" y="88"/>
                  </a:cubicBezTo>
                  <a:cubicBezTo>
                    <a:pt x="649" y="90"/>
                    <a:pt x="652" y="93"/>
                    <a:pt x="653" y="94"/>
                  </a:cubicBezTo>
                  <a:cubicBezTo>
                    <a:pt x="653" y="92"/>
                    <a:pt x="652" y="94"/>
                    <a:pt x="652" y="92"/>
                  </a:cubicBezTo>
                  <a:cubicBezTo>
                    <a:pt x="654" y="93"/>
                    <a:pt x="654" y="93"/>
                    <a:pt x="654" y="93"/>
                  </a:cubicBezTo>
                  <a:cubicBezTo>
                    <a:pt x="654" y="94"/>
                    <a:pt x="655" y="95"/>
                    <a:pt x="656" y="96"/>
                  </a:cubicBezTo>
                  <a:cubicBezTo>
                    <a:pt x="657" y="96"/>
                    <a:pt x="658" y="98"/>
                    <a:pt x="660" y="98"/>
                  </a:cubicBezTo>
                  <a:cubicBezTo>
                    <a:pt x="661" y="100"/>
                    <a:pt x="660" y="100"/>
                    <a:pt x="661" y="100"/>
                  </a:cubicBezTo>
                  <a:cubicBezTo>
                    <a:pt x="663" y="101"/>
                    <a:pt x="659" y="97"/>
                    <a:pt x="662" y="99"/>
                  </a:cubicBezTo>
                  <a:cubicBezTo>
                    <a:pt x="661" y="100"/>
                    <a:pt x="664" y="103"/>
                    <a:pt x="666" y="105"/>
                  </a:cubicBezTo>
                  <a:cubicBezTo>
                    <a:pt x="665" y="104"/>
                    <a:pt x="665" y="104"/>
                    <a:pt x="666" y="104"/>
                  </a:cubicBezTo>
                  <a:cubicBezTo>
                    <a:pt x="666" y="105"/>
                    <a:pt x="666" y="105"/>
                    <a:pt x="666" y="106"/>
                  </a:cubicBezTo>
                  <a:cubicBezTo>
                    <a:pt x="668" y="107"/>
                    <a:pt x="668" y="107"/>
                    <a:pt x="669" y="108"/>
                  </a:cubicBezTo>
                  <a:cubicBezTo>
                    <a:pt x="670" y="109"/>
                    <a:pt x="670" y="108"/>
                    <a:pt x="670" y="108"/>
                  </a:cubicBezTo>
                  <a:cubicBezTo>
                    <a:pt x="671" y="109"/>
                    <a:pt x="670" y="109"/>
                    <a:pt x="671" y="110"/>
                  </a:cubicBezTo>
                  <a:cubicBezTo>
                    <a:pt x="672" y="111"/>
                    <a:pt x="673" y="112"/>
                    <a:pt x="674" y="113"/>
                  </a:cubicBezTo>
                  <a:cubicBezTo>
                    <a:pt x="675" y="114"/>
                    <a:pt x="674" y="112"/>
                    <a:pt x="675" y="113"/>
                  </a:cubicBezTo>
                  <a:cubicBezTo>
                    <a:pt x="676" y="114"/>
                    <a:pt x="677" y="114"/>
                    <a:pt x="677" y="115"/>
                  </a:cubicBezTo>
                  <a:cubicBezTo>
                    <a:pt x="677" y="115"/>
                    <a:pt x="676" y="115"/>
                    <a:pt x="676" y="115"/>
                  </a:cubicBezTo>
                  <a:cubicBezTo>
                    <a:pt x="681" y="120"/>
                    <a:pt x="684" y="123"/>
                    <a:pt x="688" y="128"/>
                  </a:cubicBezTo>
                  <a:cubicBezTo>
                    <a:pt x="688" y="127"/>
                    <a:pt x="688" y="127"/>
                    <a:pt x="688" y="127"/>
                  </a:cubicBezTo>
                  <a:cubicBezTo>
                    <a:pt x="689" y="128"/>
                    <a:pt x="689" y="129"/>
                    <a:pt x="690" y="129"/>
                  </a:cubicBezTo>
                  <a:cubicBezTo>
                    <a:pt x="689" y="129"/>
                    <a:pt x="689" y="129"/>
                    <a:pt x="690" y="130"/>
                  </a:cubicBezTo>
                  <a:cubicBezTo>
                    <a:pt x="691" y="131"/>
                    <a:pt x="692" y="132"/>
                    <a:pt x="693" y="133"/>
                  </a:cubicBezTo>
                  <a:cubicBezTo>
                    <a:pt x="693" y="134"/>
                    <a:pt x="693" y="134"/>
                    <a:pt x="693" y="135"/>
                  </a:cubicBezTo>
                  <a:cubicBezTo>
                    <a:pt x="695" y="136"/>
                    <a:pt x="696" y="138"/>
                    <a:pt x="697" y="139"/>
                  </a:cubicBezTo>
                  <a:cubicBezTo>
                    <a:pt x="697" y="139"/>
                    <a:pt x="698" y="139"/>
                    <a:pt x="698" y="139"/>
                  </a:cubicBezTo>
                  <a:cubicBezTo>
                    <a:pt x="697" y="138"/>
                    <a:pt x="696" y="137"/>
                    <a:pt x="696" y="136"/>
                  </a:cubicBezTo>
                  <a:cubicBezTo>
                    <a:pt x="697" y="137"/>
                    <a:pt x="698" y="139"/>
                    <a:pt x="699" y="139"/>
                  </a:cubicBezTo>
                  <a:cubicBezTo>
                    <a:pt x="700" y="140"/>
                    <a:pt x="697" y="138"/>
                    <a:pt x="698" y="139"/>
                  </a:cubicBezTo>
                  <a:cubicBezTo>
                    <a:pt x="701" y="142"/>
                    <a:pt x="707" y="148"/>
                    <a:pt x="709" y="152"/>
                  </a:cubicBezTo>
                  <a:cubicBezTo>
                    <a:pt x="710" y="152"/>
                    <a:pt x="710" y="152"/>
                    <a:pt x="711" y="154"/>
                  </a:cubicBezTo>
                  <a:cubicBezTo>
                    <a:pt x="710" y="154"/>
                    <a:pt x="708" y="150"/>
                    <a:pt x="708" y="151"/>
                  </a:cubicBezTo>
                  <a:cubicBezTo>
                    <a:pt x="710" y="154"/>
                    <a:pt x="712" y="157"/>
                    <a:pt x="715" y="159"/>
                  </a:cubicBezTo>
                  <a:cubicBezTo>
                    <a:pt x="715" y="161"/>
                    <a:pt x="715" y="160"/>
                    <a:pt x="714" y="159"/>
                  </a:cubicBezTo>
                  <a:cubicBezTo>
                    <a:pt x="714" y="160"/>
                    <a:pt x="712" y="157"/>
                    <a:pt x="712" y="157"/>
                  </a:cubicBezTo>
                  <a:cubicBezTo>
                    <a:pt x="713" y="159"/>
                    <a:pt x="716" y="162"/>
                    <a:pt x="716" y="162"/>
                  </a:cubicBezTo>
                  <a:cubicBezTo>
                    <a:pt x="716" y="162"/>
                    <a:pt x="716" y="162"/>
                    <a:pt x="716" y="163"/>
                  </a:cubicBezTo>
                  <a:cubicBezTo>
                    <a:pt x="719" y="166"/>
                    <a:pt x="722" y="170"/>
                    <a:pt x="726" y="173"/>
                  </a:cubicBezTo>
                  <a:cubicBezTo>
                    <a:pt x="726" y="174"/>
                    <a:pt x="726" y="174"/>
                    <a:pt x="725" y="174"/>
                  </a:cubicBezTo>
                  <a:cubicBezTo>
                    <a:pt x="725" y="173"/>
                    <a:pt x="726" y="173"/>
                    <a:pt x="725" y="173"/>
                  </a:cubicBezTo>
                  <a:cubicBezTo>
                    <a:pt x="725" y="172"/>
                    <a:pt x="724" y="172"/>
                    <a:pt x="724" y="172"/>
                  </a:cubicBezTo>
                  <a:cubicBezTo>
                    <a:pt x="725" y="173"/>
                    <a:pt x="725" y="174"/>
                    <a:pt x="726" y="175"/>
                  </a:cubicBezTo>
                  <a:cubicBezTo>
                    <a:pt x="726" y="175"/>
                    <a:pt x="727" y="175"/>
                    <a:pt x="727" y="175"/>
                  </a:cubicBezTo>
                  <a:cubicBezTo>
                    <a:pt x="727" y="176"/>
                    <a:pt x="727" y="177"/>
                    <a:pt x="728" y="178"/>
                  </a:cubicBezTo>
                  <a:cubicBezTo>
                    <a:pt x="728" y="178"/>
                    <a:pt x="729" y="179"/>
                    <a:pt x="729" y="178"/>
                  </a:cubicBezTo>
                  <a:cubicBezTo>
                    <a:pt x="728" y="177"/>
                    <a:pt x="728" y="177"/>
                    <a:pt x="728" y="176"/>
                  </a:cubicBezTo>
                  <a:cubicBezTo>
                    <a:pt x="727" y="175"/>
                    <a:pt x="727" y="175"/>
                    <a:pt x="726" y="174"/>
                  </a:cubicBezTo>
                  <a:cubicBezTo>
                    <a:pt x="727" y="174"/>
                    <a:pt x="725" y="172"/>
                    <a:pt x="726" y="173"/>
                  </a:cubicBezTo>
                  <a:cubicBezTo>
                    <a:pt x="727" y="174"/>
                    <a:pt x="727" y="173"/>
                    <a:pt x="727" y="175"/>
                  </a:cubicBezTo>
                  <a:cubicBezTo>
                    <a:pt x="729" y="177"/>
                    <a:pt x="730" y="178"/>
                    <a:pt x="731" y="180"/>
                  </a:cubicBezTo>
                  <a:cubicBezTo>
                    <a:pt x="730" y="179"/>
                    <a:pt x="729" y="178"/>
                    <a:pt x="729" y="179"/>
                  </a:cubicBezTo>
                  <a:cubicBezTo>
                    <a:pt x="729" y="181"/>
                    <a:pt x="731" y="182"/>
                    <a:pt x="732" y="184"/>
                  </a:cubicBezTo>
                  <a:cubicBezTo>
                    <a:pt x="733" y="185"/>
                    <a:pt x="734" y="187"/>
                    <a:pt x="734" y="188"/>
                  </a:cubicBezTo>
                  <a:cubicBezTo>
                    <a:pt x="735" y="187"/>
                    <a:pt x="737" y="191"/>
                    <a:pt x="737" y="191"/>
                  </a:cubicBezTo>
                  <a:cubicBezTo>
                    <a:pt x="737" y="190"/>
                    <a:pt x="735" y="189"/>
                    <a:pt x="736" y="190"/>
                  </a:cubicBezTo>
                  <a:cubicBezTo>
                    <a:pt x="737" y="191"/>
                    <a:pt x="737" y="192"/>
                    <a:pt x="738" y="192"/>
                  </a:cubicBezTo>
                  <a:cubicBezTo>
                    <a:pt x="737" y="192"/>
                    <a:pt x="738" y="193"/>
                    <a:pt x="738" y="192"/>
                  </a:cubicBezTo>
                  <a:cubicBezTo>
                    <a:pt x="740" y="194"/>
                    <a:pt x="739" y="193"/>
                    <a:pt x="741" y="196"/>
                  </a:cubicBezTo>
                  <a:cubicBezTo>
                    <a:pt x="742" y="199"/>
                    <a:pt x="744" y="199"/>
                    <a:pt x="744" y="203"/>
                  </a:cubicBezTo>
                  <a:cubicBezTo>
                    <a:pt x="745" y="203"/>
                    <a:pt x="745" y="204"/>
                    <a:pt x="746" y="205"/>
                  </a:cubicBezTo>
                  <a:cubicBezTo>
                    <a:pt x="745" y="205"/>
                    <a:pt x="745" y="204"/>
                    <a:pt x="743" y="204"/>
                  </a:cubicBezTo>
                  <a:cubicBezTo>
                    <a:pt x="746" y="207"/>
                    <a:pt x="748" y="212"/>
                    <a:pt x="750" y="213"/>
                  </a:cubicBezTo>
                  <a:cubicBezTo>
                    <a:pt x="752" y="216"/>
                    <a:pt x="754" y="221"/>
                    <a:pt x="756" y="223"/>
                  </a:cubicBezTo>
                  <a:cubicBezTo>
                    <a:pt x="756" y="219"/>
                    <a:pt x="751" y="215"/>
                    <a:pt x="750" y="212"/>
                  </a:cubicBezTo>
                  <a:cubicBezTo>
                    <a:pt x="750" y="212"/>
                    <a:pt x="749" y="212"/>
                    <a:pt x="749" y="211"/>
                  </a:cubicBezTo>
                  <a:cubicBezTo>
                    <a:pt x="749" y="211"/>
                    <a:pt x="749" y="211"/>
                    <a:pt x="749" y="210"/>
                  </a:cubicBezTo>
                  <a:cubicBezTo>
                    <a:pt x="748" y="208"/>
                    <a:pt x="746" y="208"/>
                    <a:pt x="745" y="205"/>
                  </a:cubicBezTo>
                  <a:cubicBezTo>
                    <a:pt x="746" y="206"/>
                    <a:pt x="749" y="208"/>
                    <a:pt x="751" y="211"/>
                  </a:cubicBezTo>
                  <a:cubicBezTo>
                    <a:pt x="751" y="212"/>
                    <a:pt x="749" y="209"/>
                    <a:pt x="750" y="211"/>
                  </a:cubicBezTo>
                  <a:cubicBezTo>
                    <a:pt x="751" y="213"/>
                    <a:pt x="752" y="214"/>
                    <a:pt x="754" y="215"/>
                  </a:cubicBezTo>
                  <a:cubicBezTo>
                    <a:pt x="755" y="217"/>
                    <a:pt x="756" y="219"/>
                    <a:pt x="756" y="221"/>
                  </a:cubicBezTo>
                  <a:cubicBezTo>
                    <a:pt x="758" y="223"/>
                    <a:pt x="759" y="225"/>
                    <a:pt x="760" y="225"/>
                  </a:cubicBezTo>
                  <a:cubicBezTo>
                    <a:pt x="760" y="226"/>
                    <a:pt x="759" y="224"/>
                    <a:pt x="759" y="226"/>
                  </a:cubicBezTo>
                  <a:cubicBezTo>
                    <a:pt x="760" y="228"/>
                    <a:pt x="760" y="227"/>
                    <a:pt x="760" y="227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762" y="231"/>
                    <a:pt x="763" y="232"/>
                    <a:pt x="763" y="233"/>
                  </a:cubicBezTo>
                  <a:cubicBezTo>
                    <a:pt x="764" y="232"/>
                    <a:pt x="763" y="232"/>
                    <a:pt x="763" y="231"/>
                  </a:cubicBezTo>
                  <a:cubicBezTo>
                    <a:pt x="764" y="232"/>
                    <a:pt x="764" y="232"/>
                    <a:pt x="764" y="232"/>
                  </a:cubicBezTo>
                  <a:cubicBezTo>
                    <a:pt x="765" y="233"/>
                    <a:pt x="766" y="234"/>
                    <a:pt x="765" y="235"/>
                  </a:cubicBezTo>
                  <a:cubicBezTo>
                    <a:pt x="765" y="235"/>
                    <a:pt x="764" y="234"/>
                    <a:pt x="765" y="235"/>
                  </a:cubicBezTo>
                  <a:cubicBezTo>
                    <a:pt x="766" y="237"/>
                    <a:pt x="767" y="238"/>
                    <a:pt x="768" y="239"/>
                  </a:cubicBezTo>
                  <a:cubicBezTo>
                    <a:pt x="768" y="241"/>
                    <a:pt x="771" y="242"/>
                    <a:pt x="770" y="243"/>
                  </a:cubicBezTo>
                  <a:cubicBezTo>
                    <a:pt x="770" y="243"/>
                    <a:pt x="770" y="242"/>
                    <a:pt x="769" y="243"/>
                  </a:cubicBezTo>
                  <a:cubicBezTo>
                    <a:pt x="769" y="242"/>
                    <a:pt x="768" y="241"/>
                    <a:pt x="768" y="240"/>
                  </a:cubicBezTo>
                  <a:cubicBezTo>
                    <a:pt x="768" y="241"/>
                    <a:pt x="768" y="240"/>
                    <a:pt x="768" y="241"/>
                  </a:cubicBezTo>
                  <a:cubicBezTo>
                    <a:pt x="769" y="243"/>
                    <a:pt x="769" y="243"/>
                    <a:pt x="769" y="243"/>
                  </a:cubicBezTo>
                  <a:cubicBezTo>
                    <a:pt x="769" y="244"/>
                    <a:pt x="770" y="245"/>
                    <a:pt x="770" y="247"/>
                  </a:cubicBezTo>
                  <a:cubicBezTo>
                    <a:pt x="769" y="244"/>
                    <a:pt x="768" y="241"/>
                    <a:pt x="766" y="241"/>
                  </a:cubicBezTo>
                  <a:cubicBezTo>
                    <a:pt x="767" y="243"/>
                    <a:pt x="771" y="248"/>
                    <a:pt x="770" y="249"/>
                  </a:cubicBezTo>
                  <a:cubicBezTo>
                    <a:pt x="770" y="250"/>
                    <a:pt x="771" y="251"/>
                    <a:pt x="771" y="251"/>
                  </a:cubicBezTo>
                  <a:cubicBezTo>
                    <a:pt x="771" y="251"/>
                    <a:pt x="771" y="250"/>
                    <a:pt x="771" y="251"/>
                  </a:cubicBezTo>
                  <a:cubicBezTo>
                    <a:pt x="773" y="255"/>
                    <a:pt x="776" y="260"/>
                    <a:pt x="778" y="265"/>
                  </a:cubicBezTo>
                  <a:cubicBezTo>
                    <a:pt x="778" y="264"/>
                    <a:pt x="778" y="265"/>
                    <a:pt x="778" y="265"/>
                  </a:cubicBezTo>
                  <a:cubicBezTo>
                    <a:pt x="778" y="266"/>
                    <a:pt x="779" y="267"/>
                    <a:pt x="779" y="268"/>
                  </a:cubicBezTo>
                  <a:cubicBezTo>
                    <a:pt x="778" y="267"/>
                    <a:pt x="778" y="265"/>
                    <a:pt x="778" y="266"/>
                  </a:cubicBezTo>
                  <a:cubicBezTo>
                    <a:pt x="779" y="268"/>
                    <a:pt x="779" y="270"/>
                    <a:pt x="780" y="272"/>
                  </a:cubicBezTo>
                  <a:cubicBezTo>
                    <a:pt x="780" y="273"/>
                    <a:pt x="780" y="273"/>
                    <a:pt x="780" y="274"/>
                  </a:cubicBezTo>
                  <a:cubicBezTo>
                    <a:pt x="780" y="274"/>
                    <a:pt x="780" y="274"/>
                    <a:pt x="781" y="274"/>
                  </a:cubicBezTo>
                  <a:cubicBezTo>
                    <a:pt x="781" y="275"/>
                    <a:pt x="781" y="275"/>
                    <a:pt x="781" y="276"/>
                  </a:cubicBezTo>
                  <a:cubicBezTo>
                    <a:pt x="782" y="277"/>
                    <a:pt x="781" y="277"/>
                    <a:pt x="782" y="278"/>
                  </a:cubicBezTo>
                  <a:cubicBezTo>
                    <a:pt x="782" y="279"/>
                    <a:pt x="781" y="278"/>
                    <a:pt x="781" y="279"/>
                  </a:cubicBezTo>
                  <a:cubicBezTo>
                    <a:pt x="782" y="280"/>
                    <a:pt x="783" y="281"/>
                    <a:pt x="783" y="283"/>
                  </a:cubicBezTo>
                  <a:cubicBezTo>
                    <a:pt x="782" y="282"/>
                    <a:pt x="782" y="282"/>
                    <a:pt x="782" y="282"/>
                  </a:cubicBezTo>
                  <a:cubicBezTo>
                    <a:pt x="782" y="282"/>
                    <a:pt x="782" y="282"/>
                    <a:pt x="782" y="282"/>
                  </a:cubicBezTo>
                  <a:cubicBezTo>
                    <a:pt x="782" y="281"/>
                    <a:pt x="781" y="279"/>
                    <a:pt x="781" y="280"/>
                  </a:cubicBezTo>
                  <a:cubicBezTo>
                    <a:pt x="782" y="282"/>
                    <a:pt x="783" y="284"/>
                    <a:pt x="784" y="286"/>
                  </a:cubicBezTo>
                  <a:cubicBezTo>
                    <a:pt x="783" y="286"/>
                    <a:pt x="784" y="287"/>
                    <a:pt x="784" y="288"/>
                  </a:cubicBezTo>
                  <a:cubicBezTo>
                    <a:pt x="784" y="288"/>
                    <a:pt x="785" y="288"/>
                    <a:pt x="785" y="289"/>
                  </a:cubicBezTo>
                  <a:cubicBezTo>
                    <a:pt x="784" y="288"/>
                    <a:pt x="783" y="288"/>
                    <a:pt x="783" y="289"/>
                  </a:cubicBezTo>
                  <a:cubicBezTo>
                    <a:pt x="783" y="288"/>
                    <a:pt x="782" y="287"/>
                    <a:pt x="782" y="286"/>
                  </a:cubicBezTo>
                  <a:cubicBezTo>
                    <a:pt x="782" y="287"/>
                    <a:pt x="781" y="285"/>
                    <a:pt x="781" y="287"/>
                  </a:cubicBezTo>
                  <a:cubicBezTo>
                    <a:pt x="782" y="288"/>
                    <a:pt x="783" y="290"/>
                    <a:pt x="784" y="292"/>
                  </a:cubicBezTo>
                  <a:cubicBezTo>
                    <a:pt x="784" y="292"/>
                    <a:pt x="786" y="293"/>
                    <a:pt x="786" y="295"/>
                  </a:cubicBezTo>
                  <a:cubicBezTo>
                    <a:pt x="785" y="294"/>
                    <a:pt x="785" y="293"/>
                    <a:pt x="784" y="292"/>
                  </a:cubicBezTo>
                  <a:cubicBezTo>
                    <a:pt x="784" y="293"/>
                    <a:pt x="784" y="294"/>
                    <a:pt x="784" y="294"/>
                  </a:cubicBezTo>
                  <a:cubicBezTo>
                    <a:pt x="785" y="295"/>
                    <a:pt x="785" y="294"/>
                    <a:pt x="786" y="296"/>
                  </a:cubicBezTo>
                  <a:cubicBezTo>
                    <a:pt x="785" y="295"/>
                    <a:pt x="785" y="296"/>
                    <a:pt x="785" y="296"/>
                  </a:cubicBezTo>
                  <a:cubicBezTo>
                    <a:pt x="786" y="297"/>
                    <a:pt x="786" y="296"/>
                    <a:pt x="787" y="298"/>
                  </a:cubicBezTo>
                  <a:cubicBezTo>
                    <a:pt x="787" y="299"/>
                    <a:pt x="786" y="299"/>
                    <a:pt x="787" y="300"/>
                  </a:cubicBezTo>
                  <a:cubicBezTo>
                    <a:pt x="787" y="299"/>
                    <a:pt x="788" y="300"/>
                    <a:pt x="788" y="301"/>
                  </a:cubicBezTo>
                  <a:cubicBezTo>
                    <a:pt x="788" y="302"/>
                    <a:pt x="788" y="301"/>
                    <a:pt x="787" y="301"/>
                  </a:cubicBezTo>
                  <a:cubicBezTo>
                    <a:pt x="788" y="302"/>
                    <a:pt x="787" y="302"/>
                    <a:pt x="788" y="302"/>
                  </a:cubicBezTo>
                  <a:cubicBezTo>
                    <a:pt x="788" y="301"/>
                    <a:pt x="790" y="306"/>
                    <a:pt x="790" y="308"/>
                  </a:cubicBezTo>
                  <a:cubicBezTo>
                    <a:pt x="791" y="308"/>
                    <a:pt x="791" y="308"/>
                    <a:pt x="791" y="307"/>
                  </a:cubicBezTo>
                  <a:cubicBezTo>
                    <a:pt x="791" y="309"/>
                    <a:pt x="792" y="309"/>
                    <a:pt x="792" y="309"/>
                  </a:cubicBezTo>
                  <a:cubicBezTo>
                    <a:pt x="792" y="310"/>
                    <a:pt x="793" y="311"/>
                    <a:pt x="793" y="312"/>
                  </a:cubicBezTo>
                  <a:cubicBezTo>
                    <a:pt x="792" y="311"/>
                    <a:pt x="790" y="308"/>
                    <a:pt x="790" y="306"/>
                  </a:cubicBezTo>
                  <a:cubicBezTo>
                    <a:pt x="790" y="306"/>
                    <a:pt x="789" y="306"/>
                    <a:pt x="789" y="306"/>
                  </a:cubicBezTo>
                  <a:cubicBezTo>
                    <a:pt x="791" y="309"/>
                    <a:pt x="792" y="312"/>
                    <a:pt x="793" y="315"/>
                  </a:cubicBezTo>
                  <a:cubicBezTo>
                    <a:pt x="793" y="315"/>
                    <a:pt x="793" y="315"/>
                    <a:pt x="793" y="315"/>
                  </a:cubicBezTo>
                  <a:cubicBezTo>
                    <a:pt x="793" y="313"/>
                    <a:pt x="795" y="311"/>
                    <a:pt x="795" y="310"/>
                  </a:cubicBezTo>
                  <a:cubicBezTo>
                    <a:pt x="796" y="309"/>
                    <a:pt x="795" y="308"/>
                    <a:pt x="796" y="308"/>
                  </a:cubicBezTo>
                  <a:cubicBezTo>
                    <a:pt x="796" y="308"/>
                    <a:pt x="796" y="308"/>
                    <a:pt x="796" y="308"/>
                  </a:cubicBezTo>
                  <a:cubicBezTo>
                    <a:pt x="797" y="308"/>
                    <a:pt x="796" y="307"/>
                    <a:pt x="797" y="306"/>
                  </a:cubicBezTo>
                  <a:cubicBezTo>
                    <a:pt x="797" y="305"/>
                    <a:pt x="799" y="303"/>
                    <a:pt x="798" y="303"/>
                  </a:cubicBezTo>
                  <a:cubicBezTo>
                    <a:pt x="800" y="300"/>
                    <a:pt x="801" y="297"/>
                    <a:pt x="803" y="295"/>
                  </a:cubicBezTo>
                  <a:cubicBezTo>
                    <a:pt x="803" y="295"/>
                    <a:pt x="803" y="295"/>
                    <a:pt x="803" y="295"/>
                  </a:cubicBezTo>
                  <a:cubicBezTo>
                    <a:pt x="804" y="293"/>
                    <a:pt x="805" y="292"/>
                    <a:pt x="806" y="290"/>
                  </a:cubicBezTo>
                  <a:cubicBezTo>
                    <a:pt x="806" y="290"/>
                    <a:pt x="806" y="290"/>
                    <a:pt x="806" y="290"/>
                  </a:cubicBezTo>
                  <a:cubicBezTo>
                    <a:pt x="806" y="289"/>
                    <a:pt x="807" y="289"/>
                    <a:pt x="807" y="288"/>
                  </a:cubicBezTo>
                  <a:cubicBezTo>
                    <a:pt x="807" y="288"/>
                    <a:pt x="807" y="288"/>
                    <a:pt x="807" y="288"/>
                  </a:cubicBezTo>
                  <a:cubicBezTo>
                    <a:pt x="807" y="288"/>
                    <a:pt x="808" y="288"/>
                    <a:pt x="808" y="287"/>
                  </a:cubicBezTo>
                  <a:cubicBezTo>
                    <a:pt x="808" y="286"/>
                    <a:pt x="810" y="285"/>
                    <a:pt x="811" y="283"/>
                  </a:cubicBezTo>
                  <a:cubicBezTo>
                    <a:pt x="811" y="284"/>
                    <a:pt x="810" y="283"/>
                    <a:pt x="810" y="283"/>
                  </a:cubicBezTo>
                  <a:cubicBezTo>
                    <a:pt x="812" y="282"/>
                    <a:pt x="813" y="280"/>
                    <a:pt x="814" y="278"/>
                  </a:cubicBezTo>
                  <a:cubicBezTo>
                    <a:pt x="814" y="278"/>
                    <a:pt x="814" y="278"/>
                    <a:pt x="814" y="278"/>
                  </a:cubicBezTo>
                  <a:cubicBezTo>
                    <a:pt x="814" y="278"/>
                    <a:pt x="815" y="278"/>
                    <a:pt x="814" y="277"/>
                  </a:cubicBezTo>
                  <a:cubicBezTo>
                    <a:pt x="815" y="277"/>
                    <a:pt x="815" y="276"/>
                    <a:pt x="816" y="276"/>
                  </a:cubicBezTo>
                  <a:cubicBezTo>
                    <a:pt x="816" y="275"/>
                    <a:pt x="817" y="274"/>
                    <a:pt x="818" y="273"/>
                  </a:cubicBezTo>
                  <a:cubicBezTo>
                    <a:pt x="819" y="274"/>
                    <a:pt x="818" y="272"/>
                    <a:pt x="819" y="272"/>
                  </a:cubicBezTo>
                  <a:cubicBezTo>
                    <a:pt x="819" y="271"/>
                    <a:pt x="819" y="271"/>
                    <a:pt x="819" y="271"/>
                  </a:cubicBezTo>
                  <a:cubicBezTo>
                    <a:pt x="819" y="271"/>
                    <a:pt x="820" y="271"/>
                    <a:pt x="819" y="270"/>
                  </a:cubicBezTo>
                  <a:cubicBezTo>
                    <a:pt x="820" y="270"/>
                    <a:pt x="821" y="269"/>
                    <a:pt x="821" y="268"/>
                  </a:cubicBezTo>
                  <a:cubicBezTo>
                    <a:pt x="822" y="268"/>
                    <a:pt x="822" y="269"/>
                    <a:pt x="822" y="269"/>
                  </a:cubicBezTo>
                  <a:cubicBezTo>
                    <a:pt x="822" y="268"/>
                    <a:pt x="822" y="267"/>
                    <a:pt x="823" y="266"/>
                  </a:cubicBezTo>
                  <a:cubicBezTo>
                    <a:pt x="823" y="266"/>
                    <a:pt x="823" y="266"/>
                    <a:pt x="823" y="267"/>
                  </a:cubicBezTo>
                  <a:cubicBezTo>
                    <a:pt x="823" y="267"/>
                    <a:pt x="823" y="267"/>
                    <a:pt x="824" y="267"/>
                  </a:cubicBezTo>
                  <a:cubicBezTo>
                    <a:pt x="824" y="266"/>
                    <a:pt x="824" y="266"/>
                    <a:pt x="824" y="266"/>
                  </a:cubicBezTo>
                  <a:cubicBezTo>
                    <a:pt x="824" y="266"/>
                    <a:pt x="824" y="266"/>
                    <a:pt x="824" y="266"/>
                  </a:cubicBezTo>
                  <a:cubicBezTo>
                    <a:pt x="825" y="266"/>
                    <a:pt x="825" y="265"/>
                    <a:pt x="825" y="265"/>
                  </a:cubicBezTo>
                  <a:cubicBezTo>
                    <a:pt x="825" y="265"/>
                    <a:pt x="825" y="265"/>
                    <a:pt x="826" y="265"/>
                  </a:cubicBezTo>
                  <a:cubicBezTo>
                    <a:pt x="826" y="264"/>
                    <a:pt x="826" y="264"/>
                    <a:pt x="826" y="264"/>
                  </a:cubicBezTo>
                  <a:cubicBezTo>
                    <a:pt x="827" y="263"/>
                    <a:pt x="826" y="262"/>
                    <a:pt x="827" y="262"/>
                  </a:cubicBezTo>
                  <a:cubicBezTo>
                    <a:pt x="827" y="261"/>
                    <a:pt x="826" y="262"/>
                    <a:pt x="826" y="261"/>
                  </a:cubicBezTo>
                  <a:cubicBezTo>
                    <a:pt x="827" y="261"/>
                    <a:pt x="827" y="262"/>
                    <a:pt x="827" y="262"/>
                  </a:cubicBezTo>
                  <a:cubicBezTo>
                    <a:pt x="827" y="261"/>
                    <a:pt x="826" y="261"/>
                    <a:pt x="827" y="261"/>
                  </a:cubicBezTo>
                  <a:cubicBezTo>
                    <a:pt x="827" y="261"/>
                    <a:pt x="827" y="261"/>
                    <a:pt x="827" y="261"/>
                  </a:cubicBezTo>
                  <a:cubicBezTo>
                    <a:pt x="828" y="261"/>
                    <a:pt x="829" y="260"/>
                    <a:pt x="829" y="259"/>
                  </a:cubicBezTo>
                  <a:cubicBezTo>
                    <a:pt x="829" y="259"/>
                    <a:pt x="829" y="259"/>
                    <a:pt x="829" y="259"/>
                  </a:cubicBezTo>
                  <a:cubicBezTo>
                    <a:pt x="830" y="259"/>
                    <a:pt x="831" y="258"/>
                    <a:pt x="831" y="257"/>
                  </a:cubicBezTo>
                  <a:cubicBezTo>
                    <a:pt x="831" y="257"/>
                    <a:pt x="831" y="257"/>
                    <a:pt x="831" y="257"/>
                  </a:cubicBezTo>
                  <a:cubicBezTo>
                    <a:pt x="831" y="257"/>
                    <a:pt x="831" y="257"/>
                    <a:pt x="831" y="257"/>
                  </a:cubicBezTo>
                  <a:cubicBezTo>
                    <a:pt x="831" y="257"/>
                    <a:pt x="832" y="257"/>
                    <a:pt x="831" y="256"/>
                  </a:cubicBezTo>
                  <a:cubicBezTo>
                    <a:pt x="831" y="256"/>
                    <a:pt x="831" y="257"/>
                    <a:pt x="831" y="257"/>
                  </a:cubicBezTo>
                  <a:cubicBezTo>
                    <a:pt x="831" y="256"/>
                    <a:pt x="832" y="257"/>
                    <a:pt x="832" y="256"/>
                  </a:cubicBezTo>
                  <a:cubicBezTo>
                    <a:pt x="832" y="256"/>
                    <a:pt x="832" y="256"/>
                    <a:pt x="832" y="255"/>
                  </a:cubicBezTo>
                  <a:cubicBezTo>
                    <a:pt x="833" y="256"/>
                    <a:pt x="832" y="256"/>
                    <a:pt x="833" y="256"/>
                  </a:cubicBezTo>
                  <a:cubicBezTo>
                    <a:pt x="833" y="256"/>
                    <a:pt x="834" y="255"/>
                    <a:pt x="834" y="254"/>
                  </a:cubicBezTo>
                  <a:cubicBezTo>
                    <a:pt x="834" y="254"/>
                    <a:pt x="834" y="254"/>
                    <a:pt x="834" y="254"/>
                  </a:cubicBezTo>
                  <a:cubicBezTo>
                    <a:pt x="834" y="254"/>
                    <a:pt x="834" y="254"/>
                    <a:pt x="834" y="254"/>
                  </a:cubicBezTo>
                  <a:cubicBezTo>
                    <a:pt x="834" y="254"/>
                    <a:pt x="834" y="254"/>
                    <a:pt x="834" y="254"/>
                  </a:cubicBezTo>
                  <a:cubicBezTo>
                    <a:pt x="834" y="253"/>
                    <a:pt x="835" y="253"/>
                    <a:pt x="835" y="253"/>
                  </a:cubicBezTo>
                  <a:cubicBezTo>
                    <a:pt x="835" y="253"/>
                    <a:pt x="834" y="253"/>
                    <a:pt x="834" y="253"/>
                  </a:cubicBezTo>
                  <a:cubicBezTo>
                    <a:pt x="835" y="253"/>
                    <a:pt x="835" y="252"/>
                    <a:pt x="835" y="252"/>
                  </a:cubicBezTo>
                  <a:cubicBezTo>
                    <a:pt x="836" y="252"/>
                    <a:pt x="836" y="253"/>
                    <a:pt x="836" y="253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36" y="252"/>
                    <a:pt x="836" y="251"/>
                    <a:pt x="836" y="251"/>
                  </a:cubicBezTo>
                  <a:cubicBezTo>
                    <a:pt x="836" y="251"/>
                    <a:pt x="836" y="252"/>
                    <a:pt x="837" y="252"/>
                  </a:cubicBezTo>
                  <a:cubicBezTo>
                    <a:pt x="837" y="251"/>
                    <a:pt x="837" y="251"/>
                    <a:pt x="837" y="251"/>
                  </a:cubicBezTo>
                  <a:cubicBezTo>
                    <a:pt x="838" y="252"/>
                    <a:pt x="838" y="250"/>
                    <a:pt x="839" y="250"/>
                  </a:cubicBezTo>
                  <a:cubicBezTo>
                    <a:pt x="839" y="250"/>
                    <a:pt x="838" y="250"/>
                    <a:pt x="838" y="250"/>
                  </a:cubicBezTo>
                  <a:cubicBezTo>
                    <a:pt x="839" y="250"/>
                    <a:pt x="838" y="250"/>
                    <a:pt x="839" y="249"/>
                  </a:cubicBezTo>
                  <a:cubicBezTo>
                    <a:pt x="839" y="249"/>
                    <a:pt x="839" y="249"/>
                    <a:pt x="839" y="249"/>
                  </a:cubicBezTo>
                  <a:cubicBezTo>
                    <a:pt x="839" y="250"/>
                    <a:pt x="840" y="250"/>
                    <a:pt x="840" y="250"/>
                  </a:cubicBezTo>
                  <a:cubicBezTo>
                    <a:pt x="839" y="250"/>
                    <a:pt x="839" y="250"/>
                    <a:pt x="839" y="251"/>
                  </a:cubicBezTo>
                  <a:cubicBezTo>
                    <a:pt x="838" y="251"/>
                    <a:pt x="839" y="251"/>
                    <a:pt x="838" y="251"/>
                  </a:cubicBezTo>
                  <a:cubicBezTo>
                    <a:pt x="838" y="251"/>
                    <a:pt x="838" y="252"/>
                    <a:pt x="838" y="252"/>
                  </a:cubicBezTo>
                  <a:cubicBezTo>
                    <a:pt x="838" y="252"/>
                    <a:pt x="838" y="252"/>
                    <a:pt x="838" y="251"/>
                  </a:cubicBezTo>
                  <a:cubicBezTo>
                    <a:pt x="838" y="252"/>
                    <a:pt x="837" y="251"/>
                    <a:pt x="837" y="252"/>
                  </a:cubicBezTo>
                  <a:cubicBezTo>
                    <a:pt x="838" y="252"/>
                    <a:pt x="838" y="252"/>
                    <a:pt x="838" y="253"/>
                  </a:cubicBezTo>
                  <a:cubicBezTo>
                    <a:pt x="838" y="253"/>
                    <a:pt x="838" y="252"/>
                    <a:pt x="837" y="252"/>
                  </a:cubicBezTo>
                  <a:cubicBezTo>
                    <a:pt x="838" y="253"/>
                    <a:pt x="836" y="252"/>
                    <a:pt x="837" y="253"/>
                  </a:cubicBezTo>
                  <a:cubicBezTo>
                    <a:pt x="837" y="253"/>
                    <a:pt x="837" y="253"/>
                    <a:pt x="838" y="254"/>
                  </a:cubicBezTo>
                  <a:cubicBezTo>
                    <a:pt x="837" y="254"/>
                    <a:pt x="837" y="254"/>
                    <a:pt x="836" y="253"/>
                  </a:cubicBezTo>
                  <a:cubicBezTo>
                    <a:pt x="837" y="254"/>
                    <a:pt x="836" y="255"/>
                    <a:pt x="835" y="255"/>
                  </a:cubicBezTo>
                  <a:cubicBezTo>
                    <a:pt x="835" y="255"/>
                    <a:pt x="835" y="256"/>
                    <a:pt x="835" y="256"/>
                  </a:cubicBezTo>
                  <a:cubicBezTo>
                    <a:pt x="836" y="256"/>
                    <a:pt x="835" y="255"/>
                    <a:pt x="836" y="255"/>
                  </a:cubicBezTo>
                  <a:cubicBezTo>
                    <a:pt x="836" y="256"/>
                    <a:pt x="835" y="256"/>
                    <a:pt x="835" y="256"/>
                  </a:cubicBezTo>
                  <a:cubicBezTo>
                    <a:pt x="835" y="256"/>
                    <a:pt x="835" y="256"/>
                    <a:pt x="835" y="257"/>
                  </a:cubicBezTo>
                  <a:cubicBezTo>
                    <a:pt x="835" y="256"/>
                    <a:pt x="835" y="256"/>
                    <a:pt x="834" y="256"/>
                  </a:cubicBezTo>
                  <a:cubicBezTo>
                    <a:pt x="834" y="257"/>
                    <a:pt x="833" y="258"/>
                    <a:pt x="833" y="259"/>
                  </a:cubicBezTo>
                  <a:cubicBezTo>
                    <a:pt x="833" y="259"/>
                    <a:pt x="833" y="259"/>
                    <a:pt x="833" y="259"/>
                  </a:cubicBezTo>
                  <a:cubicBezTo>
                    <a:pt x="832" y="259"/>
                    <a:pt x="832" y="260"/>
                    <a:pt x="832" y="260"/>
                  </a:cubicBezTo>
                  <a:cubicBezTo>
                    <a:pt x="832" y="260"/>
                    <a:pt x="832" y="260"/>
                    <a:pt x="831" y="260"/>
                  </a:cubicBezTo>
                  <a:cubicBezTo>
                    <a:pt x="831" y="260"/>
                    <a:pt x="831" y="260"/>
                    <a:pt x="831" y="261"/>
                  </a:cubicBezTo>
                  <a:cubicBezTo>
                    <a:pt x="832" y="261"/>
                    <a:pt x="832" y="261"/>
                    <a:pt x="832" y="261"/>
                  </a:cubicBezTo>
                  <a:cubicBezTo>
                    <a:pt x="832" y="261"/>
                    <a:pt x="832" y="261"/>
                    <a:pt x="831" y="261"/>
                  </a:cubicBezTo>
                  <a:cubicBezTo>
                    <a:pt x="831" y="261"/>
                    <a:pt x="831" y="261"/>
                    <a:pt x="831" y="261"/>
                  </a:cubicBezTo>
                  <a:cubicBezTo>
                    <a:pt x="831" y="262"/>
                    <a:pt x="829" y="262"/>
                    <a:pt x="830" y="263"/>
                  </a:cubicBezTo>
                  <a:cubicBezTo>
                    <a:pt x="830" y="263"/>
                    <a:pt x="830" y="263"/>
                    <a:pt x="829" y="263"/>
                  </a:cubicBezTo>
                  <a:cubicBezTo>
                    <a:pt x="830" y="263"/>
                    <a:pt x="829" y="263"/>
                    <a:pt x="829" y="263"/>
                  </a:cubicBezTo>
                  <a:cubicBezTo>
                    <a:pt x="830" y="263"/>
                    <a:pt x="830" y="263"/>
                    <a:pt x="830" y="263"/>
                  </a:cubicBezTo>
                  <a:cubicBezTo>
                    <a:pt x="830" y="264"/>
                    <a:pt x="829" y="264"/>
                    <a:pt x="828" y="264"/>
                  </a:cubicBezTo>
                  <a:cubicBezTo>
                    <a:pt x="829" y="264"/>
                    <a:pt x="829" y="264"/>
                    <a:pt x="829" y="264"/>
                  </a:cubicBezTo>
                  <a:cubicBezTo>
                    <a:pt x="829" y="264"/>
                    <a:pt x="829" y="264"/>
                    <a:pt x="829" y="264"/>
                  </a:cubicBezTo>
                  <a:cubicBezTo>
                    <a:pt x="829" y="265"/>
                    <a:pt x="827" y="266"/>
                    <a:pt x="828" y="267"/>
                  </a:cubicBezTo>
                  <a:cubicBezTo>
                    <a:pt x="827" y="267"/>
                    <a:pt x="828" y="267"/>
                    <a:pt x="827" y="267"/>
                  </a:cubicBezTo>
                  <a:cubicBezTo>
                    <a:pt x="827" y="267"/>
                    <a:pt x="827" y="268"/>
                    <a:pt x="826" y="268"/>
                  </a:cubicBezTo>
                  <a:cubicBezTo>
                    <a:pt x="826" y="270"/>
                    <a:pt x="824" y="269"/>
                    <a:pt x="825" y="271"/>
                  </a:cubicBezTo>
                  <a:cubicBezTo>
                    <a:pt x="824" y="270"/>
                    <a:pt x="825" y="271"/>
                    <a:pt x="824" y="271"/>
                  </a:cubicBezTo>
                  <a:cubicBezTo>
                    <a:pt x="824" y="272"/>
                    <a:pt x="823" y="272"/>
                    <a:pt x="823" y="272"/>
                  </a:cubicBezTo>
                  <a:cubicBezTo>
                    <a:pt x="823" y="272"/>
                    <a:pt x="822" y="273"/>
                    <a:pt x="823" y="274"/>
                  </a:cubicBezTo>
                  <a:cubicBezTo>
                    <a:pt x="822" y="274"/>
                    <a:pt x="822" y="274"/>
                    <a:pt x="822" y="274"/>
                  </a:cubicBezTo>
                  <a:cubicBezTo>
                    <a:pt x="822" y="274"/>
                    <a:pt x="821" y="274"/>
                    <a:pt x="821" y="274"/>
                  </a:cubicBezTo>
                  <a:cubicBezTo>
                    <a:pt x="822" y="274"/>
                    <a:pt x="822" y="275"/>
                    <a:pt x="822" y="275"/>
                  </a:cubicBezTo>
                  <a:cubicBezTo>
                    <a:pt x="822" y="275"/>
                    <a:pt x="822" y="274"/>
                    <a:pt x="821" y="274"/>
                  </a:cubicBezTo>
                  <a:cubicBezTo>
                    <a:pt x="821" y="274"/>
                    <a:pt x="821" y="275"/>
                    <a:pt x="821" y="276"/>
                  </a:cubicBezTo>
                  <a:cubicBezTo>
                    <a:pt x="821" y="275"/>
                    <a:pt x="821" y="275"/>
                    <a:pt x="820" y="275"/>
                  </a:cubicBezTo>
                  <a:cubicBezTo>
                    <a:pt x="821" y="276"/>
                    <a:pt x="820" y="276"/>
                    <a:pt x="821" y="277"/>
                  </a:cubicBezTo>
                  <a:cubicBezTo>
                    <a:pt x="821" y="277"/>
                    <a:pt x="821" y="277"/>
                    <a:pt x="821" y="277"/>
                  </a:cubicBezTo>
                  <a:cubicBezTo>
                    <a:pt x="821" y="277"/>
                    <a:pt x="821" y="277"/>
                    <a:pt x="821" y="277"/>
                  </a:cubicBezTo>
                  <a:cubicBezTo>
                    <a:pt x="821" y="277"/>
                    <a:pt x="821" y="277"/>
                    <a:pt x="822" y="277"/>
                  </a:cubicBezTo>
                  <a:cubicBezTo>
                    <a:pt x="821" y="278"/>
                    <a:pt x="821" y="278"/>
                    <a:pt x="820" y="279"/>
                  </a:cubicBezTo>
                  <a:cubicBezTo>
                    <a:pt x="820" y="278"/>
                    <a:pt x="821" y="278"/>
                    <a:pt x="820" y="278"/>
                  </a:cubicBezTo>
                  <a:cubicBezTo>
                    <a:pt x="820" y="277"/>
                    <a:pt x="821" y="277"/>
                    <a:pt x="820" y="277"/>
                  </a:cubicBezTo>
                  <a:cubicBezTo>
                    <a:pt x="820" y="277"/>
                    <a:pt x="820" y="278"/>
                    <a:pt x="819" y="278"/>
                  </a:cubicBezTo>
                  <a:cubicBezTo>
                    <a:pt x="820" y="278"/>
                    <a:pt x="819" y="278"/>
                    <a:pt x="819" y="279"/>
                  </a:cubicBezTo>
                  <a:cubicBezTo>
                    <a:pt x="820" y="279"/>
                    <a:pt x="819" y="278"/>
                    <a:pt x="820" y="278"/>
                  </a:cubicBezTo>
                  <a:cubicBezTo>
                    <a:pt x="820" y="279"/>
                    <a:pt x="820" y="278"/>
                    <a:pt x="820" y="279"/>
                  </a:cubicBezTo>
                  <a:cubicBezTo>
                    <a:pt x="821" y="279"/>
                    <a:pt x="820" y="279"/>
                    <a:pt x="820" y="279"/>
                  </a:cubicBezTo>
                  <a:cubicBezTo>
                    <a:pt x="820" y="279"/>
                    <a:pt x="820" y="279"/>
                    <a:pt x="820" y="279"/>
                  </a:cubicBezTo>
                  <a:cubicBezTo>
                    <a:pt x="820" y="279"/>
                    <a:pt x="819" y="279"/>
                    <a:pt x="819" y="279"/>
                  </a:cubicBezTo>
                  <a:cubicBezTo>
                    <a:pt x="820" y="279"/>
                    <a:pt x="820" y="279"/>
                    <a:pt x="820" y="280"/>
                  </a:cubicBezTo>
                  <a:cubicBezTo>
                    <a:pt x="819" y="280"/>
                    <a:pt x="819" y="281"/>
                    <a:pt x="818" y="281"/>
                  </a:cubicBezTo>
                  <a:cubicBezTo>
                    <a:pt x="818" y="281"/>
                    <a:pt x="817" y="282"/>
                    <a:pt x="818" y="282"/>
                  </a:cubicBezTo>
                  <a:cubicBezTo>
                    <a:pt x="818" y="282"/>
                    <a:pt x="818" y="281"/>
                    <a:pt x="818" y="282"/>
                  </a:cubicBezTo>
                  <a:cubicBezTo>
                    <a:pt x="818" y="282"/>
                    <a:pt x="818" y="283"/>
                    <a:pt x="817" y="282"/>
                  </a:cubicBezTo>
                  <a:cubicBezTo>
                    <a:pt x="817" y="283"/>
                    <a:pt x="817" y="283"/>
                    <a:pt x="817" y="283"/>
                  </a:cubicBezTo>
                  <a:cubicBezTo>
                    <a:pt x="817" y="283"/>
                    <a:pt x="817" y="283"/>
                    <a:pt x="817" y="283"/>
                  </a:cubicBezTo>
                  <a:cubicBezTo>
                    <a:pt x="817" y="285"/>
                    <a:pt x="815" y="286"/>
                    <a:pt x="815" y="287"/>
                  </a:cubicBezTo>
                  <a:cubicBezTo>
                    <a:pt x="814" y="288"/>
                    <a:pt x="813" y="289"/>
                    <a:pt x="812" y="291"/>
                  </a:cubicBezTo>
                  <a:cubicBezTo>
                    <a:pt x="812" y="291"/>
                    <a:pt x="813" y="291"/>
                    <a:pt x="813" y="291"/>
                  </a:cubicBezTo>
                  <a:cubicBezTo>
                    <a:pt x="811" y="291"/>
                    <a:pt x="811" y="293"/>
                    <a:pt x="810" y="294"/>
                  </a:cubicBezTo>
                  <a:cubicBezTo>
                    <a:pt x="810" y="294"/>
                    <a:pt x="810" y="294"/>
                    <a:pt x="810" y="295"/>
                  </a:cubicBezTo>
                  <a:cubicBezTo>
                    <a:pt x="810" y="295"/>
                    <a:pt x="809" y="296"/>
                    <a:pt x="809" y="297"/>
                  </a:cubicBezTo>
                  <a:cubicBezTo>
                    <a:pt x="809" y="297"/>
                    <a:pt x="809" y="297"/>
                    <a:pt x="809" y="297"/>
                  </a:cubicBezTo>
                  <a:cubicBezTo>
                    <a:pt x="808" y="297"/>
                    <a:pt x="808" y="298"/>
                    <a:pt x="808" y="298"/>
                  </a:cubicBezTo>
                  <a:cubicBezTo>
                    <a:pt x="807" y="299"/>
                    <a:pt x="807" y="300"/>
                    <a:pt x="806" y="301"/>
                  </a:cubicBezTo>
                  <a:cubicBezTo>
                    <a:pt x="807" y="301"/>
                    <a:pt x="806" y="302"/>
                    <a:pt x="806" y="301"/>
                  </a:cubicBezTo>
                  <a:cubicBezTo>
                    <a:pt x="806" y="301"/>
                    <a:pt x="806" y="301"/>
                    <a:pt x="806" y="300"/>
                  </a:cubicBezTo>
                  <a:cubicBezTo>
                    <a:pt x="805" y="301"/>
                    <a:pt x="805" y="301"/>
                    <a:pt x="805" y="301"/>
                  </a:cubicBezTo>
                  <a:cubicBezTo>
                    <a:pt x="805" y="301"/>
                    <a:pt x="806" y="302"/>
                    <a:pt x="806" y="302"/>
                  </a:cubicBezTo>
                  <a:cubicBezTo>
                    <a:pt x="805" y="302"/>
                    <a:pt x="805" y="303"/>
                    <a:pt x="805" y="304"/>
                  </a:cubicBezTo>
                  <a:cubicBezTo>
                    <a:pt x="805" y="304"/>
                    <a:pt x="805" y="304"/>
                    <a:pt x="804" y="304"/>
                  </a:cubicBezTo>
                  <a:cubicBezTo>
                    <a:pt x="804" y="306"/>
                    <a:pt x="802" y="308"/>
                    <a:pt x="802" y="310"/>
                  </a:cubicBezTo>
                  <a:cubicBezTo>
                    <a:pt x="801" y="310"/>
                    <a:pt x="801" y="310"/>
                    <a:pt x="801" y="310"/>
                  </a:cubicBezTo>
                  <a:cubicBezTo>
                    <a:pt x="801" y="310"/>
                    <a:pt x="801" y="310"/>
                    <a:pt x="801" y="310"/>
                  </a:cubicBezTo>
                  <a:cubicBezTo>
                    <a:pt x="799" y="313"/>
                    <a:pt x="799" y="316"/>
                    <a:pt x="797" y="319"/>
                  </a:cubicBezTo>
                  <a:cubicBezTo>
                    <a:pt x="797" y="319"/>
                    <a:pt x="797" y="320"/>
                    <a:pt x="796" y="320"/>
                  </a:cubicBezTo>
                  <a:cubicBezTo>
                    <a:pt x="797" y="321"/>
                    <a:pt x="796" y="321"/>
                    <a:pt x="796" y="322"/>
                  </a:cubicBezTo>
                  <a:cubicBezTo>
                    <a:pt x="796" y="322"/>
                    <a:pt x="796" y="322"/>
                    <a:pt x="796" y="322"/>
                  </a:cubicBezTo>
                  <a:cubicBezTo>
                    <a:pt x="796" y="322"/>
                    <a:pt x="796" y="322"/>
                    <a:pt x="796" y="322"/>
                  </a:cubicBezTo>
                  <a:cubicBezTo>
                    <a:pt x="796" y="322"/>
                    <a:pt x="796" y="322"/>
                    <a:pt x="796" y="322"/>
                  </a:cubicBezTo>
                  <a:cubicBezTo>
                    <a:pt x="795" y="323"/>
                    <a:pt x="795" y="323"/>
                    <a:pt x="795" y="324"/>
                  </a:cubicBezTo>
                  <a:cubicBezTo>
                    <a:pt x="795" y="324"/>
                    <a:pt x="796" y="325"/>
                    <a:pt x="796" y="325"/>
                  </a:cubicBezTo>
                  <a:cubicBezTo>
                    <a:pt x="796" y="323"/>
                    <a:pt x="797" y="322"/>
                    <a:pt x="798" y="320"/>
                  </a:cubicBezTo>
                  <a:cubicBezTo>
                    <a:pt x="804" y="307"/>
                    <a:pt x="811" y="295"/>
                    <a:pt x="819" y="283"/>
                  </a:cubicBezTo>
                  <a:cubicBezTo>
                    <a:pt x="820" y="282"/>
                    <a:pt x="821" y="281"/>
                    <a:pt x="821" y="281"/>
                  </a:cubicBezTo>
                  <a:cubicBezTo>
                    <a:pt x="821" y="280"/>
                    <a:pt x="822" y="279"/>
                    <a:pt x="822" y="279"/>
                  </a:cubicBezTo>
                  <a:cubicBezTo>
                    <a:pt x="822" y="279"/>
                    <a:pt x="823" y="279"/>
                    <a:pt x="823" y="279"/>
                  </a:cubicBezTo>
                  <a:cubicBezTo>
                    <a:pt x="822" y="278"/>
                    <a:pt x="823" y="278"/>
                    <a:pt x="823" y="278"/>
                  </a:cubicBezTo>
                  <a:cubicBezTo>
                    <a:pt x="824" y="277"/>
                    <a:pt x="824" y="276"/>
                    <a:pt x="824" y="276"/>
                  </a:cubicBezTo>
                  <a:cubicBezTo>
                    <a:pt x="824" y="276"/>
                    <a:pt x="824" y="277"/>
                    <a:pt x="824" y="277"/>
                  </a:cubicBezTo>
                  <a:cubicBezTo>
                    <a:pt x="825" y="277"/>
                    <a:pt x="824" y="275"/>
                    <a:pt x="826" y="275"/>
                  </a:cubicBezTo>
                  <a:cubicBezTo>
                    <a:pt x="825" y="273"/>
                    <a:pt x="828" y="273"/>
                    <a:pt x="827" y="272"/>
                  </a:cubicBezTo>
                  <a:cubicBezTo>
                    <a:pt x="827" y="272"/>
                    <a:pt x="827" y="272"/>
                    <a:pt x="828" y="272"/>
                  </a:cubicBezTo>
                  <a:cubicBezTo>
                    <a:pt x="827" y="271"/>
                    <a:pt x="828" y="271"/>
                    <a:pt x="828" y="271"/>
                  </a:cubicBezTo>
                  <a:cubicBezTo>
                    <a:pt x="829" y="270"/>
                    <a:pt x="829" y="269"/>
                    <a:pt x="830" y="269"/>
                  </a:cubicBezTo>
                  <a:cubicBezTo>
                    <a:pt x="830" y="269"/>
                    <a:pt x="830" y="270"/>
                    <a:pt x="830" y="270"/>
                  </a:cubicBezTo>
                  <a:cubicBezTo>
                    <a:pt x="830" y="269"/>
                    <a:pt x="830" y="269"/>
                    <a:pt x="830" y="269"/>
                  </a:cubicBezTo>
                  <a:cubicBezTo>
                    <a:pt x="830" y="268"/>
                    <a:pt x="831" y="268"/>
                    <a:pt x="831" y="267"/>
                  </a:cubicBezTo>
                  <a:cubicBezTo>
                    <a:pt x="832" y="267"/>
                    <a:pt x="832" y="266"/>
                    <a:pt x="831" y="266"/>
                  </a:cubicBezTo>
                  <a:cubicBezTo>
                    <a:pt x="832" y="266"/>
                    <a:pt x="832" y="266"/>
                    <a:pt x="832" y="266"/>
                  </a:cubicBezTo>
                  <a:cubicBezTo>
                    <a:pt x="832" y="266"/>
                    <a:pt x="833" y="266"/>
                    <a:pt x="832" y="265"/>
                  </a:cubicBezTo>
                  <a:cubicBezTo>
                    <a:pt x="832" y="265"/>
                    <a:pt x="833" y="265"/>
                    <a:pt x="833" y="264"/>
                  </a:cubicBezTo>
                  <a:cubicBezTo>
                    <a:pt x="834" y="265"/>
                    <a:pt x="834" y="262"/>
                    <a:pt x="836" y="262"/>
                  </a:cubicBezTo>
                  <a:cubicBezTo>
                    <a:pt x="836" y="261"/>
                    <a:pt x="838" y="261"/>
                    <a:pt x="837" y="259"/>
                  </a:cubicBezTo>
                  <a:cubicBezTo>
                    <a:pt x="838" y="259"/>
                    <a:pt x="838" y="259"/>
                    <a:pt x="838" y="259"/>
                  </a:cubicBezTo>
                  <a:cubicBezTo>
                    <a:pt x="838" y="260"/>
                    <a:pt x="837" y="260"/>
                    <a:pt x="837" y="261"/>
                  </a:cubicBezTo>
                  <a:cubicBezTo>
                    <a:pt x="837" y="261"/>
                    <a:pt x="837" y="261"/>
                    <a:pt x="838" y="262"/>
                  </a:cubicBezTo>
                  <a:cubicBezTo>
                    <a:pt x="838" y="261"/>
                    <a:pt x="838" y="261"/>
                    <a:pt x="838" y="261"/>
                  </a:cubicBezTo>
                  <a:cubicBezTo>
                    <a:pt x="838" y="261"/>
                    <a:pt x="838" y="262"/>
                    <a:pt x="839" y="261"/>
                  </a:cubicBezTo>
                  <a:cubicBezTo>
                    <a:pt x="838" y="261"/>
                    <a:pt x="839" y="260"/>
                    <a:pt x="838" y="260"/>
                  </a:cubicBezTo>
                  <a:cubicBezTo>
                    <a:pt x="839" y="260"/>
                    <a:pt x="839" y="259"/>
                    <a:pt x="839" y="259"/>
                  </a:cubicBezTo>
                  <a:cubicBezTo>
                    <a:pt x="838" y="259"/>
                    <a:pt x="839" y="259"/>
                    <a:pt x="838" y="259"/>
                  </a:cubicBezTo>
                  <a:cubicBezTo>
                    <a:pt x="839" y="259"/>
                    <a:pt x="839" y="258"/>
                    <a:pt x="839" y="258"/>
                  </a:cubicBezTo>
                  <a:cubicBezTo>
                    <a:pt x="839" y="258"/>
                    <a:pt x="839" y="258"/>
                    <a:pt x="839" y="258"/>
                  </a:cubicBezTo>
                  <a:cubicBezTo>
                    <a:pt x="840" y="257"/>
                    <a:pt x="840" y="257"/>
                    <a:pt x="841" y="257"/>
                  </a:cubicBezTo>
                  <a:cubicBezTo>
                    <a:pt x="840" y="257"/>
                    <a:pt x="840" y="257"/>
                    <a:pt x="840" y="258"/>
                  </a:cubicBezTo>
                  <a:cubicBezTo>
                    <a:pt x="841" y="258"/>
                    <a:pt x="841" y="258"/>
                    <a:pt x="841" y="258"/>
                  </a:cubicBezTo>
                  <a:cubicBezTo>
                    <a:pt x="841" y="258"/>
                    <a:pt x="841" y="258"/>
                    <a:pt x="841" y="257"/>
                  </a:cubicBezTo>
                  <a:cubicBezTo>
                    <a:pt x="842" y="258"/>
                    <a:pt x="843" y="256"/>
                    <a:pt x="843" y="256"/>
                  </a:cubicBezTo>
                  <a:cubicBezTo>
                    <a:pt x="843" y="256"/>
                    <a:pt x="843" y="256"/>
                    <a:pt x="843" y="256"/>
                  </a:cubicBezTo>
                  <a:cubicBezTo>
                    <a:pt x="843" y="256"/>
                    <a:pt x="843" y="256"/>
                    <a:pt x="843" y="256"/>
                  </a:cubicBezTo>
                  <a:cubicBezTo>
                    <a:pt x="843" y="255"/>
                    <a:pt x="843" y="255"/>
                    <a:pt x="842" y="255"/>
                  </a:cubicBezTo>
                  <a:cubicBezTo>
                    <a:pt x="843" y="255"/>
                    <a:pt x="843" y="255"/>
                    <a:pt x="843" y="255"/>
                  </a:cubicBezTo>
                  <a:cubicBezTo>
                    <a:pt x="842" y="254"/>
                    <a:pt x="842" y="255"/>
                    <a:pt x="842" y="255"/>
                  </a:cubicBezTo>
                  <a:cubicBezTo>
                    <a:pt x="843" y="255"/>
                    <a:pt x="842" y="254"/>
                    <a:pt x="843" y="254"/>
                  </a:cubicBezTo>
                  <a:cubicBezTo>
                    <a:pt x="843" y="254"/>
                    <a:pt x="843" y="255"/>
                    <a:pt x="843" y="255"/>
                  </a:cubicBezTo>
                  <a:cubicBezTo>
                    <a:pt x="844" y="255"/>
                    <a:pt x="844" y="254"/>
                    <a:pt x="844" y="254"/>
                  </a:cubicBezTo>
                  <a:cubicBezTo>
                    <a:pt x="844" y="255"/>
                    <a:pt x="845" y="254"/>
                    <a:pt x="845" y="255"/>
                  </a:cubicBezTo>
                  <a:cubicBezTo>
                    <a:pt x="845" y="255"/>
                    <a:pt x="845" y="256"/>
                    <a:pt x="845" y="256"/>
                  </a:cubicBezTo>
                  <a:cubicBezTo>
                    <a:pt x="845" y="256"/>
                    <a:pt x="845" y="255"/>
                    <a:pt x="845" y="255"/>
                  </a:cubicBezTo>
                  <a:cubicBezTo>
                    <a:pt x="845" y="255"/>
                    <a:pt x="846" y="255"/>
                    <a:pt x="846" y="255"/>
                  </a:cubicBezTo>
                  <a:cubicBezTo>
                    <a:pt x="846" y="255"/>
                    <a:pt x="846" y="254"/>
                    <a:pt x="845" y="254"/>
                  </a:cubicBezTo>
                  <a:cubicBezTo>
                    <a:pt x="846" y="255"/>
                    <a:pt x="845" y="254"/>
                    <a:pt x="845" y="254"/>
                  </a:cubicBezTo>
                  <a:cubicBezTo>
                    <a:pt x="845" y="255"/>
                    <a:pt x="845" y="255"/>
                    <a:pt x="845" y="255"/>
                  </a:cubicBezTo>
                  <a:cubicBezTo>
                    <a:pt x="845" y="255"/>
                    <a:pt x="845" y="254"/>
                    <a:pt x="845" y="254"/>
                  </a:cubicBezTo>
                  <a:cubicBezTo>
                    <a:pt x="845" y="254"/>
                    <a:pt x="845" y="254"/>
                    <a:pt x="846" y="254"/>
                  </a:cubicBezTo>
                  <a:cubicBezTo>
                    <a:pt x="846" y="254"/>
                    <a:pt x="846" y="254"/>
                    <a:pt x="845" y="254"/>
                  </a:cubicBezTo>
                  <a:cubicBezTo>
                    <a:pt x="845" y="254"/>
                    <a:pt x="845" y="254"/>
                    <a:pt x="845" y="254"/>
                  </a:cubicBezTo>
                  <a:cubicBezTo>
                    <a:pt x="845" y="254"/>
                    <a:pt x="845" y="253"/>
                    <a:pt x="846" y="253"/>
                  </a:cubicBezTo>
                  <a:cubicBezTo>
                    <a:pt x="846" y="253"/>
                    <a:pt x="846" y="254"/>
                    <a:pt x="846" y="254"/>
                  </a:cubicBezTo>
                  <a:cubicBezTo>
                    <a:pt x="846" y="254"/>
                    <a:pt x="846" y="255"/>
                    <a:pt x="846" y="255"/>
                  </a:cubicBezTo>
                  <a:cubicBezTo>
                    <a:pt x="847" y="254"/>
                    <a:pt x="847" y="253"/>
                    <a:pt x="847" y="253"/>
                  </a:cubicBezTo>
                  <a:cubicBezTo>
                    <a:pt x="847" y="253"/>
                    <a:pt x="847" y="253"/>
                    <a:pt x="848" y="253"/>
                  </a:cubicBezTo>
                  <a:cubicBezTo>
                    <a:pt x="848" y="253"/>
                    <a:pt x="848" y="253"/>
                    <a:pt x="848" y="253"/>
                  </a:cubicBezTo>
                  <a:cubicBezTo>
                    <a:pt x="848" y="252"/>
                    <a:pt x="847" y="252"/>
                    <a:pt x="847" y="252"/>
                  </a:cubicBezTo>
                  <a:cubicBezTo>
                    <a:pt x="847" y="252"/>
                    <a:pt x="848" y="251"/>
                    <a:pt x="848" y="252"/>
                  </a:cubicBezTo>
                  <a:cubicBezTo>
                    <a:pt x="848" y="251"/>
                    <a:pt x="848" y="250"/>
                    <a:pt x="849" y="250"/>
                  </a:cubicBezTo>
                  <a:cubicBezTo>
                    <a:pt x="849" y="250"/>
                    <a:pt x="849" y="251"/>
                    <a:pt x="849" y="252"/>
                  </a:cubicBezTo>
                  <a:cubicBezTo>
                    <a:pt x="849" y="251"/>
                    <a:pt x="849" y="250"/>
                    <a:pt x="850" y="250"/>
                  </a:cubicBezTo>
                  <a:cubicBezTo>
                    <a:pt x="849" y="250"/>
                    <a:pt x="849" y="250"/>
                    <a:pt x="849" y="250"/>
                  </a:cubicBezTo>
                  <a:cubicBezTo>
                    <a:pt x="849" y="250"/>
                    <a:pt x="849" y="249"/>
                    <a:pt x="849" y="249"/>
                  </a:cubicBezTo>
                  <a:cubicBezTo>
                    <a:pt x="849" y="250"/>
                    <a:pt x="849" y="250"/>
                    <a:pt x="850" y="250"/>
                  </a:cubicBezTo>
                  <a:cubicBezTo>
                    <a:pt x="850" y="250"/>
                    <a:pt x="850" y="250"/>
                    <a:pt x="851" y="250"/>
                  </a:cubicBezTo>
                  <a:cubicBezTo>
                    <a:pt x="850" y="248"/>
                    <a:pt x="851" y="248"/>
                    <a:pt x="852" y="247"/>
                  </a:cubicBezTo>
                  <a:cubicBezTo>
                    <a:pt x="852" y="248"/>
                    <a:pt x="851" y="248"/>
                    <a:pt x="852" y="249"/>
                  </a:cubicBezTo>
                  <a:cubicBezTo>
                    <a:pt x="853" y="249"/>
                    <a:pt x="852" y="248"/>
                    <a:pt x="853" y="248"/>
                  </a:cubicBezTo>
                  <a:cubicBezTo>
                    <a:pt x="853" y="247"/>
                    <a:pt x="854" y="247"/>
                    <a:pt x="854" y="246"/>
                  </a:cubicBezTo>
                  <a:cubicBezTo>
                    <a:pt x="854" y="246"/>
                    <a:pt x="854" y="246"/>
                    <a:pt x="854" y="246"/>
                  </a:cubicBezTo>
                  <a:cubicBezTo>
                    <a:pt x="854" y="246"/>
                    <a:pt x="854" y="246"/>
                    <a:pt x="854" y="245"/>
                  </a:cubicBezTo>
                  <a:cubicBezTo>
                    <a:pt x="854" y="245"/>
                    <a:pt x="854" y="245"/>
                    <a:pt x="854" y="245"/>
                  </a:cubicBezTo>
                  <a:cubicBezTo>
                    <a:pt x="854" y="245"/>
                    <a:pt x="854" y="246"/>
                    <a:pt x="854" y="246"/>
                  </a:cubicBezTo>
                  <a:cubicBezTo>
                    <a:pt x="855" y="246"/>
                    <a:pt x="854" y="246"/>
                    <a:pt x="855" y="246"/>
                  </a:cubicBezTo>
                  <a:cubicBezTo>
                    <a:pt x="855" y="246"/>
                    <a:pt x="855" y="245"/>
                    <a:pt x="855" y="246"/>
                  </a:cubicBezTo>
                  <a:cubicBezTo>
                    <a:pt x="855" y="246"/>
                    <a:pt x="855" y="247"/>
                    <a:pt x="855" y="247"/>
                  </a:cubicBezTo>
                  <a:cubicBezTo>
                    <a:pt x="855" y="247"/>
                    <a:pt x="855" y="247"/>
                    <a:pt x="855" y="247"/>
                  </a:cubicBezTo>
                  <a:cubicBezTo>
                    <a:pt x="856" y="247"/>
                    <a:pt x="855" y="246"/>
                    <a:pt x="856" y="246"/>
                  </a:cubicBezTo>
                  <a:cubicBezTo>
                    <a:pt x="856" y="247"/>
                    <a:pt x="855" y="247"/>
                    <a:pt x="855" y="248"/>
                  </a:cubicBezTo>
                  <a:cubicBezTo>
                    <a:pt x="855" y="248"/>
                    <a:pt x="855" y="248"/>
                    <a:pt x="856" y="248"/>
                  </a:cubicBezTo>
                  <a:cubicBezTo>
                    <a:pt x="855" y="248"/>
                    <a:pt x="855" y="249"/>
                    <a:pt x="855" y="248"/>
                  </a:cubicBezTo>
                  <a:cubicBezTo>
                    <a:pt x="855" y="248"/>
                    <a:pt x="855" y="248"/>
                    <a:pt x="854" y="248"/>
                  </a:cubicBezTo>
                  <a:cubicBezTo>
                    <a:pt x="854" y="248"/>
                    <a:pt x="854" y="249"/>
                    <a:pt x="855" y="249"/>
                  </a:cubicBezTo>
                  <a:cubicBezTo>
                    <a:pt x="854" y="249"/>
                    <a:pt x="854" y="249"/>
                    <a:pt x="854" y="249"/>
                  </a:cubicBezTo>
                  <a:cubicBezTo>
                    <a:pt x="854" y="249"/>
                    <a:pt x="854" y="249"/>
                    <a:pt x="854" y="249"/>
                  </a:cubicBezTo>
                  <a:cubicBezTo>
                    <a:pt x="853" y="249"/>
                    <a:pt x="854" y="249"/>
                    <a:pt x="853" y="249"/>
                  </a:cubicBezTo>
                  <a:cubicBezTo>
                    <a:pt x="853" y="249"/>
                    <a:pt x="853" y="249"/>
                    <a:pt x="853" y="249"/>
                  </a:cubicBezTo>
                  <a:cubicBezTo>
                    <a:pt x="853" y="249"/>
                    <a:pt x="853" y="249"/>
                    <a:pt x="853" y="249"/>
                  </a:cubicBezTo>
                  <a:cubicBezTo>
                    <a:pt x="853" y="249"/>
                    <a:pt x="853" y="250"/>
                    <a:pt x="854" y="250"/>
                  </a:cubicBezTo>
                  <a:cubicBezTo>
                    <a:pt x="854" y="250"/>
                    <a:pt x="853" y="250"/>
                    <a:pt x="853" y="251"/>
                  </a:cubicBezTo>
                  <a:cubicBezTo>
                    <a:pt x="854" y="251"/>
                    <a:pt x="854" y="250"/>
                    <a:pt x="854" y="251"/>
                  </a:cubicBezTo>
                  <a:cubicBezTo>
                    <a:pt x="854" y="251"/>
                    <a:pt x="853" y="252"/>
                    <a:pt x="853" y="251"/>
                  </a:cubicBezTo>
                  <a:cubicBezTo>
                    <a:pt x="853" y="251"/>
                    <a:pt x="853" y="251"/>
                    <a:pt x="853" y="251"/>
                  </a:cubicBezTo>
                  <a:cubicBezTo>
                    <a:pt x="852" y="251"/>
                    <a:pt x="852" y="252"/>
                    <a:pt x="852" y="252"/>
                  </a:cubicBezTo>
                  <a:cubicBezTo>
                    <a:pt x="852" y="252"/>
                    <a:pt x="852" y="252"/>
                    <a:pt x="852" y="252"/>
                  </a:cubicBezTo>
                  <a:cubicBezTo>
                    <a:pt x="852" y="253"/>
                    <a:pt x="852" y="253"/>
                    <a:pt x="852" y="253"/>
                  </a:cubicBezTo>
                  <a:cubicBezTo>
                    <a:pt x="851" y="253"/>
                    <a:pt x="851" y="254"/>
                    <a:pt x="851" y="255"/>
                  </a:cubicBezTo>
                  <a:cubicBezTo>
                    <a:pt x="850" y="255"/>
                    <a:pt x="851" y="255"/>
                    <a:pt x="850" y="254"/>
                  </a:cubicBezTo>
                  <a:cubicBezTo>
                    <a:pt x="850" y="254"/>
                    <a:pt x="850" y="255"/>
                    <a:pt x="850" y="255"/>
                  </a:cubicBezTo>
                  <a:cubicBezTo>
                    <a:pt x="850" y="255"/>
                    <a:pt x="850" y="255"/>
                    <a:pt x="849" y="255"/>
                  </a:cubicBezTo>
                  <a:cubicBezTo>
                    <a:pt x="850" y="255"/>
                    <a:pt x="850" y="255"/>
                    <a:pt x="850" y="255"/>
                  </a:cubicBezTo>
                  <a:cubicBezTo>
                    <a:pt x="849" y="256"/>
                    <a:pt x="849" y="257"/>
                    <a:pt x="849" y="257"/>
                  </a:cubicBezTo>
                  <a:cubicBezTo>
                    <a:pt x="848" y="257"/>
                    <a:pt x="848" y="258"/>
                    <a:pt x="849" y="259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49" y="258"/>
                    <a:pt x="849" y="258"/>
                    <a:pt x="849" y="259"/>
                  </a:cubicBezTo>
                  <a:cubicBezTo>
                    <a:pt x="848" y="259"/>
                    <a:pt x="848" y="259"/>
                    <a:pt x="848" y="259"/>
                  </a:cubicBezTo>
                  <a:cubicBezTo>
                    <a:pt x="848" y="258"/>
                    <a:pt x="848" y="258"/>
                    <a:pt x="848" y="258"/>
                  </a:cubicBezTo>
                  <a:cubicBezTo>
                    <a:pt x="847" y="258"/>
                    <a:pt x="847" y="259"/>
                    <a:pt x="847" y="260"/>
                  </a:cubicBezTo>
                  <a:cubicBezTo>
                    <a:pt x="847" y="259"/>
                    <a:pt x="847" y="260"/>
                    <a:pt x="846" y="260"/>
                  </a:cubicBezTo>
                  <a:cubicBezTo>
                    <a:pt x="847" y="260"/>
                    <a:pt x="846" y="260"/>
                    <a:pt x="846" y="261"/>
                  </a:cubicBezTo>
                  <a:cubicBezTo>
                    <a:pt x="846" y="261"/>
                    <a:pt x="847" y="261"/>
                    <a:pt x="846" y="262"/>
                  </a:cubicBezTo>
                  <a:cubicBezTo>
                    <a:pt x="846" y="261"/>
                    <a:pt x="846" y="261"/>
                    <a:pt x="845" y="261"/>
                  </a:cubicBezTo>
                  <a:cubicBezTo>
                    <a:pt x="846" y="262"/>
                    <a:pt x="844" y="261"/>
                    <a:pt x="845" y="262"/>
                  </a:cubicBezTo>
                  <a:cubicBezTo>
                    <a:pt x="845" y="262"/>
                    <a:pt x="845" y="262"/>
                    <a:pt x="845" y="262"/>
                  </a:cubicBezTo>
                  <a:cubicBezTo>
                    <a:pt x="845" y="263"/>
                    <a:pt x="845" y="263"/>
                    <a:pt x="844" y="263"/>
                  </a:cubicBezTo>
                  <a:cubicBezTo>
                    <a:pt x="845" y="263"/>
                    <a:pt x="844" y="264"/>
                    <a:pt x="844" y="265"/>
                  </a:cubicBezTo>
                  <a:cubicBezTo>
                    <a:pt x="844" y="265"/>
                    <a:pt x="844" y="265"/>
                    <a:pt x="844" y="265"/>
                  </a:cubicBezTo>
                  <a:cubicBezTo>
                    <a:pt x="843" y="265"/>
                    <a:pt x="844" y="264"/>
                    <a:pt x="843" y="265"/>
                  </a:cubicBezTo>
                  <a:cubicBezTo>
                    <a:pt x="843" y="265"/>
                    <a:pt x="843" y="266"/>
                    <a:pt x="843" y="266"/>
                  </a:cubicBezTo>
                  <a:cubicBezTo>
                    <a:pt x="843" y="266"/>
                    <a:pt x="843" y="266"/>
                    <a:pt x="843" y="266"/>
                  </a:cubicBezTo>
                  <a:cubicBezTo>
                    <a:pt x="843" y="266"/>
                    <a:pt x="843" y="267"/>
                    <a:pt x="842" y="267"/>
                  </a:cubicBezTo>
                  <a:cubicBezTo>
                    <a:pt x="843" y="267"/>
                    <a:pt x="843" y="267"/>
                    <a:pt x="843" y="267"/>
                  </a:cubicBezTo>
                  <a:cubicBezTo>
                    <a:pt x="842" y="267"/>
                    <a:pt x="842" y="267"/>
                    <a:pt x="842" y="268"/>
                  </a:cubicBezTo>
                  <a:cubicBezTo>
                    <a:pt x="842" y="267"/>
                    <a:pt x="842" y="267"/>
                    <a:pt x="843" y="268"/>
                  </a:cubicBezTo>
                  <a:cubicBezTo>
                    <a:pt x="842" y="268"/>
                    <a:pt x="842" y="268"/>
                    <a:pt x="842" y="268"/>
                  </a:cubicBezTo>
                  <a:cubicBezTo>
                    <a:pt x="843" y="268"/>
                    <a:pt x="842" y="268"/>
                    <a:pt x="842" y="269"/>
                  </a:cubicBezTo>
                  <a:cubicBezTo>
                    <a:pt x="842" y="269"/>
                    <a:pt x="842" y="268"/>
                    <a:pt x="843" y="268"/>
                  </a:cubicBezTo>
                  <a:cubicBezTo>
                    <a:pt x="843" y="268"/>
                    <a:pt x="843" y="268"/>
                    <a:pt x="843" y="268"/>
                  </a:cubicBezTo>
                  <a:cubicBezTo>
                    <a:pt x="844" y="268"/>
                    <a:pt x="844" y="266"/>
                    <a:pt x="845" y="266"/>
                  </a:cubicBezTo>
                  <a:cubicBezTo>
                    <a:pt x="845" y="265"/>
                    <a:pt x="846" y="265"/>
                    <a:pt x="846" y="265"/>
                  </a:cubicBezTo>
                  <a:cubicBezTo>
                    <a:pt x="846" y="264"/>
                    <a:pt x="847" y="263"/>
                    <a:pt x="847" y="263"/>
                  </a:cubicBezTo>
                  <a:cubicBezTo>
                    <a:pt x="848" y="263"/>
                    <a:pt x="848" y="263"/>
                    <a:pt x="848" y="263"/>
                  </a:cubicBezTo>
                  <a:cubicBezTo>
                    <a:pt x="848" y="263"/>
                    <a:pt x="849" y="263"/>
                    <a:pt x="848" y="262"/>
                  </a:cubicBezTo>
                  <a:cubicBezTo>
                    <a:pt x="849" y="262"/>
                    <a:pt x="849" y="263"/>
                    <a:pt x="850" y="263"/>
                  </a:cubicBezTo>
                  <a:cubicBezTo>
                    <a:pt x="849" y="262"/>
                    <a:pt x="849" y="262"/>
                    <a:pt x="849" y="262"/>
                  </a:cubicBezTo>
                  <a:cubicBezTo>
                    <a:pt x="849" y="262"/>
                    <a:pt x="850" y="262"/>
                    <a:pt x="850" y="262"/>
                  </a:cubicBezTo>
                  <a:cubicBezTo>
                    <a:pt x="850" y="261"/>
                    <a:pt x="850" y="261"/>
                    <a:pt x="850" y="261"/>
                  </a:cubicBezTo>
                  <a:cubicBezTo>
                    <a:pt x="850" y="261"/>
                    <a:pt x="850" y="262"/>
                    <a:pt x="851" y="262"/>
                  </a:cubicBezTo>
                  <a:cubicBezTo>
                    <a:pt x="851" y="262"/>
                    <a:pt x="851" y="261"/>
                    <a:pt x="851" y="261"/>
                  </a:cubicBezTo>
                  <a:cubicBezTo>
                    <a:pt x="851" y="261"/>
                    <a:pt x="851" y="261"/>
                    <a:pt x="851" y="261"/>
                  </a:cubicBezTo>
                  <a:cubicBezTo>
                    <a:pt x="851" y="261"/>
                    <a:pt x="851" y="260"/>
                    <a:pt x="851" y="260"/>
                  </a:cubicBezTo>
                  <a:cubicBezTo>
                    <a:pt x="851" y="260"/>
                    <a:pt x="851" y="260"/>
                    <a:pt x="851" y="260"/>
                  </a:cubicBezTo>
                  <a:cubicBezTo>
                    <a:pt x="851" y="260"/>
                    <a:pt x="852" y="260"/>
                    <a:pt x="852" y="259"/>
                  </a:cubicBezTo>
                  <a:cubicBezTo>
                    <a:pt x="852" y="260"/>
                    <a:pt x="852" y="260"/>
                    <a:pt x="853" y="260"/>
                  </a:cubicBezTo>
                  <a:cubicBezTo>
                    <a:pt x="853" y="260"/>
                    <a:pt x="853" y="261"/>
                    <a:pt x="853" y="261"/>
                  </a:cubicBezTo>
                  <a:cubicBezTo>
                    <a:pt x="853" y="261"/>
                    <a:pt x="852" y="261"/>
                    <a:pt x="852" y="261"/>
                  </a:cubicBezTo>
                  <a:cubicBezTo>
                    <a:pt x="852" y="261"/>
                    <a:pt x="853" y="261"/>
                    <a:pt x="852" y="261"/>
                  </a:cubicBezTo>
                  <a:cubicBezTo>
                    <a:pt x="852" y="261"/>
                    <a:pt x="851" y="261"/>
                    <a:pt x="852" y="262"/>
                  </a:cubicBezTo>
                  <a:cubicBezTo>
                    <a:pt x="851" y="262"/>
                    <a:pt x="851" y="262"/>
                    <a:pt x="850" y="263"/>
                  </a:cubicBezTo>
                  <a:cubicBezTo>
                    <a:pt x="850" y="263"/>
                    <a:pt x="850" y="263"/>
                    <a:pt x="850" y="263"/>
                  </a:cubicBezTo>
                  <a:cubicBezTo>
                    <a:pt x="850" y="263"/>
                    <a:pt x="850" y="263"/>
                    <a:pt x="850" y="263"/>
                  </a:cubicBezTo>
                  <a:cubicBezTo>
                    <a:pt x="850" y="264"/>
                    <a:pt x="850" y="263"/>
                    <a:pt x="850" y="263"/>
                  </a:cubicBezTo>
                  <a:cubicBezTo>
                    <a:pt x="849" y="263"/>
                    <a:pt x="849" y="263"/>
                    <a:pt x="850" y="264"/>
                  </a:cubicBezTo>
                  <a:cubicBezTo>
                    <a:pt x="850" y="264"/>
                    <a:pt x="849" y="264"/>
                    <a:pt x="849" y="264"/>
                  </a:cubicBezTo>
                  <a:cubicBezTo>
                    <a:pt x="849" y="264"/>
                    <a:pt x="849" y="265"/>
                    <a:pt x="848" y="265"/>
                  </a:cubicBezTo>
                  <a:cubicBezTo>
                    <a:pt x="848" y="265"/>
                    <a:pt x="849" y="265"/>
                    <a:pt x="849" y="265"/>
                  </a:cubicBezTo>
                  <a:cubicBezTo>
                    <a:pt x="848" y="265"/>
                    <a:pt x="848" y="265"/>
                    <a:pt x="849" y="265"/>
                  </a:cubicBezTo>
                  <a:cubicBezTo>
                    <a:pt x="849" y="266"/>
                    <a:pt x="848" y="266"/>
                    <a:pt x="848" y="266"/>
                  </a:cubicBezTo>
                  <a:cubicBezTo>
                    <a:pt x="848" y="267"/>
                    <a:pt x="847" y="267"/>
                    <a:pt x="846" y="268"/>
                  </a:cubicBezTo>
                  <a:cubicBezTo>
                    <a:pt x="847" y="268"/>
                    <a:pt x="847" y="269"/>
                    <a:pt x="847" y="269"/>
                  </a:cubicBezTo>
                  <a:cubicBezTo>
                    <a:pt x="847" y="268"/>
                    <a:pt x="847" y="268"/>
                    <a:pt x="847" y="268"/>
                  </a:cubicBezTo>
                  <a:cubicBezTo>
                    <a:pt x="847" y="268"/>
                    <a:pt x="847" y="269"/>
                    <a:pt x="848" y="268"/>
                  </a:cubicBezTo>
                  <a:cubicBezTo>
                    <a:pt x="848" y="267"/>
                    <a:pt x="849" y="266"/>
                    <a:pt x="850" y="266"/>
                  </a:cubicBezTo>
                  <a:cubicBezTo>
                    <a:pt x="851" y="266"/>
                    <a:pt x="850" y="266"/>
                    <a:pt x="850" y="266"/>
                  </a:cubicBezTo>
                  <a:cubicBezTo>
                    <a:pt x="851" y="267"/>
                    <a:pt x="851" y="266"/>
                    <a:pt x="851" y="267"/>
                  </a:cubicBezTo>
                  <a:cubicBezTo>
                    <a:pt x="851" y="267"/>
                    <a:pt x="851" y="267"/>
                    <a:pt x="850" y="267"/>
                  </a:cubicBezTo>
                  <a:cubicBezTo>
                    <a:pt x="850" y="267"/>
                    <a:pt x="851" y="267"/>
                    <a:pt x="850" y="268"/>
                  </a:cubicBezTo>
                  <a:cubicBezTo>
                    <a:pt x="851" y="267"/>
                    <a:pt x="850" y="268"/>
                    <a:pt x="850" y="267"/>
                  </a:cubicBezTo>
                  <a:cubicBezTo>
                    <a:pt x="850" y="267"/>
                    <a:pt x="850" y="267"/>
                    <a:pt x="850" y="267"/>
                  </a:cubicBezTo>
                  <a:cubicBezTo>
                    <a:pt x="850" y="267"/>
                    <a:pt x="850" y="266"/>
                    <a:pt x="850" y="266"/>
                  </a:cubicBezTo>
                  <a:cubicBezTo>
                    <a:pt x="850" y="267"/>
                    <a:pt x="849" y="267"/>
                    <a:pt x="850" y="267"/>
                  </a:cubicBezTo>
                  <a:cubicBezTo>
                    <a:pt x="850" y="267"/>
                    <a:pt x="850" y="268"/>
                    <a:pt x="850" y="268"/>
                  </a:cubicBezTo>
                  <a:cubicBezTo>
                    <a:pt x="849" y="269"/>
                    <a:pt x="849" y="271"/>
                    <a:pt x="848" y="271"/>
                  </a:cubicBezTo>
                  <a:cubicBezTo>
                    <a:pt x="848" y="271"/>
                    <a:pt x="849" y="271"/>
                    <a:pt x="849" y="271"/>
                  </a:cubicBezTo>
                  <a:cubicBezTo>
                    <a:pt x="848" y="271"/>
                    <a:pt x="848" y="271"/>
                    <a:pt x="847" y="271"/>
                  </a:cubicBezTo>
                  <a:cubicBezTo>
                    <a:pt x="847" y="271"/>
                    <a:pt x="847" y="271"/>
                    <a:pt x="847" y="271"/>
                  </a:cubicBezTo>
                  <a:cubicBezTo>
                    <a:pt x="847" y="271"/>
                    <a:pt x="847" y="271"/>
                    <a:pt x="848" y="271"/>
                  </a:cubicBezTo>
                  <a:cubicBezTo>
                    <a:pt x="848" y="271"/>
                    <a:pt x="848" y="270"/>
                    <a:pt x="847" y="270"/>
                  </a:cubicBezTo>
                  <a:cubicBezTo>
                    <a:pt x="847" y="270"/>
                    <a:pt x="846" y="271"/>
                    <a:pt x="847" y="272"/>
                  </a:cubicBezTo>
                  <a:cubicBezTo>
                    <a:pt x="847" y="272"/>
                    <a:pt x="847" y="272"/>
                    <a:pt x="847" y="273"/>
                  </a:cubicBezTo>
                  <a:cubicBezTo>
                    <a:pt x="846" y="272"/>
                    <a:pt x="847" y="272"/>
                    <a:pt x="846" y="272"/>
                  </a:cubicBezTo>
                  <a:cubicBezTo>
                    <a:pt x="846" y="272"/>
                    <a:pt x="846" y="273"/>
                    <a:pt x="846" y="273"/>
                  </a:cubicBezTo>
                  <a:cubicBezTo>
                    <a:pt x="847" y="273"/>
                    <a:pt x="846" y="274"/>
                    <a:pt x="846" y="274"/>
                  </a:cubicBezTo>
                  <a:cubicBezTo>
                    <a:pt x="846" y="274"/>
                    <a:pt x="846" y="274"/>
                    <a:pt x="846" y="274"/>
                  </a:cubicBezTo>
                  <a:cubicBezTo>
                    <a:pt x="845" y="274"/>
                    <a:pt x="845" y="274"/>
                    <a:pt x="846" y="274"/>
                  </a:cubicBezTo>
                  <a:cubicBezTo>
                    <a:pt x="845" y="274"/>
                    <a:pt x="845" y="275"/>
                    <a:pt x="845" y="275"/>
                  </a:cubicBezTo>
                  <a:cubicBezTo>
                    <a:pt x="845" y="275"/>
                    <a:pt x="845" y="275"/>
                    <a:pt x="845" y="276"/>
                  </a:cubicBezTo>
                  <a:cubicBezTo>
                    <a:pt x="845" y="276"/>
                    <a:pt x="844" y="275"/>
                    <a:pt x="844" y="276"/>
                  </a:cubicBezTo>
                  <a:cubicBezTo>
                    <a:pt x="845" y="276"/>
                    <a:pt x="845" y="276"/>
                    <a:pt x="844" y="276"/>
                  </a:cubicBezTo>
                  <a:cubicBezTo>
                    <a:pt x="844" y="276"/>
                    <a:pt x="844" y="276"/>
                    <a:pt x="844" y="276"/>
                  </a:cubicBezTo>
                  <a:cubicBezTo>
                    <a:pt x="844" y="276"/>
                    <a:pt x="844" y="276"/>
                    <a:pt x="844" y="277"/>
                  </a:cubicBezTo>
                  <a:cubicBezTo>
                    <a:pt x="844" y="277"/>
                    <a:pt x="844" y="277"/>
                    <a:pt x="844" y="277"/>
                  </a:cubicBezTo>
                  <a:cubicBezTo>
                    <a:pt x="843" y="277"/>
                    <a:pt x="844" y="276"/>
                    <a:pt x="844" y="276"/>
                  </a:cubicBezTo>
                  <a:cubicBezTo>
                    <a:pt x="843" y="276"/>
                    <a:pt x="843" y="277"/>
                    <a:pt x="844" y="277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78"/>
                    <a:pt x="843" y="278"/>
                  </a:cubicBezTo>
                  <a:cubicBezTo>
                    <a:pt x="842" y="279"/>
                    <a:pt x="842" y="279"/>
                    <a:pt x="842" y="280"/>
                  </a:cubicBezTo>
                  <a:cubicBezTo>
                    <a:pt x="841" y="280"/>
                    <a:pt x="841" y="280"/>
                    <a:pt x="841" y="280"/>
                  </a:cubicBezTo>
                  <a:cubicBezTo>
                    <a:pt x="841" y="281"/>
                    <a:pt x="841" y="281"/>
                    <a:pt x="840" y="281"/>
                  </a:cubicBezTo>
                  <a:cubicBezTo>
                    <a:pt x="841" y="282"/>
                    <a:pt x="840" y="282"/>
                    <a:pt x="840" y="282"/>
                  </a:cubicBezTo>
                  <a:cubicBezTo>
                    <a:pt x="840" y="282"/>
                    <a:pt x="840" y="282"/>
                    <a:pt x="840" y="282"/>
                  </a:cubicBezTo>
                  <a:cubicBezTo>
                    <a:pt x="840" y="282"/>
                    <a:pt x="840" y="284"/>
                    <a:pt x="839" y="283"/>
                  </a:cubicBezTo>
                  <a:cubicBezTo>
                    <a:pt x="839" y="284"/>
                    <a:pt x="839" y="284"/>
                    <a:pt x="840" y="285"/>
                  </a:cubicBezTo>
                  <a:cubicBezTo>
                    <a:pt x="838" y="285"/>
                    <a:pt x="839" y="287"/>
                    <a:pt x="838" y="286"/>
                  </a:cubicBezTo>
                  <a:cubicBezTo>
                    <a:pt x="837" y="286"/>
                    <a:pt x="838" y="287"/>
                    <a:pt x="838" y="287"/>
                  </a:cubicBezTo>
                  <a:cubicBezTo>
                    <a:pt x="837" y="287"/>
                    <a:pt x="838" y="286"/>
                    <a:pt x="837" y="286"/>
                  </a:cubicBezTo>
                  <a:cubicBezTo>
                    <a:pt x="837" y="286"/>
                    <a:pt x="837" y="287"/>
                    <a:pt x="837" y="287"/>
                  </a:cubicBezTo>
                  <a:cubicBezTo>
                    <a:pt x="837" y="287"/>
                    <a:pt x="838" y="287"/>
                    <a:pt x="838" y="287"/>
                  </a:cubicBezTo>
                  <a:cubicBezTo>
                    <a:pt x="837" y="287"/>
                    <a:pt x="837" y="288"/>
                    <a:pt x="836" y="288"/>
                  </a:cubicBezTo>
                  <a:cubicBezTo>
                    <a:pt x="836" y="288"/>
                    <a:pt x="837" y="288"/>
                    <a:pt x="837" y="288"/>
                  </a:cubicBezTo>
                  <a:cubicBezTo>
                    <a:pt x="836" y="289"/>
                    <a:pt x="837" y="289"/>
                    <a:pt x="836" y="289"/>
                  </a:cubicBezTo>
                  <a:cubicBezTo>
                    <a:pt x="837" y="289"/>
                    <a:pt x="837" y="289"/>
                    <a:pt x="837" y="289"/>
                  </a:cubicBezTo>
                  <a:cubicBezTo>
                    <a:pt x="837" y="289"/>
                    <a:pt x="837" y="288"/>
                    <a:pt x="838" y="288"/>
                  </a:cubicBezTo>
                  <a:cubicBezTo>
                    <a:pt x="838" y="289"/>
                    <a:pt x="837" y="289"/>
                    <a:pt x="838" y="289"/>
                  </a:cubicBezTo>
                  <a:cubicBezTo>
                    <a:pt x="837" y="289"/>
                    <a:pt x="836" y="289"/>
                    <a:pt x="836" y="289"/>
                  </a:cubicBezTo>
                  <a:cubicBezTo>
                    <a:pt x="837" y="290"/>
                    <a:pt x="837" y="290"/>
                    <a:pt x="837" y="290"/>
                  </a:cubicBezTo>
                  <a:cubicBezTo>
                    <a:pt x="837" y="290"/>
                    <a:pt x="837" y="290"/>
                    <a:pt x="837" y="290"/>
                  </a:cubicBezTo>
                  <a:cubicBezTo>
                    <a:pt x="837" y="290"/>
                    <a:pt x="837" y="290"/>
                    <a:pt x="837" y="290"/>
                  </a:cubicBezTo>
                  <a:cubicBezTo>
                    <a:pt x="837" y="290"/>
                    <a:pt x="836" y="290"/>
                    <a:pt x="836" y="289"/>
                  </a:cubicBezTo>
                  <a:cubicBezTo>
                    <a:pt x="836" y="290"/>
                    <a:pt x="836" y="289"/>
                    <a:pt x="835" y="289"/>
                  </a:cubicBezTo>
                  <a:cubicBezTo>
                    <a:pt x="835" y="289"/>
                    <a:pt x="836" y="290"/>
                    <a:pt x="836" y="290"/>
                  </a:cubicBezTo>
                  <a:cubicBezTo>
                    <a:pt x="835" y="290"/>
                    <a:pt x="834" y="291"/>
                    <a:pt x="835" y="292"/>
                  </a:cubicBezTo>
                  <a:cubicBezTo>
                    <a:pt x="835" y="292"/>
                    <a:pt x="835" y="291"/>
                    <a:pt x="834" y="291"/>
                  </a:cubicBezTo>
                  <a:cubicBezTo>
                    <a:pt x="834" y="291"/>
                    <a:pt x="834" y="292"/>
                    <a:pt x="835" y="292"/>
                  </a:cubicBezTo>
                  <a:cubicBezTo>
                    <a:pt x="834" y="292"/>
                    <a:pt x="834" y="293"/>
                    <a:pt x="834" y="293"/>
                  </a:cubicBezTo>
                  <a:cubicBezTo>
                    <a:pt x="834" y="293"/>
                    <a:pt x="834" y="292"/>
                    <a:pt x="833" y="293"/>
                  </a:cubicBezTo>
                  <a:cubicBezTo>
                    <a:pt x="834" y="294"/>
                    <a:pt x="834" y="294"/>
                    <a:pt x="834" y="294"/>
                  </a:cubicBezTo>
                  <a:cubicBezTo>
                    <a:pt x="833" y="293"/>
                    <a:pt x="833" y="294"/>
                    <a:pt x="832" y="294"/>
                  </a:cubicBezTo>
                  <a:cubicBezTo>
                    <a:pt x="833" y="294"/>
                    <a:pt x="833" y="294"/>
                    <a:pt x="833" y="294"/>
                  </a:cubicBezTo>
                  <a:cubicBezTo>
                    <a:pt x="832" y="295"/>
                    <a:pt x="832" y="295"/>
                    <a:pt x="832" y="296"/>
                  </a:cubicBezTo>
                  <a:cubicBezTo>
                    <a:pt x="832" y="296"/>
                    <a:pt x="832" y="296"/>
                    <a:pt x="832" y="297"/>
                  </a:cubicBezTo>
                  <a:cubicBezTo>
                    <a:pt x="831" y="296"/>
                    <a:pt x="832" y="297"/>
                    <a:pt x="831" y="298"/>
                  </a:cubicBezTo>
                  <a:cubicBezTo>
                    <a:pt x="831" y="298"/>
                    <a:pt x="831" y="298"/>
                    <a:pt x="831" y="298"/>
                  </a:cubicBezTo>
                  <a:cubicBezTo>
                    <a:pt x="831" y="298"/>
                    <a:pt x="831" y="298"/>
                    <a:pt x="832" y="298"/>
                  </a:cubicBezTo>
                  <a:cubicBezTo>
                    <a:pt x="832" y="298"/>
                    <a:pt x="832" y="299"/>
                    <a:pt x="831" y="299"/>
                  </a:cubicBezTo>
                  <a:cubicBezTo>
                    <a:pt x="831" y="299"/>
                    <a:pt x="832" y="298"/>
                    <a:pt x="831" y="298"/>
                  </a:cubicBezTo>
                  <a:cubicBezTo>
                    <a:pt x="831" y="299"/>
                    <a:pt x="830" y="299"/>
                    <a:pt x="830" y="299"/>
                  </a:cubicBezTo>
                  <a:cubicBezTo>
                    <a:pt x="830" y="300"/>
                    <a:pt x="830" y="300"/>
                    <a:pt x="830" y="300"/>
                  </a:cubicBezTo>
                  <a:cubicBezTo>
                    <a:pt x="831" y="300"/>
                    <a:pt x="830" y="300"/>
                    <a:pt x="830" y="299"/>
                  </a:cubicBezTo>
                  <a:cubicBezTo>
                    <a:pt x="830" y="300"/>
                    <a:pt x="831" y="300"/>
                    <a:pt x="831" y="300"/>
                  </a:cubicBezTo>
                  <a:cubicBezTo>
                    <a:pt x="831" y="300"/>
                    <a:pt x="831" y="300"/>
                    <a:pt x="830" y="301"/>
                  </a:cubicBezTo>
                  <a:cubicBezTo>
                    <a:pt x="830" y="300"/>
                    <a:pt x="830" y="300"/>
                    <a:pt x="829" y="300"/>
                  </a:cubicBezTo>
                  <a:cubicBezTo>
                    <a:pt x="829" y="300"/>
                    <a:pt x="830" y="301"/>
                    <a:pt x="829" y="301"/>
                  </a:cubicBezTo>
                  <a:cubicBezTo>
                    <a:pt x="829" y="301"/>
                    <a:pt x="829" y="300"/>
                    <a:pt x="829" y="300"/>
                  </a:cubicBezTo>
                  <a:cubicBezTo>
                    <a:pt x="829" y="301"/>
                    <a:pt x="829" y="301"/>
                    <a:pt x="829" y="301"/>
                  </a:cubicBezTo>
                  <a:cubicBezTo>
                    <a:pt x="828" y="301"/>
                    <a:pt x="828" y="303"/>
                    <a:pt x="827" y="303"/>
                  </a:cubicBezTo>
                  <a:cubicBezTo>
                    <a:pt x="828" y="303"/>
                    <a:pt x="828" y="303"/>
                    <a:pt x="828" y="303"/>
                  </a:cubicBezTo>
                  <a:cubicBezTo>
                    <a:pt x="828" y="303"/>
                    <a:pt x="827" y="303"/>
                    <a:pt x="828" y="304"/>
                  </a:cubicBezTo>
                  <a:cubicBezTo>
                    <a:pt x="827" y="304"/>
                    <a:pt x="827" y="304"/>
                    <a:pt x="827" y="305"/>
                  </a:cubicBezTo>
                  <a:cubicBezTo>
                    <a:pt x="827" y="305"/>
                    <a:pt x="827" y="305"/>
                    <a:pt x="826" y="305"/>
                  </a:cubicBezTo>
                  <a:cubicBezTo>
                    <a:pt x="826" y="304"/>
                    <a:pt x="826" y="304"/>
                    <a:pt x="826" y="304"/>
                  </a:cubicBezTo>
                  <a:cubicBezTo>
                    <a:pt x="825" y="304"/>
                    <a:pt x="825" y="305"/>
                    <a:pt x="825" y="305"/>
                  </a:cubicBezTo>
                  <a:cubicBezTo>
                    <a:pt x="826" y="305"/>
                    <a:pt x="825" y="305"/>
                    <a:pt x="826" y="305"/>
                  </a:cubicBezTo>
                  <a:cubicBezTo>
                    <a:pt x="826" y="306"/>
                    <a:pt x="825" y="306"/>
                    <a:pt x="825" y="307"/>
                  </a:cubicBezTo>
                  <a:cubicBezTo>
                    <a:pt x="826" y="307"/>
                    <a:pt x="826" y="307"/>
                    <a:pt x="826" y="307"/>
                  </a:cubicBezTo>
                  <a:cubicBezTo>
                    <a:pt x="826" y="308"/>
                    <a:pt x="826" y="308"/>
                    <a:pt x="826" y="308"/>
                  </a:cubicBezTo>
                  <a:cubicBezTo>
                    <a:pt x="826" y="308"/>
                    <a:pt x="826" y="307"/>
                    <a:pt x="825" y="307"/>
                  </a:cubicBezTo>
                  <a:cubicBezTo>
                    <a:pt x="824" y="308"/>
                    <a:pt x="825" y="308"/>
                    <a:pt x="825" y="308"/>
                  </a:cubicBezTo>
                  <a:cubicBezTo>
                    <a:pt x="825" y="309"/>
                    <a:pt x="826" y="308"/>
                    <a:pt x="826" y="308"/>
                  </a:cubicBezTo>
                  <a:cubicBezTo>
                    <a:pt x="826" y="309"/>
                    <a:pt x="825" y="309"/>
                    <a:pt x="826" y="309"/>
                  </a:cubicBezTo>
                  <a:cubicBezTo>
                    <a:pt x="825" y="309"/>
                    <a:pt x="825" y="308"/>
                    <a:pt x="824" y="309"/>
                  </a:cubicBezTo>
                  <a:cubicBezTo>
                    <a:pt x="824" y="309"/>
                    <a:pt x="823" y="310"/>
                    <a:pt x="824" y="311"/>
                  </a:cubicBezTo>
                  <a:cubicBezTo>
                    <a:pt x="824" y="310"/>
                    <a:pt x="824" y="310"/>
                    <a:pt x="825" y="309"/>
                  </a:cubicBezTo>
                  <a:cubicBezTo>
                    <a:pt x="825" y="310"/>
                    <a:pt x="824" y="310"/>
                    <a:pt x="825" y="310"/>
                  </a:cubicBezTo>
                  <a:cubicBezTo>
                    <a:pt x="824" y="310"/>
                    <a:pt x="825" y="312"/>
                    <a:pt x="824" y="312"/>
                  </a:cubicBezTo>
                  <a:cubicBezTo>
                    <a:pt x="824" y="312"/>
                    <a:pt x="824" y="312"/>
                    <a:pt x="824" y="311"/>
                  </a:cubicBezTo>
                  <a:cubicBezTo>
                    <a:pt x="824" y="311"/>
                    <a:pt x="824" y="312"/>
                    <a:pt x="823" y="311"/>
                  </a:cubicBezTo>
                  <a:cubicBezTo>
                    <a:pt x="823" y="311"/>
                    <a:pt x="824" y="312"/>
                    <a:pt x="824" y="311"/>
                  </a:cubicBezTo>
                  <a:cubicBezTo>
                    <a:pt x="824" y="310"/>
                    <a:pt x="824" y="311"/>
                    <a:pt x="823" y="311"/>
                  </a:cubicBezTo>
                  <a:cubicBezTo>
                    <a:pt x="824" y="311"/>
                    <a:pt x="823" y="310"/>
                    <a:pt x="823" y="310"/>
                  </a:cubicBezTo>
                  <a:cubicBezTo>
                    <a:pt x="823" y="310"/>
                    <a:pt x="823" y="310"/>
                    <a:pt x="823" y="310"/>
                  </a:cubicBezTo>
                  <a:cubicBezTo>
                    <a:pt x="823" y="311"/>
                    <a:pt x="823" y="311"/>
                    <a:pt x="823" y="311"/>
                  </a:cubicBezTo>
                  <a:cubicBezTo>
                    <a:pt x="823" y="311"/>
                    <a:pt x="823" y="311"/>
                    <a:pt x="822" y="311"/>
                  </a:cubicBezTo>
                  <a:cubicBezTo>
                    <a:pt x="822" y="311"/>
                    <a:pt x="822" y="311"/>
                    <a:pt x="823" y="311"/>
                  </a:cubicBezTo>
                  <a:cubicBezTo>
                    <a:pt x="823" y="311"/>
                    <a:pt x="823" y="312"/>
                    <a:pt x="823" y="311"/>
                  </a:cubicBezTo>
                  <a:cubicBezTo>
                    <a:pt x="824" y="312"/>
                    <a:pt x="823" y="312"/>
                    <a:pt x="823" y="312"/>
                  </a:cubicBezTo>
                  <a:cubicBezTo>
                    <a:pt x="823" y="312"/>
                    <a:pt x="823" y="312"/>
                    <a:pt x="823" y="312"/>
                  </a:cubicBezTo>
                  <a:cubicBezTo>
                    <a:pt x="823" y="312"/>
                    <a:pt x="823" y="312"/>
                    <a:pt x="824" y="312"/>
                  </a:cubicBezTo>
                  <a:cubicBezTo>
                    <a:pt x="824" y="312"/>
                    <a:pt x="824" y="312"/>
                    <a:pt x="824" y="313"/>
                  </a:cubicBezTo>
                  <a:cubicBezTo>
                    <a:pt x="824" y="312"/>
                    <a:pt x="824" y="312"/>
                    <a:pt x="825" y="312"/>
                  </a:cubicBezTo>
                  <a:cubicBezTo>
                    <a:pt x="825" y="312"/>
                    <a:pt x="825" y="312"/>
                    <a:pt x="825" y="312"/>
                  </a:cubicBezTo>
                  <a:cubicBezTo>
                    <a:pt x="825" y="312"/>
                    <a:pt x="825" y="311"/>
                    <a:pt x="825" y="311"/>
                  </a:cubicBezTo>
                  <a:cubicBezTo>
                    <a:pt x="825" y="311"/>
                    <a:pt x="825" y="311"/>
                    <a:pt x="825" y="310"/>
                  </a:cubicBezTo>
                  <a:cubicBezTo>
                    <a:pt x="825" y="311"/>
                    <a:pt x="826" y="310"/>
                    <a:pt x="825" y="310"/>
                  </a:cubicBezTo>
                  <a:cubicBezTo>
                    <a:pt x="825" y="310"/>
                    <a:pt x="826" y="310"/>
                    <a:pt x="826" y="310"/>
                  </a:cubicBezTo>
                  <a:cubicBezTo>
                    <a:pt x="826" y="310"/>
                    <a:pt x="826" y="310"/>
                    <a:pt x="826" y="309"/>
                  </a:cubicBezTo>
                  <a:cubicBezTo>
                    <a:pt x="826" y="310"/>
                    <a:pt x="826" y="309"/>
                    <a:pt x="826" y="308"/>
                  </a:cubicBezTo>
                  <a:cubicBezTo>
                    <a:pt x="826" y="309"/>
                    <a:pt x="827" y="309"/>
                    <a:pt x="827" y="309"/>
                  </a:cubicBezTo>
                  <a:cubicBezTo>
                    <a:pt x="827" y="308"/>
                    <a:pt x="828" y="308"/>
                    <a:pt x="828" y="307"/>
                  </a:cubicBezTo>
                  <a:cubicBezTo>
                    <a:pt x="828" y="307"/>
                    <a:pt x="828" y="306"/>
                    <a:pt x="828" y="306"/>
                  </a:cubicBezTo>
                  <a:cubicBezTo>
                    <a:pt x="828" y="306"/>
                    <a:pt x="828" y="306"/>
                    <a:pt x="829" y="306"/>
                  </a:cubicBezTo>
                  <a:cubicBezTo>
                    <a:pt x="828" y="305"/>
                    <a:pt x="830" y="305"/>
                    <a:pt x="830" y="305"/>
                  </a:cubicBezTo>
                  <a:cubicBezTo>
                    <a:pt x="830" y="304"/>
                    <a:pt x="829" y="304"/>
                    <a:pt x="829" y="304"/>
                  </a:cubicBezTo>
                  <a:cubicBezTo>
                    <a:pt x="830" y="304"/>
                    <a:pt x="830" y="304"/>
                    <a:pt x="830" y="303"/>
                  </a:cubicBezTo>
                  <a:cubicBezTo>
                    <a:pt x="830" y="304"/>
                    <a:pt x="830" y="304"/>
                    <a:pt x="830" y="304"/>
                  </a:cubicBezTo>
                  <a:cubicBezTo>
                    <a:pt x="829" y="303"/>
                    <a:pt x="831" y="302"/>
                    <a:pt x="831" y="301"/>
                  </a:cubicBezTo>
                  <a:cubicBezTo>
                    <a:pt x="831" y="301"/>
                    <a:pt x="831" y="301"/>
                    <a:pt x="831" y="301"/>
                  </a:cubicBezTo>
                  <a:cubicBezTo>
                    <a:pt x="831" y="301"/>
                    <a:pt x="831" y="300"/>
                    <a:pt x="831" y="300"/>
                  </a:cubicBezTo>
                  <a:cubicBezTo>
                    <a:pt x="831" y="301"/>
                    <a:pt x="832" y="301"/>
                    <a:pt x="832" y="301"/>
                  </a:cubicBezTo>
                  <a:cubicBezTo>
                    <a:pt x="833" y="300"/>
                    <a:pt x="833" y="298"/>
                    <a:pt x="835" y="297"/>
                  </a:cubicBezTo>
                  <a:cubicBezTo>
                    <a:pt x="834" y="297"/>
                    <a:pt x="834" y="297"/>
                    <a:pt x="834" y="298"/>
                  </a:cubicBezTo>
                  <a:cubicBezTo>
                    <a:pt x="835" y="298"/>
                    <a:pt x="835" y="298"/>
                    <a:pt x="835" y="298"/>
                  </a:cubicBezTo>
                  <a:cubicBezTo>
                    <a:pt x="835" y="297"/>
                    <a:pt x="836" y="297"/>
                    <a:pt x="836" y="297"/>
                  </a:cubicBezTo>
                  <a:cubicBezTo>
                    <a:pt x="836" y="297"/>
                    <a:pt x="835" y="297"/>
                    <a:pt x="835" y="296"/>
                  </a:cubicBezTo>
                  <a:cubicBezTo>
                    <a:pt x="836" y="296"/>
                    <a:pt x="836" y="296"/>
                    <a:pt x="836" y="296"/>
                  </a:cubicBezTo>
                  <a:cubicBezTo>
                    <a:pt x="836" y="296"/>
                    <a:pt x="836" y="296"/>
                    <a:pt x="836" y="296"/>
                  </a:cubicBezTo>
                  <a:cubicBezTo>
                    <a:pt x="836" y="296"/>
                    <a:pt x="836" y="295"/>
                    <a:pt x="836" y="295"/>
                  </a:cubicBezTo>
                  <a:cubicBezTo>
                    <a:pt x="836" y="295"/>
                    <a:pt x="836" y="295"/>
                    <a:pt x="836" y="296"/>
                  </a:cubicBezTo>
                  <a:cubicBezTo>
                    <a:pt x="837" y="295"/>
                    <a:pt x="837" y="296"/>
                    <a:pt x="837" y="296"/>
                  </a:cubicBezTo>
                  <a:cubicBezTo>
                    <a:pt x="837" y="295"/>
                    <a:pt x="837" y="295"/>
                    <a:pt x="837" y="295"/>
                  </a:cubicBezTo>
                  <a:cubicBezTo>
                    <a:pt x="837" y="295"/>
                    <a:pt x="838" y="294"/>
                    <a:pt x="838" y="294"/>
                  </a:cubicBezTo>
                  <a:cubicBezTo>
                    <a:pt x="838" y="293"/>
                    <a:pt x="838" y="293"/>
                    <a:pt x="838" y="293"/>
                  </a:cubicBezTo>
                  <a:cubicBezTo>
                    <a:pt x="838" y="292"/>
                    <a:pt x="838" y="293"/>
                    <a:pt x="839" y="293"/>
                  </a:cubicBezTo>
                  <a:cubicBezTo>
                    <a:pt x="838" y="292"/>
                    <a:pt x="838" y="292"/>
                    <a:pt x="838" y="292"/>
                  </a:cubicBezTo>
                  <a:cubicBezTo>
                    <a:pt x="838" y="292"/>
                    <a:pt x="838" y="292"/>
                    <a:pt x="838" y="292"/>
                  </a:cubicBezTo>
                  <a:cubicBezTo>
                    <a:pt x="838" y="292"/>
                    <a:pt x="838" y="291"/>
                    <a:pt x="838" y="291"/>
                  </a:cubicBezTo>
                  <a:cubicBezTo>
                    <a:pt x="838" y="291"/>
                    <a:pt x="838" y="290"/>
                    <a:pt x="838" y="290"/>
                  </a:cubicBezTo>
                  <a:cubicBezTo>
                    <a:pt x="839" y="291"/>
                    <a:pt x="838" y="291"/>
                    <a:pt x="838" y="291"/>
                  </a:cubicBezTo>
                  <a:cubicBezTo>
                    <a:pt x="839" y="291"/>
                    <a:pt x="838" y="291"/>
                    <a:pt x="838" y="291"/>
                  </a:cubicBezTo>
                  <a:cubicBezTo>
                    <a:pt x="839" y="291"/>
                    <a:pt x="839" y="291"/>
                    <a:pt x="839" y="291"/>
                  </a:cubicBezTo>
                  <a:cubicBezTo>
                    <a:pt x="839" y="291"/>
                    <a:pt x="839" y="291"/>
                    <a:pt x="839" y="291"/>
                  </a:cubicBezTo>
                  <a:cubicBezTo>
                    <a:pt x="840" y="291"/>
                    <a:pt x="840" y="290"/>
                    <a:pt x="840" y="290"/>
                  </a:cubicBezTo>
                  <a:cubicBezTo>
                    <a:pt x="840" y="290"/>
                    <a:pt x="840" y="290"/>
                    <a:pt x="841" y="290"/>
                  </a:cubicBezTo>
                  <a:cubicBezTo>
                    <a:pt x="840" y="290"/>
                    <a:pt x="840" y="289"/>
                    <a:pt x="841" y="289"/>
                  </a:cubicBezTo>
                  <a:cubicBezTo>
                    <a:pt x="840" y="289"/>
                    <a:pt x="840" y="289"/>
                    <a:pt x="841" y="289"/>
                  </a:cubicBezTo>
                  <a:cubicBezTo>
                    <a:pt x="841" y="289"/>
                    <a:pt x="841" y="289"/>
                    <a:pt x="841" y="288"/>
                  </a:cubicBezTo>
                  <a:cubicBezTo>
                    <a:pt x="841" y="288"/>
                    <a:pt x="842" y="288"/>
                    <a:pt x="842" y="288"/>
                  </a:cubicBezTo>
                  <a:cubicBezTo>
                    <a:pt x="842" y="288"/>
                    <a:pt x="842" y="288"/>
                    <a:pt x="842" y="287"/>
                  </a:cubicBezTo>
                  <a:cubicBezTo>
                    <a:pt x="842" y="287"/>
                    <a:pt x="842" y="287"/>
                    <a:pt x="842" y="287"/>
                  </a:cubicBezTo>
                  <a:cubicBezTo>
                    <a:pt x="842" y="287"/>
                    <a:pt x="842" y="287"/>
                    <a:pt x="842" y="287"/>
                  </a:cubicBezTo>
                  <a:cubicBezTo>
                    <a:pt x="843" y="287"/>
                    <a:pt x="843" y="286"/>
                    <a:pt x="843" y="285"/>
                  </a:cubicBezTo>
                  <a:cubicBezTo>
                    <a:pt x="844" y="285"/>
                    <a:pt x="844" y="286"/>
                    <a:pt x="844" y="286"/>
                  </a:cubicBezTo>
                  <a:cubicBezTo>
                    <a:pt x="844" y="286"/>
                    <a:pt x="845" y="285"/>
                    <a:pt x="844" y="285"/>
                  </a:cubicBezTo>
                  <a:cubicBezTo>
                    <a:pt x="844" y="285"/>
                    <a:pt x="844" y="286"/>
                    <a:pt x="844" y="285"/>
                  </a:cubicBezTo>
                  <a:cubicBezTo>
                    <a:pt x="844" y="285"/>
                    <a:pt x="844" y="285"/>
                    <a:pt x="845" y="285"/>
                  </a:cubicBezTo>
                  <a:cubicBezTo>
                    <a:pt x="845" y="284"/>
                    <a:pt x="844" y="285"/>
                    <a:pt x="844" y="284"/>
                  </a:cubicBezTo>
                  <a:cubicBezTo>
                    <a:pt x="845" y="284"/>
                    <a:pt x="845" y="283"/>
                    <a:pt x="845" y="282"/>
                  </a:cubicBezTo>
                  <a:cubicBezTo>
                    <a:pt x="845" y="282"/>
                    <a:pt x="845" y="282"/>
                    <a:pt x="845" y="282"/>
                  </a:cubicBezTo>
                  <a:cubicBezTo>
                    <a:pt x="846" y="282"/>
                    <a:pt x="846" y="283"/>
                    <a:pt x="846" y="283"/>
                  </a:cubicBezTo>
                  <a:cubicBezTo>
                    <a:pt x="845" y="281"/>
                    <a:pt x="847" y="281"/>
                    <a:pt x="847" y="280"/>
                  </a:cubicBezTo>
                  <a:cubicBezTo>
                    <a:pt x="847" y="280"/>
                    <a:pt x="848" y="281"/>
                    <a:pt x="848" y="280"/>
                  </a:cubicBezTo>
                  <a:cubicBezTo>
                    <a:pt x="848" y="280"/>
                    <a:pt x="848" y="280"/>
                    <a:pt x="848" y="279"/>
                  </a:cubicBezTo>
                  <a:cubicBezTo>
                    <a:pt x="848" y="279"/>
                    <a:pt x="848" y="280"/>
                    <a:pt x="848" y="280"/>
                  </a:cubicBezTo>
                  <a:cubicBezTo>
                    <a:pt x="848" y="279"/>
                    <a:pt x="849" y="278"/>
                    <a:pt x="849" y="277"/>
                  </a:cubicBezTo>
                  <a:cubicBezTo>
                    <a:pt x="849" y="278"/>
                    <a:pt x="849" y="278"/>
                    <a:pt x="849" y="278"/>
                  </a:cubicBezTo>
                  <a:cubicBezTo>
                    <a:pt x="850" y="277"/>
                    <a:pt x="850" y="277"/>
                    <a:pt x="851" y="276"/>
                  </a:cubicBezTo>
                  <a:cubicBezTo>
                    <a:pt x="851" y="277"/>
                    <a:pt x="851" y="277"/>
                    <a:pt x="851" y="277"/>
                  </a:cubicBezTo>
                  <a:cubicBezTo>
                    <a:pt x="851" y="276"/>
                    <a:pt x="852" y="277"/>
                    <a:pt x="852" y="276"/>
                  </a:cubicBezTo>
                  <a:cubicBezTo>
                    <a:pt x="852" y="276"/>
                    <a:pt x="851" y="276"/>
                    <a:pt x="851" y="276"/>
                  </a:cubicBezTo>
                  <a:cubicBezTo>
                    <a:pt x="852" y="276"/>
                    <a:pt x="852" y="276"/>
                    <a:pt x="852" y="275"/>
                  </a:cubicBezTo>
                  <a:cubicBezTo>
                    <a:pt x="852" y="275"/>
                    <a:pt x="851" y="275"/>
                    <a:pt x="851" y="275"/>
                  </a:cubicBezTo>
                  <a:cubicBezTo>
                    <a:pt x="852" y="275"/>
                    <a:pt x="852" y="275"/>
                    <a:pt x="852" y="275"/>
                  </a:cubicBezTo>
                  <a:cubicBezTo>
                    <a:pt x="852" y="275"/>
                    <a:pt x="852" y="275"/>
                    <a:pt x="852" y="274"/>
                  </a:cubicBezTo>
                  <a:cubicBezTo>
                    <a:pt x="853" y="274"/>
                    <a:pt x="853" y="273"/>
                    <a:pt x="854" y="274"/>
                  </a:cubicBezTo>
                  <a:cubicBezTo>
                    <a:pt x="854" y="274"/>
                    <a:pt x="854" y="273"/>
                    <a:pt x="854" y="273"/>
                  </a:cubicBezTo>
                  <a:cubicBezTo>
                    <a:pt x="854" y="273"/>
                    <a:pt x="854" y="273"/>
                    <a:pt x="855" y="273"/>
                  </a:cubicBezTo>
                  <a:cubicBezTo>
                    <a:pt x="855" y="273"/>
                    <a:pt x="855" y="273"/>
                    <a:pt x="855" y="273"/>
                  </a:cubicBezTo>
                  <a:cubicBezTo>
                    <a:pt x="855" y="272"/>
                    <a:pt x="855" y="272"/>
                    <a:pt x="854" y="272"/>
                  </a:cubicBezTo>
                  <a:cubicBezTo>
                    <a:pt x="855" y="272"/>
                    <a:pt x="856" y="272"/>
                    <a:pt x="855" y="271"/>
                  </a:cubicBezTo>
                  <a:cubicBezTo>
                    <a:pt x="857" y="269"/>
                    <a:pt x="859" y="267"/>
                    <a:pt x="860" y="266"/>
                  </a:cubicBezTo>
                  <a:cubicBezTo>
                    <a:pt x="861" y="266"/>
                    <a:pt x="860" y="266"/>
                    <a:pt x="860" y="266"/>
                  </a:cubicBezTo>
                  <a:cubicBezTo>
                    <a:pt x="860" y="266"/>
                    <a:pt x="860" y="267"/>
                    <a:pt x="861" y="267"/>
                  </a:cubicBezTo>
                  <a:cubicBezTo>
                    <a:pt x="860" y="267"/>
                    <a:pt x="861" y="267"/>
                    <a:pt x="861" y="266"/>
                  </a:cubicBezTo>
                  <a:cubicBezTo>
                    <a:pt x="861" y="266"/>
                    <a:pt x="860" y="266"/>
                    <a:pt x="860" y="266"/>
                  </a:cubicBezTo>
                  <a:cubicBezTo>
                    <a:pt x="861" y="266"/>
                    <a:pt x="861" y="266"/>
                    <a:pt x="861" y="266"/>
                  </a:cubicBezTo>
                  <a:cubicBezTo>
                    <a:pt x="861" y="266"/>
                    <a:pt x="861" y="266"/>
                    <a:pt x="861" y="266"/>
                  </a:cubicBezTo>
                  <a:cubicBezTo>
                    <a:pt x="861" y="266"/>
                    <a:pt x="861" y="265"/>
                    <a:pt x="861" y="265"/>
                  </a:cubicBezTo>
                  <a:cubicBezTo>
                    <a:pt x="860" y="265"/>
                    <a:pt x="860" y="265"/>
                    <a:pt x="860" y="265"/>
                  </a:cubicBezTo>
                  <a:cubicBezTo>
                    <a:pt x="860" y="265"/>
                    <a:pt x="860" y="265"/>
                    <a:pt x="860" y="265"/>
                  </a:cubicBezTo>
                  <a:cubicBezTo>
                    <a:pt x="860" y="265"/>
                    <a:pt x="860" y="265"/>
                    <a:pt x="861" y="265"/>
                  </a:cubicBezTo>
                  <a:cubicBezTo>
                    <a:pt x="861" y="265"/>
                    <a:pt x="862" y="265"/>
                    <a:pt x="862" y="264"/>
                  </a:cubicBezTo>
                  <a:cubicBezTo>
                    <a:pt x="862" y="264"/>
                    <a:pt x="862" y="264"/>
                    <a:pt x="862" y="264"/>
                  </a:cubicBezTo>
                  <a:cubicBezTo>
                    <a:pt x="863" y="264"/>
                    <a:pt x="863" y="263"/>
                    <a:pt x="863" y="263"/>
                  </a:cubicBezTo>
                  <a:cubicBezTo>
                    <a:pt x="863" y="264"/>
                    <a:pt x="862" y="264"/>
                    <a:pt x="863" y="264"/>
                  </a:cubicBezTo>
                  <a:cubicBezTo>
                    <a:pt x="864" y="264"/>
                    <a:pt x="863" y="263"/>
                    <a:pt x="864" y="263"/>
                  </a:cubicBezTo>
                  <a:cubicBezTo>
                    <a:pt x="864" y="264"/>
                    <a:pt x="864" y="263"/>
                    <a:pt x="865" y="263"/>
                  </a:cubicBezTo>
                  <a:cubicBezTo>
                    <a:pt x="865" y="263"/>
                    <a:pt x="865" y="264"/>
                    <a:pt x="865" y="264"/>
                  </a:cubicBezTo>
                  <a:cubicBezTo>
                    <a:pt x="865" y="263"/>
                    <a:pt x="866" y="263"/>
                    <a:pt x="866" y="263"/>
                  </a:cubicBezTo>
                  <a:cubicBezTo>
                    <a:pt x="865" y="262"/>
                    <a:pt x="866" y="263"/>
                    <a:pt x="865" y="262"/>
                  </a:cubicBezTo>
                  <a:cubicBezTo>
                    <a:pt x="866" y="262"/>
                    <a:pt x="866" y="262"/>
                    <a:pt x="866" y="262"/>
                  </a:cubicBezTo>
                  <a:cubicBezTo>
                    <a:pt x="866" y="262"/>
                    <a:pt x="867" y="262"/>
                    <a:pt x="867" y="263"/>
                  </a:cubicBezTo>
                  <a:cubicBezTo>
                    <a:pt x="867" y="263"/>
                    <a:pt x="866" y="263"/>
                    <a:pt x="867" y="264"/>
                  </a:cubicBezTo>
                  <a:cubicBezTo>
                    <a:pt x="866" y="264"/>
                    <a:pt x="866" y="265"/>
                    <a:pt x="865" y="265"/>
                  </a:cubicBezTo>
                  <a:cubicBezTo>
                    <a:pt x="865" y="266"/>
                    <a:pt x="864" y="266"/>
                    <a:pt x="864" y="266"/>
                  </a:cubicBezTo>
                  <a:cubicBezTo>
                    <a:pt x="864" y="266"/>
                    <a:pt x="865" y="266"/>
                    <a:pt x="865" y="267"/>
                  </a:cubicBezTo>
                  <a:cubicBezTo>
                    <a:pt x="864" y="267"/>
                    <a:pt x="864" y="267"/>
                    <a:pt x="864" y="267"/>
                  </a:cubicBezTo>
                  <a:cubicBezTo>
                    <a:pt x="864" y="267"/>
                    <a:pt x="863" y="266"/>
                    <a:pt x="863" y="266"/>
                  </a:cubicBezTo>
                  <a:cubicBezTo>
                    <a:pt x="863" y="266"/>
                    <a:pt x="863" y="267"/>
                    <a:pt x="863" y="267"/>
                  </a:cubicBezTo>
                  <a:cubicBezTo>
                    <a:pt x="863" y="267"/>
                    <a:pt x="864" y="267"/>
                    <a:pt x="864" y="268"/>
                  </a:cubicBezTo>
                  <a:cubicBezTo>
                    <a:pt x="863" y="268"/>
                    <a:pt x="863" y="268"/>
                    <a:pt x="863" y="268"/>
                  </a:cubicBezTo>
                  <a:cubicBezTo>
                    <a:pt x="863" y="268"/>
                    <a:pt x="863" y="268"/>
                    <a:pt x="863" y="268"/>
                  </a:cubicBezTo>
                  <a:cubicBezTo>
                    <a:pt x="863" y="268"/>
                    <a:pt x="863" y="269"/>
                    <a:pt x="863" y="269"/>
                  </a:cubicBezTo>
                  <a:cubicBezTo>
                    <a:pt x="862" y="268"/>
                    <a:pt x="863" y="268"/>
                    <a:pt x="863" y="268"/>
                  </a:cubicBezTo>
                  <a:cubicBezTo>
                    <a:pt x="863" y="268"/>
                    <a:pt x="863" y="267"/>
                    <a:pt x="862" y="267"/>
                  </a:cubicBezTo>
                  <a:cubicBezTo>
                    <a:pt x="863" y="268"/>
                    <a:pt x="862" y="268"/>
                    <a:pt x="862" y="269"/>
                  </a:cubicBezTo>
                  <a:cubicBezTo>
                    <a:pt x="862" y="269"/>
                    <a:pt x="862" y="268"/>
                    <a:pt x="862" y="269"/>
                  </a:cubicBezTo>
                  <a:cubicBezTo>
                    <a:pt x="861" y="269"/>
                    <a:pt x="861" y="269"/>
                    <a:pt x="861" y="269"/>
                  </a:cubicBezTo>
                  <a:cubicBezTo>
                    <a:pt x="861" y="269"/>
                    <a:pt x="861" y="269"/>
                    <a:pt x="861" y="270"/>
                  </a:cubicBezTo>
                  <a:cubicBezTo>
                    <a:pt x="861" y="270"/>
                    <a:pt x="860" y="269"/>
                    <a:pt x="860" y="270"/>
                  </a:cubicBezTo>
                  <a:cubicBezTo>
                    <a:pt x="861" y="270"/>
                    <a:pt x="861" y="270"/>
                    <a:pt x="861" y="270"/>
                  </a:cubicBezTo>
                  <a:cubicBezTo>
                    <a:pt x="860" y="270"/>
                    <a:pt x="861" y="271"/>
                    <a:pt x="860" y="270"/>
                  </a:cubicBezTo>
                  <a:cubicBezTo>
                    <a:pt x="860" y="271"/>
                    <a:pt x="860" y="271"/>
                    <a:pt x="860" y="271"/>
                  </a:cubicBezTo>
                  <a:cubicBezTo>
                    <a:pt x="861" y="271"/>
                    <a:pt x="861" y="270"/>
                    <a:pt x="861" y="271"/>
                  </a:cubicBezTo>
                  <a:cubicBezTo>
                    <a:pt x="861" y="271"/>
                    <a:pt x="860" y="271"/>
                    <a:pt x="860" y="272"/>
                  </a:cubicBezTo>
                  <a:cubicBezTo>
                    <a:pt x="861" y="272"/>
                    <a:pt x="860" y="273"/>
                    <a:pt x="860" y="273"/>
                  </a:cubicBezTo>
                  <a:cubicBezTo>
                    <a:pt x="860" y="273"/>
                    <a:pt x="861" y="272"/>
                    <a:pt x="862" y="273"/>
                  </a:cubicBezTo>
                  <a:cubicBezTo>
                    <a:pt x="862" y="273"/>
                    <a:pt x="862" y="273"/>
                    <a:pt x="862" y="273"/>
                  </a:cubicBezTo>
                  <a:cubicBezTo>
                    <a:pt x="862" y="273"/>
                    <a:pt x="861" y="273"/>
                    <a:pt x="861" y="272"/>
                  </a:cubicBezTo>
                  <a:cubicBezTo>
                    <a:pt x="862" y="272"/>
                    <a:pt x="861" y="272"/>
                    <a:pt x="861" y="271"/>
                  </a:cubicBezTo>
                  <a:cubicBezTo>
                    <a:pt x="861" y="272"/>
                    <a:pt x="861" y="272"/>
                    <a:pt x="862" y="272"/>
                  </a:cubicBezTo>
                  <a:cubicBezTo>
                    <a:pt x="862" y="272"/>
                    <a:pt x="862" y="272"/>
                    <a:pt x="862" y="272"/>
                  </a:cubicBezTo>
                  <a:cubicBezTo>
                    <a:pt x="862" y="271"/>
                    <a:pt x="862" y="271"/>
                    <a:pt x="862" y="271"/>
                  </a:cubicBezTo>
                  <a:cubicBezTo>
                    <a:pt x="862" y="271"/>
                    <a:pt x="862" y="271"/>
                    <a:pt x="863" y="271"/>
                  </a:cubicBezTo>
                  <a:cubicBezTo>
                    <a:pt x="863" y="271"/>
                    <a:pt x="863" y="271"/>
                    <a:pt x="863" y="272"/>
                  </a:cubicBezTo>
                  <a:cubicBezTo>
                    <a:pt x="863" y="272"/>
                    <a:pt x="863" y="272"/>
                    <a:pt x="863" y="271"/>
                  </a:cubicBezTo>
                  <a:cubicBezTo>
                    <a:pt x="863" y="271"/>
                    <a:pt x="863" y="271"/>
                    <a:pt x="863" y="271"/>
                  </a:cubicBezTo>
                  <a:cubicBezTo>
                    <a:pt x="863" y="271"/>
                    <a:pt x="863" y="271"/>
                    <a:pt x="863" y="271"/>
                  </a:cubicBezTo>
                  <a:cubicBezTo>
                    <a:pt x="863" y="270"/>
                    <a:pt x="863" y="270"/>
                    <a:pt x="864" y="270"/>
                  </a:cubicBezTo>
                  <a:cubicBezTo>
                    <a:pt x="862" y="268"/>
                    <a:pt x="866" y="268"/>
                    <a:pt x="865" y="267"/>
                  </a:cubicBezTo>
                  <a:cubicBezTo>
                    <a:pt x="865" y="267"/>
                    <a:pt x="865" y="268"/>
                    <a:pt x="866" y="268"/>
                  </a:cubicBezTo>
                  <a:cubicBezTo>
                    <a:pt x="865" y="268"/>
                    <a:pt x="864" y="268"/>
                    <a:pt x="865" y="269"/>
                  </a:cubicBezTo>
                  <a:cubicBezTo>
                    <a:pt x="864" y="269"/>
                    <a:pt x="864" y="269"/>
                    <a:pt x="864" y="269"/>
                  </a:cubicBezTo>
                  <a:cubicBezTo>
                    <a:pt x="864" y="270"/>
                    <a:pt x="864" y="269"/>
                    <a:pt x="865" y="269"/>
                  </a:cubicBezTo>
                  <a:cubicBezTo>
                    <a:pt x="864" y="269"/>
                    <a:pt x="866" y="269"/>
                    <a:pt x="865" y="268"/>
                  </a:cubicBezTo>
                  <a:cubicBezTo>
                    <a:pt x="866" y="268"/>
                    <a:pt x="866" y="268"/>
                    <a:pt x="866" y="268"/>
                  </a:cubicBezTo>
                  <a:cubicBezTo>
                    <a:pt x="866" y="268"/>
                    <a:pt x="866" y="268"/>
                    <a:pt x="866" y="268"/>
                  </a:cubicBezTo>
                  <a:cubicBezTo>
                    <a:pt x="866" y="268"/>
                    <a:pt x="867" y="268"/>
                    <a:pt x="867" y="268"/>
                  </a:cubicBezTo>
                  <a:cubicBezTo>
                    <a:pt x="867" y="268"/>
                    <a:pt x="867" y="268"/>
                    <a:pt x="867" y="267"/>
                  </a:cubicBezTo>
                  <a:cubicBezTo>
                    <a:pt x="867" y="268"/>
                    <a:pt x="867" y="268"/>
                    <a:pt x="866" y="267"/>
                  </a:cubicBezTo>
                  <a:cubicBezTo>
                    <a:pt x="867" y="267"/>
                    <a:pt x="867" y="267"/>
                    <a:pt x="867" y="267"/>
                  </a:cubicBezTo>
                  <a:cubicBezTo>
                    <a:pt x="868" y="267"/>
                    <a:pt x="868" y="267"/>
                    <a:pt x="868" y="267"/>
                  </a:cubicBezTo>
                  <a:cubicBezTo>
                    <a:pt x="868" y="267"/>
                    <a:pt x="868" y="267"/>
                    <a:pt x="868" y="266"/>
                  </a:cubicBezTo>
                  <a:cubicBezTo>
                    <a:pt x="869" y="267"/>
                    <a:pt x="868" y="266"/>
                    <a:pt x="869" y="266"/>
                  </a:cubicBezTo>
                  <a:cubicBezTo>
                    <a:pt x="869" y="266"/>
                    <a:pt x="870" y="266"/>
                    <a:pt x="870" y="265"/>
                  </a:cubicBezTo>
                  <a:cubicBezTo>
                    <a:pt x="870" y="266"/>
                    <a:pt x="870" y="266"/>
                    <a:pt x="871" y="266"/>
                  </a:cubicBezTo>
                  <a:cubicBezTo>
                    <a:pt x="871" y="266"/>
                    <a:pt x="872" y="266"/>
                    <a:pt x="871" y="265"/>
                  </a:cubicBezTo>
                  <a:cubicBezTo>
                    <a:pt x="871" y="265"/>
                    <a:pt x="871" y="266"/>
                    <a:pt x="872" y="266"/>
                  </a:cubicBezTo>
                  <a:cubicBezTo>
                    <a:pt x="872" y="265"/>
                    <a:pt x="872" y="266"/>
                    <a:pt x="872" y="265"/>
                  </a:cubicBezTo>
                  <a:cubicBezTo>
                    <a:pt x="872" y="265"/>
                    <a:pt x="872" y="265"/>
                    <a:pt x="872" y="265"/>
                  </a:cubicBezTo>
                  <a:cubicBezTo>
                    <a:pt x="871" y="265"/>
                    <a:pt x="872" y="265"/>
                    <a:pt x="871" y="265"/>
                  </a:cubicBezTo>
                  <a:cubicBezTo>
                    <a:pt x="872" y="265"/>
                    <a:pt x="872" y="265"/>
                    <a:pt x="872" y="264"/>
                  </a:cubicBezTo>
                  <a:cubicBezTo>
                    <a:pt x="872" y="265"/>
                    <a:pt x="872" y="264"/>
                    <a:pt x="872" y="265"/>
                  </a:cubicBezTo>
                  <a:cubicBezTo>
                    <a:pt x="872" y="265"/>
                    <a:pt x="872" y="264"/>
                    <a:pt x="872" y="265"/>
                  </a:cubicBezTo>
                  <a:cubicBezTo>
                    <a:pt x="873" y="265"/>
                    <a:pt x="873" y="265"/>
                    <a:pt x="873" y="265"/>
                  </a:cubicBezTo>
                  <a:cubicBezTo>
                    <a:pt x="873" y="265"/>
                    <a:pt x="874" y="265"/>
                    <a:pt x="874" y="265"/>
                  </a:cubicBezTo>
                  <a:cubicBezTo>
                    <a:pt x="874" y="265"/>
                    <a:pt x="874" y="265"/>
                    <a:pt x="874" y="265"/>
                  </a:cubicBezTo>
                  <a:cubicBezTo>
                    <a:pt x="873" y="265"/>
                    <a:pt x="873" y="266"/>
                    <a:pt x="873" y="266"/>
                  </a:cubicBezTo>
                  <a:close/>
                  <a:moveTo>
                    <a:pt x="864" y="265"/>
                  </a:moveTo>
                  <a:cubicBezTo>
                    <a:pt x="865" y="266"/>
                    <a:pt x="865" y="265"/>
                    <a:pt x="865" y="265"/>
                  </a:cubicBezTo>
                  <a:cubicBezTo>
                    <a:pt x="864" y="265"/>
                    <a:pt x="864" y="266"/>
                    <a:pt x="864" y="265"/>
                  </a:cubicBezTo>
                  <a:close/>
                  <a:moveTo>
                    <a:pt x="863" y="266"/>
                  </a:moveTo>
                  <a:cubicBezTo>
                    <a:pt x="863" y="266"/>
                    <a:pt x="863" y="266"/>
                    <a:pt x="863" y="266"/>
                  </a:cubicBezTo>
                  <a:cubicBezTo>
                    <a:pt x="864" y="266"/>
                    <a:pt x="863" y="266"/>
                    <a:pt x="864" y="266"/>
                  </a:cubicBezTo>
                  <a:cubicBezTo>
                    <a:pt x="864" y="266"/>
                    <a:pt x="864" y="266"/>
                    <a:pt x="864" y="266"/>
                  </a:cubicBezTo>
                  <a:cubicBezTo>
                    <a:pt x="863" y="266"/>
                    <a:pt x="863" y="266"/>
                    <a:pt x="863" y="266"/>
                  </a:cubicBezTo>
                  <a:cubicBezTo>
                    <a:pt x="864" y="266"/>
                    <a:pt x="863" y="266"/>
                    <a:pt x="863" y="266"/>
                  </a:cubicBezTo>
                  <a:close/>
                  <a:moveTo>
                    <a:pt x="862" y="266"/>
                  </a:moveTo>
                  <a:cubicBezTo>
                    <a:pt x="862" y="266"/>
                    <a:pt x="862" y="266"/>
                    <a:pt x="862" y="267"/>
                  </a:cubicBezTo>
                  <a:cubicBezTo>
                    <a:pt x="862" y="267"/>
                    <a:pt x="863" y="266"/>
                    <a:pt x="862" y="266"/>
                  </a:cubicBezTo>
                  <a:close/>
                  <a:moveTo>
                    <a:pt x="862" y="266"/>
                  </a:moveTo>
                  <a:cubicBezTo>
                    <a:pt x="862" y="265"/>
                    <a:pt x="862" y="265"/>
                    <a:pt x="862" y="264"/>
                  </a:cubicBezTo>
                  <a:cubicBezTo>
                    <a:pt x="862" y="264"/>
                    <a:pt x="861" y="265"/>
                    <a:pt x="862" y="266"/>
                  </a:cubicBezTo>
                  <a:close/>
                  <a:moveTo>
                    <a:pt x="861" y="268"/>
                  </a:moveTo>
                  <a:cubicBezTo>
                    <a:pt x="861" y="269"/>
                    <a:pt x="861" y="269"/>
                    <a:pt x="861" y="269"/>
                  </a:cubicBezTo>
                  <a:cubicBezTo>
                    <a:pt x="861" y="269"/>
                    <a:pt x="861" y="269"/>
                    <a:pt x="861" y="268"/>
                  </a:cubicBezTo>
                  <a:close/>
                  <a:moveTo>
                    <a:pt x="849" y="269"/>
                  </a:moveTo>
                  <a:cubicBezTo>
                    <a:pt x="849" y="269"/>
                    <a:pt x="849" y="269"/>
                    <a:pt x="849" y="269"/>
                  </a:cubicBezTo>
                  <a:cubicBezTo>
                    <a:pt x="848" y="269"/>
                    <a:pt x="849" y="269"/>
                    <a:pt x="849" y="269"/>
                  </a:cubicBezTo>
                  <a:close/>
                  <a:moveTo>
                    <a:pt x="848" y="270"/>
                  </a:moveTo>
                  <a:cubicBezTo>
                    <a:pt x="848" y="270"/>
                    <a:pt x="848" y="270"/>
                    <a:pt x="848" y="270"/>
                  </a:cubicBezTo>
                  <a:cubicBezTo>
                    <a:pt x="848" y="269"/>
                    <a:pt x="848" y="270"/>
                    <a:pt x="848" y="269"/>
                  </a:cubicBezTo>
                  <a:cubicBezTo>
                    <a:pt x="847" y="269"/>
                    <a:pt x="847" y="270"/>
                    <a:pt x="848" y="270"/>
                  </a:cubicBezTo>
                  <a:close/>
                  <a:moveTo>
                    <a:pt x="853" y="248"/>
                  </a:moveTo>
                  <a:cubicBezTo>
                    <a:pt x="853" y="248"/>
                    <a:pt x="854" y="248"/>
                    <a:pt x="853" y="248"/>
                  </a:cubicBezTo>
                  <a:cubicBezTo>
                    <a:pt x="854" y="249"/>
                    <a:pt x="854" y="248"/>
                    <a:pt x="854" y="248"/>
                  </a:cubicBezTo>
                  <a:cubicBezTo>
                    <a:pt x="853" y="247"/>
                    <a:pt x="854" y="248"/>
                    <a:pt x="853" y="248"/>
                  </a:cubicBezTo>
                  <a:close/>
                  <a:moveTo>
                    <a:pt x="844" y="256"/>
                  </a:moveTo>
                  <a:cubicBezTo>
                    <a:pt x="844" y="256"/>
                    <a:pt x="845" y="256"/>
                    <a:pt x="845" y="256"/>
                  </a:cubicBezTo>
                  <a:cubicBezTo>
                    <a:pt x="844" y="256"/>
                    <a:pt x="844" y="256"/>
                    <a:pt x="844" y="256"/>
                  </a:cubicBezTo>
                  <a:close/>
                  <a:moveTo>
                    <a:pt x="845" y="275"/>
                  </a:moveTo>
                  <a:cubicBezTo>
                    <a:pt x="844" y="275"/>
                    <a:pt x="844" y="276"/>
                    <a:pt x="844" y="276"/>
                  </a:cubicBezTo>
                  <a:cubicBezTo>
                    <a:pt x="844" y="276"/>
                    <a:pt x="844" y="275"/>
                    <a:pt x="845" y="275"/>
                  </a:cubicBezTo>
                  <a:close/>
                  <a:moveTo>
                    <a:pt x="847" y="269"/>
                  </a:moveTo>
                  <a:cubicBezTo>
                    <a:pt x="847" y="269"/>
                    <a:pt x="847" y="269"/>
                    <a:pt x="847" y="269"/>
                  </a:cubicBezTo>
                  <a:cubicBezTo>
                    <a:pt x="846" y="269"/>
                    <a:pt x="847" y="268"/>
                    <a:pt x="846" y="268"/>
                  </a:cubicBezTo>
                  <a:cubicBezTo>
                    <a:pt x="845" y="269"/>
                    <a:pt x="847" y="269"/>
                    <a:pt x="847" y="269"/>
                  </a:cubicBezTo>
                  <a:close/>
                  <a:moveTo>
                    <a:pt x="844" y="270"/>
                  </a:moveTo>
                  <a:cubicBezTo>
                    <a:pt x="844" y="271"/>
                    <a:pt x="845" y="272"/>
                    <a:pt x="844" y="272"/>
                  </a:cubicBezTo>
                  <a:cubicBezTo>
                    <a:pt x="845" y="272"/>
                    <a:pt x="845" y="272"/>
                    <a:pt x="845" y="271"/>
                  </a:cubicBezTo>
                  <a:cubicBezTo>
                    <a:pt x="846" y="272"/>
                    <a:pt x="845" y="271"/>
                    <a:pt x="846" y="271"/>
                  </a:cubicBezTo>
                  <a:cubicBezTo>
                    <a:pt x="845" y="270"/>
                    <a:pt x="846" y="270"/>
                    <a:pt x="846" y="269"/>
                  </a:cubicBezTo>
                  <a:cubicBezTo>
                    <a:pt x="846" y="269"/>
                    <a:pt x="846" y="269"/>
                    <a:pt x="846" y="269"/>
                  </a:cubicBezTo>
                  <a:cubicBezTo>
                    <a:pt x="846" y="269"/>
                    <a:pt x="846" y="269"/>
                    <a:pt x="846" y="270"/>
                  </a:cubicBezTo>
                  <a:cubicBezTo>
                    <a:pt x="845" y="270"/>
                    <a:pt x="845" y="269"/>
                    <a:pt x="846" y="269"/>
                  </a:cubicBezTo>
                  <a:cubicBezTo>
                    <a:pt x="845" y="269"/>
                    <a:pt x="845" y="270"/>
                    <a:pt x="845" y="270"/>
                  </a:cubicBezTo>
                  <a:cubicBezTo>
                    <a:pt x="844" y="270"/>
                    <a:pt x="845" y="271"/>
                    <a:pt x="844" y="270"/>
                  </a:cubicBezTo>
                  <a:close/>
                  <a:moveTo>
                    <a:pt x="842" y="266"/>
                  </a:moveTo>
                  <a:cubicBezTo>
                    <a:pt x="842" y="267"/>
                    <a:pt x="843" y="266"/>
                    <a:pt x="842" y="266"/>
                  </a:cubicBezTo>
                  <a:cubicBezTo>
                    <a:pt x="842" y="266"/>
                    <a:pt x="842" y="266"/>
                    <a:pt x="842" y="266"/>
                  </a:cubicBezTo>
                  <a:close/>
                  <a:moveTo>
                    <a:pt x="842" y="274"/>
                  </a:moveTo>
                  <a:cubicBezTo>
                    <a:pt x="842" y="274"/>
                    <a:pt x="842" y="274"/>
                    <a:pt x="842" y="275"/>
                  </a:cubicBezTo>
                  <a:cubicBezTo>
                    <a:pt x="843" y="275"/>
                    <a:pt x="842" y="274"/>
                    <a:pt x="842" y="273"/>
                  </a:cubicBezTo>
                  <a:cubicBezTo>
                    <a:pt x="842" y="273"/>
                    <a:pt x="843" y="273"/>
                    <a:pt x="843" y="273"/>
                  </a:cubicBezTo>
                  <a:cubicBezTo>
                    <a:pt x="843" y="273"/>
                    <a:pt x="843" y="273"/>
                    <a:pt x="843" y="273"/>
                  </a:cubicBezTo>
                  <a:cubicBezTo>
                    <a:pt x="843" y="274"/>
                    <a:pt x="842" y="274"/>
                    <a:pt x="843" y="275"/>
                  </a:cubicBezTo>
                  <a:cubicBezTo>
                    <a:pt x="843" y="275"/>
                    <a:pt x="843" y="274"/>
                    <a:pt x="843" y="274"/>
                  </a:cubicBezTo>
                  <a:cubicBezTo>
                    <a:pt x="844" y="274"/>
                    <a:pt x="844" y="274"/>
                    <a:pt x="844" y="274"/>
                  </a:cubicBezTo>
                  <a:cubicBezTo>
                    <a:pt x="844" y="273"/>
                    <a:pt x="845" y="273"/>
                    <a:pt x="844" y="272"/>
                  </a:cubicBezTo>
                  <a:cubicBezTo>
                    <a:pt x="844" y="272"/>
                    <a:pt x="844" y="272"/>
                    <a:pt x="844" y="272"/>
                  </a:cubicBezTo>
                  <a:cubicBezTo>
                    <a:pt x="845" y="272"/>
                    <a:pt x="844" y="271"/>
                    <a:pt x="843" y="271"/>
                  </a:cubicBezTo>
                  <a:cubicBezTo>
                    <a:pt x="844" y="272"/>
                    <a:pt x="843" y="272"/>
                    <a:pt x="843" y="272"/>
                  </a:cubicBezTo>
                  <a:cubicBezTo>
                    <a:pt x="843" y="272"/>
                    <a:pt x="842" y="272"/>
                    <a:pt x="842" y="273"/>
                  </a:cubicBezTo>
                  <a:cubicBezTo>
                    <a:pt x="842" y="273"/>
                    <a:pt x="842" y="273"/>
                    <a:pt x="842" y="273"/>
                  </a:cubicBezTo>
                  <a:cubicBezTo>
                    <a:pt x="842" y="274"/>
                    <a:pt x="842" y="274"/>
                    <a:pt x="842" y="274"/>
                  </a:cubicBezTo>
                  <a:close/>
                  <a:moveTo>
                    <a:pt x="841" y="276"/>
                  </a:moveTo>
                  <a:cubicBezTo>
                    <a:pt x="841" y="276"/>
                    <a:pt x="841" y="276"/>
                    <a:pt x="841" y="276"/>
                  </a:cubicBezTo>
                  <a:cubicBezTo>
                    <a:pt x="842" y="276"/>
                    <a:pt x="842" y="276"/>
                    <a:pt x="842" y="275"/>
                  </a:cubicBezTo>
                  <a:cubicBezTo>
                    <a:pt x="842" y="275"/>
                    <a:pt x="842" y="275"/>
                    <a:pt x="842" y="275"/>
                  </a:cubicBezTo>
                  <a:cubicBezTo>
                    <a:pt x="842" y="275"/>
                    <a:pt x="842" y="276"/>
                    <a:pt x="841" y="276"/>
                  </a:cubicBezTo>
                  <a:close/>
                  <a:moveTo>
                    <a:pt x="840" y="277"/>
                  </a:moveTo>
                  <a:cubicBezTo>
                    <a:pt x="840" y="277"/>
                    <a:pt x="841" y="277"/>
                    <a:pt x="841" y="276"/>
                  </a:cubicBezTo>
                  <a:cubicBezTo>
                    <a:pt x="840" y="276"/>
                    <a:pt x="840" y="277"/>
                    <a:pt x="840" y="277"/>
                  </a:cubicBezTo>
                  <a:close/>
                  <a:moveTo>
                    <a:pt x="839" y="277"/>
                  </a:moveTo>
                  <a:cubicBezTo>
                    <a:pt x="839" y="277"/>
                    <a:pt x="839" y="277"/>
                    <a:pt x="840" y="278"/>
                  </a:cubicBezTo>
                  <a:cubicBezTo>
                    <a:pt x="840" y="278"/>
                    <a:pt x="840" y="278"/>
                    <a:pt x="839" y="278"/>
                  </a:cubicBezTo>
                  <a:cubicBezTo>
                    <a:pt x="839" y="279"/>
                    <a:pt x="840" y="279"/>
                    <a:pt x="840" y="279"/>
                  </a:cubicBezTo>
                  <a:cubicBezTo>
                    <a:pt x="840" y="278"/>
                    <a:pt x="840" y="278"/>
                    <a:pt x="840" y="278"/>
                  </a:cubicBezTo>
                  <a:cubicBezTo>
                    <a:pt x="841" y="277"/>
                    <a:pt x="841" y="277"/>
                    <a:pt x="841" y="277"/>
                  </a:cubicBezTo>
                  <a:cubicBezTo>
                    <a:pt x="841" y="277"/>
                    <a:pt x="841" y="277"/>
                    <a:pt x="841" y="277"/>
                  </a:cubicBezTo>
                  <a:cubicBezTo>
                    <a:pt x="840" y="277"/>
                    <a:pt x="840" y="278"/>
                    <a:pt x="840" y="277"/>
                  </a:cubicBezTo>
                  <a:cubicBezTo>
                    <a:pt x="840" y="277"/>
                    <a:pt x="840" y="277"/>
                    <a:pt x="840" y="276"/>
                  </a:cubicBezTo>
                  <a:cubicBezTo>
                    <a:pt x="839" y="277"/>
                    <a:pt x="839" y="277"/>
                    <a:pt x="839" y="277"/>
                  </a:cubicBezTo>
                  <a:close/>
                  <a:moveTo>
                    <a:pt x="839" y="279"/>
                  </a:moveTo>
                  <a:cubicBezTo>
                    <a:pt x="839" y="280"/>
                    <a:pt x="839" y="279"/>
                    <a:pt x="839" y="279"/>
                  </a:cubicBezTo>
                  <a:cubicBezTo>
                    <a:pt x="838" y="279"/>
                    <a:pt x="839" y="279"/>
                    <a:pt x="839" y="279"/>
                  </a:cubicBezTo>
                  <a:close/>
                  <a:moveTo>
                    <a:pt x="838" y="285"/>
                  </a:moveTo>
                  <a:cubicBezTo>
                    <a:pt x="839" y="285"/>
                    <a:pt x="839" y="284"/>
                    <a:pt x="839" y="284"/>
                  </a:cubicBezTo>
                  <a:cubicBezTo>
                    <a:pt x="838" y="284"/>
                    <a:pt x="839" y="285"/>
                    <a:pt x="838" y="285"/>
                  </a:cubicBezTo>
                  <a:close/>
                  <a:moveTo>
                    <a:pt x="837" y="282"/>
                  </a:moveTo>
                  <a:cubicBezTo>
                    <a:pt x="837" y="281"/>
                    <a:pt x="838" y="281"/>
                    <a:pt x="838" y="281"/>
                  </a:cubicBezTo>
                  <a:cubicBezTo>
                    <a:pt x="837" y="280"/>
                    <a:pt x="837" y="281"/>
                    <a:pt x="837" y="282"/>
                  </a:cubicBezTo>
                  <a:close/>
                  <a:moveTo>
                    <a:pt x="837" y="282"/>
                  </a:moveTo>
                  <a:cubicBezTo>
                    <a:pt x="837" y="282"/>
                    <a:pt x="837" y="282"/>
                    <a:pt x="837" y="282"/>
                  </a:cubicBezTo>
                  <a:cubicBezTo>
                    <a:pt x="836" y="282"/>
                    <a:pt x="836" y="282"/>
                    <a:pt x="837" y="282"/>
                  </a:cubicBezTo>
                  <a:close/>
                  <a:moveTo>
                    <a:pt x="836" y="283"/>
                  </a:moveTo>
                  <a:cubicBezTo>
                    <a:pt x="836" y="283"/>
                    <a:pt x="836" y="284"/>
                    <a:pt x="836" y="284"/>
                  </a:cubicBezTo>
                  <a:cubicBezTo>
                    <a:pt x="836" y="284"/>
                    <a:pt x="836" y="284"/>
                    <a:pt x="836" y="284"/>
                  </a:cubicBezTo>
                  <a:cubicBezTo>
                    <a:pt x="836" y="284"/>
                    <a:pt x="836" y="284"/>
                    <a:pt x="836" y="284"/>
                  </a:cubicBezTo>
                  <a:cubicBezTo>
                    <a:pt x="837" y="284"/>
                    <a:pt x="836" y="283"/>
                    <a:pt x="836" y="283"/>
                  </a:cubicBezTo>
                  <a:close/>
                  <a:moveTo>
                    <a:pt x="835" y="283"/>
                  </a:moveTo>
                  <a:cubicBezTo>
                    <a:pt x="836" y="283"/>
                    <a:pt x="836" y="283"/>
                    <a:pt x="836" y="283"/>
                  </a:cubicBezTo>
                  <a:cubicBezTo>
                    <a:pt x="836" y="283"/>
                    <a:pt x="836" y="283"/>
                    <a:pt x="836" y="283"/>
                  </a:cubicBezTo>
                  <a:cubicBezTo>
                    <a:pt x="836" y="282"/>
                    <a:pt x="836" y="283"/>
                    <a:pt x="835" y="283"/>
                  </a:cubicBezTo>
                  <a:close/>
                  <a:moveTo>
                    <a:pt x="835" y="289"/>
                  </a:moveTo>
                  <a:cubicBezTo>
                    <a:pt x="836" y="289"/>
                    <a:pt x="836" y="288"/>
                    <a:pt x="836" y="288"/>
                  </a:cubicBezTo>
                  <a:cubicBezTo>
                    <a:pt x="836" y="288"/>
                    <a:pt x="836" y="288"/>
                    <a:pt x="835" y="289"/>
                  </a:cubicBezTo>
                  <a:close/>
                  <a:moveTo>
                    <a:pt x="835" y="264"/>
                  </a:moveTo>
                  <a:cubicBezTo>
                    <a:pt x="835" y="264"/>
                    <a:pt x="836" y="263"/>
                    <a:pt x="835" y="263"/>
                  </a:cubicBezTo>
                  <a:cubicBezTo>
                    <a:pt x="835" y="263"/>
                    <a:pt x="834" y="263"/>
                    <a:pt x="835" y="264"/>
                  </a:cubicBezTo>
                  <a:close/>
                  <a:moveTo>
                    <a:pt x="833" y="266"/>
                  </a:moveTo>
                  <a:cubicBezTo>
                    <a:pt x="834" y="266"/>
                    <a:pt x="834" y="265"/>
                    <a:pt x="834" y="265"/>
                  </a:cubicBezTo>
                  <a:cubicBezTo>
                    <a:pt x="834" y="265"/>
                    <a:pt x="833" y="265"/>
                    <a:pt x="833" y="266"/>
                  </a:cubicBezTo>
                  <a:close/>
                  <a:moveTo>
                    <a:pt x="833" y="292"/>
                  </a:moveTo>
                  <a:cubicBezTo>
                    <a:pt x="833" y="292"/>
                    <a:pt x="833" y="292"/>
                    <a:pt x="834" y="292"/>
                  </a:cubicBezTo>
                  <a:cubicBezTo>
                    <a:pt x="834" y="292"/>
                    <a:pt x="834" y="292"/>
                    <a:pt x="834" y="291"/>
                  </a:cubicBezTo>
                  <a:cubicBezTo>
                    <a:pt x="834" y="292"/>
                    <a:pt x="833" y="292"/>
                    <a:pt x="833" y="292"/>
                  </a:cubicBezTo>
                  <a:close/>
                  <a:moveTo>
                    <a:pt x="832" y="288"/>
                  </a:moveTo>
                  <a:cubicBezTo>
                    <a:pt x="832" y="288"/>
                    <a:pt x="832" y="288"/>
                    <a:pt x="832" y="288"/>
                  </a:cubicBezTo>
                  <a:cubicBezTo>
                    <a:pt x="831" y="288"/>
                    <a:pt x="831" y="288"/>
                    <a:pt x="832" y="288"/>
                  </a:cubicBezTo>
                  <a:close/>
                  <a:moveTo>
                    <a:pt x="830" y="269"/>
                  </a:moveTo>
                  <a:cubicBezTo>
                    <a:pt x="831" y="268"/>
                    <a:pt x="831" y="268"/>
                    <a:pt x="831" y="268"/>
                  </a:cubicBezTo>
                  <a:cubicBezTo>
                    <a:pt x="831" y="268"/>
                    <a:pt x="830" y="268"/>
                    <a:pt x="830" y="269"/>
                  </a:cubicBezTo>
                  <a:close/>
                  <a:moveTo>
                    <a:pt x="830" y="298"/>
                  </a:moveTo>
                  <a:cubicBezTo>
                    <a:pt x="830" y="298"/>
                    <a:pt x="831" y="298"/>
                    <a:pt x="830" y="297"/>
                  </a:cubicBezTo>
                  <a:cubicBezTo>
                    <a:pt x="830" y="297"/>
                    <a:pt x="830" y="298"/>
                    <a:pt x="830" y="298"/>
                  </a:cubicBezTo>
                  <a:close/>
                  <a:moveTo>
                    <a:pt x="829" y="271"/>
                  </a:moveTo>
                  <a:cubicBezTo>
                    <a:pt x="830" y="271"/>
                    <a:pt x="830" y="270"/>
                    <a:pt x="830" y="270"/>
                  </a:cubicBezTo>
                  <a:cubicBezTo>
                    <a:pt x="829" y="270"/>
                    <a:pt x="829" y="271"/>
                    <a:pt x="829" y="271"/>
                  </a:cubicBezTo>
                  <a:close/>
                  <a:moveTo>
                    <a:pt x="826" y="275"/>
                  </a:moveTo>
                  <a:cubicBezTo>
                    <a:pt x="827" y="275"/>
                    <a:pt x="826" y="275"/>
                    <a:pt x="827" y="274"/>
                  </a:cubicBezTo>
                  <a:cubicBezTo>
                    <a:pt x="827" y="274"/>
                    <a:pt x="826" y="274"/>
                    <a:pt x="826" y="275"/>
                  </a:cubicBezTo>
                  <a:close/>
                  <a:moveTo>
                    <a:pt x="825" y="297"/>
                  </a:moveTo>
                  <a:cubicBezTo>
                    <a:pt x="826" y="297"/>
                    <a:pt x="825" y="297"/>
                    <a:pt x="826" y="298"/>
                  </a:cubicBezTo>
                  <a:cubicBezTo>
                    <a:pt x="826" y="298"/>
                    <a:pt x="826" y="297"/>
                    <a:pt x="826" y="297"/>
                  </a:cubicBezTo>
                  <a:cubicBezTo>
                    <a:pt x="826" y="297"/>
                    <a:pt x="826" y="297"/>
                    <a:pt x="826" y="297"/>
                  </a:cubicBezTo>
                  <a:lnTo>
                    <a:pt x="825" y="297"/>
                  </a:lnTo>
                  <a:close/>
                  <a:moveTo>
                    <a:pt x="824" y="310"/>
                  </a:moveTo>
                  <a:cubicBezTo>
                    <a:pt x="823" y="310"/>
                    <a:pt x="824" y="311"/>
                    <a:pt x="824" y="311"/>
                  </a:cubicBezTo>
                  <a:cubicBezTo>
                    <a:pt x="824" y="310"/>
                    <a:pt x="824" y="310"/>
                    <a:pt x="824" y="310"/>
                  </a:cubicBezTo>
                  <a:close/>
                  <a:moveTo>
                    <a:pt x="823" y="278"/>
                  </a:moveTo>
                  <a:cubicBezTo>
                    <a:pt x="824" y="278"/>
                    <a:pt x="824" y="277"/>
                    <a:pt x="824" y="277"/>
                  </a:cubicBezTo>
                  <a:cubicBezTo>
                    <a:pt x="824" y="277"/>
                    <a:pt x="823" y="278"/>
                    <a:pt x="823" y="278"/>
                  </a:cubicBezTo>
                  <a:close/>
                  <a:moveTo>
                    <a:pt x="823" y="268"/>
                  </a:moveTo>
                  <a:cubicBezTo>
                    <a:pt x="823" y="268"/>
                    <a:pt x="824" y="267"/>
                    <a:pt x="823" y="267"/>
                  </a:cubicBezTo>
                  <a:cubicBezTo>
                    <a:pt x="823" y="267"/>
                    <a:pt x="822" y="267"/>
                    <a:pt x="823" y="268"/>
                  </a:cubicBezTo>
                  <a:close/>
                  <a:moveTo>
                    <a:pt x="819" y="280"/>
                  </a:moveTo>
                  <a:cubicBezTo>
                    <a:pt x="819" y="279"/>
                    <a:pt x="819" y="279"/>
                    <a:pt x="819" y="279"/>
                  </a:cubicBezTo>
                  <a:cubicBezTo>
                    <a:pt x="818" y="279"/>
                    <a:pt x="819" y="279"/>
                    <a:pt x="819" y="280"/>
                  </a:cubicBezTo>
                  <a:close/>
                  <a:moveTo>
                    <a:pt x="818" y="275"/>
                  </a:moveTo>
                  <a:cubicBezTo>
                    <a:pt x="818" y="275"/>
                    <a:pt x="818" y="274"/>
                    <a:pt x="818" y="274"/>
                  </a:cubicBezTo>
                  <a:cubicBezTo>
                    <a:pt x="817" y="274"/>
                    <a:pt x="817" y="274"/>
                    <a:pt x="818" y="275"/>
                  </a:cubicBezTo>
                  <a:close/>
                  <a:moveTo>
                    <a:pt x="816" y="282"/>
                  </a:moveTo>
                  <a:cubicBezTo>
                    <a:pt x="817" y="282"/>
                    <a:pt x="817" y="282"/>
                    <a:pt x="817" y="282"/>
                  </a:cubicBezTo>
                  <a:cubicBezTo>
                    <a:pt x="816" y="282"/>
                    <a:pt x="816" y="282"/>
                    <a:pt x="816" y="282"/>
                  </a:cubicBezTo>
                  <a:close/>
                  <a:moveTo>
                    <a:pt x="814" y="284"/>
                  </a:moveTo>
                  <a:cubicBezTo>
                    <a:pt x="814" y="285"/>
                    <a:pt x="814" y="285"/>
                    <a:pt x="815" y="286"/>
                  </a:cubicBezTo>
                  <a:cubicBezTo>
                    <a:pt x="815" y="286"/>
                    <a:pt x="815" y="286"/>
                    <a:pt x="815" y="286"/>
                  </a:cubicBezTo>
                  <a:cubicBezTo>
                    <a:pt x="815" y="285"/>
                    <a:pt x="815" y="285"/>
                    <a:pt x="815" y="285"/>
                  </a:cubicBezTo>
                  <a:cubicBezTo>
                    <a:pt x="815" y="285"/>
                    <a:pt x="815" y="285"/>
                    <a:pt x="815" y="285"/>
                  </a:cubicBezTo>
                  <a:cubicBezTo>
                    <a:pt x="816" y="285"/>
                    <a:pt x="816" y="284"/>
                    <a:pt x="815" y="284"/>
                  </a:cubicBezTo>
                  <a:cubicBezTo>
                    <a:pt x="815" y="284"/>
                    <a:pt x="815" y="284"/>
                    <a:pt x="814" y="284"/>
                  </a:cubicBezTo>
                  <a:close/>
                  <a:moveTo>
                    <a:pt x="813" y="287"/>
                  </a:moveTo>
                  <a:cubicBezTo>
                    <a:pt x="814" y="287"/>
                    <a:pt x="813" y="287"/>
                    <a:pt x="814" y="288"/>
                  </a:cubicBezTo>
                  <a:cubicBezTo>
                    <a:pt x="814" y="288"/>
                    <a:pt x="814" y="287"/>
                    <a:pt x="814" y="287"/>
                  </a:cubicBezTo>
                  <a:cubicBezTo>
                    <a:pt x="814" y="287"/>
                    <a:pt x="814" y="287"/>
                    <a:pt x="814" y="287"/>
                  </a:cubicBezTo>
                  <a:cubicBezTo>
                    <a:pt x="814" y="287"/>
                    <a:pt x="814" y="287"/>
                    <a:pt x="815" y="287"/>
                  </a:cubicBezTo>
                  <a:cubicBezTo>
                    <a:pt x="814" y="286"/>
                    <a:pt x="814" y="286"/>
                    <a:pt x="814" y="286"/>
                  </a:cubicBezTo>
                  <a:cubicBezTo>
                    <a:pt x="814" y="286"/>
                    <a:pt x="813" y="286"/>
                    <a:pt x="813" y="287"/>
                  </a:cubicBezTo>
                  <a:close/>
                  <a:moveTo>
                    <a:pt x="812" y="290"/>
                  </a:moveTo>
                  <a:cubicBezTo>
                    <a:pt x="812" y="290"/>
                    <a:pt x="812" y="290"/>
                    <a:pt x="812" y="289"/>
                  </a:cubicBezTo>
                  <a:cubicBezTo>
                    <a:pt x="812" y="289"/>
                    <a:pt x="812" y="289"/>
                    <a:pt x="812" y="290"/>
                  </a:cubicBezTo>
                  <a:close/>
                  <a:moveTo>
                    <a:pt x="809" y="293"/>
                  </a:moveTo>
                  <a:cubicBezTo>
                    <a:pt x="810" y="293"/>
                    <a:pt x="810" y="293"/>
                    <a:pt x="810" y="292"/>
                  </a:cubicBezTo>
                  <a:cubicBezTo>
                    <a:pt x="809" y="292"/>
                    <a:pt x="809" y="293"/>
                    <a:pt x="809" y="293"/>
                  </a:cubicBezTo>
                  <a:close/>
                  <a:moveTo>
                    <a:pt x="806" y="300"/>
                  </a:moveTo>
                  <a:cubicBezTo>
                    <a:pt x="806" y="300"/>
                    <a:pt x="806" y="300"/>
                    <a:pt x="806" y="300"/>
                  </a:cubicBezTo>
                  <a:cubicBezTo>
                    <a:pt x="806" y="299"/>
                    <a:pt x="805" y="299"/>
                    <a:pt x="806" y="300"/>
                  </a:cubicBezTo>
                  <a:close/>
                  <a:moveTo>
                    <a:pt x="50" y="202"/>
                  </a:moveTo>
                  <a:cubicBezTo>
                    <a:pt x="50" y="202"/>
                    <a:pt x="50" y="201"/>
                    <a:pt x="50" y="202"/>
                  </a:cubicBezTo>
                  <a:cubicBezTo>
                    <a:pt x="50" y="202"/>
                    <a:pt x="49" y="204"/>
                    <a:pt x="49" y="203"/>
                  </a:cubicBezTo>
                  <a:cubicBezTo>
                    <a:pt x="49" y="204"/>
                    <a:pt x="48" y="204"/>
                    <a:pt x="48" y="205"/>
                  </a:cubicBezTo>
                  <a:cubicBezTo>
                    <a:pt x="50" y="203"/>
                    <a:pt x="49" y="203"/>
                    <a:pt x="50" y="202"/>
                  </a:cubicBezTo>
                  <a:close/>
                  <a:moveTo>
                    <a:pt x="66" y="184"/>
                  </a:moveTo>
                  <a:cubicBezTo>
                    <a:pt x="65" y="183"/>
                    <a:pt x="64" y="186"/>
                    <a:pt x="63" y="187"/>
                  </a:cubicBezTo>
                  <a:cubicBezTo>
                    <a:pt x="64" y="186"/>
                    <a:pt x="65" y="185"/>
                    <a:pt x="66" y="184"/>
                  </a:cubicBezTo>
                  <a:close/>
                  <a:moveTo>
                    <a:pt x="70" y="180"/>
                  </a:moveTo>
                  <a:cubicBezTo>
                    <a:pt x="70" y="180"/>
                    <a:pt x="68" y="181"/>
                    <a:pt x="67" y="182"/>
                  </a:cubicBezTo>
                  <a:cubicBezTo>
                    <a:pt x="67" y="182"/>
                    <a:pt x="69" y="181"/>
                    <a:pt x="70" y="180"/>
                  </a:cubicBezTo>
                  <a:close/>
                  <a:moveTo>
                    <a:pt x="86" y="162"/>
                  </a:moveTo>
                  <a:cubicBezTo>
                    <a:pt x="85" y="163"/>
                    <a:pt x="85" y="164"/>
                    <a:pt x="84" y="165"/>
                  </a:cubicBezTo>
                  <a:cubicBezTo>
                    <a:pt x="85" y="165"/>
                    <a:pt x="86" y="163"/>
                    <a:pt x="86" y="162"/>
                  </a:cubicBezTo>
                  <a:close/>
                  <a:moveTo>
                    <a:pt x="89" y="157"/>
                  </a:moveTo>
                  <a:cubicBezTo>
                    <a:pt x="87" y="157"/>
                    <a:pt x="87" y="160"/>
                    <a:pt x="85" y="161"/>
                  </a:cubicBezTo>
                  <a:cubicBezTo>
                    <a:pt x="87" y="161"/>
                    <a:pt x="87" y="160"/>
                    <a:pt x="88" y="160"/>
                  </a:cubicBezTo>
                  <a:cubicBezTo>
                    <a:pt x="88" y="159"/>
                    <a:pt x="88" y="159"/>
                    <a:pt x="89" y="157"/>
                  </a:cubicBezTo>
                  <a:close/>
                  <a:moveTo>
                    <a:pt x="89" y="158"/>
                  </a:moveTo>
                  <a:cubicBezTo>
                    <a:pt x="90" y="157"/>
                    <a:pt x="91" y="156"/>
                    <a:pt x="91" y="156"/>
                  </a:cubicBezTo>
                  <a:cubicBezTo>
                    <a:pt x="90" y="156"/>
                    <a:pt x="90" y="156"/>
                    <a:pt x="89" y="156"/>
                  </a:cubicBezTo>
                  <a:cubicBezTo>
                    <a:pt x="89" y="157"/>
                    <a:pt x="90" y="157"/>
                    <a:pt x="89" y="158"/>
                  </a:cubicBezTo>
                  <a:close/>
                  <a:moveTo>
                    <a:pt x="93" y="155"/>
                  </a:moveTo>
                  <a:cubicBezTo>
                    <a:pt x="93" y="156"/>
                    <a:pt x="92" y="156"/>
                    <a:pt x="93" y="155"/>
                  </a:cubicBezTo>
                  <a:cubicBezTo>
                    <a:pt x="91" y="156"/>
                    <a:pt x="91" y="157"/>
                    <a:pt x="90" y="158"/>
                  </a:cubicBezTo>
                  <a:cubicBezTo>
                    <a:pt x="90" y="159"/>
                    <a:pt x="91" y="156"/>
                    <a:pt x="92" y="156"/>
                  </a:cubicBezTo>
                  <a:cubicBezTo>
                    <a:pt x="93" y="156"/>
                    <a:pt x="91" y="158"/>
                    <a:pt x="91" y="158"/>
                  </a:cubicBezTo>
                  <a:cubicBezTo>
                    <a:pt x="92" y="157"/>
                    <a:pt x="93" y="156"/>
                    <a:pt x="93" y="155"/>
                  </a:cubicBezTo>
                  <a:close/>
                  <a:moveTo>
                    <a:pt x="94" y="153"/>
                  </a:moveTo>
                  <a:cubicBezTo>
                    <a:pt x="94" y="153"/>
                    <a:pt x="92" y="154"/>
                    <a:pt x="91" y="155"/>
                  </a:cubicBezTo>
                  <a:cubicBezTo>
                    <a:pt x="92" y="155"/>
                    <a:pt x="93" y="154"/>
                    <a:pt x="94" y="153"/>
                  </a:cubicBezTo>
                  <a:close/>
                  <a:moveTo>
                    <a:pt x="104" y="144"/>
                  </a:moveTo>
                  <a:cubicBezTo>
                    <a:pt x="103" y="144"/>
                    <a:pt x="100" y="147"/>
                    <a:pt x="99" y="149"/>
                  </a:cubicBezTo>
                  <a:cubicBezTo>
                    <a:pt x="100" y="149"/>
                    <a:pt x="101" y="148"/>
                    <a:pt x="102" y="147"/>
                  </a:cubicBezTo>
                  <a:cubicBezTo>
                    <a:pt x="102" y="146"/>
                    <a:pt x="101" y="148"/>
                    <a:pt x="101" y="148"/>
                  </a:cubicBezTo>
                  <a:cubicBezTo>
                    <a:pt x="102" y="146"/>
                    <a:pt x="102" y="146"/>
                    <a:pt x="103" y="145"/>
                  </a:cubicBezTo>
                  <a:cubicBezTo>
                    <a:pt x="103" y="145"/>
                    <a:pt x="103" y="145"/>
                    <a:pt x="104" y="144"/>
                  </a:cubicBezTo>
                  <a:close/>
                  <a:moveTo>
                    <a:pt x="107" y="141"/>
                  </a:moveTo>
                  <a:cubicBezTo>
                    <a:pt x="107" y="141"/>
                    <a:pt x="106" y="142"/>
                    <a:pt x="105" y="143"/>
                  </a:cubicBezTo>
                  <a:cubicBezTo>
                    <a:pt x="106" y="142"/>
                    <a:pt x="107" y="142"/>
                    <a:pt x="107" y="142"/>
                  </a:cubicBezTo>
                  <a:cubicBezTo>
                    <a:pt x="107" y="141"/>
                    <a:pt x="107" y="141"/>
                    <a:pt x="107" y="141"/>
                  </a:cubicBezTo>
                  <a:close/>
                  <a:moveTo>
                    <a:pt x="109" y="136"/>
                  </a:moveTo>
                  <a:cubicBezTo>
                    <a:pt x="107" y="137"/>
                    <a:pt x="106" y="139"/>
                    <a:pt x="105" y="140"/>
                  </a:cubicBezTo>
                  <a:cubicBezTo>
                    <a:pt x="106" y="139"/>
                    <a:pt x="108" y="138"/>
                    <a:pt x="109" y="136"/>
                  </a:cubicBezTo>
                  <a:close/>
                  <a:moveTo>
                    <a:pt x="112" y="138"/>
                  </a:moveTo>
                  <a:cubicBezTo>
                    <a:pt x="111" y="139"/>
                    <a:pt x="110" y="139"/>
                    <a:pt x="109" y="140"/>
                  </a:cubicBezTo>
                  <a:cubicBezTo>
                    <a:pt x="110" y="140"/>
                    <a:pt x="111" y="140"/>
                    <a:pt x="112" y="138"/>
                  </a:cubicBezTo>
                  <a:close/>
                  <a:moveTo>
                    <a:pt x="117" y="130"/>
                  </a:moveTo>
                  <a:cubicBezTo>
                    <a:pt x="116" y="131"/>
                    <a:pt x="116" y="132"/>
                    <a:pt x="115" y="132"/>
                  </a:cubicBezTo>
                  <a:cubicBezTo>
                    <a:pt x="114" y="133"/>
                    <a:pt x="116" y="130"/>
                    <a:pt x="115" y="131"/>
                  </a:cubicBezTo>
                  <a:cubicBezTo>
                    <a:pt x="115" y="133"/>
                    <a:pt x="113" y="134"/>
                    <a:pt x="113" y="134"/>
                  </a:cubicBezTo>
                  <a:cubicBezTo>
                    <a:pt x="115" y="133"/>
                    <a:pt x="116" y="132"/>
                    <a:pt x="117" y="130"/>
                  </a:cubicBezTo>
                  <a:close/>
                  <a:moveTo>
                    <a:pt x="118" y="132"/>
                  </a:moveTo>
                  <a:cubicBezTo>
                    <a:pt x="117" y="132"/>
                    <a:pt x="117" y="133"/>
                    <a:pt x="117" y="134"/>
                  </a:cubicBezTo>
                  <a:cubicBezTo>
                    <a:pt x="119" y="133"/>
                    <a:pt x="118" y="132"/>
                    <a:pt x="118" y="132"/>
                  </a:cubicBezTo>
                  <a:close/>
                  <a:moveTo>
                    <a:pt x="122" y="126"/>
                  </a:moveTo>
                  <a:cubicBezTo>
                    <a:pt x="121" y="127"/>
                    <a:pt x="121" y="128"/>
                    <a:pt x="123" y="128"/>
                  </a:cubicBezTo>
                  <a:cubicBezTo>
                    <a:pt x="123" y="126"/>
                    <a:pt x="123" y="126"/>
                    <a:pt x="122" y="126"/>
                  </a:cubicBezTo>
                  <a:close/>
                  <a:moveTo>
                    <a:pt x="128" y="121"/>
                  </a:moveTo>
                  <a:cubicBezTo>
                    <a:pt x="127" y="122"/>
                    <a:pt x="127" y="122"/>
                    <a:pt x="126" y="122"/>
                  </a:cubicBezTo>
                  <a:cubicBezTo>
                    <a:pt x="126" y="124"/>
                    <a:pt x="124" y="124"/>
                    <a:pt x="123" y="126"/>
                  </a:cubicBezTo>
                  <a:cubicBezTo>
                    <a:pt x="125" y="125"/>
                    <a:pt x="125" y="124"/>
                    <a:pt x="126" y="124"/>
                  </a:cubicBezTo>
                  <a:cubicBezTo>
                    <a:pt x="126" y="123"/>
                    <a:pt x="127" y="123"/>
                    <a:pt x="128" y="121"/>
                  </a:cubicBezTo>
                  <a:close/>
                  <a:moveTo>
                    <a:pt x="128" y="124"/>
                  </a:move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8" y="126"/>
                    <a:pt x="128" y="125"/>
                  </a:cubicBezTo>
                  <a:cubicBezTo>
                    <a:pt x="128" y="125"/>
                    <a:pt x="129" y="124"/>
                    <a:pt x="128" y="124"/>
                  </a:cubicBezTo>
                  <a:close/>
                  <a:moveTo>
                    <a:pt x="133" y="118"/>
                  </a:moveTo>
                  <a:cubicBezTo>
                    <a:pt x="131" y="119"/>
                    <a:pt x="132" y="119"/>
                    <a:pt x="131" y="120"/>
                  </a:cubicBezTo>
                  <a:cubicBezTo>
                    <a:pt x="132" y="120"/>
                    <a:pt x="132" y="119"/>
                    <a:pt x="133" y="119"/>
                  </a:cubicBezTo>
                  <a:cubicBezTo>
                    <a:pt x="133" y="118"/>
                    <a:pt x="132" y="119"/>
                    <a:pt x="133" y="118"/>
                  </a:cubicBezTo>
                  <a:close/>
                  <a:moveTo>
                    <a:pt x="134" y="117"/>
                  </a:moveTo>
                  <a:cubicBezTo>
                    <a:pt x="134" y="116"/>
                    <a:pt x="130" y="120"/>
                    <a:pt x="128" y="121"/>
                  </a:cubicBezTo>
                  <a:cubicBezTo>
                    <a:pt x="130" y="121"/>
                    <a:pt x="132" y="118"/>
                    <a:pt x="134" y="117"/>
                  </a:cubicBezTo>
                  <a:close/>
                  <a:moveTo>
                    <a:pt x="144" y="109"/>
                  </a:moveTo>
                  <a:cubicBezTo>
                    <a:pt x="143" y="109"/>
                    <a:pt x="142" y="110"/>
                    <a:pt x="142" y="110"/>
                  </a:cubicBezTo>
                  <a:cubicBezTo>
                    <a:pt x="141" y="110"/>
                    <a:pt x="142" y="110"/>
                    <a:pt x="142" y="111"/>
                  </a:cubicBezTo>
                  <a:cubicBezTo>
                    <a:pt x="142" y="110"/>
                    <a:pt x="143" y="109"/>
                    <a:pt x="144" y="109"/>
                  </a:cubicBezTo>
                  <a:close/>
                  <a:moveTo>
                    <a:pt x="158" y="98"/>
                  </a:moveTo>
                  <a:cubicBezTo>
                    <a:pt x="157" y="98"/>
                    <a:pt x="156" y="100"/>
                    <a:pt x="155" y="100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5" y="101"/>
                    <a:pt x="156" y="100"/>
                    <a:pt x="158" y="98"/>
                  </a:cubicBezTo>
                  <a:close/>
                  <a:moveTo>
                    <a:pt x="161" y="95"/>
                  </a:moveTo>
                  <a:cubicBezTo>
                    <a:pt x="160" y="96"/>
                    <a:pt x="160" y="97"/>
                    <a:pt x="159" y="98"/>
                  </a:cubicBezTo>
                  <a:cubicBezTo>
                    <a:pt x="160" y="97"/>
                    <a:pt x="161" y="96"/>
                    <a:pt x="161" y="95"/>
                  </a:cubicBezTo>
                  <a:close/>
                  <a:moveTo>
                    <a:pt x="166" y="92"/>
                  </a:moveTo>
                  <a:cubicBezTo>
                    <a:pt x="164" y="93"/>
                    <a:pt x="163" y="94"/>
                    <a:pt x="162" y="95"/>
                  </a:cubicBezTo>
                  <a:cubicBezTo>
                    <a:pt x="162" y="96"/>
                    <a:pt x="165" y="94"/>
                    <a:pt x="166" y="92"/>
                  </a:cubicBezTo>
                  <a:close/>
                  <a:moveTo>
                    <a:pt x="19" y="260"/>
                  </a:moveTo>
                  <a:cubicBezTo>
                    <a:pt x="18" y="260"/>
                    <a:pt x="18" y="261"/>
                    <a:pt x="17" y="261"/>
                  </a:cubicBezTo>
                  <a:cubicBezTo>
                    <a:pt x="17" y="262"/>
                    <a:pt x="17" y="262"/>
                    <a:pt x="17" y="262"/>
                  </a:cubicBezTo>
                  <a:cubicBezTo>
                    <a:pt x="18" y="262"/>
                    <a:pt x="18" y="261"/>
                    <a:pt x="19" y="260"/>
                  </a:cubicBezTo>
                  <a:close/>
                  <a:moveTo>
                    <a:pt x="21" y="257"/>
                  </a:moveTo>
                  <a:cubicBezTo>
                    <a:pt x="21" y="256"/>
                    <a:pt x="21" y="255"/>
                    <a:pt x="22" y="255"/>
                  </a:cubicBezTo>
                  <a:cubicBezTo>
                    <a:pt x="23" y="253"/>
                    <a:pt x="20" y="257"/>
                    <a:pt x="21" y="257"/>
                  </a:cubicBezTo>
                  <a:close/>
                  <a:moveTo>
                    <a:pt x="29" y="246"/>
                  </a:moveTo>
                  <a:cubicBezTo>
                    <a:pt x="28" y="247"/>
                    <a:pt x="27" y="247"/>
                    <a:pt x="26" y="249"/>
                  </a:cubicBezTo>
                  <a:cubicBezTo>
                    <a:pt x="27" y="248"/>
                    <a:pt x="27" y="249"/>
                    <a:pt x="28" y="248"/>
                  </a:cubicBezTo>
                  <a:cubicBezTo>
                    <a:pt x="28" y="247"/>
                    <a:pt x="29" y="247"/>
                    <a:pt x="29" y="246"/>
                  </a:cubicBezTo>
                  <a:close/>
                  <a:moveTo>
                    <a:pt x="36" y="238"/>
                  </a:moveTo>
                  <a:cubicBezTo>
                    <a:pt x="35" y="239"/>
                    <a:pt x="33" y="242"/>
                    <a:pt x="35" y="242"/>
                  </a:cubicBezTo>
                  <a:cubicBezTo>
                    <a:pt x="35" y="241"/>
                    <a:pt x="35" y="239"/>
                    <a:pt x="35" y="240"/>
                  </a:cubicBezTo>
                  <a:cubicBezTo>
                    <a:pt x="36" y="239"/>
                    <a:pt x="36" y="238"/>
                    <a:pt x="36" y="238"/>
                  </a:cubicBezTo>
                  <a:close/>
                  <a:moveTo>
                    <a:pt x="28" y="258"/>
                  </a:moveTo>
                  <a:cubicBezTo>
                    <a:pt x="28" y="256"/>
                    <a:pt x="27" y="258"/>
                    <a:pt x="26" y="259"/>
                  </a:cubicBezTo>
                  <a:cubicBezTo>
                    <a:pt x="26" y="260"/>
                    <a:pt x="27" y="258"/>
                    <a:pt x="28" y="258"/>
                  </a:cubicBezTo>
                  <a:close/>
                  <a:moveTo>
                    <a:pt x="29" y="256"/>
                  </a:moveTo>
                  <a:cubicBezTo>
                    <a:pt x="30" y="255"/>
                    <a:pt x="30" y="255"/>
                    <a:pt x="31" y="254"/>
                  </a:cubicBezTo>
                  <a:cubicBezTo>
                    <a:pt x="31" y="253"/>
                    <a:pt x="30" y="254"/>
                    <a:pt x="30" y="254"/>
                  </a:cubicBezTo>
                  <a:cubicBezTo>
                    <a:pt x="29" y="255"/>
                    <a:pt x="29" y="255"/>
                    <a:pt x="29" y="256"/>
                  </a:cubicBezTo>
                  <a:cubicBezTo>
                    <a:pt x="28" y="256"/>
                    <a:pt x="29" y="256"/>
                    <a:pt x="28" y="257"/>
                  </a:cubicBezTo>
                  <a:lnTo>
                    <a:pt x="29" y="256"/>
                  </a:lnTo>
                  <a:close/>
                  <a:moveTo>
                    <a:pt x="33" y="253"/>
                  </a:moveTo>
                  <a:cubicBezTo>
                    <a:pt x="31" y="255"/>
                    <a:pt x="30" y="257"/>
                    <a:pt x="29" y="259"/>
                  </a:cubicBezTo>
                  <a:cubicBezTo>
                    <a:pt x="30" y="258"/>
                    <a:pt x="32" y="255"/>
                    <a:pt x="33" y="253"/>
                  </a:cubicBezTo>
                  <a:close/>
                  <a:moveTo>
                    <a:pt x="33" y="251"/>
                  </a:moveTo>
                  <a:cubicBezTo>
                    <a:pt x="32" y="252"/>
                    <a:pt x="32" y="253"/>
                    <a:pt x="31" y="254"/>
                  </a:cubicBezTo>
                  <a:cubicBezTo>
                    <a:pt x="32" y="253"/>
                    <a:pt x="33" y="252"/>
                    <a:pt x="33" y="251"/>
                  </a:cubicBezTo>
                  <a:close/>
                  <a:moveTo>
                    <a:pt x="39" y="242"/>
                  </a:moveTo>
                  <a:cubicBezTo>
                    <a:pt x="38" y="243"/>
                    <a:pt x="38" y="243"/>
                    <a:pt x="37" y="244"/>
                  </a:cubicBezTo>
                  <a:cubicBezTo>
                    <a:pt x="38" y="243"/>
                    <a:pt x="38" y="243"/>
                    <a:pt x="38" y="243"/>
                  </a:cubicBezTo>
                  <a:lnTo>
                    <a:pt x="39" y="242"/>
                  </a:lnTo>
                  <a:close/>
                  <a:moveTo>
                    <a:pt x="62" y="199"/>
                  </a:moveTo>
                  <a:cubicBezTo>
                    <a:pt x="63" y="197"/>
                    <a:pt x="61" y="198"/>
                    <a:pt x="61" y="199"/>
                  </a:cubicBezTo>
                  <a:cubicBezTo>
                    <a:pt x="61" y="199"/>
                    <a:pt x="61" y="199"/>
                    <a:pt x="62" y="199"/>
                  </a:cubicBezTo>
                  <a:close/>
                  <a:moveTo>
                    <a:pt x="53" y="206"/>
                  </a:moveTo>
                  <a:cubicBezTo>
                    <a:pt x="54" y="205"/>
                    <a:pt x="53" y="206"/>
                    <a:pt x="53" y="206"/>
                  </a:cubicBezTo>
                  <a:cubicBezTo>
                    <a:pt x="52" y="207"/>
                    <a:pt x="53" y="208"/>
                    <a:pt x="53" y="206"/>
                  </a:cubicBezTo>
                  <a:close/>
                  <a:moveTo>
                    <a:pt x="41" y="231"/>
                  </a:moveTo>
                  <a:cubicBezTo>
                    <a:pt x="40" y="232"/>
                    <a:pt x="41" y="233"/>
                    <a:pt x="40" y="233"/>
                  </a:cubicBezTo>
                  <a:cubicBezTo>
                    <a:pt x="40" y="233"/>
                    <a:pt x="40" y="233"/>
                    <a:pt x="41" y="233"/>
                  </a:cubicBezTo>
                  <a:lnTo>
                    <a:pt x="41" y="231"/>
                  </a:lnTo>
                  <a:close/>
                  <a:moveTo>
                    <a:pt x="44" y="227"/>
                  </a:moveTo>
                  <a:cubicBezTo>
                    <a:pt x="44" y="226"/>
                    <a:pt x="41" y="231"/>
                    <a:pt x="42" y="228"/>
                  </a:cubicBezTo>
                  <a:cubicBezTo>
                    <a:pt x="42" y="228"/>
                    <a:pt x="41" y="229"/>
                    <a:pt x="41" y="230"/>
                  </a:cubicBezTo>
                  <a:cubicBezTo>
                    <a:pt x="41" y="230"/>
                    <a:pt x="42" y="230"/>
                    <a:pt x="41" y="231"/>
                  </a:cubicBezTo>
                  <a:cubicBezTo>
                    <a:pt x="41" y="231"/>
                    <a:pt x="41" y="231"/>
                    <a:pt x="41" y="231"/>
                  </a:cubicBezTo>
                  <a:cubicBezTo>
                    <a:pt x="42" y="231"/>
                    <a:pt x="43" y="228"/>
                    <a:pt x="44" y="227"/>
                  </a:cubicBezTo>
                  <a:close/>
                  <a:moveTo>
                    <a:pt x="46" y="221"/>
                  </a:moveTo>
                  <a:cubicBezTo>
                    <a:pt x="46" y="222"/>
                    <a:pt x="46" y="222"/>
                    <a:pt x="47" y="220"/>
                  </a:cubicBezTo>
                  <a:cubicBezTo>
                    <a:pt x="47" y="220"/>
                    <a:pt x="47" y="220"/>
                    <a:pt x="47" y="220"/>
                  </a:cubicBezTo>
                  <a:cubicBezTo>
                    <a:pt x="48" y="218"/>
                    <a:pt x="51" y="216"/>
                    <a:pt x="51" y="214"/>
                  </a:cubicBezTo>
                  <a:cubicBezTo>
                    <a:pt x="49" y="216"/>
                    <a:pt x="48" y="217"/>
                    <a:pt x="47" y="218"/>
                  </a:cubicBezTo>
                  <a:cubicBezTo>
                    <a:pt x="46" y="219"/>
                    <a:pt x="45" y="220"/>
                    <a:pt x="45" y="222"/>
                  </a:cubicBezTo>
                  <a:cubicBezTo>
                    <a:pt x="45" y="222"/>
                    <a:pt x="45" y="221"/>
                    <a:pt x="44" y="221"/>
                  </a:cubicBezTo>
                  <a:cubicBezTo>
                    <a:pt x="44" y="222"/>
                    <a:pt x="43" y="223"/>
                    <a:pt x="43" y="223"/>
                  </a:cubicBezTo>
                  <a:cubicBezTo>
                    <a:pt x="43" y="224"/>
                    <a:pt x="42" y="225"/>
                    <a:pt x="43" y="225"/>
                  </a:cubicBezTo>
                  <a:cubicBezTo>
                    <a:pt x="42" y="226"/>
                    <a:pt x="42" y="226"/>
                    <a:pt x="41" y="227"/>
                  </a:cubicBezTo>
                  <a:cubicBezTo>
                    <a:pt x="43" y="227"/>
                    <a:pt x="45" y="222"/>
                    <a:pt x="46" y="221"/>
                  </a:cubicBezTo>
                  <a:close/>
                  <a:moveTo>
                    <a:pt x="46" y="222"/>
                  </a:moveTo>
                  <a:cubicBezTo>
                    <a:pt x="46" y="223"/>
                    <a:pt x="48" y="221"/>
                    <a:pt x="48" y="220"/>
                  </a:cubicBezTo>
                  <a:cubicBezTo>
                    <a:pt x="47" y="221"/>
                    <a:pt x="47" y="221"/>
                    <a:pt x="46" y="222"/>
                  </a:cubicBezTo>
                  <a:close/>
                  <a:moveTo>
                    <a:pt x="47" y="222"/>
                  </a:moveTo>
                  <a:cubicBezTo>
                    <a:pt x="47" y="224"/>
                    <a:pt x="45" y="225"/>
                    <a:pt x="44" y="226"/>
                  </a:cubicBezTo>
                  <a:cubicBezTo>
                    <a:pt x="45" y="226"/>
                    <a:pt x="45" y="226"/>
                    <a:pt x="45" y="226"/>
                  </a:cubicBezTo>
                  <a:cubicBezTo>
                    <a:pt x="46" y="224"/>
                    <a:pt x="47" y="224"/>
                    <a:pt x="47" y="222"/>
                  </a:cubicBezTo>
                  <a:close/>
                  <a:moveTo>
                    <a:pt x="49" y="221"/>
                  </a:moveTo>
                  <a:cubicBezTo>
                    <a:pt x="49" y="220"/>
                    <a:pt x="47" y="222"/>
                    <a:pt x="47" y="223"/>
                  </a:cubicBezTo>
                  <a:cubicBezTo>
                    <a:pt x="48" y="223"/>
                    <a:pt x="48" y="222"/>
                    <a:pt x="49" y="221"/>
                  </a:cubicBezTo>
                  <a:close/>
                  <a:moveTo>
                    <a:pt x="45" y="233"/>
                  </a:moveTo>
                  <a:cubicBezTo>
                    <a:pt x="44" y="234"/>
                    <a:pt x="44" y="235"/>
                    <a:pt x="44" y="236"/>
                  </a:cubicBezTo>
                  <a:cubicBezTo>
                    <a:pt x="45" y="235"/>
                    <a:pt x="45" y="234"/>
                    <a:pt x="45" y="233"/>
                  </a:cubicBezTo>
                  <a:close/>
                  <a:moveTo>
                    <a:pt x="47" y="229"/>
                  </a:moveTo>
                  <a:cubicBezTo>
                    <a:pt x="46" y="229"/>
                    <a:pt x="47" y="230"/>
                    <a:pt x="46" y="231"/>
                  </a:cubicBezTo>
                  <a:cubicBezTo>
                    <a:pt x="46" y="231"/>
                    <a:pt x="47" y="230"/>
                    <a:pt x="46" y="231"/>
                  </a:cubicBezTo>
                  <a:cubicBezTo>
                    <a:pt x="46" y="232"/>
                    <a:pt x="46" y="232"/>
                    <a:pt x="46" y="232"/>
                  </a:cubicBezTo>
                  <a:cubicBezTo>
                    <a:pt x="47" y="232"/>
                    <a:pt x="47" y="232"/>
                    <a:pt x="47" y="232"/>
                  </a:cubicBezTo>
                  <a:cubicBezTo>
                    <a:pt x="47" y="230"/>
                    <a:pt x="47" y="230"/>
                    <a:pt x="47" y="229"/>
                  </a:cubicBezTo>
                  <a:close/>
                  <a:moveTo>
                    <a:pt x="51" y="223"/>
                  </a:moveTo>
                  <a:cubicBezTo>
                    <a:pt x="50" y="223"/>
                    <a:pt x="50" y="223"/>
                    <a:pt x="50" y="222"/>
                  </a:cubicBezTo>
                  <a:cubicBezTo>
                    <a:pt x="50" y="224"/>
                    <a:pt x="49" y="225"/>
                    <a:pt x="48" y="226"/>
                  </a:cubicBezTo>
                  <a:cubicBezTo>
                    <a:pt x="49" y="226"/>
                    <a:pt x="50" y="225"/>
                    <a:pt x="50" y="224"/>
                  </a:cubicBezTo>
                  <a:lnTo>
                    <a:pt x="51" y="223"/>
                  </a:lnTo>
                  <a:close/>
                  <a:moveTo>
                    <a:pt x="51" y="216"/>
                  </a:moveTo>
                  <a:cubicBezTo>
                    <a:pt x="51" y="216"/>
                    <a:pt x="51" y="216"/>
                    <a:pt x="50" y="216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51" y="217"/>
                    <a:pt x="51" y="217"/>
                    <a:pt x="51" y="216"/>
                  </a:cubicBezTo>
                  <a:close/>
                  <a:moveTo>
                    <a:pt x="52" y="214"/>
                  </a:moveTo>
                  <a:cubicBezTo>
                    <a:pt x="53" y="212"/>
                    <a:pt x="53" y="212"/>
                    <a:pt x="53" y="212"/>
                  </a:cubicBezTo>
                  <a:cubicBezTo>
                    <a:pt x="52" y="213"/>
                    <a:pt x="53" y="211"/>
                    <a:pt x="52" y="213"/>
                  </a:cubicBezTo>
                  <a:cubicBezTo>
                    <a:pt x="51" y="214"/>
                    <a:pt x="53" y="212"/>
                    <a:pt x="53" y="213"/>
                  </a:cubicBezTo>
                  <a:cubicBezTo>
                    <a:pt x="52" y="214"/>
                    <a:pt x="51" y="214"/>
                    <a:pt x="51" y="215"/>
                  </a:cubicBezTo>
                  <a:cubicBezTo>
                    <a:pt x="51" y="216"/>
                    <a:pt x="52" y="214"/>
                    <a:pt x="52" y="214"/>
                  </a:cubicBezTo>
                  <a:close/>
                  <a:moveTo>
                    <a:pt x="53" y="215"/>
                  </a:moveTo>
                  <a:cubicBezTo>
                    <a:pt x="52" y="216"/>
                    <a:pt x="53" y="214"/>
                    <a:pt x="52" y="215"/>
                  </a:cubicBezTo>
                  <a:cubicBezTo>
                    <a:pt x="52" y="216"/>
                    <a:pt x="51" y="217"/>
                    <a:pt x="51" y="217"/>
                  </a:cubicBezTo>
                  <a:cubicBezTo>
                    <a:pt x="52" y="217"/>
                    <a:pt x="53" y="216"/>
                    <a:pt x="53" y="215"/>
                  </a:cubicBezTo>
                  <a:close/>
                  <a:moveTo>
                    <a:pt x="55" y="219"/>
                  </a:moveTo>
                  <a:cubicBezTo>
                    <a:pt x="55" y="217"/>
                    <a:pt x="52" y="220"/>
                    <a:pt x="53" y="221"/>
                  </a:cubicBezTo>
                  <a:cubicBezTo>
                    <a:pt x="54" y="220"/>
                    <a:pt x="54" y="219"/>
                    <a:pt x="55" y="219"/>
                  </a:cubicBezTo>
                  <a:close/>
                  <a:moveTo>
                    <a:pt x="58" y="208"/>
                  </a:moveTo>
                  <a:cubicBezTo>
                    <a:pt x="57" y="209"/>
                    <a:pt x="56" y="211"/>
                    <a:pt x="54" y="212"/>
                  </a:cubicBezTo>
                  <a:cubicBezTo>
                    <a:pt x="54" y="213"/>
                    <a:pt x="55" y="212"/>
                    <a:pt x="55" y="213"/>
                  </a:cubicBezTo>
                  <a:cubicBezTo>
                    <a:pt x="56" y="212"/>
                    <a:pt x="57" y="210"/>
                    <a:pt x="58" y="208"/>
                  </a:cubicBezTo>
                  <a:close/>
                  <a:moveTo>
                    <a:pt x="57" y="214"/>
                  </a:moveTo>
                  <a:cubicBezTo>
                    <a:pt x="56" y="216"/>
                    <a:pt x="57" y="215"/>
                    <a:pt x="56" y="217"/>
                  </a:cubicBezTo>
                  <a:cubicBezTo>
                    <a:pt x="57" y="215"/>
                    <a:pt x="57" y="215"/>
                    <a:pt x="57" y="214"/>
                  </a:cubicBezTo>
                  <a:close/>
                  <a:moveTo>
                    <a:pt x="59" y="215"/>
                  </a:moveTo>
                  <a:cubicBezTo>
                    <a:pt x="58" y="215"/>
                    <a:pt x="59" y="215"/>
                    <a:pt x="59" y="214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58" y="216"/>
                    <a:pt x="58" y="215"/>
                    <a:pt x="58" y="216"/>
                  </a:cubicBezTo>
                  <a:cubicBezTo>
                    <a:pt x="58" y="217"/>
                    <a:pt x="58" y="216"/>
                    <a:pt x="57" y="217"/>
                  </a:cubicBezTo>
                  <a:cubicBezTo>
                    <a:pt x="57" y="217"/>
                    <a:pt x="56" y="219"/>
                    <a:pt x="57" y="218"/>
                  </a:cubicBezTo>
                  <a:cubicBezTo>
                    <a:pt x="58" y="217"/>
                    <a:pt x="57" y="218"/>
                    <a:pt x="58" y="217"/>
                  </a:cubicBezTo>
                  <a:cubicBezTo>
                    <a:pt x="58" y="216"/>
                    <a:pt x="58" y="217"/>
                    <a:pt x="58" y="217"/>
                  </a:cubicBezTo>
                  <a:cubicBezTo>
                    <a:pt x="58" y="217"/>
                    <a:pt x="59" y="216"/>
                    <a:pt x="59" y="215"/>
                  </a:cubicBezTo>
                  <a:close/>
                  <a:moveTo>
                    <a:pt x="61" y="201"/>
                  </a:moveTo>
                  <a:cubicBezTo>
                    <a:pt x="62" y="199"/>
                    <a:pt x="61" y="200"/>
                    <a:pt x="61" y="200"/>
                  </a:cubicBezTo>
                  <a:cubicBezTo>
                    <a:pt x="60" y="200"/>
                    <a:pt x="59" y="202"/>
                    <a:pt x="58" y="202"/>
                  </a:cubicBezTo>
                  <a:cubicBezTo>
                    <a:pt x="58" y="201"/>
                    <a:pt x="59" y="201"/>
                    <a:pt x="59" y="200"/>
                  </a:cubicBezTo>
                  <a:cubicBezTo>
                    <a:pt x="59" y="200"/>
                    <a:pt x="58" y="202"/>
                    <a:pt x="59" y="200"/>
                  </a:cubicBezTo>
                  <a:cubicBezTo>
                    <a:pt x="58" y="201"/>
                    <a:pt x="57" y="202"/>
                    <a:pt x="56" y="203"/>
                  </a:cubicBezTo>
                  <a:cubicBezTo>
                    <a:pt x="56" y="203"/>
                    <a:pt x="57" y="202"/>
                    <a:pt x="57" y="202"/>
                  </a:cubicBezTo>
                  <a:cubicBezTo>
                    <a:pt x="56" y="202"/>
                    <a:pt x="56" y="203"/>
                    <a:pt x="55" y="203"/>
                  </a:cubicBezTo>
                  <a:cubicBezTo>
                    <a:pt x="56" y="203"/>
                    <a:pt x="55" y="204"/>
                    <a:pt x="54" y="20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5" y="205"/>
                    <a:pt x="55" y="205"/>
                    <a:pt x="54" y="206"/>
                  </a:cubicBezTo>
                  <a:cubicBezTo>
                    <a:pt x="54" y="206"/>
                    <a:pt x="54" y="205"/>
                    <a:pt x="54" y="206"/>
                  </a:cubicBezTo>
                  <a:cubicBezTo>
                    <a:pt x="54" y="208"/>
                    <a:pt x="53" y="209"/>
                    <a:pt x="55" y="207"/>
                  </a:cubicBezTo>
                  <a:cubicBezTo>
                    <a:pt x="55" y="207"/>
                    <a:pt x="54" y="208"/>
                    <a:pt x="55" y="207"/>
                  </a:cubicBezTo>
                  <a:cubicBezTo>
                    <a:pt x="56" y="206"/>
                    <a:pt x="56" y="205"/>
                    <a:pt x="57" y="205"/>
                  </a:cubicBezTo>
                  <a:cubicBezTo>
                    <a:pt x="58" y="204"/>
                    <a:pt x="59" y="203"/>
                    <a:pt x="59" y="202"/>
                  </a:cubicBezTo>
                  <a:cubicBezTo>
                    <a:pt x="60" y="202"/>
                    <a:pt x="61" y="200"/>
                    <a:pt x="61" y="201"/>
                  </a:cubicBezTo>
                  <a:close/>
                  <a:moveTo>
                    <a:pt x="63" y="206"/>
                  </a:moveTo>
                  <a:cubicBezTo>
                    <a:pt x="63" y="206"/>
                    <a:pt x="62" y="206"/>
                    <a:pt x="62" y="206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2" y="207"/>
                    <a:pt x="62" y="206"/>
                    <a:pt x="63" y="206"/>
                  </a:cubicBezTo>
                  <a:close/>
                  <a:moveTo>
                    <a:pt x="65" y="211"/>
                  </a:moveTo>
                  <a:cubicBezTo>
                    <a:pt x="64" y="212"/>
                    <a:pt x="63" y="213"/>
                    <a:pt x="62" y="215"/>
                  </a:cubicBezTo>
                  <a:cubicBezTo>
                    <a:pt x="63" y="214"/>
                    <a:pt x="64" y="213"/>
                    <a:pt x="65" y="211"/>
                  </a:cubicBezTo>
                  <a:close/>
                  <a:moveTo>
                    <a:pt x="67" y="201"/>
                  </a:moveTo>
                  <a:cubicBezTo>
                    <a:pt x="66" y="202"/>
                    <a:pt x="65" y="202"/>
                    <a:pt x="65" y="204"/>
                  </a:cubicBezTo>
                  <a:cubicBezTo>
                    <a:pt x="66" y="203"/>
                    <a:pt x="66" y="202"/>
                    <a:pt x="67" y="201"/>
                  </a:cubicBezTo>
                  <a:close/>
                  <a:moveTo>
                    <a:pt x="73" y="189"/>
                  </a:moveTo>
                  <a:cubicBezTo>
                    <a:pt x="72" y="189"/>
                    <a:pt x="71" y="192"/>
                    <a:pt x="71" y="190"/>
                  </a:cubicBezTo>
                  <a:cubicBezTo>
                    <a:pt x="70" y="191"/>
                    <a:pt x="69" y="193"/>
                    <a:pt x="69" y="193"/>
                  </a:cubicBezTo>
                  <a:cubicBezTo>
                    <a:pt x="68" y="194"/>
                    <a:pt x="67" y="195"/>
                    <a:pt x="68" y="195"/>
                  </a:cubicBezTo>
                  <a:cubicBezTo>
                    <a:pt x="70" y="193"/>
                    <a:pt x="69" y="195"/>
                    <a:pt x="68" y="197"/>
                  </a:cubicBezTo>
                  <a:cubicBezTo>
                    <a:pt x="71" y="195"/>
                    <a:pt x="69" y="195"/>
                    <a:pt x="70" y="192"/>
                  </a:cubicBezTo>
                  <a:cubicBezTo>
                    <a:pt x="71" y="191"/>
                    <a:pt x="72" y="190"/>
                    <a:pt x="73" y="189"/>
                  </a:cubicBezTo>
                  <a:close/>
                  <a:moveTo>
                    <a:pt x="73" y="191"/>
                  </a:moveTo>
                  <a:cubicBezTo>
                    <a:pt x="71" y="192"/>
                    <a:pt x="70" y="195"/>
                    <a:pt x="71" y="195"/>
                  </a:cubicBezTo>
                  <a:cubicBezTo>
                    <a:pt x="71" y="194"/>
                    <a:pt x="71" y="194"/>
                    <a:pt x="72" y="194"/>
                  </a:cubicBezTo>
                  <a:lnTo>
                    <a:pt x="73" y="191"/>
                  </a:lnTo>
                  <a:close/>
                  <a:moveTo>
                    <a:pt x="75" y="194"/>
                  </a:moveTo>
                  <a:cubicBezTo>
                    <a:pt x="75" y="194"/>
                    <a:pt x="73" y="196"/>
                    <a:pt x="72" y="197"/>
                  </a:cubicBezTo>
                  <a:cubicBezTo>
                    <a:pt x="73" y="196"/>
                    <a:pt x="74" y="195"/>
                    <a:pt x="75" y="194"/>
                  </a:cubicBezTo>
                  <a:close/>
                  <a:moveTo>
                    <a:pt x="76" y="198"/>
                  </a:moveTo>
                  <a:cubicBezTo>
                    <a:pt x="76" y="198"/>
                    <a:pt x="75" y="198"/>
                    <a:pt x="75" y="198"/>
                  </a:cubicBezTo>
                  <a:cubicBezTo>
                    <a:pt x="74" y="200"/>
                    <a:pt x="73" y="200"/>
                    <a:pt x="73" y="201"/>
                  </a:cubicBezTo>
                  <a:cubicBezTo>
                    <a:pt x="74" y="201"/>
                    <a:pt x="75" y="199"/>
                    <a:pt x="76" y="198"/>
                  </a:cubicBezTo>
                  <a:close/>
                  <a:moveTo>
                    <a:pt x="90" y="167"/>
                  </a:moveTo>
                  <a:cubicBezTo>
                    <a:pt x="88" y="168"/>
                    <a:pt x="88" y="170"/>
                    <a:pt x="86" y="171"/>
                  </a:cubicBezTo>
                  <a:cubicBezTo>
                    <a:pt x="86" y="172"/>
                    <a:pt x="90" y="168"/>
                    <a:pt x="90" y="167"/>
                  </a:cubicBezTo>
                  <a:close/>
                  <a:moveTo>
                    <a:pt x="91" y="180"/>
                  </a:moveTo>
                  <a:cubicBezTo>
                    <a:pt x="90" y="181"/>
                    <a:pt x="90" y="181"/>
                    <a:pt x="89" y="182"/>
                  </a:cubicBezTo>
                  <a:cubicBezTo>
                    <a:pt x="90" y="182"/>
                    <a:pt x="92" y="179"/>
                    <a:pt x="91" y="180"/>
                  </a:cubicBezTo>
                  <a:close/>
                  <a:moveTo>
                    <a:pt x="95" y="161"/>
                  </a:moveTo>
                  <a:cubicBezTo>
                    <a:pt x="94" y="162"/>
                    <a:pt x="94" y="163"/>
                    <a:pt x="93" y="163"/>
                  </a:cubicBezTo>
                  <a:cubicBezTo>
                    <a:pt x="92" y="165"/>
                    <a:pt x="92" y="164"/>
                    <a:pt x="92" y="166"/>
                  </a:cubicBezTo>
                  <a:cubicBezTo>
                    <a:pt x="92" y="165"/>
                    <a:pt x="93" y="165"/>
                    <a:pt x="93" y="164"/>
                  </a:cubicBezTo>
                  <a:cubicBezTo>
                    <a:pt x="94" y="163"/>
                    <a:pt x="95" y="163"/>
                    <a:pt x="95" y="161"/>
                  </a:cubicBezTo>
                  <a:close/>
                  <a:moveTo>
                    <a:pt x="103" y="153"/>
                  </a:moveTo>
                  <a:cubicBezTo>
                    <a:pt x="103" y="154"/>
                    <a:pt x="102" y="154"/>
                    <a:pt x="101" y="156"/>
                  </a:cubicBezTo>
                  <a:cubicBezTo>
                    <a:pt x="102" y="155"/>
                    <a:pt x="103" y="154"/>
                    <a:pt x="103" y="153"/>
                  </a:cubicBezTo>
                  <a:close/>
                  <a:moveTo>
                    <a:pt x="105" y="165"/>
                  </a:moveTo>
                  <a:cubicBezTo>
                    <a:pt x="104" y="165"/>
                    <a:pt x="103" y="165"/>
                    <a:pt x="103" y="166"/>
                  </a:cubicBezTo>
                  <a:cubicBezTo>
                    <a:pt x="104" y="166"/>
                    <a:pt x="104" y="165"/>
                    <a:pt x="105" y="165"/>
                  </a:cubicBezTo>
                  <a:close/>
                  <a:moveTo>
                    <a:pt x="111" y="146"/>
                  </a:moveTo>
                  <a:cubicBezTo>
                    <a:pt x="112" y="145"/>
                    <a:pt x="112" y="144"/>
                    <a:pt x="113" y="144"/>
                  </a:cubicBezTo>
                  <a:cubicBezTo>
                    <a:pt x="113" y="143"/>
                    <a:pt x="111" y="145"/>
                    <a:pt x="111" y="146"/>
                  </a:cubicBezTo>
                  <a:close/>
                  <a:moveTo>
                    <a:pt x="110" y="147"/>
                  </a:moveTo>
                  <a:cubicBezTo>
                    <a:pt x="111" y="146"/>
                    <a:pt x="111" y="145"/>
                    <a:pt x="110" y="146"/>
                  </a:cubicBezTo>
                  <a:cubicBezTo>
                    <a:pt x="109" y="147"/>
                    <a:pt x="110" y="146"/>
                    <a:pt x="110" y="147"/>
                  </a:cubicBezTo>
                  <a:close/>
                  <a:moveTo>
                    <a:pt x="113" y="158"/>
                  </a:moveTo>
                  <a:cubicBezTo>
                    <a:pt x="112" y="157"/>
                    <a:pt x="110" y="160"/>
                    <a:pt x="109" y="161"/>
                  </a:cubicBezTo>
                  <a:cubicBezTo>
                    <a:pt x="109" y="161"/>
                    <a:pt x="110" y="160"/>
                    <a:pt x="110" y="161"/>
                  </a:cubicBezTo>
                  <a:cubicBezTo>
                    <a:pt x="111" y="160"/>
                    <a:pt x="111" y="158"/>
                    <a:pt x="113" y="158"/>
                  </a:cubicBezTo>
                  <a:close/>
                  <a:moveTo>
                    <a:pt x="113" y="149"/>
                  </a:moveTo>
                  <a:cubicBezTo>
                    <a:pt x="112" y="149"/>
                    <a:pt x="112" y="150"/>
                    <a:pt x="111" y="151"/>
                  </a:cubicBezTo>
                  <a:cubicBezTo>
                    <a:pt x="112" y="150"/>
                    <a:pt x="113" y="150"/>
                    <a:pt x="113" y="149"/>
                  </a:cubicBezTo>
                  <a:close/>
                  <a:moveTo>
                    <a:pt x="115" y="144"/>
                  </a:moveTo>
                  <a:cubicBezTo>
                    <a:pt x="113" y="145"/>
                    <a:pt x="112" y="147"/>
                    <a:pt x="111" y="148"/>
                  </a:cubicBezTo>
                  <a:cubicBezTo>
                    <a:pt x="110" y="149"/>
                    <a:pt x="110" y="149"/>
                    <a:pt x="110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7"/>
                    <a:pt x="114" y="146"/>
                    <a:pt x="115" y="144"/>
                  </a:cubicBezTo>
                  <a:close/>
                  <a:moveTo>
                    <a:pt x="121" y="139"/>
                  </a:moveTo>
                  <a:cubicBezTo>
                    <a:pt x="120" y="140"/>
                    <a:pt x="119" y="141"/>
                    <a:pt x="118" y="141"/>
                  </a:cubicBezTo>
                  <a:cubicBezTo>
                    <a:pt x="118" y="142"/>
                    <a:pt x="117" y="142"/>
                    <a:pt x="117" y="143"/>
                  </a:cubicBezTo>
                  <a:cubicBezTo>
                    <a:pt x="117" y="143"/>
                    <a:pt x="117" y="143"/>
                    <a:pt x="118" y="143"/>
                  </a:cubicBezTo>
                  <a:cubicBezTo>
                    <a:pt x="118" y="142"/>
                    <a:pt x="119" y="141"/>
                    <a:pt x="120" y="141"/>
                  </a:cubicBezTo>
                  <a:cubicBezTo>
                    <a:pt x="120" y="140"/>
                    <a:pt x="120" y="141"/>
                    <a:pt x="121" y="139"/>
                  </a:cubicBezTo>
                  <a:close/>
                  <a:moveTo>
                    <a:pt x="125" y="134"/>
                  </a:moveTo>
                  <a:cubicBezTo>
                    <a:pt x="124" y="134"/>
                    <a:pt x="124" y="135"/>
                    <a:pt x="123" y="135"/>
                  </a:cubicBezTo>
                  <a:cubicBezTo>
                    <a:pt x="122" y="136"/>
                    <a:pt x="124" y="135"/>
                    <a:pt x="125" y="134"/>
                  </a:cubicBezTo>
                  <a:close/>
                  <a:moveTo>
                    <a:pt x="128" y="131"/>
                  </a:moveTo>
                  <a:cubicBezTo>
                    <a:pt x="127" y="131"/>
                    <a:pt x="127" y="132"/>
                    <a:pt x="126" y="133"/>
                  </a:cubicBezTo>
                  <a:cubicBezTo>
                    <a:pt x="127" y="133"/>
                    <a:pt x="127" y="131"/>
                    <a:pt x="128" y="131"/>
                  </a:cubicBezTo>
                  <a:close/>
                  <a:moveTo>
                    <a:pt x="132" y="127"/>
                  </a:moveTo>
                  <a:cubicBezTo>
                    <a:pt x="132" y="127"/>
                    <a:pt x="132" y="128"/>
                    <a:pt x="133" y="127"/>
                  </a:cubicBezTo>
                  <a:cubicBezTo>
                    <a:pt x="133" y="126"/>
                    <a:pt x="133" y="126"/>
                    <a:pt x="134" y="124"/>
                  </a:cubicBezTo>
                  <a:cubicBezTo>
                    <a:pt x="135" y="124"/>
                    <a:pt x="134" y="125"/>
                    <a:pt x="136" y="124"/>
                  </a:cubicBezTo>
                  <a:cubicBezTo>
                    <a:pt x="136" y="124"/>
                    <a:pt x="136" y="124"/>
                    <a:pt x="136" y="123"/>
                  </a:cubicBezTo>
                  <a:cubicBezTo>
                    <a:pt x="135" y="124"/>
                    <a:pt x="134" y="124"/>
                    <a:pt x="132" y="126"/>
                  </a:cubicBezTo>
                  <a:cubicBezTo>
                    <a:pt x="132" y="126"/>
                    <a:pt x="133" y="125"/>
                    <a:pt x="133" y="125"/>
                  </a:cubicBezTo>
                  <a:cubicBezTo>
                    <a:pt x="133" y="126"/>
                    <a:pt x="132" y="127"/>
                    <a:pt x="132" y="127"/>
                  </a:cubicBezTo>
                  <a:close/>
                  <a:moveTo>
                    <a:pt x="130" y="130"/>
                  </a:moveTo>
                  <a:cubicBezTo>
                    <a:pt x="131" y="129"/>
                    <a:pt x="131" y="129"/>
                    <a:pt x="132" y="128"/>
                  </a:cubicBezTo>
                  <a:cubicBezTo>
                    <a:pt x="131" y="128"/>
                    <a:pt x="130" y="129"/>
                    <a:pt x="130" y="130"/>
                  </a:cubicBezTo>
                  <a:close/>
                  <a:moveTo>
                    <a:pt x="134" y="128"/>
                  </a:moveTo>
                  <a:cubicBezTo>
                    <a:pt x="134" y="128"/>
                    <a:pt x="134" y="128"/>
                    <a:pt x="135" y="128"/>
                  </a:cubicBezTo>
                  <a:cubicBezTo>
                    <a:pt x="135" y="127"/>
                    <a:pt x="136" y="127"/>
                    <a:pt x="137" y="126"/>
                  </a:cubicBezTo>
                  <a:cubicBezTo>
                    <a:pt x="135" y="126"/>
                    <a:pt x="135" y="127"/>
                    <a:pt x="134" y="128"/>
                  </a:cubicBezTo>
                  <a:cubicBezTo>
                    <a:pt x="133" y="128"/>
                    <a:pt x="132" y="130"/>
                    <a:pt x="131" y="130"/>
                  </a:cubicBezTo>
                  <a:cubicBezTo>
                    <a:pt x="131" y="131"/>
                    <a:pt x="133" y="129"/>
                    <a:pt x="134" y="128"/>
                  </a:cubicBezTo>
                  <a:close/>
                  <a:moveTo>
                    <a:pt x="137" y="135"/>
                  </a:moveTo>
                  <a:cubicBezTo>
                    <a:pt x="135" y="136"/>
                    <a:pt x="134" y="137"/>
                    <a:pt x="133" y="138"/>
                  </a:cubicBezTo>
                  <a:cubicBezTo>
                    <a:pt x="134" y="137"/>
                    <a:pt x="136" y="136"/>
                    <a:pt x="137" y="135"/>
                  </a:cubicBezTo>
                  <a:close/>
                  <a:moveTo>
                    <a:pt x="139" y="122"/>
                  </a:moveTo>
                  <a:cubicBezTo>
                    <a:pt x="137" y="123"/>
                    <a:pt x="134" y="126"/>
                    <a:pt x="134" y="127"/>
                  </a:cubicBezTo>
                  <a:cubicBezTo>
                    <a:pt x="136" y="125"/>
                    <a:pt x="137" y="124"/>
                    <a:pt x="139" y="122"/>
                  </a:cubicBezTo>
                  <a:close/>
                  <a:moveTo>
                    <a:pt x="139" y="120"/>
                  </a:moveTo>
                  <a:cubicBezTo>
                    <a:pt x="141" y="119"/>
                    <a:pt x="141" y="120"/>
                    <a:pt x="142" y="119"/>
                  </a:cubicBezTo>
                  <a:cubicBezTo>
                    <a:pt x="141" y="118"/>
                    <a:pt x="140" y="119"/>
                    <a:pt x="139" y="120"/>
                  </a:cubicBezTo>
                  <a:close/>
                  <a:moveTo>
                    <a:pt x="141" y="120"/>
                  </a:moveTo>
                  <a:cubicBezTo>
                    <a:pt x="140" y="120"/>
                    <a:pt x="140" y="121"/>
                    <a:pt x="139" y="122"/>
                  </a:cubicBezTo>
                  <a:cubicBezTo>
                    <a:pt x="139" y="122"/>
                    <a:pt x="140" y="122"/>
                    <a:pt x="140" y="121"/>
                  </a:cubicBezTo>
                  <a:lnTo>
                    <a:pt x="141" y="120"/>
                  </a:lnTo>
                  <a:close/>
                  <a:moveTo>
                    <a:pt x="145" y="120"/>
                  </a:moveTo>
                  <a:cubicBezTo>
                    <a:pt x="145" y="119"/>
                    <a:pt x="143" y="119"/>
                    <a:pt x="142" y="121"/>
                  </a:cubicBezTo>
                  <a:cubicBezTo>
                    <a:pt x="144" y="120"/>
                    <a:pt x="144" y="120"/>
                    <a:pt x="145" y="120"/>
                  </a:cubicBezTo>
                  <a:close/>
                  <a:moveTo>
                    <a:pt x="152" y="123"/>
                  </a:moveTo>
                  <a:cubicBezTo>
                    <a:pt x="150" y="123"/>
                    <a:pt x="150" y="125"/>
                    <a:pt x="149" y="126"/>
                  </a:cubicBezTo>
                  <a:cubicBezTo>
                    <a:pt x="148" y="126"/>
                    <a:pt x="149" y="126"/>
                    <a:pt x="149" y="126"/>
                  </a:cubicBezTo>
                  <a:cubicBezTo>
                    <a:pt x="150" y="125"/>
                    <a:pt x="151" y="124"/>
                    <a:pt x="152" y="123"/>
                  </a:cubicBezTo>
                  <a:close/>
                  <a:moveTo>
                    <a:pt x="168" y="95"/>
                  </a:moveTo>
                  <a:cubicBezTo>
                    <a:pt x="168" y="95"/>
                    <a:pt x="167" y="96"/>
                    <a:pt x="166" y="97"/>
                  </a:cubicBezTo>
                  <a:cubicBezTo>
                    <a:pt x="167" y="96"/>
                    <a:pt x="167" y="96"/>
                    <a:pt x="167" y="96"/>
                  </a:cubicBezTo>
                  <a:lnTo>
                    <a:pt x="168" y="95"/>
                  </a:lnTo>
                  <a:close/>
                  <a:moveTo>
                    <a:pt x="167" y="97"/>
                  </a:moveTo>
                  <a:cubicBezTo>
                    <a:pt x="167" y="97"/>
                    <a:pt x="167" y="98"/>
                    <a:pt x="167" y="99"/>
                  </a:cubicBezTo>
                  <a:cubicBezTo>
                    <a:pt x="167" y="98"/>
                    <a:pt x="168" y="98"/>
                    <a:pt x="168" y="97"/>
                  </a:cubicBezTo>
                  <a:cubicBezTo>
                    <a:pt x="168" y="97"/>
                    <a:pt x="167" y="97"/>
                    <a:pt x="167" y="97"/>
                  </a:cubicBezTo>
                  <a:close/>
                  <a:moveTo>
                    <a:pt x="168" y="90"/>
                  </a:moveTo>
                  <a:cubicBezTo>
                    <a:pt x="167" y="91"/>
                    <a:pt x="167" y="91"/>
                    <a:pt x="166" y="92"/>
                  </a:cubicBezTo>
                  <a:cubicBezTo>
                    <a:pt x="167" y="92"/>
                    <a:pt x="168" y="91"/>
                    <a:pt x="168" y="90"/>
                  </a:cubicBezTo>
                  <a:close/>
                  <a:moveTo>
                    <a:pt x="170" y="97"/>
                  </a:moveTo>
                  <a:cubicBezTo>
                    <a:pt x="169" y="97"/>
                    <a:pt x="167" y="99"/>
                    <a:pt x="166" y="99"/>
                  </a:cubicBezTo>
                  <a:cubicBezTo>
                    <a:pt x="166" y="101"/>
                    <a:pt x="169" y="98"/>
                    <a:pt x="170" y="97"/>
                  </a:cubicBezTo>
                  <a:close/>
                  <a:moveTo>
                    <a:pt x="169" y="96"/>
                  </a:moveTo>
                  <a:cubicBezTo>
                    <a:pt x="168" y="97"/>
                    <a:pt x="168" y="97"/>
                    <a:pt x="168" y="97"/>
                  </a:cubicBezTo>
                  <a:cubicBezTo>
                    <a:pt x="170" y="97"/>
                    <a:pt x="170" y="95"/>
                    <a:pt x="169" y="96"/>
                  </a:cubicBezTo>
                  <a:close/>
                  <a:moveTo>
                    <a:pt x="192" y="71"/>
                  </a:moveTo>
                  <a:cubicBezTo>
                    <a:pt x="192" y="72"/>
                    <a:pt x="194" y="70"/>
                    <a:pt x="195" y="70"/>
                  </a:cubicBezTo>
                  <a:cubicBezTo>
                    <a:pt x="195" y="69"/>
                    <a:pt x="195" y="69"/>
                    <a:pt x="194" y="70"/>
                  </a:cubicBezTo>
                  <a:cubicBezTo>
                    <a:pt x="194" y="69"/>
                    <a:pt x="195" y="69"/>
                    <a:pt x="196" y="68"/>
                  </a:cubicBezTo>
                  <a:cubicBezTo>
                    <a:pt x="194" y="69"/>
                    <a:pt x="193" y="70"/>
                    <a:pt x="192" y="71"/>
                  </a:cubicBezTo>
                  <a:close/>
                  <a:moveTo>
                    <a:pt x="188" y="74"/>
                  </a:moveTo>
                  <a:cubicBezTo>
                    <a:pt x="189" y="74"/>
                    <a:pt x="189" y="73"/>
                    <a:pt x="190" y="73"/>
                  </a:cubicBezTo>
                  <a:cubicBezTo>
                    <a:pt x="190" y="72"/>
                    <a:pt x="192" y="71"/>
                    <a:pt x="190" y="71"/>
                  </a:cubicBezTo>
                  <a:cubicBezTo>
                    <a:pt x="190" y="72"/>
                    <a:pt x="189" y="73"/>
                    <a:pt x="187" y="74"/>
                  </a:cubicBezTo>
                  <a:cubicBezTo>
                    <a:pt x="187" y="74"/>
                    <a:pt x="187" y="74"/>
                    <a:pt x="188" y="74"/>
                  </a:cubicBezTo>
                  <a:close/>
                  <a:moveTo>
                    <a:pt x="185" y="84"/>
                  </a:moveTo>
                  <a:cubicBezTo>
                    <a:pt x="185" y="84"/>
                    <a:pt x="187" y="82"/>
                    <a:pt x="188" y="82"/>
                  </a:cubicBezTo>
                  <a:cubicBezTo>
                    <a:pt x="187" y="82"/>
                    <a:pt x="186" y="83"/>
                    <a:pt x="185" y="84"/>
                  </a:cubicBezTo>
                  <a:close/>
                  <a:moveTo>
                    <a:pt x="179" y="84"/>
                  </a:moveTo>
                  <a:cubicBezTo>
                    <a:pt x="180" y="84"/>
                    <a:pt x="180" y="83"/>
                    <a:pt x="181" y="82"/>
                  </a:cubicBezTo>
                  <a:cubicBezTo>
                    <a:pt x="180" y="83"/>
                    <a:pt x="179" y="83"/>
                    <a:pt x="179" y="84"/>
                  </a:cubicBezTo>
                  <a:close/>
                  <a:moveTo>
                    <a:pt x="178" y="89"/>
                  </a:moveTo>
                  <a:cubicBezTo>
                    <a:pt x="178" y="89"/>
                    <a:pt x="180" y="88"/>
                    <a:pt x="180" y="87"/>
                  </a:cubicBezTo>
                  <a:cubicBezTo>
                    <a:pt x="179" y="87"/>
                    <a:pt x="179" y="88"/>
                    <a:pt x="178" y="89"/>
                  </a:cubicBezTo>
                  <a:close/>
                  <a:moveTo>
                    <a:pt x="173" y="92"/>
                  </a:moveTo>
                  <a:cubicBezTo>
                    <a:pt x="174" y="92"/>
                    <a:pt x="174" y="91"/>
                    <a:pt x="175" y="91"/>
                  </a:cubicBezTo>
                  <a:cubicBezTo>
                    <a:pt x="175" y="90"/>
                    <a:pt x="173" y="91"/>
                    <a:pt x="173" y="92"/>
                  </a:cubicBezTo>
                  <a:close/>
                  <a:moveTo>
                    <a:pt x="174" y="93"/>
                  </a:moveTo>
                  <a:cubicBezTo>
                    <a:pt x="174" y="92"/>
                    <a:pt x="175" y="92"/>
                    <a:pt x="176" y="91"/>
                  </a:cubicBezTo>
                  <a:cubicBezTo>
                    <a:pt x="176" y="91"/>
                    <a:pt x="175" y="92"/>
                    <a:pt x="177" y="92"/>
                  </a:cubicBezTo>
                  <a:cubicBezTo>
                    <a:pt x="178" y="90"/>
                    <a:pt x="177" y="91"/>
                    <a:pt x="178" y="90"/>
                  </a:cubicBezTo>
                  <a:cubicBezTo>
                    <a:pt x="176" y="90"/>
                    <a:pt x="175" y="92"/>
                    <a:pt x="174" y="92"/>
                  </a:cubicBezTo>
                  <a:cubicBezTo>
                    <a:pt x="173" y="93"/>
                    <a:pt x="172" y="94"/>
                    <a:pt x="174" y="93"/>
                  </a:cubicBezTo>
                  <a:close/>
                  <a:moveTo>
                    <a:pt x="177" y="92"/>
                  </a:moveTo>
                  <a:cubicBezTo>
                    <a:pt x="176" y="93"/>
                    <a:pt x="176" y="92"/>
                    <a:pt x="174" y="93"/>
                  </a:cubicBezTo>
                  <a:cubicBezTo>
                    <a:pt x="175" y="94"/>
                    <a:pt x="177" y="93"/>
                    <a:pt x="177" y="92"/>
                  </a:cubicBezTo>
                  <a:close/>
                  <a:moveTo>
                    <a:pt x="180" y="91"/>
                  </a:move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8" y="92"/>
                    <a:pt x="177" y="93"/>
                  </a:cubicBezTo>
                  <a:cubicBezTo>
                    <a:pt x="177" y="93"/>
                    <a:pt x="179" y="92"/>
                    <a:pt x="180" y="91"/>
                  </a:cubicBezTo>
                  <a:close/>
                  <a:moveTo>
                    <a:pt x="186" y="88"/>
                  </a:moveTo>
                  <a:cubicBezTo>
                    <a:pt x="186" y="88"/>
                    <a:pt x="185" y="89"/>
                    <a:pt x="185" y="90"/>
                  </a:cubicBezTo>
                  <a:cubicBezTo>
                    <a:pt x="186" y="89"/>
                    <a:pt x="186" y="89"/>
                    <a:pt x="186" y="89"/>
                  </a:cubicBezTo>
                  <a:lnTo>
                    <a:pt x="186" y="88"/>
                  </a:lnTo>
                  <a:close/>
                  <a:moveTo>
                    <a:pt x="197" y="78"/>
                  </a:moveTo>
                  <a:cubicBezTo>
                    <a:pt x="197" y="77"/>
                    <a:pt x="193" y="79"/>
                    <a:pt x="193" y="80"/>
                  </a:cubicBezTo>
                  <a:cubicBezTo>
                    <a:pt x="191" y="80"/>
                    <a:pt x="193" y="78"/>
                    <a:pt x="195" y="78"/>
                  </a:cubicBezTo>
                  <a:cubicBezTo>
                    <a:pt x="194" y="77"/>
                    <a:pt x="192" y="79"/>
                    <a:pt x="191" y="80"/>
                  </a:cubicBezTo>
                  <a:cubicBezTo>
                    <a:pt x="191" y="80"/>
                    <a:pt x="191" y="80"/>
                    <a:pt x="192" y="79"/>
                  </a:cubicBezTo>
                  <a:cubicBezTo>
                    <a:pt x="191" y="81"/>
                    <a:pt x="190" y="81"/>
                    <a:pt x="189" y="82"/>
                  </a:cubicBezTo>
                  <a:cubicBezTo>
                    <a:pt x="188" y="82"/>
                    <a:pt x="190" y="81"/>
                    <a:pt x="190" y="81"/>
                  </a:cubicBezTo>
                  <a:cubicBezTo>
                    <a:pt x="188" y="82"/>
                    <a:pt x="185" y="86"/>
                    <a:pt x="183" y="86"/>
                  </a:cubicBezTo>
                  <a:cubicBezTo>
                    <a:pt x="182" y="87"/>
                    <a:pt x="181" y="89"/>
                    <a:pt x="179" y="90"/>
                  </a:cubicBezTo>
                  <a:cubicBezTo>
                    <a:pt x="181" y="90"/>
                    <a:pt x="181" y="88"/>
                    <a:pt x="182" y="89"/>
                  </a:cubicBezTo>
                  <a:cubicBezTo>
                    <a:pt x="182" y="88"/>
                    <a:pt x="183" y="87"/>
                    <a:pt x="183" y="87"/>
                  </a:cubicBezTo>
                  <a:cubicBezTo>
                    <a:pt x="185" y="85"/>
                    <a:pt x="187" y="84"/>
                    <a:pt x="189" y="83"/>
                  </a:cubicBezTo>
                  <a:cubicBezTo>
                    <a:pt x="190" y="81"/>
                    <a:pt x="190" y="81"/>
                    <a:pt x="190" y="81"/>
                  </a:cubicBezTo>
                  <a:cubicBezTo>
                    <a:pt x="192" y="81"/>
                    <a:pt x="193" y="81"/>
                    <a:pt x="195" y="79"/>
                  </a:cubicBezTo>
                  <a:cubicBezTo>
                    <a:pt x="195" y="79"/>
                    <a:pt x="194" y="80"/>
                    <a:pt x="194" y="80"/>
                  </a:cubicBezTo>
                  <a:cubicBezTo>
                    <a:pt x="193" y="80"/>
                    <a:pt x="196" y="78"/>
                    <a:pt x="197" y="78"/>
                  </a:cubicBezTo>
                  <a:close/>
                  <a:moveTo>
                    <a:pt x="198" y="76"/>
                  </a:moveTo>
                  <a:cubicBezTo>
                    <a:pt x="197" y="76"/>
                    <a:pt x="196" y="77"/>
                    <a:pt x="196" y="77"/>
                  </a:cubicBezTo>
                  <a:cubicBezTo>
                    <a:pt x="195" y="77"/>
                    <a:pt x="194" y="78"/>
                    <a:pt x="194" y="78"/>
                  </a:cubicBezTo>
                  <a:cubicBezTo>
                    <a:pt x="196" y="78"/>
                    <a:pt x="197" y="77"/>
                    <a:pt x="198" y="76"/>
                  </a:cubicBezTo>
                  <a:close/>
                  <a:moveTo>
                    <a:pt x="198" y="69"/>
                  </a:moveTo>
                  <a:cubicBezTo>
                    <a:pt x="198" y="69"/>
                    <a:pt x="197" y="70"/>
                    <a:pt x="197" y="71"/>
                  </a:cubicBezTo>
                  <a:cubicBezTo>
                    <a:pt x="198" y="70"/>
                    <a:pt x="199" y="69"/>
                    <a:pt x="198" y="69"/>
                  </a:cubicBezTo>
                  <a:close/>
                  <a:moveTo>
                    <a:pt x="199" y="67"/>
                  </a:moveTo>
                  <a:cubicBezTo>
                    <a:pt x="198" y="67"/>
                    <a:pt x="197" y="68"/>
                    <a:pt x="196" y="69"/>
                  </a:cubicBezTo>
                  <a:cubicBezTo>
                    <a:pt x="196" y="69"/>
                    <a:pt x="198" y="68"/>
                    <a:pt x="199" y="68"/>
                  </a:cubicBezTo>
                  <a:cubicBezTo>
                    <a:pt x="199" y="67"/>
                    <a:pt x="199" y="67"/>
                    <a:pt x="199" y="67"/>
                  </a:cubicBezTo>
                  <a:close/>
                  <a:moveTo>
                    <a:pt x="202" y="89"/>
                  </a:moveTo>
                  <a:cubicBezTo>
                    <a:pt x="203" y="89"/>
                    <a:pt x="205" y="88"/>
                    <a:pt x="203" y="88"/>
                  </a:cubicBezTo>
                  <a:cubicBezTo>
                    <a:pt x="202" y="89"/>
                    <a:pt x="203" y="89"/>
                    <a:pt x="202" y="89"/>
                  </a:cubicBezTo>
                  <a:close/>
                  <a:moveTo>
                    <a:pt x="63" y="224"/>
                  </a:moveTo>
                  <a:cubicBezTo>
                    <a:pt x="62" y="224"/>
                    <a:pt x="61" y="226"/>
                    <a:pt x="62" y="226"/>
                  </a:cubicBezTo>
                  <a:cubicBezTo>
                    <a:pt x="63" y="226"/>
                    <a:pt x="63" y="224"/>
                    <a:pt x="63" y="224"/>
                  </a:cubicBezTo>
                  <a:close/>
                  <a:moveTo>
                    <a:pt x="25" y="298"/>
                  </a:moveTo>
                  <a:cubicBezTo>
                    <a:pt x="25" y="298"/>
                    <a:pt x="24" y="300"/>
                    <a:pt x="24" y="302"/>
                  </a:cubicBezTo>
                  <a:cubicBezTo>
                    <a:pt x="25" y="301"/>
                    <a:pt x="24" y="300"/>
                    <a:pt x="25" y="299"/>
                  </a:cubicBezTo>
                  <a:cubicBezTo>
                    <a:pt x="25" y="299"/>
                    <a:pt x="25" y="299"/>
                    <a:pt x="25" y="298"/>
                  </a:cubicBezTo>
                  <a:close/>
                  <a:moveTo>
                    <a:pt x="51" y="260"/>
                  </a:moveTo>
                  <a:cubicBezTo>
                    <a:pt x="51" y="261"/>
                    <a:pt x="50" y="261"/>
                    <a:pt x="50" y="263"/>
                  </a:cubicBezTo>
                  <a:cubicBezTo>
                    <a:pt x="51" y="262"/>
                    <a:pt x="51" y="261"/>
                    <a:pt x="51" y="260"/>
                  </a:cubicBezTo>
                  <a:close/>
                  <a:moveTo>
                    <a:pt x="71" y="226"/>
                  </a:moveTo>
                  <a:cubicBezTo>
                    <a:pt x="71" y="225"/>
                    <a:pt x="69" y="227"/>
                    <a:pt x="69" y="228"/>
                  </a:cubicBezTo>
                  <a:cubicBezTo>
                    <a:pt x="70" y="228"/>
                    <a:pt x="70" y="226"/>
                    <a:pt x="71" y="226"/>
                  </a:cubicBezTo>
                  <a:close/>
                  <a:moveTo>
                    <a:pt x="81" y="201"/>
                  </a:moveTo>
                  <a:cubicBezTo>
                    <a:pt x="81" y="202"/>
                    <a:pt x="83" y="200"/>
                    <a:pt x="83" y="199"/>
                  </a:cubicBezTo>
                  <a:cubicBezTo>
                    <a:pt x="83" y="198"/>
                    <a:pt x="81" y="201"/>
                    <a:pt x="81" y="201"/>
                  </a:cubicBezTo>
                  <a:close/>
                  <a:moveTo>
                    <a:pt x="66" y="221"/>
                  </a:moveTo>
                  <a:cubicBezTo>
                    <a:pt x="65" y="222"/>
                    <a:pt x="65" y="222"/>
                    <a:pt x="65" y="222"/>
                  </a:cubicBezTo>
                  <a:cubicBezTo>
                    <a:pt x="64" y="223"/>
                    <a:pt x="65" y="222"/>
                    <a:pt x="65" y="223"/>
                  </a:cubicBezTo>
                  <a:cubicBezTo>
                    <a:pt x="65" y="223"/>
                    <a:pt x="66" y="222"/>
                    <a:pt x="66" y="221"/>
                  </a:cubicBezTo>
                  <a:close/>
                  <a:moveTo>
                    <a:pt x="67" y="222"/>
                  </a:moveTo>
                  <a:cubicBezTo>
                    <a:pt x="66" y="222"/>
                    <a:pt x="66" y="223"/>
                    <a:pt x="66" y="223"/>
                  </a:cubicBezTo>
                  <a:cubicBezTo>
                    <a:pt x="67" y="223"/>
                    <a:pt x="65" y="225"/>
                    <a:pt x="66" y="225"/>
                  </a:cubicBezTo>
                  <a:cubicBezTo>
                    <a:pt x="68" y="223"/>
                    <a:pt x="66" y="223"/>
                    <a:pt x="67" y="222"/>
                  </a:cubicBezTo>
                  <a:close/>
                  <a:moveTo>
                    <a:pt x="76" y="210"/>
                  </a:moveTo>
                  <a:cubicBezTo>
                    <a:pt x="75" y="211"/>
                    <a:pt x="74" y="212"/>
                    <a:pt x="74" y="213"/>
                  </a:cubicBezTo>
                  <a:cubicBezTo>
                    <a:pt x="73" y="213"/>
                    <a:pt x="72" y="216"/>
                    <a:pt x="70" y="217"/>
                  </a:cubicBezTo>
                  <a:cubicBezTo>
                    <a:pt x="71" y="218"/>
                    <a:pt x="69" y="219"/>
                    <a:pt x="69" y="220"/>
                  </a:cubicBezTo>
                  <a:cubicBezTo>
                    <a:pt x="68" y="221"/>
                    <a:pt x="67" y="221"/>
                    <a:pt x="67" y="222"/>
                  </a:cubicBezTo>
                  <a:cubicBezTo>
                    <a:pt x="68" y="222"/>
                    <a:pt x="69" y="221"/>
                    <a:pt x="69" y="220"/>
                  </a:cubicBezTo>
                  <a:cubicBezTo>
                    <a:pt x="70" y="219"/>
                    <a:pt x="69" y="221"/>
                    <a:pt x="69" y="221"/>
                  </a:cubicBezTo>
                  <a:cubicBezTo>
                    <a:pt x="69" y="221"/>
                    <a:pt x="71" y="218"/>
                    <a:pt x="72" y="216"/>
                  </a:cubicBezTo>
                  <a:cubicBezTo>
                    <a:pt x="73" y="216"/>
                    <a:pt x="72" y="216"/>
                    <a:pt x="74" y="215"/>
                  </a:cubicBezTo>
                  <a:cubicBezTo>
                    <a:pt x="75" y="213"/>
                    <a:pt x="74" y="212"/>
                    <a:pt x="76" y="210"/>
                  </a:cubicBezTo>
                  <a:close/>
                  <a:moveTo>
                    <a:pt x="80" y="226"/>
                  </a:moveTo>
                  <a:cubicBezTo>
                    <a:pt x="79" y="227"/>
                    <a:pt x="78" y="227"/>
                    <a:pt x="78" y="229"/>
                  </a:cubicBezTo>
                  <a:cubicBezTo>
                    <a:pt x="79" y="228"/>
                    <a:pt x="80" y="226"/>
                    <a:pt x="80" y="226"/>
                  </a:cubicBezTo>
                  <a:close/>
                  <a:moveTo>
                    <a:pt x="83" y="204"/>
                  </a:moveTo>
                  <a:cubicBezTo>
                    <a:pt x="83" y="203"/>
                    <a:pt x="84" y="202"/>
                    <a:pt x="84" y="202"/>
                  </a:cubicBezTo>
                  <a:cubicBezTo>
                    <a:pt x="84" y="201"/>
                    <a:pt x="84" y="202"/>
                    <a:pt x="85" y="200"/>
                  </a:cubicBezTo>
                  <a:cubicBezTo>
                    <a:pt x="84" y="200"/>
                    <a:pt x="83" y="202"/>
                    <a:pt x="83" y="204"/>
                  </a:cubicBezTo>
                  <a:cubicBezTo>
                    <a:pt x="82" y="205"/>
                    <a:pt x="81" y="205"/>
                    <a:pt x="80" y="206"/>
                  </a:cubicBezTo>
                  <a:cubicBezTo>
                    <a:pt x="81" y="206"/>
                    <a:pt x="81" y="205"/>
                    <a:pt x="80" y="205"/>
                  </a:cubicBezTo>
                  <a:cubicBezTo>
                    <a:pt x="82" y="204"/>
                    <a:pt x="83" y="202"/>
                    <a:pt x="83" y="201"/>
                  </a:cubicBezTo>
                  <a:cubicBezTo>
                    <a:pt x="82" y="201"/>
                    <a:pt x="82" y="203"/>
                    <a:pt x="81" y="20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78" y="207"/>
                    <a:pt x="76" y="210"/>
                    <a:pt x="77" y="211"/>
                  </a:cubicBezTo>
                  <a:cubicBezTo>
                    <a:pt x="76" y="211"/>
                    <a:pt x="76" y="211"/>
                    <a:pt x="76" y="210"/>
                  </a:cubicBezTo>
                  <a:cubicBezTo>
                    <a:pt x="75" y="212"/>
                    <a:pt x="76" y="212"/>
                    <a:pt x="76" y="212"/>
                  </a:cubicBezTo>
                  <a:cubicBezTo>
                    <a:pt x="77" y="210"/>
                    <a:pt x="77" y="211"/>
                    <a:pt x="78" y="211"/>
                  </a:cubicBezTo>
                  <a:cubicBezTo>
                    <a:pt x="79" y="208"/>
                    <a:pt x="81" y="207"/>
                    <a:pt x="82" y="205"/>
                  </a:cubicBezTo>
                  <a:cubicBezTo>
                    <a:pt x="82" y="205"/>
                    <a:pt x="82" y="205"/>
                    <a:pt x="83" y="204"/>
                  </a:cubicBezTo>
                  <a:close/>
                  <a:moveTo>
                    <a:pt x="86" y="219"/>
                  </a:moveTo>
                  <a:cubicBezTo>
                    <a:pt x="84" y="219"/>
                    <a:pt x="84" y="221"/>
                    <a:pt x="83" y="221"/>
                  </a:cubicBezTo>
                  <a:cubicBezTo>
                    <a:pt x="83" y="222"/>
                    <a:pt x="85" y="220"/>
                    <a:pt x="86" y="219"/>
                  </a:cubicBezTo>
                  <a:close/>
                  <a:moveTo>
                    <a:pt x="88" y="195"/>
                  </a:moveTo>
                  <a:cubicBezTo>
                    <a:pt x="87" y="196"/>
                    <a:pt x="86" y="198"/>
                    <a:pt x="85" y="199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86" y="198"/>
                    <a:pt x="87" y="197"/>
                    <a:pt x="88" y="197"/>
                  </a:cubicBezTo>
                  <a:lnTo>
                    <a:pt x="88" y="195"/>
                  </a:lnTo>
                  <a:close/>
                  <a:moveTo>
                    <a:pt x="92" y="191"/>
                  </a:moveTo>
                  <a:cubicBezTo>
                    <a:pt x="92" y="192"/>
                    <a:pt x="91" y="193"/>
                    <a:pt x="90" y="194"/>
                  </a:cubicBezTo>
                  <a:cubicBezTo>
                    <a:pt x="91" y="193"/>
                    <a:pt x="92" y="192"/>
                    <a:pt x="92" y="191"/>
                  </a:cubicBezTo>
                  <a:close/>
                  <a:moveTo>
                    <a:pt x="96" y="207"/>
                  </a:moveTo>
                  <a:cubicBezTo>
                    <a:pt x="96" y="207"/>
                    <a:pt x="95" y="208"/>
                    <a:pt x="94" y="209"/>
                  </a:cubicBezTo>
                  <a:cubicBezTo>
                    <a:pt x="95" y="209"/>
                    <a:pt x="96" y="208"/>
                    <a:pt x="96" y="207"/>
                  </a:cubicBezTo>
                  <a:close/>
                  <a:moveTo>
                    <a:pt x="97" y="185"/>
                  </a:moveTo>
                  <a:cubicBezTo>
                    <a:pt x="96" y="187"/>
                    <a:pt x="95" y="187"/>
                    <a:pt x="94" y="189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92" y="191"/>
                    <a:pt x="92" y="191"/>
                    <a:pt x="91" y="192"/>
                  </a:cubicBezTo>
                  <a:cubicBezTo>
                    <a:pt x="92" y="192"/>
                    <a:pt x="93" y="190"/>
                    <a:pt x="94" y="190"/>
                  </a:cubicBezTo>
                  <a:cubicBezTo>
                    <a:pt x="94" y="191"/>
                    <a:pt x="93" y="191"/>
                    <a:pt x="92" y="192"/>
                  </a:cubicBezTo>
                  <a:cubicBezTo>
                    <a:pt x="93" y="192"/>
                    <a:pt x="94" y="191"/>
                    <a:pt x="95" y="190"/>
                  </a:cubicBezTo>
                  <a:cubicBezTo>
                    <a:pt x="95" y="189"/>
                    <a:pt x="95" y="189"/>
                    <a:pt x="94" y="189"/>
                  </a:cubicBezTo>
                  <a:cubicBezTo>
                    <a:pt x="95" y="188"/>
                    <a:pt x="96" y="187"/>
                    <a:pt x="97" y="186"/>
                  </a:cubicBezTo>
                  <a:cubicBezTo>
                    <a:pt x="98" y="185"/>
                    <a:pt x="97" y="186"/>
                    <a:pt x="97" y="185"/>
                  </a:cubicBezTo>
                  <a:close/>
                  <a:moveTo>
                    <a:pt x="100" y="183"/>
                  </a:moveTo>
                  <a:cubicBezTo>
                    <a:pt x="100" y="182"/>
                    <a:pt x="98" y="184"/>
                    <a:pt x="98" y="185"/>
                  </a:cubicBezTo>
                  <a:cubicBezTo>
                    <a:pt x="99" y="184"/>
                    <a:pt x="99" y="184"/>
                    <a:pt x="100" y="183"/>
                  </a:cubicBezTo>
                  <a:close/>
                  <a:moveTo>
                    <a:pt x="102" y="199"/>
                  </a:moveTo>
                  <a:cubicBezTo>
                    <a:pt x="101" y="200"/>
                    <a:pt x="100" y="201"/>
                    <a:pt x="100" y="201"/>
                  </a:cubicBezTo>
                  <a:cubicBezTo>
                    <a:pt x="101" y="201"/>
                    <a:pt x="102" y="199"/>
                    <a:pt x="102" y="199"/>
                  </a:cubicBezTo>
                  <a:close/>
                  <a:moveTo>
                    <a:pt x="108" y="174"/>
                  </a:moveTo>
                  <a:cubicBezTo>
                    <a:pt x="107" y="175"/>
                    <a:pt x="106" y="176"/>
                    <a:pt x="105" y="177"/>
                  </a:cubicBezTo>
                  <a:cubicBezTo>
                    <a:pt x="105" y="179"/>
                    <a:pt x="107" y="176"/>
                    <a:pt x="108" y="174"/>
                  </a:cubicBezTo>
                  <a:close/>
                  <a:moveTo>
                    <a:pt x="110" y="172"/>
                  </a:moveTo>
                  <a:cubicBezTo>
                    <a:pt x="109" y="172"/>
                    <a:pt x="109" y="173"/>
                    <a:pt x="108" y="174"/>
                  </a:cubicBezTo>
                  <a:cubicBezTo>
                    <a:pt x="109" y="173"/>
                    <a:pt x="110" y="172"/>
                    <a:pt x="110" y="172"/>
                  </a:cubicBezTo>
                  <a:close/>
                  <a:moveTo>
                    <a:pt x="111" y="167"/>
                  </a:moveTo>
                  <a:cubicBezTo>
                    <a:pt x="111" y="166"/>
                    <a:pt x="109" y="168"/>
                    <a:pt x="109" y="169"/>
                  </a:cubicBezTo>
                  <a:cubicBezTo>
                    <a:pt x="110" y="169"/>
                    <a:pt x="110" y="167"/>
                    <a:pt x="111" y="167"/>
                  </a:cubicBezTo>
                  <a:close/>
                  <a:moveTo>
                    <a:pt x="112" y="170"/>
                  </a:move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0"/>
                    <a:pt x="113" y="170"/>
                  </a:cubicBezTo>
                  <a:cubicBezTo>
                    <a:pt x="113" y="169"/>
                    <a:pt x="113" y="169"/>
                    <a:pt x="112" y="170"/>
                  </a:cubicBezTo>
                  <a:close/>
                  <a:moveTo>
                    <a:pt x="114" y="167"/>
                  </a:moveTo>
                  <a:cubicBezTo>
                    <a:pt x="114" y="167"/>
                    <a:pt x="113" y="167"/>
                    <a:pt x="113" y="168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2" y="168"/>
                    <a:pt x="112" y="169"/>
                    <a:pt x="112" y="169"/>
                  </a:cubicBezTo>
                  <a:cubicBezTo>
                    <a:pt x="113" y="169"/>
                    <a:pt x="114" y="168"/>
                    <a:pt x="114" y="167"/>
                  </a:cubicBezTo>
                  <a:close/>
                  <a:moveTo>
                    <a:pt x="116" y="184"/>
                  </a:moveTo>
                  <a:cubicBezTo>
                    <a:pt x="115" y="185"/>
                    <a:pt x="115" y="186"/>
                    <a:pt x="114" y="187"/>
                  </a:cubicBezTo>
                  <a:cubicBezTo>
                    <a:pt x="113" y="187"/>
                    <a:pt x="116" y="186"/>
                    <a:pt x="116" y="184"/>
                  </a:cubicBezTo>
                  <a:close/>
                  <a:moveTo>
                    <a:pt x="126" y="152"/>
                  </a:moveTo>
                  <a:cubicBezTo>
                    <a:pt x="125" y="153"/>
                    <a:pt x="123" y="154"/>
                    <a:pt x="121" y="156"/>
                  </a:cubicBezTo>
                  <a:cubicBezTo>
                    <a:pt x="123" y="155"/>
                    <a:pt x="124" y="154"/>
                    <a:pt x="126" y="152"/>
                  </a:cubicBezTo>
                  <a:close/>
                  <a:moveTo>
                    <a:pt x="127" y="173"/>
                  </a:moveTo>
                  <a:cubicBezTo>
                    <a:pt x="126" y="174"/>
                    <a:pt x="124" y="176"/>
                    <a:pt x="124" y="177"/>
                  </a:cubicBezTo>
                  <a:cubicBezTo>
                    <a:pt x="125" y="176"/>
                    <a:pt x="126" y="175"/>
                    <a:pt x="127" y="173"/>
                  </a:cubicBezTo>
                  <a:close/>
                  <a:moveTo>
                    <a:pt x="132" y="151"/>
                  </a:moveTo>
                  <a:cubicBezTo>
                    <a:pt x="131" y="152"/>
                    <a:pt x="131" y="152"/>
                    <a:pt x="131" y="153"/>
                  </a:cubicBezTo>
                  <a:cubicBezTo>
                    <a:pt x="132" y="152"/>
                    <a:pt x="133" y="151"/>
                    <a:pt x="132" y="151"/>
                  </a:cubicBezTo>
                  <a:close/>
                  <a:moveTo>
                    <a:pt x="137" y="141"/>
                  </a:moveTo>
                  <a:cubicBezTo>
                    <a:pt x="136" y="142"/>
                    <a:pt x="135" y="142"/>
                    <a:pt x="135" y="143"/>
                  </a:cubicBezTo>
                  <a:cubicBezTo>
                    <a:pt x="136" y="142"/>
                    <a:pt x="137" y="142"/>
                    <a:pt x="138" y="142"/>
                  </a:cubicBezTo>
                  <a:cubicBezTo>
                    <a:pt x="138" y="140"/>
                    <a:pt x="138" y="141"/>
                    <a:pt x="137" y="141"/>
                  </a:cubicBezTo>
                  <a:close/>
                  <a:moveTo>
                    <a:pt x="158" y="123"/>
                  </a:moveTo>
                  <a:cubicBezTo>
                    <a:pt x="157" y="123"/>
                    <a:pt x="156" y="124"/>
                    <a:pt x="155" y="125"/>
                  </a:cubicBezTo>
                  <a:cubicBezTo>
                    <a:pt x="156" y="125"/>
                    <a:pt x="157" y="124"/>
                    <a:pt x="158" y="123"/>
                  </a:cubicBezTo>
                  <a:close/>
                  <a:moveTo>
                    <a:pt x="166" y="121"/>
                  </a:moveTo>
                  <a:cubicBezTo>
                    <a:pt x="165" y="122"/>
                    <a:pt x="164" y="123"/>
                    <a:pt x="163" y="124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4" y="123"/>
                    <a:pt x="166" y="122"/>
                    <a:pt x="166" y="121"/>
                  </a:cubicBezTo>
                  <a:close/>
                  <a:moveTo>
                    <a:pt x="234" y="56"/>
                  </a:moveTo>
                  <a:cubicBezTo>
                    <a:pt x="236" y="55"/>
                    <a:pt x="237" y="55"/>
                    <a:pt x="236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7" y="56"/>
                    <a:pt x="237" y="55"/>
                    <a:pt x="238" y="55"/>
                  </a:cubicBezTo>
                  <a:cubicBezTo>
                    <a:pt x="236" y="55"/>
                    <a:pt x="236" y="55"/>
                    <a:pt x="234" y="56"/>
                  </a:cubicBezTo>
                  <a:close/>
                  <a:moveTo>
                    <a:pt x="222" y="63"/>
                  </a:moveTo>
                  <a:cubicBezTo>
                    <a:pt x="222" y="63"/>
                    <a:pt x="220" y="64"/>
                    <a:pt x="219" y="64"/>
                  </a:cubicBezTo>
                  <a:cubicBezTo>
                    <a:pt x="219" y="65"/>
                    <a:pt x="221" y="64"/>
                    <a:pt x="222" y="63"/>
                  </a:cubicBezTo>
                  <a:close/>
                  <a:moveTo>
                    <a:pt x="214" y="58"/>
                  </a:moveTo>
                  <a:cubicBezTo>
                    <a:pt x="214" y="59"/>
                    <a:pt x="214" y="59"/>
                    <a:pt x="214" y="59"/>
                  </a:cubicBezTo>
                  <a:cubicBezTo>
                    <a:pt x="215" y="58"/>
                    <a:pt x="215" y="58"/>
                    <a:pt x="216" y="58"/>
                  </a:cubicBezTo>
                  <a:cubicBezTo>
                    <a:pt x="217" y="57"/>
                    <a:pt x="217" y="57"/>
                    <a:pt x="217" y="56"/>
                  </a:cubicBezTo>
                  <a:cubicBezTo>
                    <a:pt x="216" y="57"/>
                    <a:pt x="215" y="58"/>
                    <a:pt x="214" y="58"/>
                  </a:cubicBezTo>
                  <a:close/>
                  <a:moveTo>
                    <a:pt x="213" y="67"/>
                  </a:moveTo>
                  <a:cubicBezTo>
                    <a:pt x="214" y="67"/>
                    <a:pt x="215" y="66"/>
                    <a:pt x="216" y="65"/>
                  </a:cubicBezTo>
                  <a:cubicBezTo>
                    <a:pt x="215" y="66"/>
                    <a:pt x="213" y="67"/>
                    <a:pt x="212" y="67"/>
                  </a:cubicBezTo>
                  <a:cubicBezTo>
                    <a:pt x="211" y="69"/>
                    <a:pt x="214" y="67"/>
                    <a:pt x="213" y="67"/>
                  </a:cubicBezTo>
                  <a:close/>
                  <a:moveTo>
                    <a:pt x="213" y="59"/>
                  </a:moveTo>
                  <a:cubicBezTo>
                    <a:pt x="212" y="59"/>
                    <a:pt x="211" y="60"/>
                    <a:pt x="210" y="61"/>
                  </a:cubicBezTo>
                  <a:cubicBezTo>
                    <a:pt x="211" y="60"/>
                    <a:pt x="212" y="60"/>
                    <a:pt x="213" y="59"/>
                  </a:cubicBezTo>
                  <a:close/>
                  <a:moveTo>
                    <a:pt x="210" y="60"/>
                  </a:moveTo>
                  <a:cubicBezTo>
                    <a:pt x="211" y="59"/>
                    <a:pt x="210" y="59"/>
                    <a:pt x="211" y="59"/>
                  </a:cubicBezTo>
                  <a:cubicBezTo>
                    <a:pt x="212" y="58"/>
                    <a:pt x="211" y="59"/>
                    <a:pt x="212" y="59"/>
                  </a:cubicBezTo>
                  <a:cubicBezTo>
                    <a:pt x="214" y="58"/>
                    <a:pt x="213" y="57"/>
                    <a:pt x="214" y="56"/>
                  </a:cubicBezTo>
                  <a:cubicBezTo>
                    <a:pt x="213" y="57"/>
                    <a:pt x="211" y="58"/>
                    <a:pt x="210" y="59"/>
                  </a:cubicBezTo>
                  <a:cubicBezTo>
                    <a:pt x="210" y="59"/>
                    <a:pt x="209" y="60"/>
                    <a:pt x="210" y="60"/>
                  </a:cubicBezTo>
                  <a:close/>
                  <a:moveTo>
                    <a:pt x="208" y="66"/>
                  </a:moveTo>
                  <a:cubicBezTo>
                    <a:pt x="209" y="65"/>
                    <a:pt x="211" y="65"/>
                    <a:pt x="212" y="64"/>
                  </a:cubicBezTo>
                  <a:cubicBezTo>
                    <a:pt x="211" y="64"/>
                    <a:pt x="208" y="66"/>
                    <a:pt x="208" y="66"/>
                  </a:cubicBezTo>
                  <a:close/>
                  <a:moveTo>
                    <a:pt x="205" y="63"/>
                  </a:moveTo>
                  <a:cubicBezTo>
                    <a:pt x="206" y="63"/>
                    <a:pt x="207" y="62"/>
                    <a:pt x="208" y="62"/>
                  </a:cubicBezTo>
                  <a:cubicBezTo>
                    <a:pt x="208" y="62"/>
                    <a:pt x="207" y="62"/>
                    <a:pt x="207" y="62"/>
                  </a:cubicBezTo>
                  <a:cubicBezTo>
                    <a:pt x="207" y="62"/>
                    <a:pt x="206" y="63"/>
                    <a:pt x="205" y="63"/>
                  </a:cubicBezTo>
                  <a:close/>
                  <a:moveTo>
                    <a:pt x="202" y="74"/>
                  </a:moveTo>
                  <a:cubicBezTo>
                    <a:pt x="200" y="75"/>
                    <a:pt x="200" y="75"/>
                    <a:pt x="200" y="75"/>
                  </a:cubicBezTo>
                  <a:cubicBezTo>
                    <a:pt x="199" y="76"/>
                    <a:pt x="201" y="76"/>
                    <a:pt x="200" y="76"/>
                  </a:cubicBezTo>
                  <a:cubicBezTo>
                    <a:pt x="202" y="75"/>
                    <a:pt x="202" y="75"/>
                    <a:pt x="202" y="74"/>
                  </a:cubicBezTo>
                  <a:close/>
                  <a:moveTo>
                    <a:pt x="203" y="73"/>
                  </a:moveTo>
                  <a:cubicBezTo>
                    <a:pt x="204" y="72"/>
                    <a:pt x="203" y="73"/>
                    <a:pt x="202" y="73"/>
                  </a:cubicBezTo>
                  <a:cubicBezTo>
                    <a:pt x="202" y="74"/>
                    <a:pt x="201" y="74"/>
                    <a:pt x="199" y="75"/>
                  </a:cubicBezTo>
                  <a:cubicBezTo>
                    <a:pt x="201" y="75"/>
                    <a:pt x="202" y="73"/>
                    <a:pt x="203" y="73"/>
                  </a:cubicBezTo>
                  <a:close/>
                  <a:moveTo>
                    <a:pt x="205" y="63"/>
                  </a:moveTo>
                  <a:cubicBezTo>
                    <a:pt x="203" y="64"/>
                    <a:pt x="202" y="65"/>
                    <a:pt x="201" y="66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202" y="65"/>
                    <a:pt x="203" y="65"/>
                    <a:pt x="205" y="63"/>
                  </a:cubicBezTo>
                  <a:close/>
                  <a:moveTo>
                    <a:pt x="208" y="73"/>
                  </a:moveTo>
                  <a:cubicBezTo>
                    <a:pt x="208" y="72"/>
                    <a:pt x="208" y="72"/>
                    <a:pt x="208" y="72"/>
                  </a:cubicBezTo>
                  <a:cubicBezTo>
                    <a:pt x="208" y="72"/>
                    <a:pt x="207" y="72"/>
                    <a:pt x="207" y="73"/>
                  </a:cubicBezTo>
                  <a:cubicBezTo>
                    <a:pt x="206" y="74"/>
                    <a:pt x="206" y="74"/>
                    <a:pt x="205" y="75"/>
                  </a:cubicBezTo>
                  <a:cubicBezTo>
                    <a:pt x="206" y="75"/>
                    <a:pt x="206" y="74"/>
                    <a:pt x="207" y="74"/>
                  </a:cubicBezTo>
                  <a:cubicBezTo>
                    <a:pt x="208" y="73"/>
                    <a:pt x="206" y="73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lose/>
                  <a:moveTo>
                    <a:pt x="212" y="69"/>
                  </a:moveTo>
                  <a:cubicBezTo>
                    <a:pt x="212" y="69"/>
                    <a:pt x="212" y="70"/>
                    <a:pt x="213" y="69"/>
                  </a:cubicBezTo>
                  <a:cubicBezTo>
                    <a:pt x="214" y="68"/>
                    <a:pt x="214" y="68"/>
                    <a:pt x="216" y="67"/>
                  </a:cubicBezTo>
                  <a:cubicBezTo>
                    <a:pt x="217" y="66"/>
                    <a:pt x="218" y="65"/>
                    <a:pt x="218" y="65"/>
                  </a:cubicBezTo>
                  <a:cubicBezTo>
                    <a:pt x="217" y="65"/>
                    <a:pt x="215" y="66"/>
                    <a:pt x="216" y="66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4" y="67"/>
                    <a:pt x="215" y="67"/>
                    <a:pt x="214" y="67"/>
                  </a:cubicBezTo>
                  <a:cubicBezTo>
                    <a:pt x="213" y="68"/>
                    <a:pt x="213" y="68"/>
                    <a:pt x="213" y="69"/>
                  </a:cubicBezTo>
                  <a:cubicBezTo>
                    <a:pt x="212" y="69"/>
                    <a:pt x="212" y="69"/>
                    <a:pt x="212" y="68"/>
                  </a:cubicBezTo>
                  <a:cubicBezTo>
                    <a:pt x="210" y="69"/>
                    <a:pt x="208" y="71"/>
                    <a:pt x="205" y="72"/>
                  </a:cubicBezTo>
                  <a:cubicBezTo>
                    <a:pt x="206" y="73"/>
                    <a:pt x="210" y="71"/>
                    <a:pt x="212" y="69"/>
                  </a:cubicBezTo>
                  <a:close/>
                  <a:moveTo>
                    <a:pt x="222" y="76"/>
                  </a:moveTo>
                  <a:cubicBezTo>
                    <a:pt x="218" y="78"/>
                    <a:pt x="214" y="81"/>
                    <a:pt x="210" y="83"/>
                  </a:cubicBezTo>
                  <a:cubicBezTo>
                    <a:pt x="211" y="83"/>
                    <a:pt x="211" y="83"/>
                    <a:pt x="212" y="82"/>
                  </a:cubicBezTo>
                  <a:cubicBezTo>
                    <a:pt x="212" y="82"/>
                    <a:pt x="211" y="83"/>
                    <a:pt x="212" y="84"/>
                  </a:cubicBezTo>
                  <a:cubicBezTo>
                    <a:pt x="212" y="84"/>
                    <a:pt x="213" y="83"/>
                    <a:pt x="213" y="83"/>
                  </a:cubicBezTo>
                  <a:cubicBezTo>
                    <a:pt x="214" y="82"/>
                    <a:pt x="213" y="83"/>
                    <a:pt x="213" y="82"/>
                  </a:cubicBezTo>
                  <a:cubicBezTo>
                    <a:pt x="215" y="81"/>
                    <a:pt x="214" y="82"/>
                    <a:pt x="215" y="82"/>
                  </a:cubicBezTo>
                  <a:cubicBezTo>
                    <a:pt x="215" y="81"/>
                    <a:pt x="216" y="81"/>
                    <a:pt x="216" y="80"/>
                  </a:cubicBezTo>
                  <a:cubicBezTo>
                    <a:pt x="215" y="80"/>
                    <a:pt x="215" y="81"/>
                    <a:pt x="214" y="81"/>
                  </a:cubicBezTo>
                  <a:cubicBezTo>
                    <a:pt x="215" y="80"/>
                    <a:pt x="216" y="80"/>
                    <a:pt x="217" y="79"/>
                  </a:cubicBezTo>
                  <a:cubicBezTo>
                    <a:pt x="219" y="78"/>
                    <a:pt x="218" y="79"/>
                    <a:pt x="220" y="78"/>
                  </a:cubicBezTo>
                  <a:cubicBezTo>
                    <a:pt x="220" y="78"/>
                    <a:pt x="219" y="78"/>
                    <a:pt x="219" y="78"/>
                  </a:cubicBezTo>
                  <a:cubicBezTo>
                    <a:pt x="219" y="77"/>
                    <a:pt x="221" y="78"/>
                    <a:pt x="222" y="76"/>
                  </a:cubicBezTo>
                  <a:close/>
                  <a:moveTo>
                    <a:pt x="225" y="75"/>
                  </a:moveTo>
                  <a:cubicBezTo>
                    <a:pt x="224" y="75"/>
                    <a:pt x="222" y="77"/>
                    <a:pt x="224" y="76"/>
                  </a:cubicBezTo>
                  <a:cubicBezTo>
                    <a:pt x="223" y="76"/>
                    <a:pt x="225" y="75"/>
                    <a:pt x="225" y="75"/>
                  </a:cubicBezTo>
                  <a:close/>
                  <a:moveTo>
                    <a:pt x="228" y="73"/>
                  </a:moveTo>
                  <a:cubicBezTo>
                    <a:pt x="227" y="73"/>
                    <a:pt x="226" y="74"/>
                    <a:pt x="225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7" y="74"/>
                    <a:pt x="229" y="73"/>
                    <a:pt x="228" y="73"/>
                  </a:cubicBezTo>
                  <a:close/>
                  <a:moveTo>
                    <a:pt x="232" y="57"/>
                  </a:moveTo>
                  <a:cubicBezTo>
                    <a:pt x="229" y="58"/>
                    <a:pt x="226" y="61"/>
                    <a:pt x="223" y="61"/>
                  </a:cubicBezTo>
                  <a:cubicBezTo>
                    <a:pt x="224" y="62"/>
                    <a:pt x="223" y="62"/>
                    <a:pt x="222" y="63"/>
                  </a:cubicBezTo>
                  <a:cubicBezTo>
                    <a:pt x="224" y="63"/>
                    <a:pt x="225" y="61"/>
                    <a:pt x="225" y="62"/>
                  </a:cubicBezTo>
                  <a:cubicBezTo>
                    <a:pt x="226" y="61"/>
                    <a:pt x="225" y="62"/>
                    <a:pt x="225" y="62"/>
                  </a:cubicBezTo>
                  <a:cubicBezTo>
                    <a:pt x="227" y="60"/>
                    <a:pt x="230" y="58"/>
                    <a:pt x="232" y="57"/>
                  </a:cubicBezTo>
                  <a:close/>
                  <a:moveTo>
                    <a:pt x="238" y="58"/>
                  </a:moveTo>
                  <a:cubicBezTo>
                    <a:pt x="238" y="57"/>
                    <a:pt x="235" y="59"/>
                    <a:pt x="234" y="60"/>
                  </a:cubicBezTo>
                  <a:cubicBezTo>
                    <a:pt x="234" y="60"/>
                    <a:pt x="237" y="59"/>
                    <a:pt x="238" y="58"/>
                  </a:cubicBezTo>
                  <a:close/>
                  <a:moveTo>
                    <a:pt x="240" y="55"/>
                  </a:moveTo>
                  <a:cubicBezTo>
                    <a:pt x="238" y="56"/>
                    <a:pt x="236" y="57"/>
                    <a:pt x="235" y="57"/>
                  </a:cubicBezTo>
                  <a:cubicBezTo>
                    <a:pt x="235" y="58"/>
                    <a:pt x="234" y="58"/>
                    <a:pt x="234" y="58"/>
                  </a:cubicBezTo>
                  <a:cubicBezTo>
                    <a:pt x="235" y="58"/>
                    <a:pt x="238" y="57"/>
                    <a:pt x="240" y="55"/>
                  </a:cubicBezTo>
                  <a:close/>
                  <a:moveTo>
                    <a:pt x="244" y="64"/>
                  </a:moveTo>
                  <a:cubicBezTo>
                    <a:pt x="243" y="64"/>
                    <a:pt x="242" y="65"/>
                    <a:pt x="241" y="65"/>
                  </a:cubicBezTo>
                  <a:cubicBezTo>
                    <a:pt x="243" y="65"/>
                    <a:pt x="243" y="65"/>
                    <a:pt x="242" y="66"/>
                  </a:cubicBezTo>
                  <a:cubicBezTo>
                    <a:pt x="244" y="66"/>
                    <a:pt x="244" y="65"/>
                    <a:pt x="244" y="64"/>
                  </a:cubicBezTo>
                  <a:close/>
                  <a:moveTo>
                    <a:pt x="245" y="51"/>
                  </a:moveTo>
                  <a:cubicBezTo>
                    <a:pt x="243" y="51"/>
                    <a:pt x="242" y="53"/>
                    <a:pt x="240" y="53"/>
                  </a:cubicBezTo>
                  <a:cubicBezTo>
                    <a:pt x="240" y="55"/>
                    <a:pt x="243" y="52"/>
                    <a:pt x="245" y="51"/>
                  </a:cubicBezTo>
                  <a:close/>
                  <a:moveTo>
                    <a:pt x="252" y="40"/>
                  </a:moveTo>
                  <a:cubicBezTo>
                    <a:pt x="253" y="40"/>
                    <a:pt x="255" y="39"/>
                    <a:pt x="256" y="38"/>
                  </a:cubicBezTo>
                  <a:cubicBezTo>
                    <a:pt x="255" y="38"/>
                    <a:pt x="255" y="38"/>
                    <a:pt x="254" y="38"/>
                  </a:cubicBezTo>
                  <a:cubicBezTo>
                    <a:pt x="253" y="38"/>
                    <a:pt x="254" y="37"/>
                    <a:pt x="255" y="37"/>
                  </a:cubicBezTo>
                  <a:cubicBezTo>
                    <a:pt x="251" y="38"/>
                    <a:pt x="254" y="39"/>
                    <a:pt x="252" y="40"/>
                  </a:cubicBezTo>
                  <a:close/>
                  <a:moveTo>
                    <a:pt x="248" y="41"/>
                  </a:moveTo>
                  <a:cubicBezTo>
                    <a:pt x="248" y="42"/>
                    <a:pt x="250" y="41"/>
                    <a:pt x="250" y="40"/>
                  </a:cubicBezTo>
                  <a:cubicBezTo>
                    <a:pt x="249" y="40"/>
                    <a:pt x="249" y="41"/>
                    <a:pt x="248" y="41"/>
                  </a:cubicBezTo>
                  <a:close/>
                  <a:moveTo>
                    <a:pt x="248" y="42"/>
                  </a:moveTo>
                  <a:cubicBezTo>
                    <a:pt x="249" y="41"/>
                    <a:pt x="250" y="41"/>
                    <a:pt x="251" y="40"/>
                  </a:cubicBezTo>
                  <a:cubicBezTo>
                    <a:pt x="250" y="40"/>
                    <a:pt x="249" y="41"/>
                    <a:pt x="248" y="42"/>
                  </a:cubicBezTo>
                  <a:close/>
                  <a:moveTo>
                    <a:pt x="254" y="47"/>
                  </a:moveTo>
                  <a:cubicBezTo>
                    <a:pt x="253" y="47"/>
                    <a:pt x="250" y="49"/>
                    <a:pt x="248" y="49"/>
                  </a:cubicBezTo>
                  <a:cubicBezTo>
                    <a:pt x="248" y="51"/>
                    <a:pt x="252" y="48"/>
                    <a:pt x="254" y="47"/>
                  </a:cubicBezTo>
                  <a:close/>
                  <a:moveTo>
                    <a:pt x="254" y="48"/>
                  </a:moveTo>
                  <a:cubicBezTo>
                    <a:pt x="253" y="48"/>
                    <a:pt x="252" y="49"/>
                    <a:pt x="252" y="50"/>
                  </a:cubicBezTo>
                  <a:cubicBezTo>
                    <a:pt x="253" y="49"/>
                    <a:pt x="254" y="49"/>
                    <a:pt x="254" y="48"/>
                  </a:cubicBezTo>
                  <a:close/>
                  <a:moveTo>
                    <a:pt x="256" y="39"/>
                  </a:moveTo>
                  <a:cubicBezTo>
                    <a:pt x="257" y="39"/>
                    <a:pt x="255" y="40"/>
                    <a:pt x="256" y="39"/>
                  </a:cubicBezTo>
                  <a:cubicBezTo>
                    <a:pt x="254" y="40"/>
                    <a:pt x="255" y="40"/>
                    <a:pt x="254" y="41"/>
                  </a:cubicBezTo>
                  <a:cubicBezTo>
                    <a:pt x="255" y="41"/>
                    <a:pt x="256" y="40"/>
                    <a:pt x="256" y="39"/>
                  </a:cubicBezTo>
                  <a:close/>
                  <a:moveTo>
                    <a:pt x="267" y="43"/>
                  </a:moveTo>
                  <a:cubicBezTo>
                    <a:pt x="267" y="42"/>
                    <a:pt x="266" y="43"/>
                    <a:pt x="268" y="41"/>
                  </a:cubicBezTo>
                  <a:cubicBezTo>
                    <a:pt x="266" y="42"/>
                    <a:pt x="266" y="43"/>
                    <a:pt x="264" y="43"/>
                  </a:cubicBezTo>
                  <a:cubicBezTo>
                    <a:pt x="263" y="45"/>
                    <a:pt x="266" y="43"/>
                    <a:pt x="267" y="43"/>
                  </a:cubicBezTo>
                  <a:close/>
                  <a:moveTo>
                    <a:pt x="260" y="36"/>
                  </a:moveTo>
                  <a:cubicBezTo>
                    <a:pt x="259" y="36"/>
                    <a:pt x="258" y="37"/>
                    <a:pt x="258" y="38"/>
                  </a:cubicBezTo>
                  <a:cubicBezTo>
                    <a:pt x="258" y="38"/>
                    <a:pt x="259" y="37"/>
                    <a:pt x="260" y="36"/>
                  </a:cubicBezTo>
                  <a:close/>
                  <a:moveTo>
                    <a:pt x="264" y="54"/>
                  </a:moveTo>
                  <a:cubicBezTo>
                    <a:pt x="264" y="55"/>
                    <a:pt x="263" y="55"/>
                    <a:pt x="262" y="55"/>
                  </a:cubicBezTo>
                  <a:cubicBezTo>
                    <a:pt x="263" y="56"/>
                    <a:pt x="263" y="56"/>
                    <a:pt x="261" y="57"/>
                  </a:cubicBezTo>
                  <a:cubicBezTo>
                    <a:pt x="263" y="57"/>
                    <a:pt x="266" y="54"/>
                    <a:pt x="264" y="54"/>
                  </a:cubicBezTo>
                  <a:close/>
                  <a:moveTo>
                    <a:pt x="266" y="45"/>
                  </a:moveTo>
                  <a:cubicBezTo>
                    <a:pt x="265" y="45"/>
                    <a:pt x="264" y="46"/>
                    <a:pt x="264" y="46"/>
                  </a:cubicBezTo>
                  <a:cubicBezTo>
                    <a:pt x="264" y="46"/>
                    <a:pt x="265" y="46"/>
                    <a:pt x="266" y="45"/>
                  </a:cubicBezTo>
                  <a:close/>
                  <a:moveTo>
                    <a:pt x="269" y="42"/>
                  </a:moveTo>
                  <a:cubicBezTo>
                    <a:pt x="267" y="43"/>
                    <a:pt x="265" y="44"/>
                    <a:pt x="263" y="44"/>
                  </a:cubicBezTo>
                  <a:cubicBezTo>
                    <a:pt x="262" y="45"/>
                    <a:pt x="263" y="45"/>
                    <a:pt x="262" y="45"/>
                  </a:cubicBezTo>
                  <a:cubicBezTo>
                    <a:pt x="264" y="45"/>
                    <a:pt x="268" y="44"/>
                    <a:pt x="269" y="42"/>
                  </a:cubicBezTo>
                  <a:close/>
                  <a:moveTo>
                    <a:pt x="275" y="39"/>
                  </a:moveTo>
                  <a:cubicBezTo>
                    <a:pt x="273" y="39"/>
                    <a:pt x="272" y="40"/>
                    <a:pt x="272" y="41"/>
                  </a:cubicBezTo>
                  <a:cubicBezTo>
                    <a:pt x="273" y="41"/>
                    <a:pt x="274" y="40"/>
                    <a:pt x="275" y="39"/>
                  </a:cubicBezTo>
                  <a:close/>
                  <a:moveTo>
                    <a:pt x="287" y="37"/>
                  </a:moveTo>
                  <a:cubicBezTo>
                    <a:pt x="286" y="37"/>
                    <a:pt x="285" y="37"/>
                    <a:pt x="285" y="37"/>
                  </a:cubicBezTo>
                  <a:cubicBezTo>
                    <a:pt x="284" y="38"/>
                    <a:pt x="286" y="37"/>
                    <a:pt x="287" y="37"/>
                  </a:cubicBezTo>
                  <a:close/>
                  <a:moveTo>
                    <a:pt x="292" y="32"/>
                  </a:moveTo>
                  <a:cubicBezTo>
                    <a:pt x="291" y="32"/>
                    <a:pt x="291" y="32"/>
                    <a:pt x="291" y="32"/>
                  </a:cubicBezTo>
                  <a:cubicBezTo>
                    <a:pt x="291" y="33"/>
                    <a:pt x="288" y="33"/>
                    <a:pt x="287" y="34"/>
                  </a:cubicBezTo>
                  <a:cubicBezTo>
                    <a:pt x="287" y="34"/>
                    <a:pt x="284" y="35"/>
                    <a:pt x="282" y="36"/>
                  </a:cubicBezTo>
                  <a:cubicBezTo>
                    <a:pt x="285" y="35"/>
                    <a:pt x="283" y="36"/>
                    <a:pt x="285" y="36"/>
                  </a:cubicBezTo>
                  <a:cubicBezTo>
                    <a:pt x="287" y="35"/>
                    <a:pt x="287" y="35"/>
                    <a:pt x="287" y="35"/>
                  </a:cubicBezTo>
                  <a:cubicBezTo>
                    <a:pt x="287" y="35"/>
                    <a:pt x="286" y="35"/>
                    <a:pt x="287" y="35"/>
                  </a:cubicBezTo>
                  <a:cubicBezTo>
                    <a:pt x="288" y="34"/>
                    <a:pt x="289" y="34"/>
                    <a:pt x="291" y="34"/>
                  </a:cubicBezTo>
                  <a:cubicBezTo>
                    <a:pt x="290" y="33"/>
                    <a:pt x="291" y="33"/>
                    <a:pt x="292" y="32"/>
                  </a:cubicBezTo>
                  <a:close/>
                  <a:moveTo>
                    <a:pt x="294" y="32"/>
                  </a:moveTo>
                  <a:cubicBezTo>
                    <a:pt x="293" y="34"/>
                    <a:pt x="293" y="33"/>
                    <a:pt x="291" y="33"/>
                  </a:cubicBezTo>
                  <a:cubicBezTo>
                    <a:pt x="291" y="34"/>
                    <a:pt x="291" y="34"/>
                    <a:pt x="291" y="34"/>
                  </a:cubicBezTo>
                  <a:cubicBezTo>
                    <a:pt x="292" y="34"/>
                    <a:pt x="296" y="32"/>
                    <a:pt x="294" y="32"/>
                  </a:cubicBezTo>
                  <a:close/>
                  <a:moveTo>
                    <a:pt x="297" y="30"/>
                  </a:moveTo>
                  <a:cubicBezTo>
                    <a:pt x="297" y="31"/>
                    <a:pt x="296" y="31"/>
                    <a:pt x="295" y="32"/>
                  </a:cubicBezTo>
                  <a:cubicBezTo>
                    <a:pt x="296" y="32"/>
                    <a:pt x="296" y="32"/>
                    <a:pt x="297" y="32"/>
                  </a:cubicBezTo>
                  <a:cubicBezTo>
                    <a:pt x="298" y="31"/>
                    <a:pt x="299" y="30"/>
                    <a:pt x="297" y="30"/>
                  </a:cubicBezTo>
                  <a:close/>
                  <a:moveTo>
                    <a:pt x="306" y="30"/>
                  </a:moveTo>
                  <a:cubicBezTo>
                    <a:pt x="305" y="30"/>
                    <a:pt x="304" y="31"/>
                    <a:pt x="303" y="31"/>
                  </a:cubicBezTo>
                  <a:cubicBezTo>
                    <a:pt x="304" y="31"/>
                    <a:pt x="305" y="31"/>
                    <a:pt x="306" y="30"/>
                  </a:cubicBezTo>
                  <a:close/>
                  <a:moveTo>
                    <a:pt x="324" y="12"/>
                  </a:moveTo>
                  <a:cubicBezTo>
                    <a:pt x="326" y="12"/>
                    <a:pt x="327" y="12"/>
                    <a:pt x="329" y="11"/>
                  </a:cubicBezTo>
                  <a:cubicBezTo>
                    <a:pt x="327" y="11"/>
                    <a:pt x="326" y="12"/>
                    <a:pt x="324" y="12"/>
                  </a:cubicBezTo>
                  <a:close/>
                  <a:moveTo>
                    <a:pt x="318" y="16"/>
                  </a:moveTo>
                  <a:cubicBezTo>
                    <a:pt x="319" y="16"/>
                    <a:pt x="320" y="15"/>
                    <a:pt x="321" y="15"/>
                  </a:cubicBezTo>
                  <a:cubicBezTo>
                    <a:pt x="320" y="15"/>
                    <a:pt x="319" y="15"/>
                    <a:pt x="318" y="16"/>
                  </a:cubicBezTo>
                  <a:close/>
                  <a:moveTo>
                    <a:pt x="323" y="23"/>
                  </a:moveTo>
                  <a:cubicBezTo>
                    <a:pt x="321" y="24"/>
                    <a:pt x="322" y="25"/>
                    <a:pt x="320" y="25"/>
                  </a:cubicBezTo>
                  <a:cubicBezTo>
                    <a:pt x="320" y="26"/>
                    <a:pt x="325" y="24"/>
                    <a:pt x="323" y="23"/>
                  </a:cubicBezTo>
                  <a:close/>
                  <a:moveTo>
                    <a:pt x="332" y="11"/>
                  </a:moveTo>
                  <a:cubicBezTo>
                    <a:pt x="331" y="11"/>
                    <a:pt x="331" y="11"/>
                    <a:pt x="331" y="12"/>
                  </a:cubicBezTo>
                  <a:cubicBezTo>
                    <a:pt x="329" y="12"/>
                    <a:pt x="333" y="10"/>
                    <a:pt x="331" y="10"/>
                  </a:cubicBezTo>
                  <a:cubicBezTo>
                    <a:pt x="330" y="11"/>
                    <a:pt x="329" y="11"/>
                    <a:pt x="330" y="12"/>
                  </a:cubicBezTo>
                  <a:cubicBezTo>
                    <a:pt x="329" y="12"/>
                    <a:pt x="328" y="11"/>
                    <a:pt x="327" y="12"/>
                  </a:cubicBezTo>
                  <a:cubicBezTo>
                    <a:pt x="326" y="12"/>
                    <a:pt x="322" y="13"/>
                    <a:pt x="322" y="14"/>
                  </a:cubicBezTo>
                  <a:cubicBezTo>
                    <a:pt x="322" y="14"/>
                    <a:pt x="325" y="13"/>
                    <a:pt x="326" y="13"/>
                  </a:cubicBezTo>
                  <a:cubicBezTo>
                    <a:pt x="325" y="15"/>
                    <a:pt x="332" y="11"/>
                    <a:pt x="334" y="11"/>
                  </a:cubicBezTo>
                  <a:cubicBezTo>
                    <a:pt x="334" y="11"/>
                    <a:pt x="332" y="11"/>
                    <a:pt x="332" y="11"/>
                  </a:cubicBezTo>
                  <a:close/>
                  <a:moveTo>
                    <a:pt x="335" y="9"/>
                  </a:moveTo>
                  <a:cubicBezTo>
                    <a:pt x="334" y="10"/>
                    <a:pt x="332" y="10"/>
                    <a:pt x="333" y="10"/>
                  </a:cubicBezTo>
                  <a:cubicBezTo>
                    <a:pt x="334" y="10"/>
                    <a:pt x="334" y="9"/>
                    <a:pt x="336" y="9"/>
                  </a:cubicBezTo>
                  <a:cubicBezTo>
                    <a:pt x="336" y="9"/>
                    <a:pt x="336" y="9"/>
                    <a:pt x="335" y="9"/>
                  </a:cubicBezTo>
                  <a:close/>
                  <a:moveTo>
                    <a:pt x="337" y="8"/>
                  </a:moveTo>
                  <a:cubicBezTo>
                    <a:pt x="337" y="8"/>
                    <a:pt x="338" y="8"/>
                    <a:pt x="338" y="8"/>
                  </a:cubicBezTo>
                  <a:cubicBezTo>
                    <a:pt x="339" y="7"/>
                    <a:pt x="339" y="8"/>
                    <a:pt x="339" y="8"/>
                  </a:cubicBezTo>
                  <a:cubicBezTo>
                    <a:pt x="340" y="7"/>
                    <a:pt x="340" y="7"/>
                    <a:pt x="339" y="7"/>
                  </a:cubicBezTo>
                  <a:lnTo>
                    <a:pt x="337" y="8"/>
                  </a:lnTo>
                  <a:close/>
                  <a:moveTo>
                    <a:pt x="344" y="9"/>
                  </a:moveTo>
                  <a:cubicBezTo>
                    <a:pt x="343" y="8"/>
                    <a:pt x="342" y="9"/>
                    <a:pt x="342" y="9"/>
                  </a:cubicBezTo>
                  <a:cubicBezTo>
                    <a:pt x="341" y="10"/>
                    <a:pt x="343" y="9"/>
                    <a:pt x="344" y="9"/>
                  </a:cubicBezTo>
                  <a:close/>
                  <a:moveTo>
                    <a:pt x="356" y="6"/>
                  </a:moveTo>
                  <a:cubicBezTo>
                    <a:pt x="356" y="6"/>
                    <a:pt x="356" y="6"/>
                    <a:pt x="356" y="6"/>
                  </a:cubicBezTo>
                  <a:cubicBezTo>
                    <a:pt x="355" y="6"/>
                    <a:pt x="354" y="7"/>
                    <a:pt x="354" y="6"/>
                  </a:cubicBezTo>
                  <a:cubicBezTo>
                    <a:pt x="353" y="7"/>
                    <a:pt x="353" y="7"/>
                    <a:pt x="352" y="7"/>
                  </a:cubicBezTo>
                  <a:cubicBezTo>
                    <a:pt x="353" y="7"/>
                    <a:pt x="355" y="7"/>
                    <a:pt x="357" y="7"/>
                  </a:cubicBezTo>
                  <a:cubicBezTo>
                    <a:pt x="358" y="6"/>
                    <a:pt x="358" y="5"/>
                    <a:pt x="356" y="6"/>
                  </a:cubicBezTo>
                  <a:close/>
                  <a:moveTo>
                    <a:pt x="366" y="5"/>
                  </a:moveTo>
                  <a:cubicBezTo>
                    <a:pt x="365" y="5"/>
                    <a:pt x="364" y="5"/>
                    <a:pt x="363" y="6"/>
                  </a:cubicBezTo>
                  <a:cubicBezTo>
                    <a:pt x="363" y="6"/>
                    <a:pt x="363" y="6"/>
                    <a:pt x="363" y="6"/>
                  </a:cubicBezTo>
                  <a:cubicBezTo>
                    <a:pt x="364" y="6"/>
                    <a:pt x="365" y="6"/>
                    <a:pt x="366" y="5"/>
                  </a:cubicBezTo>
                  <a:close/>
                  <a:moveTo>
                    <a:pt x="375" y="3"/>
                  </a:moveTo>
                  <a:cubicBezTo>
                    <a:pt x="376" y="3"/>
                    <a:pt x="377" y="3"/>
                    <a:pt x="378" y="3"/>
                  </a:cubicBezTo>
                  <a:cubicBezTo>
                    <a:pt x="378" y="2"/>
                    <a:pt x="375" y="3"/>
                    <a:pt x="373" y="3"/>
                  </a:cubicBezTo>
                  <a:cubicBezTo>
                    <a:pt x="373" y="4"/>
                    <a:pt x="374" y="4"/>
                    <a:pt x="375" y="4"/>
                  </a:cubicBezTo>
                  <a:cubicBezTo>
                    <a:pt x="375" y="4"/>
                    <a:pt x="376" y="4"/>
                    <a:pt x="377" y="3"/>
                  </a:cubicBezTo>
                  <a:cubicBezTo>
                    <a:pt x="376" y="3"/>
                    <a:pt x="376" y="3"/>
                    <a:pt x="375" y="3"/>
                  </a:cubicBezTo>
                  <a:close/>
                  <a:moveTo>
                    <a:pt x="379" y="3"/>
                  </a:moveTo>
                  <a:cubicBezTo>
                    <a:pt x="381" y="3"/>
                    <a:pt x="383" y="2"/>
                    <a:pt x="385" y="2"/>
                  </a:cubicBezTo>
                  <a:cubicBezTo>
                    <a:pt x="385" y="2"/>
                    <a:pt x="384" y="2"/>
                    <a:pt x="384" y="2"/>
                  </a:cubicBezTo>
                  <a:cubicBezTo>
                    <a:pt x="383" y="2"/>
                    <a:pt x="383" y="2"/>
                    <a:pt x="383" y="2"/>
                  </a:cubicBezTo>
                  <a:cubicBezTo>
                    <a:pt x="382" y="2"/>
                    <a:pt x="381" y="2"/>
                    <a:pt x="379" y="3"/>
                  </a:cubicBezTo>
                  <a:close/>
                  <a:moveTo>
                    <a:pt x="381" y="3"/>
                  </a:moveTo>
                  <a:cubicBezTo>
                    <a:pt x="379" y="3"/>
                    <a:pt x="381" y="4"/>
                    <a:pt x="380" y="4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2" y="4"/>
                    <a:pt x="382" y="3"/>
                    <a:pt x="381" y="3"/>
                  </a:cubicBezTo>
                  <a:close/>
                  <a:moveTo>
                    <a:pt x="388" y="3"/>
                  </a:moveTo>
                  <a:cubicBezTo>
                    <a:pt x="388" y="3"/>
                    <a:pt x="387" y="3"/>
                    <a:pt x="388" y="2"/>
                  </a:cubicBezTo>
                  <a:cubicBezTo>
                    <a:pt x="386" y="2"/>
                    <a:pt x="385" y="3"/>
                    <a:pt x="384" y="2"/>
                  </a:cubicBezTo>
                  <a:cubicBezTo>
                    <a:pt x="383" y="3"/>
                    <a:pt x="383" y="3"/>
                    <a:pt x="382" y="3"/>
                  </a:cubicBezTo>
                  <a:cubicBezTo>
                    <a:pt x="384" y="4"/>
                    <a:pt x="386" y="4"/>
                    <a:pt x="388" y="3"/>
                  </a:cubicBezTo>
                  <a:close/>
                  <a:moveTo>
                    <a:pt x="392" y="1"/>
                  </a:moveTo>
                  <a:cubicBezTo>
                    <a:pt x="391" y="1"/>
                    <a:pt x="392" y="1"/>
                    <a:pt x="391" y="1"/>
                  </a:cubicBezTo>
                  <a:cubicBezTo>
                    <a:pt x="391" y="1"/>
                    <a:pt x="391" y="1"/>
                    <a:pt x="390" y="1"/>
                  </a:cubicBezTo>
                  <a:cubicBezTo>
                    <a:pt x="390" y="2"/>
                    <a:pt x="390" y="1"/>
                    <a:pt x="388" y="2"/>
                  </a:cubicBezTo>
                  <a:cubicBezTo>
                    <a:pt x="389" y="2"/>
                    <a:pt x="389" y="2"/>
                    <a:pt x="389" y="2"/>
                  </a:cubicBezTo>
                  <a:cubicBezTo>
                    <a:pt x="390" y="2"/>
                    <a:pt x="390" y="2"/>
                    <a:pt x="390" y="2"/>
                  </a:cubicBezTo>
                  <a:cubicBezTo>
                    <a:pt x="390" y="2"/>
                    <a:pt x="391" y="2"/>
                    <a:pt x="391" y="2"/>
                  </a:cubicBezTo>
                  <a:cubicBezTo>
                    <a:pt x="392" y="2"/>
                    <a:pt x="393" y="1"/>
                    <a:pt x="392" y="1"/>
                  </a:cubicBezTo>
                  <a:close/>
                  <a:moveTo>
                    <a:pt x="399" y="2"/>
                  </a:moveTo>
                  <a:cubicBezTo>
                    <a:pt x="397" y="2"/>
                    <a:pt x="396" y="2"/>
                    <a:pt x="395" y="2"/>
                  </a:cubicBezTo>
                  <a:cubicBezTo>
                    <a:pt x="395" y="3"/>
                    <a:pt x="397" y="3"/>
                    <a:pt x="399" y="2"/>
                  </a:cubicBezTo>
                  <a:close/>
                  <a:moveTo>
                    <a:pt x="406" y="1"/>
                  </a:moveTo>
                  <a:cubicBezTo>
                    <a:pt x="405" y="1"/>
                    <a:pt x="404" y="1"/>
                    <a:pt x="403" y="1"/>
                  </a:cubicBezTo>
                  <a:cubicBezTo>
                    <a:pt x="403" y="1"/>
                    <a:pt x="403" y="1"/>
                    <a:pt x="403" y="1"/>
                  </a:cubicBezTo>
                  <a:cubicBezTo>
                    <a:pt x="404" y="1"/>
                    <a:pt x="403" y="1"/>
                    <a:pt x="403" y="1"/>
                  </a:cubicBezTo>
                  <a:cubicBezTo>
                    <a:pt x="404" y="1"/>
                    <a:pt x="405" y="1"/>
                    <a:pt x="406" y="1"/>
                  </a:cubicBezTo>
                  <a:close/>
                  <a:moveTo>
                    <a:pt x="411" y="2"/>
                  </a:moveTo>
                  <a:cubicBezTo>
                    <a:pt x="411" y="1"/>
                    <a:pt x="408" y="1"/>
                    <a:pt x="407" y="1"/>
                  </a:cubicBezTo>
                  <a:cubicBezTo>
                    <a:pt x="408" y="2"/>
                    <a:pt x="410" y="1"/>
                    <a:pt x="411" y="2"/>
                  </a:cubicBezTo>
                  <a:close/>
                  <a:moveTo>
                    <a:pt x="411" y="2"/>
                  </a:moveTo>
                  <a:cubicBezTo>
                    <a:pt x="411" y="2"/>
                    <a:pt x="410" y="2"/>
                    <a:pt x="410" y="2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11" y="2"/>
                    <a:pt x="411" y="2"/>
                    <a:pt x="412" y="2"/>
                  </a:cubicBezTo>
                  <a:cubicBezTo>
                    <a:pt x="412" y="2"/>
                    <a:pt x="412" y="2"/>
                    <a:pt x="411" y="2"/>
                  </a:cubicBezTo>
                  <a:close/>
                  <a:moveTo>
                    <a:pt x="418" y="2"/>
                  </a:moveTo>
                  <a:cubicBezTo>
                    <a:pt x="416" y="2"/>
                    <a:pt x="414" y="2"/>
                    <a:pt x="412" y="2"/>
                  </a:cubicBezTo>
                  <a:cubicBezTo>
                    <a:pt x="414" y="2"/>
                    <a:pt x="416" y="2"/>
                    <a:pt x="418" y="2"/>
                  </a:cubicBezTo>
                  <a:close/>
                  <a:moveTo>
                    <a:pt x="419" y="1"/>
                  </a:moveTo>
                  <a:cubicBezTo>
                    <a:pt x="418" y="0"/>
                    <a:pt x="416" y="1"/>
                    <a:pt x="415" y="1"/>
                  </a:cubicBezTo>
                  <a:cubicBezTo>
                    <a:pt x="416" y="1"/>
                    <a:pt x="418" y="2"/>
                    <a:pt x="419" y="1"/>
                  </a:cubicBezTo>
                  <a:close/>
                  <a:moveTo>
                    <a:pt x="429" y="3"/>
                  </a:moveTo>
                  <a:cubicBezTo>
                    <a:pt x="428" y="3"/>
                    <a:pt x="428" y="3"/>
                    <a:pt x="428" y="2"/>
                  </a:cubicBezTo>
                  <a:cubicBezTo>
                    <a:pt x="428" y="3"/>
                    <a:pt x="426" y="3"/>
                    <a:pt x="424" y="3"/>
                  </a:cubicBezTo>
                  <a:cubicBezTo>
                    <a:pt x="426" y="4"/>
                    <a:pt x="427" y="3"/>
                    <a:pt x="429" y="3"/>
                  </a:cubicBezTo>
                  <a:close/>
                  <a:moveTo>
                    <a:pt x="109" y="202"/>
                  </a:moveTo>
                  <a:cubicBezTo>
                    <a:pt x="108" y="203"/>
                    <a:pt x="107" y="204"/>
                    <a:pt x="107" y="205"/>
                  </a:cubicBezTo>
                  <a:cubicBezTo>
                    <a:pt x="108" y="204"/>
                    <a:pt x="109" y="203"/>
                    <a:pt x="109" y="202"/>
                  </a:cubicBezTo>
                  <a:close/>
                  <a:moveTo>
                    <a:pt x="131" y="179"/>
                  </a:moveTo>
                  <a:cubicBezTo>
                    <a:pt x="130" y="179"/>
                    <a:pt x="130" y="180"/>
                    <a:pt x="130" y="181"/>
                  </a:cubicBezTo>
                  <a:cubicBezTo>
                    <a:pt x="130" y="181"/>
                    <a:pt x="132" y="179"/>
                    <a:pt x="131" y="179"/>
                  </a:cubicBezTo>
                  <a:close/>
                  <a:moveTo>
                    <a:pt x="139" y="166"/>
                  </a:moveTo>
                  <a:cubicBezTo>
                    <a:pt x="138" y="166"/>
                    <a:pt x="138" y="167"/>
                    <a:pt x="137" y="168"/>
                  </a:cubicBezTo>
                  <a:cubicBezTo>
                    <a:pt x="138" y="168"/>
                    <a:pt x="139" y="167"/>
                    <a:pt x="139" y="166"/>
                  </a:cubicBezTo>
                  <a:close/>
                  <a:moveTo>
                    <a:pt x="149" y="157"/>
                  </a:moveTo>
                  <a:cubicBezTo>
                    <a:pt x="148" y="157"/>
                    <a:pt x="147" y="158"/>
                    <a:pt x="148" y="159"/>
                  </a:cubicBezTo>
                  <a:cubicBezTo>
                    <a:pt x="148" y="158"/>
                    <a:pt x="149" y="158"/>
                    <a:pt x="149" y="157"/>
                  </a:cubicBezTo>
                  <a:close/>
                  <a:moveTo>
                    <a:pt x="159" y="147"/>
                  </a:moveTo>
                  <a:cubicBezTo>
                    <a:pt x="159" y="147"/>
                    <a:pt x="158" y="148"/>
                    <a:pt x="158" y="148"/>
                  </a:cubicBezTo>
                  <a:cubicBezTo>
                    <a:pt x="157" y="149"/>
                    <a:pt x="158" y="149"/>
                    <a:pt x="157" y="150"/>
                  </a:cubicBezTo>
                  <a:cubicBezTo>
                    <a:pt x="156" y="151"/>
                    <a:pt x="157" y="149"/>
                    <a:pt x="157" y="149"/>
                  </a:cubicBezTo>
                  <a:cubicBezTo>
                    <a:pt x="155" y="150"/>
                    <a:pt x="154" y="152"/>
                    <a:pt x="153" y="153"/>
                  </a:cubicBezTo>
                  <a:cubicBezTo>
                    <a:pt x="155" y="152"/>
                    <a:pt x="156" y="152"/>
                    <a:pt x="158" y="151"/>
                  </a:cubicBezTo>
                  <a:cubicBezTo>
                    <a:pt x="158" y="150"/>
                    <a:pt x="159" y="149"/>
                    <a:pt x="159" y="147"/>
                  </a:cubicBezTo>
                  <a:close/>
                  <a:moveTo>
                    <a:pt x="165" y="142"/>
                  </a:moveTo>
                  <a:cubicBezTo>
                    <a:pt x="164" y="142"/>
                    <a:pt x="163" y="144"/>
                    <a:pt x="162" y="144"/>
                  </a:cubicBezTo>
                  <a:cubicBezTo>
                    <a:pt x="162" y="144"/>
                    <a:pt x="163" y="144"/>
                    <a:pt x="163" y="145"/>
                  </a:cubicBezTo>
                  <a:cubicBezTo>
                    <a:pt x="162" y="145"/>
                    <a:pt x="162" y="145"/>
                    <a:pt x="161" y="145"/>
                  </a:cubicBezTo>
                  <a:cubicBezTo>
                    <a:pt x="161" y="146"/>
                    <a:pt x="161" y="146"/>
                    <a:pt x="160" y="147"/>
                  </a:cubicBezTo>
                  <a:cubicBezTo>
                    <a:pt x="162" y="146"/>
                    <a:pt x="163" y="145"/>
                    <a:pt x="164" y="144"/>
                  </a:cubicBezTo>
                  <a:cubicBezTo>
                    <a:pt x="163" y="144"/>
                    <a:pt x="165" y="143"/>
                    <a:pt x="165" y="142"/>
                  </a:cubicBezTo>
                  <a:close/>
                  <a:moveTo>
                    <a:pt x="174" y="136"/>
                  </a:moveTo>
                  <a:cubicBezTo>
                    <a:pt x="173" y="136"/>
                    <a:pt x="172" y="136"/>
                    <a:pt x="172" y="137"/>
                  </a:cubicBezTo>
                  <a:cubicBezTo>
                    <a:pt x="172" y="137"/>
                    <a:pt x="173" y="136"/>
                    <a:pt x="174" y="136"/>
                  </a:cubicBezTo>
                  <a:close/>
                  <a:moveTo>
                    <a:pt x="187" y="126"/>
                  </a:moveTo>
                  <a:cubicBezTo>
                    <a:pt x="186" y="126"/>
                    <a:pt x="184" y="127"/>
                    <a:pt x="183" y="128"/>
                  </a:cubicBezTo>
                  <a:cubicBezTo>
                    <a:pt x="185" y="128"/>
                    <a:pt x="186" y="127"/>
                    <a:pt x="187" y="126"/>
                  </a:cubicBezTo>
                  <a:close/>
                  <a:moveTo>
                    <a:pt x="209" y="110"/>
                  </a:moveTo>
                  <a:cubicBezTo>
                    <a:pt x="209" y="109"/>
                    <a:pt x="208" y="110"/>
                    <a:pt x="208" y="110"/>
                  </a:cubicBezTo>
                  <a:cubicBezTo>
                    <a:pt x="207" y="111"/>
                    <a:pt x="209" y="111"/>
                    <a:pt x="209" y="110"/>
                  </a:cubicBezTo>
                  <a:close/>
                  <a:moveTo>
                    <a:pt x="301" y="62"/>
                  </a:moveTo>
                  <a:cubicBezTo>
                    <a:pt x="300" y="62"/>
                    <a:pt x="299" y="63"/>
                    <a:pt x="299" y="63"/>
                  </a:cubicBezTo>
                  <a:cubicBezTo>
                    <a:pt x="300" y="63"/>
                    <a:pt x="300" y="63"/>
                    <a:pt x="301" y="63"/>
                  </a:cubicBezTo>
                  <a:cubicBezTo>
                    <a:pt x="301" y="63"/>
                    <a:pt x="302" y="62"/>
                    <a:pt x="301" y="62"/>
                  </a:cubicBezTo>
                  <a:close/>
                  <a:moveTo>
                    <a:pt x="320" y="56"/>
                  </a:moveTo>
                  <a:cubicBezTo>
                    <a:pt x="320" y="55"/>
                    <a:pt x="318" y="56"/>
                    <a:pt x="317" y="57"/>
                  </a:cubicBezTo>
                  <a:cubicBezTo>
                    <a:pt x="318" y="57"/>
                    <a:pt x="319" y="56"/>
                    <a:pt x="320" y="56"/>
                  </a:cubicBezTo>
                  <a:close/>
                  <a:moveTo>
                    <a:pt x="399" y="40"/>
                  </a:moveTo>
                  <a:cubicBezTo>
                    <a:pt x="399" y="41"/>
                    <a:pt x="400" y="41"/>
                    <a:pt x="400" y="41"/>
                  </a:cubicBezTo>
                  <a:cubicBezTo>
                    <a:pt x="400" y="41"/>
                    <a:pt x="401" y="40"/>
                    <a:pt x="402" y="40"/>
                  </a:cubicBezTo>
                  <a:cubicBezTo>
                    <a:pt x="403" y="40"/>
                    <a:pt x="400" y="40"/>
                    <a:pt x="399" y="40"/>
                  </a:cubicBezTo>
                  <a:close/>
                  <a:moveTo>
                    <a:pt x="410" y="40"/>
                  </a:moveTo>
                  <a:cubicBezTo>
                    <a:pt x="409" y="39"/>
                    <a:pt x="406" y="40"/>
                    <a:pt x="404" y="40"/>
                  </a:cubicBezTo>
                  <a:cubicBezTo>
                    <a:pt x="404" y="41"/>
                    <a:pt x="406" y="40"/>
                    <a:pt x="407" y="40"/>
                  </a:cubicBezTo>
                  <a:cubicBezTo>
                    <a:pt x="407" y="40"/>
                    <a:pt x="407" y="41"/>
                    <a:pt x="408" y="41"/>
                  </a:cubicBezTo>
                  <a:cubicBezTo>
                    <a:pt x="409" y="41"/>
                    <a:pt x="408" y="40"/>
                    <a:pt x="410" y="40"/>
                  </a:cubicBezTo>
                  <a:close/>
                  <a:moveTo>
                    <a:pt x="412" y="40"/>
                  </a:moveTo>
                  <a:cubicBezTo>
                    <a:pt x="412" y="40"/>
                    <a:pt x="413" y="40"/>
                    <a:pt x="414" y="40"/>
                  </a:cubicBezTo>
                  <a:cubicBezTo>
                    <a:pt x="415" y="39"/>
                    <a:pt x="411" y="39"/>
                    <a:pt x="412" y="40"/>
                  </a:cubicBezTo>
                  <a:close/>
                  <a:moveTo>
                    <a:pt x="439" y="39"/>
                  </a:moveTo>
                  <a:cubicBezTo>
                    <a:pt x="439" y="38"/>
                    <a:pt x="436" y="39"/>
                    <a:pt x="435" y="39"/>
                  </a:cubicBezTo>
                  <a:cubicBezTo>
                    <a:pt x="435" y="39"/>
                    <a:pt x="438" y="39"/>
                    <a:pt x="439" y="39"/>
                  </a:cubicBezTo>
                  <a:close/>
                  <a:moveTo>
                    <a:pt x="450" y="3"/>
                  </a:moveTo>
                  <a:cubicBezTo>
                    <a:pt x="450" y="2"/>
                    <a:pt x="448" y="2"/>
                    <a:pt x="449" y="2"/>
                  </a:cubicBezTo>
                  <a:cubicBezTo>
                    <a:pt x="448" y="2"/>
                    <a:pt x="448" y="2"/>
                    <a:pt x="447" y="2"/>
                  </a:cubicBezTo>
                  <a:cubicBezTo>
                    <a:pt x="447" y="2"/>
                    <a:pt x="449" y="3"/>
                    <a:pt x="450" y="3"/>
                  </a:cubicBezTo>
                  <a:close/>
                  <a:moveTo>
                    <a:pt x="450" y="40"/>
                  </a:moveTo>
                  <a:cubicBezTo>
                    <a:pt x="449" y="39"/>
                    <a:pt x="448" y="39"/>
                    <a:pt x="447" y="40"/>
                  </a:cubicBezTo>
                  <a:cubicBezTo>
                    <a:pt x="448" y="40"/>
                    <a:pt x="449" y="40"/>
                    <a:pt x="449" y="40"/>
                  </a:cubicBezTo>
                  <a:cubicBezTo>
                    <a:pt x="450" y="40"/>
                    <a:pt x="450" y="40"/>
                    <a:pt x="450" y="40"/>
                  </a:cubicBezTo>
                  <a:close/>
                  <a:moveTo>
                    <a:pt x="455" y="41"/>
                  </a:moveTo>
                  <a:cubicBezTo>
                    <a:pt x="456" y="41"/>
                    <a:pt x="456" y="41"/>
                    <a:pt x="456" y="41"/>
                  </a:cubicBezTo>
                  <a:cubicBezTo>
                    <a:pt x="457" y="41"/>
                    <a:pt x="456" y="40"/>
                    <a:pt x="455" y="41"/>
                  </a:cubicBezTo>
                  <a:close/>
                  <a:moveTo>
                    <a:pt x="472" y="42"/>
                  </a:moveTo>
                  <a:cubicBezTo>
                    <a:pt x="471" y="42"/>
                    <a:pt x="470" y="42"/>
                    <a:pt x="470" y="42"/>
                  </a:cubicBezTo>
                  <a:cubicBezTo>
                    <a:pt x="468" y="42"/>
                    <a:pt x="470" y="42"/>
                    <a:pt x="468" y="42"/>
                  </a:cubicBezTo>
                  <a:cubicBezTo>
                    <a:pt x="468" y="43"/>
                    <a:pt x="469" y="43"/>
                    <a:pt x="470" y="43"/>
                  </a:cubicBezTo>
                  <a:cubicBezTo>
                    <a:pt x="470" y="43"/>
                    <a:pt x="470" y="43"/>
                    <a:pt x="470" y="42"/>
                  </a:cubicBezTo>
                  <a:cubicBezTo>
                    <a:pt x="471" y="42"/>
                    <a:pt x="471" y="43"/>
                    <a:pt x="471" y="43"/>
                  </a:cubicBezTo>
                  <a:cubicBezTo>
                    <a:pt x="472" y="43"/>
                    <a:pt x="471" y="42"/>
                    <a:pt x="472" y="42"/>
                  </a:cubicBezTo>
                  <a:close/>
                  <a:moveTo>
                    <a:pt x="476" y="43"/>
                  </a:moveTo>
                  <a:cubicBezTo>
                    <a:pt x="474" y="42"/>
                    <a:pt x="474" y="43"/>
                    <a:pt x="475" y="43"/>
                  </a:cubicBezTo>
                  <a:cubicBezTo>
                    <a:pt x="476" y="43"/>
                    <a:pt x="475" y="43"/>
                    <a:pt x="476" y="43"/>
                  </a:cubicBezTo>
                  <a:close/>
                  <a:moveTo>
                    <a:pt x="478" y="44"/>
                  </a:moveTo>
                  <a:cubicBezTo>
                    <a:pt x="478" y="44"/>
                    <a:pt x="477" y="44"/>
                    <a:pt x="476" y="44"/>
                  </a:cubicBezTo>
                  <a:cubicBezTo>
                    <a:pt x="477" y="44"/>
                    <a:pt x="478" y="44"/>
                    <a:pt x="478" y="44"/>
                  </a:cubicBezTo>
                  <a:close/>
                  <a:moveTo>
                    <a:pt x="486" y="45"/>
                  </a:moveTo>
                  <a:cubicBezTo>
                    <a:pt x="485" y="44"/>
                    <a:pt x="483" y="45"/>
                    <a:pt x="482" y="44"/>
                  </a:cubicBezTo>
                  <a:cubicBezTo>
                    <a:pt x="481" y="44"/>
                    <a:pt x="484" y="45"/>
                    <a:pt x="482" y="45"/>
                  </a:cubicBezTo>
                  <a:cubicBezTo>
                    <a:pt x="483" y="45"/>
                    <a:pt x="484" y="45"/>
                    <a:pt x="484" y="46"/>
                  </a:cubicBezTo>
                  <a:cubicBezTo>
                    <a:pt x="484" y="45"/>
                    <a:pt x="485" y="45"/>
                    <a:pt x="486" y="45"/>
                  </a:cubicBezTo>
                  <a:close/>
                  <a:moveTo>
                    <a:pt x="495" y="10"/>
                  </a:moveTo>
                  <a:cubicBezTo>
                    <a:pt x="494" y="9"/>
                    <a:pt x="493" y="9"/>
                    <a:pt x="492" y="9"/>
                  </a:cubicBezTo>
                  <a:cubicBezTo>
                    <a:pt x="491" y="9"/>
                    <a:pt x="494" y="10"/>
                    <a:pt x="495" y="10"/>
                  </a:cubicBezTo>
                  <a:close/>
                  <a:moveTo>
                    <a:pt x="568" y="35"/>
                  </a:moveTo>
                  <a:cubicBezTo>
                    <a:pt x="567" y="36"/>
                    <a:pt x="569" y="37"/>
                    <a:pt x="570" y="37"/>
                  </a:cubicBezTo>
                  <a:cubicBezTo>
                    <a:pt x="571" y="37"/>
                    <a:pt x="569" y="36"/>
                    <a:pt x="568" y="35"/>
                  </a:cubicBezTo>
                  <a:close/>
                  <a:moveTo>
                    <a:pt x="587" y="46"/>
                  </a:moveTo>
                  <a:cubicBezTo>
                    <a:pt x="587" y="45"/>
                    <a:pt x="586" y="45"/>
                    <a:pt x="585" y="44"/>
                  </a:cubicBezTo>
                  <a:cubicBezTo>
                    <a:pt x="584" y="44"/>
                    <a:pt x="584" y="44"/>
                    <a:pt x="583" y="44"/>
                  </a:cubicBezTo>
                  <a:cubicBezTo>
                    <a:pt x="583" y="44"/>
                    <a:pt x="583" y="44"/>
                    <a:pt x="583" y="44"/>
                  </a:cubicBezTo>
                  <a:cubicBezTo>
                    <a:pt x="584" y="45"/>
                    <a:pt x="586" y="46"/>
                    <a:pt x="587" y="46"/>
                  </a:cubicBezTo>
                  <a:close/>
                  <a:moveTo>
                    <a:pt x="592" y="48"/>
                  </a:moveTo>
                  <a:cubicBezTo>
                    <a:pt x="591" y="49"/>
                    <a:pt x="594" y="49"/>
                    <a:pt x="595" y="51"/>
                  </a:cubicBezTo>
                  <a:cubicBezTo>
                    <a:pt x="595" y="50"/>
                    <a:pt x="593" y="49"/>
                    <a:pt x="592" y="48"/>
                  </a:cubicBezTo>
                  <a:close/>
                  <a:moveTo>
                    <a:pt x="626" y="71"/>
                  </a:moveTo>
                  <a:cubicBezTo>
                    <a:pt x="625" y="70"/>
                    <a:pt x="624" y="69"/>
                    <a:pt x="623" y="69"/>
                  </a:cubicBezTo>
                  <a:cubicBezTo>
                    <a:pt x="624" y="70"/>
                    <a:pt x="623" y="69"/>
                    <a:pt x="623" y="70"/>
                  </a:cubicBezTo>
                  <a:cubicBezTo>
                    <a:pt x="625" y="70"/>
                    <a:pt x="626" y="71"/>
                    <a:pt x="626" y="71"/>
                  </a:cubicBezTo>
                  <a:close/>
                  <a:moveTo>
                    <a:pt x="627" y="72"/>
                  </a:moveTo>
                  <a:cubicBezTo>
                    <a:pt x="628" y="73"/>
                    <a:pt x="628" y="73"/>
                    <a:pt x="629" y="74"/>
                  </a:cubicBezTo>
                  <a:cubicBezTo>
                    <a:pt x="630" y="73"/>
                    <a:pt x="626" y="72"/>
                    <a:pt x="627" y="72"/>
                  </a:cubicBezTo>
                  <a:close/>
                  <a:moveTo>
                    <a:pt x="660" y="99"/>
                  </a:moveTo>
                  <a:cubicBezTo>
                    <a:pt x="659" y="98"/>
                    <a:pt x="658" y="97"/>
                    <a:pt x="657" y="96"/>
                  </a:cubicBezTo>
                  <a:cubicBezTo>
                    <a:pt x="658" y="97"/>
                    <a:pt x="658" y="98"/>
                    <a:pt x="660" y="99"/>
                  </a:cubicBezTo>
                  <a:close/>
                  <a:moveTo>
                    <a:pt x="665" y="156"/>
                  </a:moveTo>
                  <a:cubicBezTo>
                    <a:pt x="664" y="155"/>
                    <a:pt x="663" y="156"/>
                    <a:pt x="662" y="155"/>
                  </a:cubicBezTo>
                  <a:cubicBezTo>
                    <a:pt x="662" y="155"/>
                    <a:pt x="662" y="155"/>
                    <a:pt x="662" y="155"/>
                  </a:cubicBezTo>
                  <a:cubicBezTo>
                    <a:pt x="662" y="156"/>
                    <a:pt x="663" y="155"/>
                    <a:pt x="663" y="156"/>
                  </a:cubicBezTo>
                  <a:cubicBezTo>
                    <a:pt x="664" y="156"/>
                    <a:pt x="664" y="156"/>
                    <a:pt x="664" y="157"/>
                  </a:cubicBezTo>
                  <a:cubicBezTo>
                    <a:pt x="665" y="158"/>
                    <a:pt x="665" y="157"/>
                    <a:pt x="665" y="156"/>
                  </a:cubicBezTo>
                  <a:close/>
                  <a:moveTo>
                    <a:pt x="667" y="159"/>
                  </a:moveTo>
                  <a:cubicBezTo>
                    <a:pt x="666" y="157"/>
                    <a:pt x="665" y="157"/>
                    <a:pt x="665" y="157"/>
                  </a:cubicBezTo>
                  <a:cubicBezTo>
                    <a:pt x="666" y="158"/>
                    <a:pt x="665" y="158"/>
                    <a:pt x="666" y="159"/>
                  </a:cubicBezTo>
                  <a:cubicBezTo>
                    <a:pt x="669" y="161"/>
                    <a:pt x="664" y="157"/>
                    <a:pt x="667" y="159"/>
                  </a:cubicBezTo>
                  <a:close/>
                  <a:moveTo>
                    <a:pt x="670" y="162"/>
                  </a:moveTo>
                  <a:cubicBezTo>
                    <a:pt x="669" y="162"/>
                    <a:pt x="669" y="162"/>
                    <a:pt x="668" y="161"/>
                  </a:cubicBezTo>
                  <a:cubicBezTo>
                    <a:pt x="668" y="162"/>
                    <a:pt x="669" y="163"/>
                    <a:pt x="669" y="163"/>
                  </a:cubicBezTo>
                  <a:cubicBezTo>
                    <a:pt x="669" y="163"/>
                    <a:pt x="670" y="163"/>
                    <a:pt x="670" y="162"/>
                  </a:cubicBezTo>
                  <a:close/>
                  <a:moveTo>
                    <a:pt x="672" y="165"/>
                  </a:moveTo>
                  <a:cubicBezTo>
                    <a:pt x="671" y="164"/>
                    <a:pt x="671" y="163"/>
                    <a:pt x="670" y="163"/>
                  </a:cubicBezTo>
                  <a:cubicBezTo>
                    <a:pt x="671" y="164"/>
                    <a:pt x="671" y="164"/>
                    <a:pt x="670" y="164"/>
                  </a:cubicBezTo>
                  <a:cubicBezTo>
                    <a:pt x="671" y="164"/>
                    <a:pt x="671" y="164"/>
                    <a:pt x="672" y="165"/>
                  </a:cubicBezTo>
                  <a:close/>
                  <a:moveTo>
                    <a:pt x="700" y="141"/>
                  </a:moveTo>
                  <a:cubicBezTo>
                    <a:pt x="700" y="143"/>
                    <a:pt x="702" y="143"/>
                    <a:pt x="702" y="144"/>
                  </a:cubicBezTo>
                  <a:cubicBezTo>
                    <a:pt x="703" y="144"/>
                    <a:pt x="701" y="142"/>
                    <a:pt x="700" y="141"/>
                  </a:cubicBezTo>
                  <a:close/>
                  <a:moveTo>
                    <a:pt x="705" y="149"/>
                  </a:moveTo>
                  <a:cubicBezTo>
                    <a:pt x="705" y="147"/>
                    <a:pt x="704" y="146"/>
                    <a:pt x="703" y="145"/>
                  </a:cubicBezTo>
                  <a:cubicBezTo>
                    <a:pt x="703" y="146"/>
                    <a:pt x="705" y="147"/>
                    <a:pt x="705" y="149"/>
                  </a:cubicBezTo>
                  <a:close/>
                  <a:moveTo>
                    <a:pt x="707" y="150"/>
                  </a:moveTo>
                  <a:cubicBezTo>
                    <a:pt x="707" y="150"/>
                    <a:pt x="707" y="149"/>
                    <a:pt x="706" y="149"/>
                  </a:cubicBezTo>
                  <a:cubicBezTo>
                    <a:pt x="706" y="150"/>
                    <a:pt x="706" y="150"/>
                    <a:pt x="706" y="150"/>
                  </a:cubicBezTo>
                  <a:lnTo>
                    <a:pt x="707" y="150"/>
                  </a:lnTo>
                  <a:close/>
                  <a:moveTo>
                    <a:pt x="761" y="292"/>
                  </a:moveTo>
                  <a:cubicBezTo>
                    <a:pt x="761" y="292"/>
                    <a:pt x="762" y="293"/>
                    <a:pt x="762" y="292"/>
                  </a:cubicBezTo>
                  <a:cubicBezTo>
                    <a:pt x="761" y="292"/>
                    <a:pt x="761" y="291"/>
                    <a:pt x="761" y="290"/>
                  </a:cubicBezTo>
                  <a:cubicBezTo>
                    <a:pt x="760" y="291"/>
                    <a:pt x="761" y="292"/>
                    <a:pt x="761" y="292"/>
                  </a:cubicBezTo>
                  <a:close/>
                  <a:moveTo>
                    <a:pt x="740" y="199"/>
                  </a:moveTo>
                  <a:cubicBezTo>
                    <a:pt x="741" y="201"/>
                    <a:pt x="742" y="203"/>
                    <a:pt x="743" y="203"/>
                  </a:cubicBezTo>
                  <a:cubicBezTo>
                    <a:pt x="742" y="202"/>
                    <a:pt x="742" y="200"/>
                    <a:pt x="740" y="199"/>
                  </a:cubicBezTo>
                  <a:close/>
                  <a:moveTo>
                    <a:pt x="745" y="252"/>
                  </a:moveTo>
                  <a:cubicBezTo>
                    <a:pt x="744" y="250"/>
                    <a:pt x="742" y="247"/>
                    <a:pt x="741" y="246"/>
                  </a:cubicBezTo>
                  <a:cubicBezTo>
                    <a:pt x="740" y="245"/>
                    <a:pt x="740" y="246"/>
                    <a:pt x="740" y="246"/>
                  </a:cubicBezTo>
                  <a:cubicBezTo>
                    <a:pt x="742" y="248"/>
                    <a:pt x="743" y="250"/>
                    <a:pt x="744" y="252"/>
                  </a:cubicBezTo>
                  <a:cubicBezTo>
                    <a:pt x="744" y="253"/>
                    <a:pt x="745" y="253"/>
                    <a:pt x="745" y="252"/>
                  </a:cubicBezTo>
                  <a:close/>
                  <a:moveTo>
                    <a:pt x="749" y="260"/>
                  </a:moveTo>
                  <a:cubicBezTo>
                    <a:pt x="748" y="259"/>
                    <a:pt x="747" y="257"/>
                    <a:pt x="745" y="255"/>
                  </a:cubicBezTo>
                  <a:cubicBezTo>
                    <a:pt x="746" y="257"/>
                    <a:pt x="747" y="259"/>
                    <a:pt x="748" y="261"/>
                  </a:cubicBezTo>
                  <a:cubicBezTo>
                    <a:pt x="749" y="261"/>
                    <a:pt x="749" y="261"/>
                    <a:pt x="749" y="260"/>
                  </a:cubicBezTo>
                  <a:close/>
                  <a:moveTo>
                    <a:pt x="754" y="269"/>
                  </a:moveTo>
                  <a:cubicBezTo>
                    <a:pt x="753" y="266"/>
                    <a:pt x="750" y="264"/>
                    <a:pt x="749" y="262"/>
                  </a:cubicBezTo>
                  <a:cubicBezTo>
                    <a:pt x="749" y="264"/>
                    <a:pt x="749" y="264"/>
                    <a:pt x="749" y="264"/>
                  </a:cubicBezTo>
                  <a:cubicBezTo>
                    <a:pt x="751" y="265"/>
                    <a:pt x="752" y="267"/>
                    <a:pt x="754" y="269"/>
                  </a:cubicBezTo>
                  <a:close/>
                  <a:moveTo>
                    <a:pt x="758" y="224"/>
                  </a:moveTo>
                  <a:cubicBezTo>
                    <a:pt x="758" y="224"/>
                    <a:pt x="758" y="223"/>
                    <a:pt x="757" y="223"/>
                  </a:cubicBezTo>
                  <a:cubicBezTo>
                    <a:pt x="758" y="225"/>
                    <a:pt x="757" y="225"/>
                    <a:pt x="756" y="223"/>
                  </a:cubicBezTo>
                  <a:cubicBezTo>
                    <a:pt x="756" y="224"/>
                    <a:pt x="757" y="225"/>
                    <a:pt x="758" y="226"/>
                  </a:cubicBezTo>
                  <a:cubicBezTo>
                    <a:pt x="757" y="224"/>
                    <a:pt x="759" y="226"/>
                    <a:pt x="758" y="224"/>
                  </a:cubicBezTo>
                  <a:close/>
                  <a:moveTo>
                    <a:pt x="768" y="283"/>
                  </a:moveTo>
                  <a:cubicBezTo>
                    <a:pt x="768" y="281"/>
                    <a:pt x="767" y="282"/>
                    <a:pt x="766" y="281"/>
                  </a:cubicBezTo>
                  <a:cubicBezTo>
                    <a:pt x="766" y="282"/>
                    <a:pt x="767" y="283"/>
                    <a:pt x="768" y="283"/>
                  </a:cubicBezTo>
                  <a:close/>
                  <a:moveTo>
                    <a:pt x="768" y="279"/>
                  </a:moveTo>
                  <a:cubicBezTo>
                    <a:pt x="767" y="279"/>
                    <a:pt x="766" y="278"/>
                    <a:pt x="766" y="277"/>
                  </a:cubicBezTo>
                  <a:cubicBezTo>
                    <a:pt x="766" y="277"/>
                    <a:pt x="766" y="278"/>
                    <a:pt x="766" y="279"/>
                  </a:cubicBezTo>
                  <a:cubicBezTo>
                    <a:pt x="766" y="278"/>
                    <a:pt x="767" y="279"/>
                    <a:pt x="768" y="281"/>
                  </a:cubicBezTo>
                  <a:cubicBezTo>
                    <a:pt x="768" y="280"/>
                    <a:pt x="768" y="280"/>
                    <a:pt x="767" y="280"/>
                  </a:cubicBezTo>
                  <a:cubicBezTo>
                    <a:pt x="767" y="279"/>
                    <a:pt x="768" y="280"/>
                    <a:pt x="768" y="279"/>
                  </a:cubicBezTo>
                  <a:close/>
                  <a:moveTo>
                    <a:pt x="771" y="260"/>
                  </a:moveTo>
                  <a:cubicBezTo>
                    <a:pt x="771" y="260"/>
                    <a:pt x="772" y="261"/>
                    <a:pt x="772" y="262"/>
                  </a:cubicBezTo>
                  <a:cubicBezTo>
                    <a:pt x="772" y="262"/>
                    <a:pt x="772" y="260"/>
                    <a:pt x="771" y="260"/>
                  </a:cubicBezTo>
                  <a:close/>
                  <a:moveTo>
                    <a:pt x="775" y="271"/>
                  </a:moveTo>
                  <a:cubicBezTo>
                    <a:pt x="775" y="269"/>
                    <a:pt x="774" y="268"/>
                    <a:pt x="773" y="266"/>
                  </a:cubicBezTo>
                  <a:cubicBezTo>
                    <a:pt x="773" y="268"/>
                    <a:pt x="774" y="269"/>
                    <a:pt x="775" y="271"/>
                  </a:cubicBezTo>
                  <a:close/>
                  <a:moveTo>
                    <a:pt x="777" y="277"/>
                  </a:moveTo>
                  <a:cubicBezTo>
                    <a:pt x="777" y="276"/>
                    <a:pt x="777" y="275"/>
                    <a:pt x="776" y="275"/>
                  </a:cubicBezTo>
                  <a:cubicBezTo>
                    <a:pt x="776" y="276"/>
                    <a:pt x="777" y="276"/>
                    <a:pt x="777" y="277"/>
                  </a:cubicBezTo>
                  <a:close/>
                  <a:moveTo>
                    <a:pt x="779" y="276"/>
                  </a:moveTo>
                  <a:cubicBezTo>
                    <a:pt x="778" y="276"/>
                    <a:pt x="780" y="279"/>
                    <a:pt x="780" y="277"/>
                  </a:cubicBezTo>
                  <a:cubicBezTo>
                    <a:pt x="779" y="277"/>
                    <a:pt x="779" y="277"/>
                    <a:pt x="779" y="276"/>
                  </a:cubicBezTo>
                  <a:cubicBezTo>
                    <a:pt x="779" y="276"/>
                    <a:pt x="779" y="276"/>
                    <a:pt x="779" y="276"/>
                  </a:cubicBezTo>
                  <a:close/>
                  <a:moveTo>
                    <a:pt x="782" y="283"/>
                  </a:moveTo>
                  <a:cubicBezTo>
                    <a:pt x="782" y="284"/>
                    <a:pt x="781" y="285"/>
                    <a:pt x="780" y="284"/>
                  </a:cubicBezTo>
                  <a:cubicBezTo>
                    <a:pt x="781" y="283"/>
                    <a:pt x="781" y="283"/>
                    <a:pt x="781" y="281"/>
                  </a:cubicBezTo>
                  <a:cubicBezTo>
                    <a:pt x="780" y="281"/>
                    <a:pt x="780" y="280"/>
                    <a:pt x="780" y="279"/>
                  </a:cubicBezTo>
                  <a:cubicBezTo>
                    <a:pt x="779" y="278"/>
                    <a:pt x="778" y="277"/>
                    <a:pt x="777" y="275"/>
                  </a:cubicBezTo>
                  <a:cubicBezTo>
                    <a:pt x="777" y="276"/>
                    <a:pt x="778" y="277"/>
                    <a:pt x="778" y="278"/>
                  </a:cubicBezTo>
                  <a:cubicBezTo>
                    <a:pt x="778" y="279"/>
                    <a:pt x="778" y="277"/>
                    <a:pt x="777" y="278"/>
                  </a:cubicBezTo>
                  <a:cubicBezTo>
                    <a:pt x="778" y="280"/>
                    <a:pt x="780" y="282"/>
                    <a:pt x="780" y="285"/>
                  </a:cubicBezTo>
                  <a:cubicBezTo>
                    <a:pt x="781" y="286"/>
                    <a:pt x="783" y="286"/>
                    <a:pt x="782" y="283"/>
                  </a:cubicBezTo>
                  <a:close/>
                  <a:moveTo>
                    <a:pt x="713" y="312"/>
                  </a:moveTo>
                  <a:cubicBezTo>
                    <a:pt x="713" y="312"/>
                    <a:pt x="713" y="312"/>
                    <a:pt x="713" y="313"/>
                  </a:cubicBezTo>
                  <a:cubicBezTo>
                    <a:pt x="713" y="313"/>
                    <a:pt x="713" y="313"/>
                    <a:pt x="713" y="313"/>
                  </a:cubicBezTo>
                  <a:cubicBezTo>
                    <a:pt x="713" y="312"/>
                    <a:pt x="713" y="312"/>
                    <a:pt x="713" y="312"/>
                  </a:cubicBezTo>
                  <a:close/>
                  <a:moveTo>
                    <a:pt x="694" y="321"/>
                  </a:moveTo>
                  <a:cubicBezTo>
                    <a:pt x="694" y="321"/>
                    <a:pt x="694" y="321"/>
                    <a:pt x="694" y="321"/>
                  </a:cubicBezTo>
                  <a:cubicBezTo>
                    <a:pt x="694" y="322"/>
                    <a:pt x="694" y="321"/>
                    <a:pt x="694" y="321"/>
                  </a:cubicBezTo>
                  <a:close/>
                  <a:moveTo>
                    <a:pt x="704" y="332"/>
                  </a:moveTo>
                  <a:cubicBezTo>
                    <a:pt x="704" y="332"/>
                    <a:pt x="703" y="332"/>
                    <a:pt x="703" y="332"/>
                  </a:cubicBezTo>
                  <a:cubicBezTo>
                    <a:pt x="703" y="332"/>
                    <a:pt x="703" y="332"/>
                    <a:pt x="703" y="333"/>
                  </a:cubicBezTo>
                  <a:cubicBezTo>
                    <a:pt x="703" y="333"/>
                    <a:pt x="703" y="332"/>
                    <a:pt x="704" y="332"/>
                  </a:cubicBezTo>
                  <a:close/>
                  <a:moveTo>
                    <a:pt x="704" y="331"/>
                  </a:moveTo>
                  <a:cubicBezTo>
                    <a:pt x="704" y="331"/>
                    <a:pt x="704" y="331"/>
                    <a:pt x="704" y="331"/>
                  </a:cubicBezTo>
                  <a:cubicBezTo>
                    <a:pt x="704" y="330"/>
                    <a:pt x="703" y="331"/>
                    <a:pt x="703" y="330"/>
                  </a:cubicBezTo>
                  <a:cubicBezTo>
                    <a:pt x="702" y="330"/>
                    <a:pt x="701" y="331"/>
                    <a:pt x="702" y="332"/>
                  </a:cubicBezTo>
                  <a:cubicBezTo>
                    <a:pt x="702" y="331"/>
                    <a:pt x="702" y="331"/>
                    <a:pt x="702" y="331"/>
                  </a:cubicBezTo>
                  <a:cubicBezTo>
                    <a:pt x="702" y="331"/>
                    <a:pt x="702" y="331"/>
                    <a:pt x="702" y="332"/>
                  </a:cubicBezTo>
                  <a:cubicBezTo>
                    <a:pt x="703" y="332"/>
                    <a:pt x="703" y="331"/>
                    <a:pt x="703" y="332"/>
                  </a:cubicBezTo>
                  <a:cubicBezTo>
                    <a:pt x="703" y="332"/>
                    <a:pt x="704" y="332"/>
                    <a:pt x="704" y="332"/>
                  </a:cubicBezTo>
                  <a:cubicBezTo>
                    <a:pt x="704" y="331"/>
                    <a:pt x="704" y="331"/>
                    <a:pt x="704" y="331"/>
                  </a:cubicBezTo>
                  <a:close/>
                  <a:moveTo>
                    <a:pt x="705" y="331"/>
                  </a:moveTo>
                  <a:cubicBezTo>
                    <a:pt x="705" y="331"/>
                    <a:pt x="705" y="331"/>
                    <a:pt x="704" y="331"/>
                  </a:cubicBezTo>
                  <a:cubicBezTo>
                    <a:pt x="704" y="331"/>
                    <a:pt x="704" y="331"/>
                    <a:pt x="705" y="331"/>
                  </a:cubicBezTo>
                  <a:close/>
                  <a:moveTo>
                    <a:pt x="707" y="332"/>
                  </a:moveTo>
                  <a:cubicBezTo>
                    <a:pt x="706" y="332"/>
                    <a:pt x="706" y="332"/>
                    <a:pt x="705" y="332"/>
                  </a:cubicBezTo>
                  <a:cubicBezTo>
                    <a:pt x="706" y="332"/>
                    <a:pt x="706" y="332"/>
                    <a:pt x="707" y="332"/>
                  </a:cubicBezTo>
                  <a:close/>
                  <a:moveTo>
                    <a:pt x="708" y="333"/>
                  </a:moveTo>
                  <a:cubicBezTo>
                    <a:pt x="708" y="333"/>
                    <a:pt x="707" y="333"/>
                    <a:pt x="707" y="333"/>
                  </a:cubicBezTo>
                  <a:cubicBezTo>
                    <a:pt x="707" y="333"/>
                    <a:pt x="707" y="334"/>
                    <a:pt x="708" y="333"/>
                  </a:cubicBezTo>
                  <a:close/>
                  <a:moveTo>
                    <a:pt x="710" y="321"/>
                  </a:moveTo>
                  <a:cubicBezTo>
                    <a:pt x="710" y="322"/>
                    <a:pt x="710" y="321"/>
                    <a:pt x="710" y="321"/>
                  </a:cubicBezTo>
                  <a:cubicBezTo>
                    <a:pt x="710" y="321"/>
                    <a:pt x="710" y="321"/>
                    <a:pt x="710" y="321"/>
                  </a:cubicBezTo>
                  <a:close/>
                  <a:moveTo>
                    <a:pt x="710" y="322"/>
                  </a:moveTo>
                  <a:cubicBezTo>
                    <a:pt x="710" y="322"/>
                    <a:pt x="710" y="322"/>
                    <a:pt x="710" y="322"/>
                  </a:cubicBezTo>
                  <a:cubicBezTo>
                    <a:pt x="710" y="322"/>
                    <a:pt x="710" y="322"/>
                    <a:pt x="710" y="322"/>
                  </a:cubicBezTo>
                  <a:cubicBezTo>
                    <a:pt x="710" y="322"/>
                    <a:pt x="709" y="322"/>
                    <a:pt x="709" y="323"/>
                  </a:cubicBezTo>
                  <a:cubicBezTo>
                    <a:pt x="710" y="323"/>
                    <a:pt x="710" y="322"/>
                    <a:pt x="710" y="322"/>
                  </a:cubicBezTo>
                  <a:cubicBezTo>
                    <a:pt x="711" y="322"/>
                    <a:pt x="711" y="322"/>
                    <a:pt x="710" y="322"/>
                  </a:cubicBezTo>
                  <a:close/>
                  <a:moveTo>
                    <a:pt x="714" y="340"/>
                  </a:moveTo>
                  <a:cubicBezTo>
                    <a:pt x="715" y="339"/>
                    <a:pt x="714" y="339"/>
                    <a:pt x="714" y="339"/>
                  </a:cubicBezTo>
                  <a:cubicBezTo>
                    <a:pt x="714" y="340"/>
                    <a:pt x="713" y="340"/>
                    <a:pt x="713" y="341"/>
                  </a:cubicBezTo>
                  <a:cubicBezTo>
                    <a:pt x="713" y="341"/>
                    <a:pt x="713" y="341"/>
                    <a:pt x="714" y="341"/>
                  </a:cubicBezTo>
                  <a:cubicBezTo>
                    <a:pt x="714" y="340"/>
                    <a:pt x="714" y="339"/>
                    <a:pt x="714" y="340"/>
                  </a:cubicBezTo>
                  <a:close/>
                  <a:moveTo>
                    <a:pt x="720" y="316"/>
                  </a:moveTo>
                  <a:cubicBezTo>
                    <a:pt x="720" y="316"/>
                    <a:pt x="720" y="316"/>
                    <a:pt x="720" y="316"/>
                  </a:cubicBezTo>
                  <a:cubicBezTo>
                    <a:pt x="719" y="316"/>
                    <a:pt x="718" y="316"/>
                    <a:pt x="717" y="316"/>
                  </a:cubicBezTo>
                  <a:cubicBezTo>
                    <a:pt x="718" y="317"/>
                    <a:pt x="719" y="316"/>
                    <a:pt x="720" y="316"/>
                  </a:cubicBezTo>
                  <a:close/>
                  <a:moveTo>
                    <a:pt x="721" y="341"/>
                  </a:moveTo>
                  <a:cubicBezTo>
                    <a:pt x="721" y="341"/>
                    <a:pt x="720" y="341"/>
                    <a:pt x="720" y="341"/>
                  </a:cubicBezTo>
                  <a:cubicBezTo>
                    <a:pt x="720" y="341"/>
                    <a:pt x="721" y="341"/>
                    <a:pt x="721" y="341"/>
                  </a:cubicBezTo>
                  <a:close/>
                  <a:moveTo>
                    <a:pt x="722" y="317"/>
                  </a:moveTo>
                  <a:cubicBezTo>
                    <a:pt x="721" y="316"/>
                    <a:pt x="721" y="316"/>
                    <a:pt x="720" y="316"/>
                  </a:cubicBezTo>
                  <a:cubicBezTo>
                    <a:pt x="720" y="316"/>
                    <a:pt x="720" y="317"/>
                    <a:pt x="720" y="317"/>
                  </a:cubicBezTo>
                  <a:cubicBezTo>
                    <a:pt x="721" y="317"/>
                    <a:pt x="721" y="317"/>
                    <a:pt x="722" y="317"/>
                  </a:cubicBezTo>
                  <a:close/>
                  <a:moveTo>
                    <a:pt x="724" y="317"/>
                  </a:moveTo>
                  <a:cubicBezTo>
                    <a:pt x="724" y="318"/>
                    <a:pt x="723" y="317"/>
                    <a:pt x="723" y="317"/>
                  </a:cubicBezTo>
                  <a:cubicBezTo>
                    <a:pt x="722" y="317"/>
                    <a:pt x="722" y="318"/>
                    <a:pt x="722" y="318"/>
                  </a:cubicBezTo>
                  <a:cubicBezTo>
                    <a:pt x="723" y="318"/>
                    <a:pt x="724" y="318"/>
                    <a:pt x="724" y="318"/>
                  </a:cubicBezTo>
                  <a:cubicBezTo>
                    <a:pt x="724" y="318"/>
                    <a:pt x="724" y="318"/>
                    <a:pt x="724" y="317"/>
                  </a:cubicBezTo>
                  <a:close/>
                  <a:moveTo>
                    <a:pt x="734" y="348"/>
                  </a:moveTo>
                  <a:cubicBezTo>
                    <a:pt x="733" y="348"/>
                    <a:pt x="733" y="348"/>
                    <a:pt x="733" y="348"/>
                  </a:cubicBezTo>
                  <a:cubicBezTo>
                    <a:pt x="733" y="348"/>
                    <a:pt x="733" y="348"/>
                    <a:pt x="734" y="348"/>
                  </a:cubicBezTo>
                  <a:close/>
                  <a:moveTo>
                    <a:pt x="735" y="348"/>
                  </a:moveTo>
                  <a:cubicBezTo>
                    <a:pt x="735" y="348"/>
                    <a:pt x="734" y="348"/>
                    <a:pt x="734" y="348"/>
                  </a:cubicBezTo>
                  <a:cubicBezTo>
                    <a:pt x="734" y="348"/>
                    <a:pt x="734" y="349"/>
                    <a:pt x="735" y="348"/>
                  </a:cubicBezTo>
                  <a:close/>
                  <a:moveTo>
                    <a:pt x="736" y="349"/>
                  </a:moveTo>
                  <a:cubicBezTo>
                    <a:pt x="736" y="348"/>
                    <a:pt x="735" y="349"/>
                    <a:pt x="735" y="348"/>
                  </a:cubicBezTo>
                  <a:cubicBezTo>
                    <a:pt x="735" y="349"/>
                    <a:pt x="735" y="349"/>
                    <a:pt x="736" y="349"/>
                  </a:cubicBezTo>
                  <a:close/>
                  <a:moveTo>
                    <a:pt x="748" y="356"/>
                  </a:moveTo>
                  <a:cubicBezTo>
                    <a:pt x="748" y="356"/>
                    <a:pt x="748" y="355"/>
                    <a:pt x="748" y="355"/>
                  </a:cubicBezTo>
                  <a:cubicBezTo>
                    <a:pt x="748" y="356"/>
                    <a:pt x="748" y="356"/>
                    <a:pt x="748" y="356"/>
                  </a:cubicBezTo>
                  <a:close/>
                  <a:moveTo>
                    <a:pt x="756" y="318"/>
                  </a:moveTo>
                  <a:cubicBezTo>
                    <a:pt x="756" y="319"/>
                    <a:pt x="756" y="319"/>
                    <a:pt x="756" y="319"/>
                  </a:cubicBezTo>
                  <a:cubicBezTo>
                    <a:pt x="756" y="318"/>
                    <a:pt x="756" y="318"/>
                    <a:pt x="756" y="318"/>
                  </a:cubicBezTo>
                  <a:cubicBezTo>
                    <a:pt x="756" y="318"/>
                    <a:pt x="756" y="318"/>
                    <a:pt x="756" y="318"/>
                  </a:cubicBezTo>
                  <a:close/>
                  <a:moveTo>
                    <a:pt x="756" y="360"/>
                  </a:moveTo>
                  <a:cubicBezTo>
                    <a:pt x="756" y="360"/>
                    <a:pt x="756" y="360"/>
                    <a:pt x="756" y="360"/>
                  </a:cubicBezTo>
                  <a:cubicBezTo>
                    <a:pt x="755" y="360"/>
                    <a:pt x="756" y="360"/>
                    <a:pt x="756" y="360"/>
                  </a:cubicBezTo>
                  <a:close/>
                  <a:moveTo>
                    <a:pt x="757" y="361"/>
                  </a:moveTo>
                  <a:cubicBezTo>
                    <a:pt x="757" y="361"/>
                    <a:pt x="756" y="361"/>
                    <a:pt x="756" y="361"/>
                  </a:cubicBezTo>
                  <a:cubicBezTo>
                    <a:pt x="756" y="361"/>
                    <a:pt x="756" y="361"/>
                    <a:pt x="757" y="361"/>
                  </a:cubicBezTo>
                  <a:cubicBezTo>
                    <a:pt x="757" y="361"/>
                    <a:pt x="757" y="361"/>
                    <a:pt x="757" y="361"/>
                  </a:cubicBezTo>
                  <a:close/>
                  <a:moveTo>
                    <a:pt x="757" y="318"/>
                  </a:moveTo>
                  <a:cubicBezTo>
                    <a:pt x="757" y="318"/>
                    <a:pt x="757" y="318"/>
                    <a:pt x="757" y="318"/>
                  </a:cubicBezTo>
                  <a:cubicBezTo>
                    <a:pt x="757" y="318"/>
                    <a:pt x="756" y="318"/>
                    <a:pt x="756" y="319"/>
                  </a:cubicBezTo>
                  <a:cubicBezTo>
                    <a:pt x="757" y="318"/>
                    <a:pt x="757" y="319"/>
                    <a:pt x="757" y="318"/>
                  </a:cubicBezTo>
                  <a:close/>
                  <a:moveTo>
                    <a:pt x="758" y="319"/>
                  </a:moveTo>
                  <a:cubicBezTo>
                    <a:pt x="758" y="319"/>
                    <a:pt x="758" y="319"/>
                    <a:pt x="758" y="318"/>
                  </a:cubicBezTo>
                  <a:cubicBezTo>
                    <a:pt x="757" y="319"/>
                    <a:pt x="758" y="319"/>
                    <a:pt x="757" y="319"/>
                  </a:cubicBezTo>
                  <a:cubicBezTo>
                    <a:pt x="757" y="320"/>
                    <a:pt x="758" y="319"/>
                    <a:pt x="758" y="319"/>
                  </a:cubicBezTo>
                  <a:close/>
                  <a:moveTo>
                    <a:pt x="759" y="319"/>
                  </a:moveTo>
                  <a:cubicBezTo>
                    <a:pt x="759" y="319"/>
                    <a:pt x="760" y="319"/>
                    <a:pt x="760" y="319"/>
                  </a:cubicBezTo>
                  <a:cubicBezTo>
                    <a:pt x="759" y="318"/>
                    <a:pt x="759" y="319"/>
                    <a:pt x="759" y="319"/>
                  </a:cubicBezTo>
                  <a:cubicBezTo>
                    <a:pt x="759" y="319"/>
                    <a:pt x="759" y="319"/>
                    <a:pt x="759" y="319"/>
                  </a:cubicBezTo>
                  <a:cubicBezTo>
                    <a:pt x="758" y="319"/>
                    <a:pt x="758" y="319"/>
                    <a:pt x="758" y="320"/>
                  </a:cubicBezTo>
                  <a:cubicBezTo>
                    <a:pt x="758" y="320"/>
                    <a:pt x="759" y="319"/>
                    <a:pt x="759" y="319"/>
                  </a:cubicBezTo>
                  <a:close/>
                  <a:moveTo>
                    <a:pt x="765" y="366"/>
                  </a:moveTo>
                  <a:cubicBezTo>
                    <a:pt x="765" y="367"/>
                    <a:pt x="766" y="367"/>
                    <a:pt x="766" y="367"/>
                  </a:cubicBezTo>
                  <a:cubicBezTo>
                    <a:pt x="766" y="367"/>
                    <a:pt x="765" y="367"/>
                    <a:pt x="765" y="366"/>
                  </a:cubicBezTo>
                  <a:close/>
                  <a:moveTo>
                    <a:pt x="769" y="369"/>
                  </a:moveTo>
                  <a:cubicBezTo>
                    <a:pt x="769" y="369"/>
                    <a:pt x="769" y="369"/>
                    <a:pt x="769" y="369"/>
                  </a:cubicBezTo>
                  <a:cubicBezTo>
                    <a:pt x="769" y="368"/>
                    <a:pt x="768" y="368"/>
                    <a:pt x="768" y="368"/>
                  </a:cubicBezTo>
                  <a:cubicBezTo>
                    <a:pt x="768" y="369"/>
                    <a:pt x="768" y="369"/>
                    <a:pt x="768" y="369"/>
                  </a:cubicBezTo>
                  <a:cubicBezTo>
                    <a:pt x="769" y="369"/>
                    <a:pt x="769" y="369"/>
                    <a:pt x="769" y="369"/>
                  </a:cubicBezTo>
                  <a:close/>
                  <a:moveTo>
                    <a:pt x="774" y="372"/>
                  </a:moveTo>
                  <a:cubicBezTo>
                    <a:pt x="773" y="373"/>
                    <a:pt x="774" y="373"/>
                    <a:pt x="774" y="374"/>
                  </a:cubicBezTo>
                  <a:cubicBezTo>
                    <a:pt x="774" y="373"/>
                    <a:pt x="774" y="373"/>
                    <a:pt x="774" y="372"/>
                  </a:cubicBezTo>
                  <a:close/>
                  <a:moveTo>
                    <a:pt x="792" y="333"/>
                  </a:moveTo>
                  <a:cubicBezTo>
                    <a:pt x="792" y="333"/>
                    <a:pt x="792" y="333"/>
                    <a:pt x="792" y="333"/>
                  </a:cubicBezTo>
                  <a:cubicBezTo>
                    <a:pt x="793" y="333"/>
                    <a:pt x="793" y="333"/>
                    <a:pt x="793" y="333"/>
                  </a:cubicBezTo>
                  <a:cubicBezTo>
                    <a:pt x="792" y="333"/>
                    <a:pt x="792" y="333"/>
                    <a:pt x="792" y="333"/>
                  </a:cubicBezTo>
                  <a:close/>
                  <a:moveTo>
                    <a:pt x="791" y="317"/>
                  </a:moveTo>
                  <a:cubicBezTo>
                    <a:pt x="791" y="317"/>
                    <a:pt x="792" y="317"/>
                    <a:pt x="792" y="317"/>
                  </a:cubicBezTo>
                  <a:cubicBezTo>
                    <a:pt x="792" y="317"/>
                    <a:pt x="792" y="316"/>
                    <a:pt x="792" y="316"/>
                  </a:cubicBezTo>
                  <a:cubicBezTo>
                    <a:pt x="792" y="316"/>
                    <a:pt x="792" y="316"/>
                    <a:pt x="791" y="316"/>
                  </a:cubicBezTo>
                  <a:lnTo>
                    <a:pt x="791" y="317"/>
                  </a:lnTo>
                  <a:close/>
                  <a:moveTo>
                    <a:pt x="790" y="335"/>
                  </a:moveTo>
                  <a:cubicBezTo>
                    <a:pt x="791" y="335"/>
                    <a:pt x="791" y="335"/>
                    <a:pt x="790" y="335"/>
                  </a:cubicBezTo>
                  <a:cubicBezTo>
                    <a:pt x="790" y="334"/>
                    <a:pt x="790" y="334"/>
                    <a:pt x="790" y="334"/>
                  </a:cubicBezTo>
                  <a:cubicBezTo>
                    <a:pt x="790" y="335"/>
                    <a:pt x="791" y="335"/>
                    <a:pt x="790" y="335"/>
                  </a:cubicBezTo>
                  <a:close/>
                  <a:moveTo>
                    <a:pt x="789" y="340"/>
                  </a:moveTo>
                  <a:cubicBezTo>
                    <a:pt x="789" y="339"/>
                    <a:pt x="789" y="340"/>
                    <a:pt x="789" y="339"/>
                  </a:cubicBezTo>
                  <a:cubicBezTo>
                    <a:pt x="788" y="338"/>
                    <a:pt x="788" y="339"/>
                    <a:pt x="788" y="338"/>
                  </a:cubicBezTo>
                  <a:cubicBezTo>
                    <a:pt x="788" y="339"/>
                    <a:pt x="789" y="339"/>
                    <a:pt x="789" y="340"/>
                  </a:cubicBezTo>
                  <a:cubicBezTo>
                    <a:pt x="789" y="340"/>
                    <a:pt x="789" y="339"/>
                    <a:pt x="789" y="340"/>
                  </a:cubicBezTo>
                  <a:close/>
                  <a:moveTo>
                    <a:pt x="789" y="339"/>
                  </a:moveTo>
                  <a:cubicBezTo>
                    <a:pt x="789" y="338"/>
                    <a:pt x="789" y="339"/>
                    <a:pt x="789" y="339"/>
                  </a:cubicBezTo>
                  <a:cubicBezTo>
                    <a:pt x="789" y="340"/>
                    <a:pt x="789" y="339"/>
                    <a:pt x="789" y="339"/>
                  </a:cubicBezTo>
                  <a:close/>
                  <a:moveTo>
                    <a:pt x="789" y="339"/>
                  </a:moveTo>
                  <a:cubicBezTo>
                    <a:pt x="789" y="340"/>
                    <a:pt x="789" y="340"/>
                    <a:pt x="789" y="340"/>
                  </a:cubicBezTo>
                  <a:cubicBezTo>
                    <a:pt x="789" y="341"/>
                    <a:pt x="789" y="339"/>
                    <a:pt x="789" y="339"/>
                  </a:cubicBezTo>
                  <a:close/>
                  <a:moveTo>
                    <a:pt x="790" y="340"/>
                  </a:moveTo>
                  <a:cubicBezTo>
                    <a:pt x="790" y="340"/>
                    <a:pt x="789" y="339"/>
                    <a:pt x="789" y="339"/>
                  </a:cubicBezTo>
                  <a:cubicBezTo>
                    <a:pt x="789" y="338"/>
                    <a:pt x="789" y="339"/>
                    <a:pt x="789" y="339"/>
                  </a:cubicBezTo>
                  <a:cubicBezTo>
                    <a:pt x="789" y="340"/>
                    <a:pt x="789" y="340"/>
                    <a:pt x="789" y="340"/>
                  </a:cubicBezTo>
                  <a:cubicBezTo>
                    <a:pt x="789" y="340"/>
                    <a:pt x="789" y="339"/>
                    <a:pt x="789" y="339"/>
                  </a:cubicBezTo>
                  <a:cubicBezTo>
                    <a:pt x="789" y="339"/>
                    <a:pt x="789" y="340"/>
                    <a:pt x="789" y="340"/>
                  </a:cubicBezTo>
                  <a:cubicBezTo>
                    <a:pt x="789" y="340"/>
                    <a:pt x="789" y="340"/>
                    <a:pt x="790" y="340"/>
                  </a:cubicBezTo>
                  <a:close/>
                  <a:moveTo>
                    <a:pt x="790" y="334"/>
                  </a:moveTo>
                  <a:cubicBezTo>
                    <a:pt x="790" y="334"/>
                    <a:pt x="790" y="336"/>
                    <a:pt x="790" y="335"/>
                  </a:cubicBezTo>
                  <a:cubicBezTo>
                    <a:pt x="791" y="336"/>
                    <a:pt x="791" y="336"/>
                    <a:pt x="790" y="335"/>
                  </a:cubicBezTo>
                  <a:cubicBezTo>
                    <a:pt x="790" y="335"/>
                    <a:pt x="790" y="335"/>
                    <a:pt x="790" y="335"/>
                  </a:cubicBezTo>
                  <a:cubicBezTo>
                    <a:pt x="790" y="335"/>
                    <a:pt x="790" y="335"/>
                    <a:pt x="790" y="334"/>
                  </a:cubicBezTo>
                  <a:close/>
                  <a:moveTo>
                    <a:pt x="790" y="336"/>
                  </a:moveTo>
                  <a:cubicBezTo>
                    <a:pt x="791" y="336"/>
                    <a:pt x="791" y="336"/>
                    <a:pt x="790" y="336"/>
                  </a:cubicBezTo>
                  <a:cubicBezTo>
                    <a:pt x="790" y="335"/>
                    <a:pt x="790" y="336"/>
                    <a:pt x="790" y="336"/>
                  </a:cubicBezTo>
                  <a:close/>
                  <a:moveTo>
                    <a:pt x="790" y="339"/>
                  </a:moveTo>
                  <a:cubicBezTo>
                    <a:pt x="790" y="339"/>
                    <a:pt x="790" y="339"/>
                    <a:pt x="790" y="339"/>
                  </a:cubicBezTo>
                  <a:cubicBezTo>
                    <a:pt x="790" y="339"/>
                    <a:pt x="790" y="340"/>
                    <a:pt x="790" y="339"/>
                  </a:cubicBezTo>
                  <a:close/>
                  <a:moveTo>
                    <a:pt x="790" y="340"/>
                  </a:moveTo>
                  <a:cubicBezTo>
                    <a:pt x="790" y="339"/>
                    <a:pt x="790" y="340"/>
                    <a:pt x="790" y="339"/>
                  </a:cubicBezTo>
                  <a:cubicBezTo>
                    <a:pt x="790" y="340"/>
                    <a:pt x="790" y="340"/>
                    <a:pt x="790" y="340"/>
                  </a:cubicBezTo>
                  <a:cubicBezTo>
                    <a:pt x="791" y="341"/>
                    <a:pt x="790" y="340"/>
                    <a:pt x="790" y="340"/>
                  </a:cubicBezTo>
                  <a:close/>
                  <a:moveTo>
                    <a:pt x="791" y="339"/>
                  </a:moveTo>
                  <a:cubicBezTo>
                    <a:pt x="790" y="338"/>
                    <a:pt x="791" y="339"/>
                    <a:pt x="791" y="339"/>
                  </a:cubicBezTo>
                  <a:cubicBezTo>
                    <a:pt x="791" y="340"/>
                    <a:pt x="791" y="339"/>
                    <a:pt x="791" y="339"/>
                  </a:cubicBezTo>
                  <a:close/>
                  <a:moveTo>
                    <a:pt x="792" y="336"/>
                  </a:moveTo>
                  <a:cubicBezTo>
                    <a:pt x="791" y="336"/>
                    <a:pt x="791" y="335"/>
                    <a:pt x="791" y="335"/>
                  </a:cubicBezTo>
                  <a:cubicBezTo>
                    <a:pt x="791" y="335"/>
                    <a:pt x="791" y="335"/>
                    <a:pt x="791" y="335"/>
                  </a:cubicBezTo>
                  <a:cubicBezTo>
                    <a:pt x="791" y="336"/>
                    <a:pt x="791" y="336"/>
                    <a:pt x="790" y="335"/>
                  </a:cubicBezTo>
                  <a:cubicBezTo>
                    <a:pt x="791" y="336"/>
                    <a:pt x="791" y="336"/>
                    <a:pt x="791" y="336"/>
                  </a:cubicBezTo>
                  <a:cubicBezTo>
                    <a:pt x="791" y="336"/>
                    <a:pt x="791" y="337"/>
                    <a:pt x="791" y="336"/>
                  </a:cubicBezTo>
                  <a:cubicBezTo>
                    <a:pt x="791" y="336"/>
                    <a:pt x="791" y="336"/>
                    <a:pt x="791" y="336"/>
                  </a:cubicBezTo>
                  <a:cubicBezTo>
                    <a:pt x="791" y="336"/>
                    <a:pt x="791" y="336"/>
                    <a:pt x="791" y="337"/>
                  </a:cubicBezTo>
                  <a:cubicBezTo>
                    <a:pt x="790" y="336"/>
                    <a:pt x="791" y="339"/>
                    <a:pt x="790" y="338"/>
                  </a:cubicBezTo>
                  <a:cubicBezTo>
                    <a:pt x="791" y="339"/>
                    <a:pt x="791" y="339"/>
                    <a:pt x="791" y="339"/>
                  </a:cubicBezTo>
                  <a:cubicBezTo>
                    <a:pt x="791" y="338"/>
                    <a:pt x="791" y="337"/>
                    <a:pt x="792" y="336"/>
                  </a:cubicBezTo>
                  <a:close/>
                  <a:moveTo>
                    <a:pt x="799" y="392"/>
                  </a:moveTo>
                  <a:cubicBezTo>
                    <a:pt x="799" y="392"/>
                    <a:pt x="798" y="391"/>
                    <a:pt x="798" y="391"/>
                  </a:cubicBezTo>
                  <a:cubicBezTo>
                    <a:pt x="799" y="392"/>
                    <a:pt x="799" y="392"/>
                    <a:pt x="799" y="392"/>
                  </a:cubicBezTo>
                  <a:close/>
                  <a:moveTo>
                    <a:pt x="811" y="399"/>
                  </a:moveTo>
                  <a:cubicBezTo>
                    <a:pt x="811" y="399"/>
                    <a:pt x="811" y="398"/>
                    <a:pt x="811" y="399"/>
                  </a:cubicBezTo>
                  <a:cubicBezTo>
                    <a:pt x="812" y="399"/>
                    <a:pt x="811" y="398"/>
                    <a:pt x="811" y="398"/>
                  </a:cubicBezTo>
                  <a:cubicBezTo>
                    <a:pt x="811" y="398"/>
                    <a:pt x="811" y="398"/>
                    <a:pt x="811" y="399"/>
                  </a:cubicBezTo>
                  <a:close/>
                  <a:moveTo>
                    <a:pt x="813" y="389"/>
                  </a:moveTo>
                  <a:cubicBezTo>
                    <a:pt x="813" y="388"/>
                    <a:pt x="813" y="387"/>
                    <a:pt x="813" y="387"/>
                  </a:cubicBezTo>
                  <a:cubicBezTo>
                    <a:pt x="812" y="386"/>
                    <a:pt x="812" y="387"/>
                    <a:pt x="812" y="388"/>
                  </a:cubicBezTo>
                  <a:cubicBezTo>
                    <a:pt x="812" y="388"/>
                    <a:pt x="813" y="389"/>
                    <a:pt x="813" y="389"/>
                  </a:cubicBezTo>
                  <a:close/>
                  <a:moveTo>
                    <a:pt x="814" y="386"/>
                  </a:moveTo>
                  <a:cubicBezTo>
                    <a:pt x="814" y="385"/>
                    <a:pt x="815" y="385"/>
                    <a:pt x="815" y="383"/>
                  </a:cubicBezTo>
                  <a:cubicBezTo>
                    <a:pt x="814" y="384"/>
                    <a:pt x="814" y="384"/>
                    <a:pt x="814" y="386"/>
                  </a:cubicBezTo>
                  <a:close/>
                  <a:moveTo>
                    <a:pt x="815" y="385"/>
                  </a:moveTo>
                  <a:cubicBezTo>
                    <a:pt x="815" y="386"/>
                    <a:pt x="814" y="387"/>
                    <a:pt x="815" y="388"/>
                  </a:cubicBezTo>
                  <a:cubicBezTo>
                    <a:pt x="815" y="388"/>
                    <a:pt x="815" y="387"/>
                    <a:pt x="815" y="385"/>
                  </a:cubicBezTo>
                  <a:close/>
                  <a:moveTo>
                    <a:pt x="815" y="383"/>
                  </a:moveTo>
                  <a:cubicBezTo>
                    <a:pt x="815" y="383"/>
                    <a:pt x="815" y="383"/>
                    <a:pt x="815" y="382"/>
                  </a:cubicBezTo>
                  <a:cubicBezTo>
                    <a:pt x="815" y="382"/>
                    <a:pt x="815" y="383"/>
                    <a:pt x="814" y="383"/>
                  </a:cubicBezTo>
                  <a:cubicBezTo>
                    <a:pt x="815" y="383"/>
                    <a:pt x="815" y="384"/>
                    <a:pt x="815" y="384"/>
                  </a:cubicBezTo>
                  <a:cubicBezTo>
                    <a:pt x="815" y="383"/>
                    <a:pt x="815" y="383"/>
                    <a:pt x="815" y="383"/>
                  </a:cubicBezTo>
                  <a:close/>
                  <a:moveTo>
                    <a:pt x="816" y="383"/>
                  </a:moveTo>
                  <a:cubicBezTo>
                    <a:pt x="815" y="382"/>
                    <a:pt x="815" y="383"/>
                    <a:pt x="815" y="384"/>
                  </a:cubicBezTo>
                  <a:cubicBezTo>
                    <a:pt x="815" y="384"/>
                    <a:pt x="816" y="383"/>
                    <a:pt x="816" y="383"/>
                  </a:cubicBezTo>
                  <a:close/>
                  <a:moveTo>
                    <a:pt x="816" y="326"/>
                  </a:moveTo>
                  <a:cubicBezTo>
                    <a:pt x="816" y="326"/>
                    <a:pt x="816" y="326"/>
                    <a:pt x="817" y="326"/>
                  </a:cubicBezTo>
                  <a:cubicBezTo>
                    <a:pt x="816" y="325"/>
                    <a:pt x="816" y="325"/>
                    <a:pt x="816" y="325"/>
                  </a:cubicBezTo>
                  <a:cubicBezTo>
                    <a:pt x="815" y="325"/>
                    <a:pt x="816" y="326"/>
                    <a:pt x="816" y="326"/>
                  </a:cubicBezTo>
                  <a:close/>
                  <a:moveTo>
                    <a:pt x="817" y="382"/>
                  </a:moveTo>
                  <a:cubicBezTo>
                    <a:pt x="816" y="381"/>
                    <a:pt x="816" y="381"/>
                    <a:pt x="816" y="381"/>
                  </a:cubicBezTo>
                  <a:cubicBezTo>
                    <a:pt x="816" y="382"/>
                    <a:pt x="816" y="382"/>
                    <a:pt x="816" y="382"/>
                  </a:cubicBezTo>
                  <a:cubicBezTo>
                    <a:pt x="816" y="382"/>
                    <a:pt x="816" y="382"/>
                    <a:pt x="816" y="383"/>
                  </a:cubicBezTo>
                  <a:cubicBezTo>
                    <a:pt x="817" y="383"/>
                    <a:pt x="817" y="382"/>
                    <a:pt x="817" y="382"/>
                  </a:cubicBezTo>
                  <a:close/>
                  <a:moveTo>
                    <a:pt x="817" y="378"/>
                  </a:moveTo>
                  <a:cubicBezTo>
                    <a:pt x="816" y="377"/>
                    <a:pt x="816" y="378"/>
                    <a:pt x="816" y="379"/>
                  </a:cubicBezTo>
                  <a:cubicBezTo>
                    <a:pt x="817" y="378"/>
                    <a:pt x="817" y="378"/>
                    <a:pt x="817" y="378"/>
                  </a:cubicBezTo>
                  <a:close/>
                  <a:moveTo>
                    <a:pt x="819" y="321"/>
                  </a:moveTo>
                  <a:cubicBezTo>
                    <a:pt x="819" y="321"/>
                    <a:pt x="819" y="321"/>
                    <a:pt x="819" y="321"/>
                  </a:cubicBezTo>
                  <a:cubicBezTo>
                    <a:pt x="819" y="321"/>
                    <a:pt x="819" y="321"/>
                    <a:pt x="818" y="320"/>
                  </a:cubicBezTo>
                  <a:cubicBezTo>
                    <a:pt x="818" y="320"/>
                    <a:pt x="818" y="321"/>
                    <a:pt x="819" y="321"/>
                  </a:cubicBezTo>
                  <a:close/>
                  <a:moveTo>
                    <a:pt x="819" y="340"/>
                  </a:moveTo>
                  <a:cubicBezTo>
                    <a:pt x="819" y="339"/>
                    <a:pt x="819" y="339"/>
                    <a:pt x="819" y="339"/>
                  </a:cubicBezTo>
                  <a:cubicBezTo>
                    <a:pt x="818" y="339"/>
                    <a:pt x="819" y="339"/>
                    <a:pt x="819" y="340"/>
                  </a:cubicBezTo>
                  <a:close/>
                  <a:moveTo>
                    <a:pt x="818" y="371"/>
                  </a:moveTo>
                  <a:cubicBezTo>
                    <a:pt x="818" y="371"/>
                    <a:pt x="818" y="372"/>
                    <a:pt x="818" y="372"/>
                  </a:cubicBezTo>
                  <a:cubicBezTo>
                    <a:pt x="818" y="372"/>
                    <a:pt x="818" y="373"/>
                    <a:pt x="819" y="373"/>
                  </a:cubicBezTo>
                  <a:cubicBezTo>
                    <a:pt x="819" y="372"/>
                    <a:pt x="818" y="372"/>
                    <a:pt x="818" y="371"/>
                  </a:cubicBezTo>
                  <a:close/>
                  <a:moveTo>
                    <a:pt x="818" y="345"/>
                  </a:moveTo>
                  <a:cubicBezTo>
                    <a:pt x="818" y="345"/>
                    <a:pt x="818" y="344"/>
                    <a:pt x="818" y="344"/>
                  </a:cubicBezTo>
                  <a:cubicBezTo>
                    <a:pt x="817" y="343"/>
                    <a:pt x="817" y="345"/>
                    <a:pt x="818" y="345"/>
                  </a:cubicBezTo>
                  <a:close/>
                  <a:moveTo>
                    <a:pt x="818" y="375"/>
                  </a:moveTo>
                  <a:cubicBezTo>
                    <a:pt x="818" y="375"/>
                    <a:pt x="818" y="374"/>
                    <a:pt x="819" y="374"/>
                  </a:cubicBezTo>
                  <a:cubicBezTo>
                    <a:pt x="819" y="373"/>
                    <a:pt x="818" y="373"/>
                    <a:pt x="818" y="373"/>
                  </a:cubicBezTo>
                  <a:cubicBezTo>
                    <a:pt x="818" y="373"/>
                    <a:pt x="817" y="374"/>
                    <a:pt x="818" y="375"/>
                  </a:cubicBezTo>
                  <a:cubicBezTo>
                    <a:pt x="818" y="375"/>
                    <a:pt x="818" y="375"/>
                    <a:pt x="818" y="375"/>
                  </a:cubicBezTo>
                  <a:close/>
                  <a:moveTo>
                    <a:pt x="819" y="378"/>
                  </a:moveTo>
                  <a:cubicBezTo>
                    <a:pt x="818" y="377"/>
                    <a:pt x="818" y="377"/>
                    <a:pt x="818" y="376"/>
                  </a:cubicBezTo>
                  <a:cubicBezTo>
                    <a:pt x="818" y="376"/>
                    <a:pt x="818" y="376"/>
                    <a:pt x="818" y="376"/>
                  </a:cubicBezTo>
                  <a:cubicBezTo>
                    <a:pt x="818" y="376"/>
                    <a:pt x="818" y="377"/>
                    <a:pt x="818" y="377"/>
                  </a:cubicBezTo>
                  <a:cubicBezTo>
                    <a:pt x="818" y="377"/>
                    <a:pt x="818" y="377"/>
                    <a:pt x="818" y="377"/>
                  </a:cubicBezTo>
                  <a:cubicBezTo>
                    <a:pt x="818" y="378"/>
                    <a:pt x="818" y="378"/>
                    <a:pt x="818" y="378"/>
                  </a:cubicBezTo>
                  <a:cubicBezTo>
                    <a:pt x="818" y="378"/>
                    <a:pt x="818" y="378"/>
                    <a:pt x="818" y="377"/>
                  </a:cubicBezTo>
                  <a:cubicBezTo>
                    <a:pt x="818" y="377"/>
                    <a:pt x="818" y="378"/>
                    <a:pt x="819" y="378"/>
                  </a:cubicBezTo>
                  <a:close/>
                  <a:moveTo>
                    <a:pt x="819" y="373"/>
                  </a:moveTo>
                  <a:cubicBezTo>
                    <a:pt x="819" y="373"/>
                    <a:pt x="819" y="374"/>
                    <a:pt x="819" y="375"/>
                  </a:cubicBezTo>
                  <a:cubicBezTo>
                    <a:pt x="819" y="375"/>
                    <a:pt x="819" y="375"/>
                    <a:pt x="819" y="374"/>
                  </a:cubicBezTo>
                  <a:cubicBezTo>
                    <a:pt x="819" y="374"/>
                    <a:pt x="819" y="374"/>
                    <a:pt x="819" y="375"/>
                  </a:cubicBezTo>
                  <a:cubicBezTo>
                    <a:pt x="819" y="374"/>
                    <a:pt x="819" y="374"/>
                    <a:pt x="819" y="373"/>
                  </a:cubicBezTo>
                  <a:close/>
                  <a:moveTo>
                    <a:pt x="819" y="369"/>
                  </a:moveTo>
                  <a:cubicBezTo>
                    <a:pt x="819" y="370"/>
                    <a:pt x="819" y="371"/>
                    <a:pt x="819" y="371"/>
                  </a:cubicBezTo>
                  <a:cubicBezTo>
                    <a:pt x="819" y="371"/>
                    <a:pt x="819" y="371"/>
                    <a:pt x="820" y="371"/>
                  </a:cubicBezTo>
                  <a:cubicBezTo>
                    <a:pt x="820" y="371"/>
                    <a:pt x="820" y="372"/>
                    <a:pt x="819" y="372"/>
                  </a:cubicBezTo>
                  <a:cubicBezTo>
                    <a:pt x="820" y="373"/>
                    <a:pt x="820" y="371"/>
                    <a:pt x="820" y="371"/>
                  </a:cubicBezTo>
                  <a:cubicBezTo>
                    <a:pt x="820" y="370"/>
                    <a:pt x="819" y="370"/>
                    <a:pt x="819" y="369"/>
                  </a:cubicBezTo>
                  <a:close/>
                  <a:moveTo>
                    <a:pt x="867" y="283"/>
                  </a:moveTo>
                  <a:cubicBezTo>
                    <a:pt x="867" y="283"/>
                    <a:pt x="868" y="284"/>
                    <a:pt x="868" y="283"/>
                  </a:cubicBezTo>
                  <a:cubicBezTo>
                    <a:pt x="868" y="283"/>
                    <a:pt x="868" y="283"/>
                    <a:pt x="868" y="283"/>
                  </a:cubicBezTo>
                  <a:cubicBezTo>
                    <a:pt x="868" y="283"/>
                    <a:pt x="868" y="283"/>
                    <a:pt x="868" y="282"/>
                  </a:cubicBezTo>
                  <a:cubicBezTo>
                    <a:pt x="867" y="283"/>
                    <a:pt x="867" y="283"/>
                    <a:pt x="867" y="283"/>
                  </a:cubicBezTo>
                  <a:close/>
                  <a:moveTo>
                    <a:pt x="864" y="287"/>
                  </a:moveTo>
                  <a:cubicBezTo>
                    <a:pt x="864" y="288"/>
                    <a:pt x="864" y="287"/>
                    <a:pt x="864" y="287"/>
                  </a:cubicBezTo>
                  <a:cubicBezTo>
                    <a:pt x="864" y="287"/>
                    <a:pt x="864" y="287"/>
                    <a:pt x="864" y="287"/>
                  </a:cubicBezTo>
                  <a:close/>
                  <a:moveTo>
                    <a:pt x="862" y="288"/>
                  </a:moveTo>
                  <a:cubicBezTo>
                    <a:pt x="863" y="288"/>
                    <a:pt x="863" y="288"/>
                    <a:pt x="863" y="288"/>
                  </a:cubicBezTo>
                  <a:cubicBezTo>
                    <a:pt x="863" y="288"/>
                    <a:pt x="863" y="288"/>
                    <a:pt x="862" y="288"/>
                  </a:cubicBezTo>
                  <a:close/>
                  <a:moveTo>
                    <a:pt x="859" y="294"/>
                  </a:moveTo>
                  <a:cubicBezTo>
                    <a:pt x="859" y="294"/>
                    <a:pt x="859" y="294"/>
                    <a:pt x="859" y="294"/>
                  </a:cubicBezTo>
                  <a:cubicBezTo>
                    <a:pt x="859" y="294"/>
                    <a:pt x="858" y="294"/>
                    <a:pt x="858" y="294"/>
                  </a:cubicBezTo>
                  <a:cubicBezTo>
                    <a:pt x="859" y="294"/>
                    <a:pt x="859" y="294"/>
                    <a:pt x="859" y="294"/>
                  </a:cubicBezTo>
                  <a:close/>
                  <a:moveTo>
                    <a:pt x="859" y="293"/>
                  </a:moveTo>
                  <a:cubicBezTo>
                    <a:pt x="859" y="293"/>
                    <a:pt x="859" y="294"/>
                    <a:pt x="859" y="294"/>
                  </a:cubicBezTo>
                  <a:cubicBezTo>
                    <a:pt x="860" y="294"/>
                    <a:pt x="859" y="293"/>
                    <a:pt x="860" y="293"/>
                  </a:cubicBezTo>
                  <a:cubicBezTo>
                    <a:pt x="859" y="293"/>
                    <a:pt x="859" y="293"/>
                    <a:pt x="859" y="293"/>
                  </a:cubicBezTo>
                  <a:close/>
                  <a:moveTo>
                    <a:pt x="859" y="292"/>
                  </a:moveTo>
                  <a:cubicBezTo>
                    <a:pt x="859" y="292"/>
                    <a:pt x="859" y="292"/>
                    <a:pt x="859" y="291"/>
                  </a:cubicBezTo>
                  <a:cubicBezTo>
                    <a:pt x="858" y="291"/>
                    <a:pt x="858" y="292"/>
                    <a:pt x="859" y="292"/>
                  </a:cubicBezTo>
                  <a:close/>
                  <a:moveTo>
                    <a:pt x="858" y="295"/>
                  </a:moveTo>
                  <a:cubicBezTo>
                    <a:pt x="858" y="295"/>
                    <a:pt x="859" y="295"/>
                    <a:pt x="858" y="294"/>
                  </a:cubicBezTo>
                  <a:cubicBezTo>
                    <a:pt x="858" y="294"/>
                    <a:pt x="858" y="295"/>
                    <a:pt x="858" y="295"/>
                  </a:cubicBezTo>
                  <a:close/>
                  <a:moveTo>
                    <a:pt x="857" y="294"/>
                  </a:moveTo>
                  <a:cubicBezTo>
                    <a:pt x="857" y="294"/>
                    <a:pt x="857" y="294"/>
                    <a:pt x="857" y="294"/>
                  </a:cubicBezTo>
                  <a:cubicBezTo>
                    <a:pt x="858" y="294"/>
                    <a:pt x="858" y="294"/>
                    <a:pt x="858" y="294"/>
                  </a:cubicBezTo>
                  <a:cubicBezTo>
                    <a:pt x="858" y="293"/>
                    <a:pt x="858" y="294"/>
                    <a:pt x="858" y="294"/>
                  </a:cubicBezTo>
                  <a:cubicBezTo>
                    <a:pt x="857" y="294"/>
                    <a:pt x="857" y="293"/>
                    <a:pt x="857" y="293"/>
                  </a:cubicBezTo>
                  <a:cubicBezTo>
                    <a:pt x="857" y="293"/>
                    <a:pt x="857" y="294"/>
                    <a:pt x="857" y="294"/>
                  </a:cubicBezTo>
                  <a:close/>
                  <a:moveTo>
                    <a:pt x="856" y="300"/>
                  </a:moveTo>
                  <a:cubicBezTo>
                    <a:pt x="857" y="300"/>
                    <a:pt x="857" y="299"/>
                    <a:pt x="857" y="299"/>
                  </a:cubicBezTo>
                  <a:cubicBezTo>
                    <a:pt x="856" y="299"/>
                    <a:pt x="856" y="299"/>
                    <a:pt x="856" y="300"/>
                  </a:cubicBezTo>
                  <a:close/>
                  <a:moveTo>
                    <a:pt x="855" y="296"/>
                  </a:moveTo>
                  <a:cubicBezTo>
                    <a:pt x="855" y="296"/>
                    <a:pt x="855" y="296"/>
                    <a:pt x="856" y="296"/>
                  </a:cubicBezTo>
                  <a:cubicBezTo>
                    <a:pt x="856" y="297"/>
                    <a:pt x="855" y="296"/>
                    <a:pt x="855" y="297"/>
                  </a:cubicBezTo>
                  <a:cubicBezTo>
                    <a:pt x="855" y="297"/>
                    <a:pt x="856" y="297"/>
                    <a:pt x="855" y="297"/>
                  </a:cubicBezTo>
                  <a:cubicBezTo>
                    <a:pt x="856" y="297"/>
                    <a:pt x="856" y="296"/>
                    <a:pt x="856" y="296"/>
                  </a:cubicBezTo>
                  <a:cubicBezTo>
                    <a:pt x="855" y="295"/>
                    <a:pt x="855" y="296"/>
                    <a:pt x="855" y="296"/>
                  </a:cubicBezTo>
                  <a:close/>
                  <a:moveTo>
                    <a:pt x="854" y="297"/>
                  </a:moveTo>
                  <a:cubicBezTo>
                    <a:pt x="854" y="298"/>
                    <a:pt x="855" y="298"/>
                    <a:pt x="855" y="298"/>
                  </a:cubicBezTo>
                  <a:cubicBezTo>
                    <a:pt x="855" y="298"/>
                    <a:pt x="855" y="298"/>
                    <a:pt x="855" y="297"/>
                  </a:cubicBezTo>
                  <a:cubicBezTo>
                    <a:pt x="855" y="297"/>
                    <a:pt x="854" y="297"/>
                    <a:pt x="854" y="297"/>
                  </a:cubicBezTo>
                  <a:close/>
                  <a:moveTo>
                    <a:pt x="854" y="300"/>
                  </a:moveTo>
                  <a:cubicBezTo>
                    <a:pt x="854" y="300"/>
                    <a:pt x="853" y="300"/>
                    <a:pt x="853" y="301"/>
                  </a:cubicBezTo>
                  <a:cubicBezTo>
                    <a:pt x="854" y="301"/>
                    <a:pt x="853" y="300"/>
                    <a:pt x="854" y="300"/>
                  </a:cubicBezTo>
                  <a:cubicBezTo>
                    <a:pt x="854" y="300"/>
                    <a:pt x="854" y="301"/>
                    <a:pt x="854" y="301"/>
                  </a:cubicBezTo>
                  <a:cubicBezTo>
                    <a:pt x="854" y="300"/>
                    <a:pt x="854" y="300"/>
                    <a:pt x="854" y="300"/>
                  </a:cubicBezTo>
                  <a:close/>
                  <a:moveTo>
                    <a:pt x="853" y="298"/>
                  </a:moveTo>
                  <a:cubicBezTo>
                    <a:pt x="853" y="298"/>
                    <a:pt x="854" y="298"/>
                    <a:pt x="853" y="298"/>
                  </a:cubicBezTo>
                  <a:cubicBezTo>
                    <a:pt x="853" y="298"/>
                    <a:pt x="852" y="298"/>
                    <a:pt x="853" y="298"/>
                  </a:cubicBezTo>
                  <a:close/>
                  <a:moveTo>
                    <a:pt x="852" y="300"/>
                  </a:moveTo>
                  <a:cubicBezTo>
                    <a:pt x="852" y="300"/>
                    <a:pt x="852" y="299"/>
                    <a:pt x="852" y="299"/>
                  </a:cubicBezTo>
                  <a:cubicBezTo>
                    <a:pt x="851" y="299"/>
                    <a:pt x="852" y="300"/>
                    <a:pt x="852" y="300"/>
                  </a:cubicBezTo>
                  <a:close/>
                  <a:moveTo>
                    <a:pt x="851" y="301"/>
                  </a:moveTo>
                  <a:cubicBezTo>
                    <a:pt x="851" y="302"/>
                    <a:pt x="852" y="302"/>
                    <a:pt x="852" y="302"/>
                  </a:cubicBezTo>
                  <a:cubicBezTo>
                    <a:pt x="852" y="302"/>
                    <a:pt x="852" y="301"/>
                    <a:pt x="851" y="301"/>
                  </a:cubicBezTo>
                  <a:close/>
                  <a:moveTo>
                    <a:pt x="851" y="302"/>
                  </a:moveTo>
                  <a:cubicBezTo>
                    <a:pt x="852" y="303"/>
                    <a:pt x="851" y="303"/>
                    <a:pt x="851" y="303"/>
                  </a:cubicBezTo>
                  <a:cubicBezTo>
                    <a:pt x="851" y="303"/>
                    <a:pt x="851" y="303"/>
                    <a:pt x="852" y="303"/>
                  </a:cubicBezTo>
                  <a:cubicBezTo>
                    <a:pt x="851" y="303"/>
                    <a:pt x="852" y="303"/>
                    <a:pt x="852" y="302"/>
                  </a:cubicBezTo>
                  <a:cubicBezTo>
                    <a:pt x="851" y="302"/>
                    <a:pt x="852" y="303"/>
                    <a:pt x="851" y="302"/>
                  </a:cubicBezTo>
                  <a:close/>
                  <a:moveTo>
                    <a:pt x="850" y="304"/>
                  </a:moveTo>
                  <a:cubicBezTo>
                    <a:pt x="851" y="305"/>
                    <a:pt x="851" y="304"/>
                    <a:pt x="851" y="303"/>
                  </a:cubicBezTo>
                  <a:cubicBezTo>
                    <a:pt x="850" y="303"/>
                    <a:pt x="850" y="304"/>
                    <a:pt x="850" y="304"/>
                  </a:cubicBezTo>
                  <a:close/>
                  <a:moveTo>
                    <a:pt x="849" y="304"/>
                  </a:moveTo>
                  <a:cubicBezTo>
                    <a:pt x="849" y="304"/>
                    <a:pt x="850" y="304"/>
                    <a:pt x="850" y="304"/>
                  </a:cubicBezTo>
                  <a:cubicBezTo>
                    <a:pt x="850" y="304"/>
                    <a:pt x="850" y="304"/>
                    <a:pt x="850" y="303"/>
                  </a:cubicBezTo>
                  <a:cubicBezTo>
                    <a:pt x="849" y="303"/>
                    <a:pt x="849" y="304"/>
                    <a:pt x="849" y="304"/>
                  </a:cubicBezTo>
                  <a:close/>
                  <a:moveTo>
                    <a:pt x="849" y="301"/>
                  </a:moveTo>
                  <a:cubicBezTo>
                    <a:pt x="849" y="302"/>
                    <a:pt x="849" y="302"/>
                    <a:pt x="849" y="302"/>
                  </a:cubicBezTo>
                  <a:cubicBezTo>
                    <a:pt x="849" y="301"/>
                    <a:pt x="849" y="301"/>
                    <a:pt x="849" y="301"/>
                  </a:cubicBezTo>
                  <a:cubicBezTo>
                    <a:pt x="849" y="301"/>
                    <a:pt x="849" y="301"/>
                    <a:pt x="849" y="301"/>
                  </a:cubicBezTo>
                  <a:close/>
                  <a:moveTo>
                    <a:pt x="848" y="307"/>
                  </a:moveTo>
                  <a:cubicBezTo>
                    <a:pt x="849" y="307"/>
                    <a:pt x="848" y="307"/>
                    <a:pt x="849" y="307"/>
                  </a:cubicBezTo>
                  <a:cubicBezTo>
                    <a:pt x="849" y="306"/>
                    <a:pt x="848" y="306"/>
                    <a:pt x="848" y="306"/>
                  </a:cubicBezTo>
                  <a:cubicBezTo>
                    <a:pt x="848" y="306"/>
                    <a:pt x="848" y="307"/>
                    <a:pt x="848" y="307"/>
                  </a:cubicBezTo>
                  <a:close/>
                  <a:moveTo>
                    <a:pt x="845" y="310"/>
                  </a:moveTo>
                  <a:cubicBezTo>
                    <a:pt x="846" y="310"/>
                    <a:pt x="845" y="309"/>
                    <a:pt x="846" y="310"/>
                  </a:cubicBezTo>
                  <a:cubicBezTo>
                    <a:pt x="846" y="309"/>
                    <a:pt x="846" y="309"/>
                    <a:pt x="846" y="309"/>
                  </a:cubicBezTo>
                  <a:cubicBezTo>
                    <a:pt x="846" y="309"/>
                    <a:pt x="845" y="310"/>
                    <a:pt x="845" y="310"/>
                  </a:cubicBezTo>
                  <a:close/>
                  <a:moveTo>
                    <a:pt x="845" y="311"/>
                  </a:moveTo>
                  <a:cubicBezTo>
                    <a:pt x="845" y="311"/>
                    <a:pt x="845" y="310"/>
                    <a:pt x="845" y="310"/>
                  </a:cubicBezTo>
                  <a:cubicBezTo>
                    <a:pt x="844" y="310"/>
                    <a:pt x="845" y="311"/>
                    <a:pt x="845" y="311"/>
                  </a:cubicBezTo>
                  <a:close/>
                  <a:moveTo>
                    <a:pt x="844" y="312"/>
                  </a:moveTo>
                  <a:cubicBezTo>
                    <a:pt x="844" y="312"/>
                    <a:pt x="845" y="311"/>
                    <a:pt x="845" y="311"/>
                  </a:cubicBezTo>
                  <a:cubicBezTo>
                    <a:pt x="844" y="311"/>
                    <a:pt x="844" y="311"/>
                    <a:pt x="844" y="312"/>
                  </a:cubicBezTo>
                  <a:close/>
                  <a:moveTo>
                    <a:pt x="844" y="313"/>
                  </a:moveTo>
                  <a:cubicBezTo>
                    <a:pt x="844" y="312"/>
                    <a:pt x="844" y="312"/>
                    <a:pt x="844" y="312"/>
                  </a:cubicBezTo>
                  <a:cubicBezTo>
                    <a:pt x="843" y="312"/>
                    <a:pt x="843" y="312"/>
                    <a:pt x="844" y="313"/>
                  </a:cubicBezTo>
                  <a:close/>
                  <a:moveTo>
                    <a:pt x="839" y="309"/>
                  </a:moveTo>
                  <a:cubicBezTo>
                    <a:pt x="839" y="309"/>
                    <a:pt x="840" y="309"/>
                    <a:pt x="840" y="309"/>
                  </a:cubicBezTo>
                  <a:cubicBezTo>
                    <a:pt x="840" y="309"/>
                    <a:pt x="840" y="309"/>
                    <a:pt x="840" y="309"/>
                  </a:cubicBezTo>
                  <a:cubicBezTo>
                    <a:pt x="839" y="309"/>
                    <a:pt x="839" y="309"/>
                    <a:pt x="839" y="309"/>
                  </a:cubicBezTo>
                  <a:close/>
                  <a:moveTo>
                    <a:pt x="839" y="309"/>
                  </a:moveTo>
                  <a:cubicBezTo>
                    <a:pt x="839" y="309"/>
                    <a:pt x="839" y="308"/>
                    <a:pt x="839" y="309"/>
                  </a:cubicBezTo>
                  <a:cubicBezTo>
                    <a:pt x="839" y="308"/>
                    <a:pt x="839" y="309"/>
                    <a:pt x="839" y="309"/>
                  </a:cubicBezTo>
                  <a:close/>
                  <a:moveTo>
                    <a:pt x="837" y="295"/>
                  </a:moveTo>
                  <a:cubicBezTo>
                    <a:pt x="838" y="295"/>
                    <a:pt x="838" y="295"/>
                    <a:pt x="838" y="294"/>
                  </a:cubicBezTo>
                  <a:cubicBezTo>
                    <a:pt x="838" y="295"/>
                    <a:pt x="837" y="295"/>
                    <a:pt x="837" y="295"/>
                  </a:cubicBezTo>
                  <a:close/>
                  <a:moveTo>
                    <a:pt x="837" y="311"/>
                  </a:moveTo>
                  <a:cubicBezTo>
                    <a:pt x="837" y="311"/>
                    <a:pt x="838" y="311"/>
                    <a:pt x="838" y="310"/>
                  </a:cubicBezTo>
                  <a:cubicBezTo>
                    <a:pt x="838" y="310"/>
                    <a:pt x="837" y="311"/>
                    <a:pt x="837" y="311"/>
                  </a:cubicBezTo>
                  <a:close/>
                  <a:moveTo>
                    <a:pt x="836" y="311"/>
                  </a:moveTo>
                  <a:cubicBezTo>
                    <a:pt x="837" y="311"/>
                    <a:pt x="837" y="311"/>
                    <a:pt x="837" y="311"/>
                  </a:cubicBezTo>
                  <a:cubicBezTo>
                    <a:pt x="837" y="311"/>
                    <a:pt x="836" y="311"/>
                    <a:pt x="837" y="311"/>
                  </a:cubicBezTo>
                  <a:cubicBezTo>
                    <a:pt x="836" y="310"/>
                    <a:pt x="836" y="311"/>
                    <a:pt x="836" y="311"/>
                  </a:cubicBezTo>
                  <a:close/>
                  <a:moveTo>
                    <a:pt x="835" y="317"/>
                  </a:moveTo>
                  <a:cubicBezTo>
                    <a:pt x="835" y="317"/>
                    <a:pt x="834" y="317"/>
                    <a:pt x="834" y="317"/>
                  </a:cubicBezTo>
                  <a:cubicBezTo>
                    <a:pt x="834" y="317"/>
                    <a:pt x="834" y="317"/>
                    <a:pt x="834" y="318"/>
                  </a:cubicBezTo>
                  <a:cubicBezTo>
                    <a:pt x="835" y="317"/>
                    <a:pt x="835" y="317"/>
                    <a:pt x="835" y="317"/>
                  </a:cubicBezTo>
                  <a:close/>
                  <a:moveTo>
                    <a:pt x="834" y="332"/>
                  </a:moveTo>
                  <a:cubicBezTo>
                    <a:pt x="835" y="332"/>
                    <a:pt x="834" y="332"/>
                    <a:pt x="835" y="332"/>
                  </a:cubicBezTo>
                  <a:cubicBezTo>
                    <a:pt x="834" y="332"/>
                    <a:pt x="834" y="332"/>
                    <a:pt x="834" y="332"/>
                  </a:cubicBezTo>
                  <a:close/>
                  <a:moveTo>
                    <a:pt x="834" y="331"/>
                  </a:moveTo>
                  <a:cubicBezTo>
                    <a:pt x="834" y="332"/>
                    <a:pt x="833" y="332"/>
                    <a:pt x="834" y="332"/>
                  </a:cubicBezTo>
                  <a:cubicBezTo>
                    <a:pt x="834" y="332"/>
                    <a:pt x="834" y="332"/>
                    <a:pt x="834" y="331"/>
                  </a:cubicBezTo>
                  <a:close/>
                  <a:moveTo>
                    <a:pt x="834" y="299"/>
                  </a:moveTo>
                  <a:cubicBezTo>
                    <a:pt x="835" y="299"/>
                    <a:pt x="834" y="298"/>
                    <a:pt x="835" y="298"/>
                  </a:cubicBezTo>
                  <a:cubicBezTo>
                    <a:pt x="835" y="298"/>
                    <a:pt x="834" y="298"/>
                    <a:pt x="834" y="298"/>
                  </a:cubicBezTo>
                  <a:cubicBezTo>
                    <a:pt x="834" y="298"/>
                    <a:pt x="834" y="298"/>
                    <a:pt x="834" y="299"/>
                  </a:cubicBezTo>
                  <a:close/>
                  <a:moveTo>
                    <a:pt x="834" y="311"/>
                  </a:moveTo>
                  <a:cubicBezTo>
                    <a:pt x="834" y="312"/>
                    <a:pt x="834" y="312"/>
                    <a:pt x="834" y="312"/>
                  </a:cubicBezTo>
                  <a:cubicBezTo>
                    <a:pt x="834" y="312"/>
                    <a:pt x="834" y="312"/>
                    <a:pt x="834" y="311"/>
                  </a:cubicBezTo>
                  <a:close/>
                  <a:moveTo>
                    <a:pt x="832" y="317"/>
                  </a:moveTo>
                  <a:cubicBezTo>
                    <a:pt x="832" y="318"/>
                    <a:pt x="833" y="318"/>
                    <a:pt x="832" y="318"/>
                  </a:cubicBezTo>
                  <a:cubicBezTo>
                    <a:pt x="832" y="318"/>
                    <a:pt x="832" y="318"/>
                    <a:pt x="832" y="318"/>
                  </a:cubicBezTo>
                  <a:cubicBezTo>
                    <a:pt x="833" y="318"/>
                    <a:pt x="833" y="318"/>
                    <a:pt x="833" y="318"/>
                  </a:cubicBezTo>
                  <a:cubicBezTo>
                    <a:pt x="833" y="318"/>
                    <a:pt x="833" y="318"/>
                    <a:pt x="833" y="318"/>
                  </a:cubicBezTo>
                  <a:cubicBezTo>
                    <a:pt x="833" y="318"/>
                    <a:pt x="832" y="317"/>
                    <a:pt x="832" y="317"/>
                  </a:cubicBezTo>
                  <a:cubicBezTo>
                    <a:pt x="832" y="317"/>
                    <a:pt x="832" y="317"/>
                    <a:pt x="832" y="317"/>
                  </a:cubicBezTo>
                  <a:close/>
                  <a:moveTo>
                    <a:pt x="832" y="320"/>
                  </a:moveTo>
                  <a:cubicBezTo>
                    <a:pt x="832" y="321"/>
                    <a:pt x="832" y="321"/>
                    <a:pt x="832" y="321"/>
                  </a:cubicBezTo>
                  <a:cubicBezTo>
                    <a:pt x="832" y="321"/>
                    <a:pt x="833" y="321"/>
                    <a:pt x="832" y="321"/>
                  </a:cubicBezTo>
                  <a:cubicBezTo>
                    <a:pt x="832" y="320"/>
                    <a:pt x="833" y="320"/>
                    <a:pt x="832" y="320"/>
                  </a:cubicBezTo>
                  <a:cubicBezTo>
                    <a:pt x="832" y="320"/>
                    <a:pt x="832" y="320"/>
                    <a:pt x="833" y="320"/>
                  </a:cubicBezTo>
                  <a:cubicBezTo>
                    <a:pt x="833" y="320"/>
                    <a:pt x="833" y="320"/>
                    <a:pt x="832" y="320"/>
                  </a:cubicBezTo>
                  <a:cubicBezTo>
                    <a:pt x="833" y="320"/>
                    <a:pt x="833" y="320"/>
                    <a:pt x="833" y="320"/>
                  </a:cubicBezTo>
                  <a:cubicBezTo>
                    <a:pt x="833" y="319"/>
                    <a:pt x="833" y="318"/>
                    <a:pt x="834" y="318"/>
                  </a:cubicBezTo>
                  <a:cubicBezTo>
                    <a:pt x="833" y="318"/>
                    <a:pt x="832" y="319"/>
                    <a:pt x="833" y="319"/>
                  </a:cubicBezTo>
                  <a:cubicBezTo>
                    <a:pt x="832" y="319"/>
                    <a:pt x="832" y="319"/>
                    <a:pt x="832" y="319"/>
                  </a:cubicBezTo>
                  <a:cubicBezTo>
                    <a:pt x="832" y="320"/>
                    <a:pt x="832" y="320"/>
                    <a:pt x="832" y="320"/>
                  </a:cubicBezTo>
                  <a:close/>
                  <a:moveTo>
                    <a:pt x="831" y="322"/>
                  </a:moveTo>
                  <a:cubicBezTo>
                    <a:pt x="832" y="322"/>
                    <a:pt x="831" y="321"/>
                    <a:pt x="832" y="321"/>
                  </a:cubicBezTo>
                  <a:cubicBezTo>
                    <a:pt x="831" y="321"/>
                    <a:pt x="831" y="321"/>
                    <a:pt x="831" y="322"/>
                  </a:cubicBezTo>
                  <a:close/>
                  <a:moveTo>
                    <a:pt x="826" y="329"/>
                  </a:moveTo>
                  <a:cubicBezTo>
                    <a:pt x="826" y="329"/>
                    <a:pt x="826" y="328"/>
                    <a:pt x="826" y="328"/>
                  </a:cubicBezTo>
                  <a:cubicBezTo>
                    <a:pt x="826" y="328"/>
                    <a:pt x="826" y="328"/>
                    <a:pt x="826" y="329"/>
                  </a:cubicBezTo>
                  <a:close/>
                  <a:moveTo>
                    <a:pt x="826" y="350"/>
                  </a:moveTo>
                  <a:cubicBezTo>
                    <a:pt x="826" y="349"/>
                    <a:pt x="827" y="349"/>
                    <a:pt x="827" y="348"/>
                  </a:cubicBezTo>
                  <a:cubicBezTo>
                    <a:pt x="826" y="349"/>
                    <a:pt x="826" y="349"/>
                    <a:pt x="826" y="350"/>
                  </a:cubicBezTo>
                  <a:close/>
                  <a:moveTo>
                    <a:pt x="825" y="331"/>
                  </a:moveTo>
                  <a:cubicBezTo>
                    <a:pt x="825" y="332"/>
                    <a:pt x="825" y="332"/>
                    <a:pt x="825" y="332"/>
                  </a:cubicBezTo>
                  <a:cubicBezTo>
                    <a:pt x="826" y="332"/>
                    <a:pt x="824" y="331"/>
                    <a:pt x="825" y="331"/>
                  </a:cubicBezTo>
                  <a:cubicBezTo>
                    <a:pt x="825" y="331"/>
                    <a:pt x="825" y="331"/>
                    <a:pt x="825" y="331"/>
                  </a:cubicBezTo>
                  <a:close/>
                  <a:moveTo>
                    <a:pt x="821" y="315"/>
                  </a:moveTo>
                  <a:cubicBezTo>
                    <a:pt x="822" y="315"/>
                    <a:pt x="822" y="315"/>
                    <a:pt x="822" y="315"/>
                  </a:cubicBezTo>
                  <a:cubicBezTo>
                    <a:pt x="822" y="315"/>
                    <a:pt x="821" y="315"/>
                    <a:pt x="822" y="316"/>
                  </a:cubicBezTo>
                  <a:cubicBezTo>
                    <a:pt x="823" y="315"/>
                    <a:pt x="823" y="314"/>
                    <a:pt x="824" y="313"/>
                  </a:cubicBezTo>
                  <a:cubicBezTo>
                    <a:pt x="823" y="313"/>
                    <a:pt x="823" y="313"/>
                    <a:pt x="823" y="313"/>
                  </a:cubicBezTo>
                  <a:cubicBezTo>
                    <a:pt x="823" y="313"/>
                    <a:pt x="823" y="313"/>
                    <a:pt x="822" y="312"/>
                  </a:cubicBezTo>
                  <a:cubicBezTo>
                    <a:pt x="822" y="312"/>
                    <a:pt x="822" y="313"/>
                    <a:pt x="822" y="313"/>
                  </a:cubicBezTo>
                  <a:cubicBezTo>
                    <a:pt x="822" y="313"/>
                    <a:pt x="822" y="313"/>
                    <a:pt x="822" y="313"/>
                  </a:cubicBezTo>
                  <a:cubicBezTo>
                    <a:pt x="822" y="314"/>
                    <a:pt x="822" y="313"/>
                    <a:pt x="822" y="313"/>
                  </a:cubicBezTo>
                  <a:cubicBezTo>
                    <a:pt x="822" y="314"/>
                    <a:pt x="822" y="314"/>
                    <a:pt x="822" y="314"/>
                  </a:cubicBezTo>
                  <a:cubicBezTo>
                    <a:pt x="822" y="314"/>
                    <a:pt x="822" y="314"/>
                    <a:pt x="823" y="313"/>
                  </a:cubicBezTo>
                  <a:cubicBezTo>
                    <a:pt x="823" y="314"/>
                    <a:pt x="822" y="314"/>
                    <a:pt x="822" y="315"/>
                  </a:cubicBezTo>
                  <a:cubicBezTo>
                    <a:pt x="822" y="315"/>
                    <a:pt x="822" y="314"/>
                    <a:pt x="821" y="315"/>
                  </a:cubicBezTo>
                  <a:close/>
                  <a:moveTo>
                    <a:pt x="823" y="330"/>
                  </a:moveTo>
                  <a:cubicBezTo>
                    <a:pt x="823" y="330"/>
                    <a:pt x="823" y="330"/>
                    <a:pt x="823" y="330"/>
                  </a:cubicBezTo>
                  <a:cubicBezTo>
                    <a:pt x="823" y="330"/>
                    <a:pt x="824" y="330"/>
                    <a:pt x="823" y="330"/>
                  </a:cubicBezTo>
                  <a:close/>
                  <a:moveTo>
                    <a:pt x="821" y="337"/>
                  </a:moveTo>
                  <a:cubicBezTo>
                    <a:pt x="821" y="337"/>
                    <a:pt x="821" y="338"/>
                    <a:pt x="822" y="338"/>
                  </a:cubicBezTo>
                  <a:cubicBezTo>
                    <a:pt x="821" y="337"/>
                    <a:pt x="822" y="337"/>
                    <a:pt x="822" y="337"/>
                  </a:cubicBezTo>
                  <a:cubicBezTo>
                    <a:pt x="822" y="337"/>
                    <a:pt x="821" y="337"/>
                    <a:pt x="821" y="337"/>
                  </a:cubicBezTo>
                  <a:close/>
                  <a:moveTo>
                    <a:pt x="821" y="335"/>
                  </a:moveTo>
                  <a:cubicBezTo>
                    <a:pt x="821" y="334"/>
                    <a:pt x="820" y="335"/>
                    <a:pt x="821" y="335"/>
                  </a:cubicBezTo>
                  <a:cubicBezTo>
                    <a:pt x="821" y="335"/>
                    <a:pt x="821" y="335"/>
                    <a:pt x="821" y="335"/>
                  </a:cubicBezTo>
                  <a:close/>
                  <a:moveTo>
                    <a:pt x="821" y="316"/>
                  </a:moveTo>
                  <a:cubicBezTo>
                    <a:pt x="821" y="316"/>
                    <a:pt x="821" y="316"/>
                    <a:pt x="821" y="316"/>
                  </a:cubicBezTo>
                  <a:cubicBezTo>
                    <a:pt x="821" y="316"/>
                    <a:pt x="821" y="315"/>
                    <a:pt x="821" y="316"/>
                  </a:cubicBezTo>
                  <a:close/>
                  <a:moveTo>
                    <a:pt x="821" y="317"/>
                  </a:moveTo>
                  <a:cubicBezTo>
                    <a:pt x="821" y="317"/>
                    <a:pt x="821" y="317"/>
                    <a:pt x="821" y="316"/>
                  </a:cubicBezTo>
                  <a:cubicBezTo>
                    <a:pt x="820" y="316"/>
                    <a:pt x="820" y="316"/>
                    <a:pt x="820" y="316"/>
                  </a:cubicBezTo>
                  <a:cubicBezTo>
                    <a:pt x="821" y="317"/>
                    <a:pt x="820" y="317"/>
                    <a:pt x="821" y="317"/>
                  </a:cubicBezTo>
                  <a:close/>
                  <a:moveTo>
                    <a:pt x="821" y="366"/>
                  </a:moveTo>
                  <a:cubicBezTo>
                    <a:pt x="821" y="366"/>
                    <a:pt x="821" y="365"/>
                    <a:pt x="821" y="365"/>
                  </a:cubicBezTo>
                  <a:cubicBezTo>
                    <a:pt x="820" y="366"/>
                    <a:pt x="820" y="366"/>
                    <a:pt x="820" y="367"/>
                  </a:cubicBezTo>
                  <a:cubicBezTo>
                    <a:pt x="821" y="367"/>
                    <a:pt x="821" y="366"/>
                    <a:pt x="821" y="366"/>
                  </a:cubicBezTo>
                  <a:close/>
                  <a:moveTo>
                    <a:pt x="822" y="339"/>
                  </a:moveTo>
                  <a:cubicBezTo>
                    <a:pt x="821" y="338"/>
                    <a:pt x="822" y="338"/>
                    <a:pt x="821" y="338"/>
                  </a:cubicBezTo>
                  <a:cubicBezTo>
                    <a:pt x="821" y="338"/>
                    <a:pt x="821" y="338"/>
                    <a:pt x="821" y="338"/>
                  </a:cubicBezTo>
                  <a:cubicBezTo>
                    <a:pt x="821" y="338"/>
                    <a:pt x="821" y="339"/>
                    <a:pt x="822" y="339"/>
                  </a:cubicBezTo>
                  <a:close/>
                  <a:moveTo>
                    <a:pt x="821" y="363"/>
                  </a:moveTo>
                  <a:cubicBezTo>
                    <a:pt x="821" y="364"/>
                    <a:pt x="822" y="364"/>
                    <a:pt x="822" y="364"/>
                  </a:cubicBezTo>
                  <a:cubicBezTo>
                    <a:pt x="822" y="363"/>
                    <a:pt x="822" y="363"/>
                    <a:pt x="822" y="363"/>
                  </a:cubicBezTo>
                  <a:cubicBezTo>
                    <a:pt x="822" y="363"/>
                    <a:pt x="822" y="362"/>
                    <a:pt x="822" y="363"/>
                  </a:cubicBezTo>
                  <a:cubicBezTo>
                    <a:pt x="822" y="362"/>
                    <a:pt x="822" y="362"/>
                    <a:pt x="822" y="361"/>
                  </a:cubicBezTo>
                  <a:cubicBezTo>
                    <a:pt x="822" y="362"/>
                    <a:pt x="822" y="362"/>
                    <a:pt x="821" y="363"/>
                  </a:cubicBezTo>
                  <a:close/>
                  <a:moveTo>
                    <a:pt x="823" y="335"/>
                  </a:moveTo>
                  <a:cubicBezTo>
                    <a:pt x="823" y="336"/>
                    <a:pt x="823" y="335"/>
                    <a:pt x="822" y="335"/>
                  </a:cubicBezTo>
                  <a:cubicBezTo>
                    <a:pt x="822" y="336"/>
                    <a:pt x="822" y="336"/>
                    <a:pt x="822" y="336"/>
                  </a:cubicBezTo>
                  <a:cubicBezTo>
                    <a:pt x="822" y="336"/>
                    <a:pt x="822" y="336"/>
                    <a:pt x="822" y="336"/>
                  </a:cubicBezTo>
                  <a:cubicBezTo>
                    <a:pt x="822" y="336"/>
                    <a:pt x="822" y="337"/>
                    <a:pt x="822" y="337"/>
                  </a:cubicBezTo>
                  <a:cubicBezTo>
                    <a:pt x="822" y="337"/>
                    <a:pt x="822" y="337"/>
                    <a:pt x="822" y="337"/>
                  </a:cubicBezTo>
                  <a:cubicBezTo>
                    <a:pt x="823" y="337"/>
                    <a:pt x="823" y="337"/>
                    <a:pt x="823" y="337"/>
                  </a:cubicBezTo>
                  <a:cubicBezTo>
                    <a:pt x="822" y="337"/>
                    <a:pt x="823" y="337"/>
                    <a:pt x="823" y="336"/>
                  </a:cubicBezTo>
                  <a:cubicBezTo>
                    <a:pt x="823" y="336"/>
                    <a:pt x="823" y="336"/>
                    <a:pt x="823" y="335"/>
                  </a:cubicBezTo>
                  <a:close/>
                  <a:moveTo>
                    <a:pt x="824" y="358"/>
                  </a:moveTo>
                  <a:cubicBezTo>
                    <a:pt x="824" y="357"/>
                    <a:pt x="823" y="358"/>
                    <a:pt x="823" y="358"/>
                  </a:cubicBezTo>
                  <a:cubicBezTo>
                    <a:pt x="824" y="359"/>
                    <a:pt x="823" y="358"/>
                    <a:pt x="824" y="358"/>
                  </a:cubicBezTo>
                  <a:close/>
                  <a:moveTo>
                    <a:pt x="824" y="333"/>
                  </a:moveTo>
                  <a:cubicBezTo>
                    <a:pt x="824" y="333"/>
                    <a:pt x="824" y="333"/>
                    <a:pt x="824" y="333"/>
                  </a:cubicBezTo>
                  <a:cubicBezTo>
                    <a:pt x="824" y="333"/>
                    <a:pt x="824" y="333"/>
                    <a:pt x="824" y="333"/>
                  </a:cubicBezTo>
                  <a:close/>
                  <a:moveTo>
                    <a:pt x="825" y="331"/>
                  </a:moveTo>
                  <a:cubicBezTo>
                    <a:pt x="825" y="330"/>
                    <a:pt x="825" y="330"/>
                    <a:pt x="824" y="330"/>
                  </a:cubicBezTo>
                  <a:cubicBezTo>
                    <a:pt x="824" y="331"/>
                    <a:pt x="823" y="331"/>
                    <a:pt x="824" y="332"/>
                  </a:cubicBezTo>
                  <a:cubicBezTo>
                    <a:pt x="824" y="331"/>
                    <a:pt x="824" y="331"/>
                    <a:pt x="825" y="331"/>
                  </a:cubicBezTo>
                  <a:close/>
                  <a:moveTo>
                    <a:pt x="826" y="356"/>
                  </a:moveTo>
                  <a:cubicBezTo>
                    <a:pt x="826" y="356"/>
                    <a:pt x="826" y="355"/>
                    <a:pt x="825" y="355"/>
                  </a:cubicBezTo>
                  <a:cubicBezTo>
                    <a:pt x="826" y="356"/>
                    <a:pt x="826" y="356"/>
                    <a:pt x="825" y="356"/>
                  </a:cubicBezTo>
                  <a:cubicBezTo>
                    <a:pt x="825" y="357"/>
                    <a:pt x="826" y="356"/>
                    <a:pt x="826" y="356"/>
                  </a:cubicBezTo>
                  <a:close/>
                  <a:moveTo>
                    <a:pt x="826" y="359"/>
                  </a:moveTo>
                  <a:cubicBezTo>
                    <a:pt x="826" y="357"/>
                    <a:pt x="826" y="357"/>
                    <a:pt x="826" y="357"/>
                  </a:cubicBezTo>
                  <a:cubicBezTo>
                    <a:pt x="826" y="358"/>
                    <a:pt x="826" y="358"/>
                    <a:pt x="826" y="358"/>
                  </a:cubicBezTo>
                  <a:cubicBezTo>
                    <a:pt x="826" y="358"/>
                    <a:pt x="826" y="358"/>
                    <a:pt x="826" y="358"/>
                  </a:cubicBezTo>
                  <a:cubicBezTo>
                    <a:pt x="826" y="359"/>
                    <a:pt x="826" y="359"/>
                    <a:pt x="826" y="359"/>
                  </a:cubicBezTo>
                  <a:close/>
                  <a:moveTo>
                    <a:pt x="827" y="350"/>
                  </a:moveTo>
                  <a:cubicBezTo>
                    <a:pt x="826" y="350"/>
                    <a:pt x="826" y="351"/>
                    <a:pt x="826" y="352"/>
                  </a:cubicBezTo>
                  <a:cubicBezTo>
                    <a:pt x="824" y="350"/>
                    <a:pt x="825" y="354"/>
                    <a:pt x="825" y="355"/>
                  </a:cubicBezTo>
                  <a:cubicBezTo>
                    <a:pt x="825" y="355"/>
                    <a:pt x="825" y="354"/>
                    <a:pt x="825" y="354"/>
                  </a:cubicBezTo>
                  <a:cubicBezTo>
                    <a:pt x="825" y="354"/>
                    <a:pt x="825" y="354"/>
                    <a:pt x="825" y="354"/>
                  </a:cubicBezTo>
                  <a:cubicBezTo>
                    <a:pt x="826" y="353"/>
                    <a:pt x="826" y="355"/>
                    <a:pt x="826" y="355"/>
                  </a:cubicBezTo>
                  <a:cubicBezTo>
                    <a:pt x="826" y="354"/>
                    <a:pt x="826" y="353"/>
                    <a:pt x="825" y="353"/>
                  </a:cubicBezTo>
                  <a:cubicBezTo>
                    <a:pt x="825" y="353"/>
                    <a:pt x="826" y="353"/>
                    <a:pt x="826" y="352"/>
                  </a:cubicBezTo>
                  <a:cubicBezTo>
                    <a:pt x="826" y="352"/>
                    <a:pt x="827" y="351"/>
                    <a:pt x="827" y="350"/>
                  </a:cubicBezTo>
                  <a:close/>
                  <a:moveTo>
                    <a:pt x="827" y="352"/>
                  </a:moveTo>
                  <a:cubicBezTo>
                    <a:pt x="827" y="352"/>
                    <a:pt x="826" y="353"/>
                    <a:pt x="826" y="354"/>
                  </a:cubicBezTo>
                  <a:cubicBezTo>
                    <a:pt x="827" y="353"/>
                    <a:pt x="827" y="352"/>
                    <a:pt x="827" y="352"/>
                  </a:cubicBezTo>
                  <a:close/>
                  <a:moveTo>
                    <a:pt x="827" y="323"/>
                  </a:moveTo>
                  <a:cubicBezTo>
                    <a:pt x="827" y="323"/>
                    <a:pt x="827" y="324"/>
                    <a:pt x="826" y="324"/>
                  </a:cubicBezTo>
                  <a:cubicBezTo>
                    <a:pt x="827" y="324"/>
                    <a:pt x="827" y="323"/>
                    <a:pt x="827" y="323"/>
                  </a:cubicBezTo>
                  <a:close/>
                  <a:moveTo>
                    <a:pt x="828" y="328"/>
                  </a:moveTo>
                  <a:cubicBezTo>
                    <a:pt x="827" y="327"/>
                    <a:pt x="827" y="329"/>
                    <a:pt x="827" y="329"/>
                  </a:cubicBezTo>
                  <a:cubicBezTo>
                    <a:pt x="828" y="329"/>
                    <a:pt x="827" y="328"/>
                    <a:pt x="828" y="328"/>
                  </a:cubicBezTo>
                  <a:close/>
                  <a:moveTo>
                    <a:pt x="829" y="324"/>
                  </a:moveTo>
                  <a:cubicBezTo>
                    <a:pt x="829" y="324"/>
                    <a:pt x="828" y="324"/>
                    <a:pt x="829" y="324"/>
                  </a:cubicBezTo>
                  <a:cubicBezTo>
                    <a:pt x="828" y="324"/>
                    <a:pt x="828" y="325"/>
                    <a:pt x="828" y="325"/>
                  </a:cubicBezTo>
                  <a:cubicBezTo>
                    <a:pt x="828" y="325"/>
                    <a:pt x="828" y="324"/>
                    <a:pt x="829" y="324"/>
                  </a:cubicBezTo>
                  <a:close/>
                  <a:moveTo>
                    <a:pt x="829" y="326"/>
                  </a:moveTo>
                  <a:cubicBezTo>
                    <a:pt x="828" y="326"/>
                    <a:pt x="829" y="327"/>
                    <a:pt x="829" y="327"/>
                  </a:cubicBezTo>
                  <a:cubicBezTo>
                    <a:pt x="829" y="327"/>
                    <a:pt x="829" y="326"/>
                    <a:pt x="829" y="326"/>
                  </a:cubicBezTo>
                  <a:close/>
                  <a:moveTo>
                    <a:pt x="830" y="325"/>
                  </a:moveTo>
                  <a:cubicBezTo>
                    <a:pt x="830" y="325"/>
                    <a:pt x="829" y="325"/>
                    <a:pt x="829" y="325"/>
                  </a:cubicBezTo>
                  <a:cubicBezTo>
                    <a:pt x="829" y="325"/>
                    <a:pt x="829" y="325"/>
                    <a:pt x="829" y="325"/>
                  </a:cubicBezTo>
                  <a:cubicBezTo>
                    <a:pt x="829" y="325"/>
                    <a:pt x="829" y="325"/>
                    <a:pt x="829" y="326"/>
                  </a:cubicBezTo>
                  <a:cubicBezTo>
                    <a:pt x="830" y="325"/>
                    <a:pt x="830" y="326"/>
                    <a:pt x="830" y="325"/>
                  </a:cubicBezTo>
                  <a:close/>
                  <a:moveTo>
                    <a:pt x="832" y="323"/>
                  </a:moveTo>
                  <a:cubicBezTo>
                    <a:pt x="831" y="323"/>
                    <a:pt x="831" y="322"/>
                    <a:pt x="831" y="322"/>
                  </a:cubicBezTo>
                  <a:cubicBezTo>
                    <a:pt x="831" y="322"/>
                    <a:pt x="831" y="323"/>
                    <a:pt x="830" y="322"/>
                  </a:cubicBezTo>
                  <a:cubicBezTo>
                    <a:pt x="830" y="323"/>
                    <a:pt x="831" y="323"/>
                    <a:pt x="831" y="323"/>
                  </a:cubicBezTo>
                  <a:cubicBezTo>
                    <a:pt x="831" y="323"/>
                    <a:pt x="830" y="324"/>
                    <a:pt x="830" y="324"/>
                  </a:cubicBezTo>
                  <a:cubicBezTo>
                    <a:pt x="831" y="324"/>
                    <a:pt x="831" y="323"/>
                    <a:pt x="832" y="323"/>
                  </a:cubicBezTo>
                  <a:close/>
                  <a:moveTo>
                    <a:pt x="833" y="333"/>
                  </a:moveTo>
                  <a:cubicBezTo>
                    <a:pt x="833" y="333"/>
                    <a:pt x="832" y="332"/>
                    <a:pt x="832" y="332"/>
                  </a:cubicBezTo>
                  <a:cubicBezTo>
                    <a:pt x="832" y="332"/>
                    <a:pt x="832" y="332"/>
                    <a:pt x="832" y="333"/>
                  </a:cubicBezTo>
                  <a:cubicBezTo>
                    <a:pt x="832" y="333"/>
                    <a:pt x="833" y="333"/>
                    <a:pt x="833" y="333"/>
                  </a:cubicBezTo>
                  <a:close/>
                  <a:moveTo>
                    <a:pt x="833" y="334"/>
                  </a:moveTo>
                  <a:cubicBezTo>
                    <a:pt x="833" y="334"/>
                    <a:pt x="833" y="334"/>
                    <a:pt x="833" y="334"/>
                  </a:cubicBezTo>
                  <a:cubicBezTo>
                    <a:pt x="833" y="334"/>
                    <a:pt x="833" y="334"/>
                    <a:pt x="833" y="334"/>
                  </a:cubicBezTo>
                  <a:close/>
                  <a:moveTo>
                    <a:pt x="834" y="320"/>
                  </a:moveTo>
                  <a:cubicBezTo>
                    <a:pt x="833" y="320"/>
                    <a:pt x="833" y="320"/>
                    <a:pt x="833" y="320"/>
                  </a:cubicBezTo>
                  <a:cubicBezTo>
                    <a:pt x="833" y="320"/>
                    <a:pt x="833" y="321"/>
                    <a:pt x="833" y="321"/>
                  </a:cubicBezTo>
                  <a:cubicBezTo>
                    <a:pt x="833" y="321"/>
                    <a:pt x="833" y="320"/>
                    <a:pt x="834" y="320"/>
                  </a:cubicBezTo>
                  <a:close/>
                  <a:moveTo>
                    <a:pt x="833" y="332"/>
                  </a:moveTo>
                  <a:cubicBezTo>
                    <a:pt x="833" y="332"/>
                    <a:pt x="833" y="333"/>
                    <a:pt x="833" y="333"/>
                  </a:cubicBezTo>
                  <a:cubicBezTo>
                    <a:pt x="834" y="333"/>
                    <a:pt x="834" y="333"/>
                    <a:pt x="834" y="333"/>
                  </a:cubicBezTo>
                  <a:cubicBezTo>
                    <a:pt x="834" y="333"/>
                    <a:pt x="835" y="334"/>
                    <a:pt x="835" y="334"/>
                  </a:cubicBezTo>
                  <a:cubicBezTo>
                    <a:pt x="836" y="333"/>
                    <a:pt x="834" y="333"/>
                    <a:pt x="833" y="332"/>
                  </a:cubicBezTo>
                  <a:close/>
                  <a:moveTo>
                    <a:pt x="835" y="317"/>
                  </a:moveTo>
                  <a:cubicBezTo>
                    <a:pt x="835" y="317"/>
                    <a:pt x="835" y="318"/>
                    <a:pt x="835" y="318"/>
                  </a:cubicBezTo>
                  <a:cubicBezTo>
                    <a:pt x="835" y="318"/>
                    <a:pt x="835" y="318"/>
                    <a:pt x="835" y="318"/>
                  </a:cubicBezTo>
                  <a:cubicBezTo>
                    <a:pt x="835" y="318"/>
                    <a:pt x="836" y="318"/>
                    <a:pt x="835" y="317"/>
                  </a:cubicBezTo>
                  <a:close/>
                  <a:moveTo>
                    <a:pt x="836" y="316"/>
                  </a:moveTo>
                  <a:cubicBezTo>
                    <a:pt x="836" y="316"/>
                    <a:pt x="835" y="316"/>
                    <a:pt x="836" y="317"/>
                  </a:cubicBezTo>
                  <a:cubicBezTo>
                    <a:pt x="836" y="317"/>
                    <a:pt x="836" y="316"/>
                    <a:pt x="836" y="317"/>
                  </a:cubicBezTo>
                  <a:cubicBezTo>
                    <a:pt x="836" y="316"/>
                    <a:pt x="836" y="316"/>
                    <a:pt x="836" y="316"/>
                  </a:cubicBezTo>
                  <a:close/>
                  <a:moveTo>
                    <a:pt x="837" y="321"/>
                  </a:moveTo>
                  <a:cubicBezTo>
                    <a:pt x="836" y="321"/>
                    <a:pt x="836" y="321"/>
                    <a:pt x="836" y="322"/>
                  </a:cubicBezTo>
                  <a:cubicBezTo>
                    <a:pt x="837" y="322"/>
                    <a:pt x="837" y="321"/>
                    <a:pt x="837" y="321"/>
                  </a:cubicBezTo>
                  <a:close/>
                  <a:moveTo>
                    <a:pt x="838" y="314"/>
                  </a:moveTo>
                  <a:cubicBezTo>
                    <a:pt x="837" y="314"/>
                    <a:pt x="837" y="315"/>
                    <a:pt x="837" y="315"/>
                  </a:cubicBezTo>
                  <a:cubicBezTo>
                    <a:pt x="838" y="315"/>
                    <a:pt x="838" y="314"/>
                    <a:pt x="838" y="314"/>
                  </a:cubicBezTo>
                  <a:close/>
                  <a:moveTo>
                    <a:pt x="838" y="313"/>
                  </a:moveTo>
                  <a:cubicBezTo>
                    <a:pt x="837" y="313"/>
                    <a:pt x="837" y="312"/>
                    <a:pt x="837" y="311"/>
                  </a:cubicBezTo>
                  <a:cubicBezTo>
                    <a:pt x="836" y="312"/>
                    <a:pt x="837" y="312"/>
                    <a:pt x="836" y="312"/>
                  </a:cubicBezTo>
                  <a:cubicBezTo>
                    <a:pt x="837" y="312"/>
                    <a:pt x="837" y="313"/>
                    <a:pt x="837" y="313"/>
                  </a:cubicBezTo>
                  <a:cubicBezTo>
                    <a:pt x="837" y="313"/>
                    <a:pt x="837" y="314"/>
                    <a:pt x="836" y="314"/>
                  </a:cubicBezTo>
                  <a:cubicBezTo>
                    <a:pt x="836" y="315"/>
                    <a:pt x="836" y="315"/>
                    <a:pt x="836" y="315"/>
                  </a:cubicBezTo>
                  <a:cubicBezTo>
                    <a:pt x="836" y="315"/>
                    <a:pt x="835" y="315"/>
                    <a:pt x="835" y="315"/>
                  </a:cubicBezTo>
                  <a:cubicBezTo>
                    <a:pt x="835" y="315"/>
                    <a:pt x="835" y="315"/>
                    <a:pt x="835" y="315"/>
                  </a:cubicBezTo>
                  <a:cubicBezTo>
                    <a:pt x="836" y="315"/>
                    <a:pt x="835" y="316"/>
                    <a:pt x="835" y="316"/>
                  </a:cubicBezTo>
                  <a:cubicBezTo>
                    <a:pt x="835" y="316"/>
                    <a:pt x="836" y="316"/>
                    <a:pt x="836" y="315"/>
                  </a:cubicBezTo>
                  <a:cubicBezTo>
                    <a:pt x="836" y="315"/>
                    <a:pt x="837" y="316"/>
                    <a:pt x="836" y="316"/>
                  </a:cubicBezTo>
                  <a:cubicBezTo>
                    <a:pt x="837" y="317"/>
                    <a:pt x="837" y="316"/>
                    <a:pt x="837" y="316"/>
                  </a:cubicBezTo>
                  <a:cubicBezTo>
                    <a:pt x="837" y="315"/>
                    <a:pt x="837" y="316"/>
                    <a:pt x="837" y="316"/>
                  </a:cubicBezTo>
                  <a:cubicBezTo>
                    <a:pt x="837" y="315"/>
                    <a:pt x="837" y="315"/>
                    <a:pt x="837" y="315"/>
                  </a:cubicBezTo>
                  <a:cubicBezTo>
                    <a:pt x="837" y="315"/>
                    <a:pt x="837" y="315"/>
                    <a:pt x="837" y="315"/>
                  </a:cubicBezTo>
                  <a:cubicBezTo>
                    <a:pt x="837" y="315"/>
                    <a:pt x="837" y="313"/>
                    <a:pt x="838" y="313"/>
                  </a:cubicBezTo>
                  <a:close/>
                  <a:moveTo>
                    <a:pt x="838" y="312"/>
                  </a:moveTo>
                  <a:cubicBezTo>
                    <a:pt x="839" y="312"/>
                    <a:pt x="839" y="311"/>
                    <a:pt x="839" y="311"/>
                  </a:cubicBezTo>
                  <a:cubicBezTo>
                    <a:pt x="839" y="311"/>
                    <a:pt x="839" y="311"/>
                    <a:pt x="839" y="311"/>
                  </a:cubicBezTo>
                  <a:cubicBezTo>
                    <a:pt x="839" y="311"/>
                    <a:pt x="839" y="311"/>
                    <a:pt x="839" y="311"/>
                  </a:cubicBezTo>
                  <a:cubicBezTo>
                    <a:pt x="838" y="311"/>
                    <a:pt x="838" y="311"/>
                    <a:pt x="838" y="311"/>
                  </a:cubicBezTo>
                  <a:cubicBezTo>
                    <a:pt x="838" y="312"/>
                    <a:pt x="838" y="312"/>
                    <a:pt x="838" y="312"/>
                  </a:cubicBezTo>
                  <a:close/>
                  <a:moveTo>
                    <a:pt x="839" y="313"/>
                  </a:moveTo>
                  <a:cubicBezTo>
                    <a:pt x="839" y="313"/>
                    <a:pt x="839" y="312"/>
                    <a:pt x="839" y="312"/>
                  </a:cubicBezTo>
                  <a:cubicBezTo>
                    <a:pt x="839" y="312"/>
                    <a:pt x="838" y="313"/>
                    <a:pt x="839" y="313"/>
                  </a:cubicBezTo>
                  <a:close/>
                  <a:moveTo>
                    <a:pt x="839" y="324"/>
                  </a:moveTo>
                  <a:cubicBezTo>
                    <a:pt x="839" y="324"/>
                    <a:pt x="839" y="324"/>
                    <a:pt x="839" y="324"/>
                  </a:cubicBezTo>
                  <a:cubicBezTo>
                    <a:pt x="839" y="324"/>
                    <a:pt x="839" y="325"/>
                    <a:pt x="838" y="325"/>
                  </a:cubicBezTo>
                  <a:cubicBezTo>
                    <a:pt x="838" y="325"/>
                    <a:pt x="839" y="325"/>
                    <a:pt x="839" y="325"/>
                  </a:cubicBezTo>
                  <a:cubicBezTo>
                    <a:pt x="839" y="325"/>
                    <a:pt x="839" y="324"/>
                    <a:pt x="839" y="324"/>
                  </a:cubicBezTo>
                  <a:close/>
                  <a:moveTo>
                    <a:pt x="839" y="323"/>
                  </a:moveTo>
                  <a:cubicBezTo>
                    <a:pt x="839" y="324"/>
                    <a:pt x="839" y="324"/>
                    <a:pt x="839" y="324"/>
                  </a:cubicBezTo>
                  <a:cubicBezTo>
                    <a:pt x="840" y="324"/>
                    <a:pt x="839" y="324"/>
                    <a:pt x="839" y="323"/>
                  </a:cubicBezTo>
                  <a:close/>
                  <a:moveTo>
                    <a:pt x="840" y="310"/>
                  </a:moveTo>
                  <a:cubicBezTo>
                    <a:pt x="840" y="309"/>
                    <a:pt x="840" y="309"/>
                    <a:pt x="839" y="309"/>
                  </a:cubicBezTo>
                  <a:cubicBezTo>
                    <a:pt x="839" y="309"/>
                    <a:pt x="839" y="310"/>
                    <a:pt x="840" y="310"/>
                  </a:cubicBezTo>
                  <a:close/>
                  <a:moveTo>
                    <a:pt x="840" y="324"/>
                  </a:moveTo>
                  <a:cubicBezTo>
                    <a:pt x="840" y="324"/>
                    <a:pt x="841" y="324"/>
                    <a:pt x="841" y="324"/>
                  </a:cubicBezTo>
                  <a:cubicBezTo>
                    <a:pt x="841" y="325"/>
                    <a:pt x="840" y="324"/>
                    <a:pt x="840" y="324"/>
                  </a:cubicBezTo>
                  <a:cubicBezTo>
                    <a:pt x="840" y="325"/>
                    <a:pt x="840" y="325"/>
                    <a:pt x="840" y="325"/>
                  </a:cubicBezTo>
                  <a:cubicBezTo>
                    <a:pt x="841" y="325"/>
                    <a:pt x="841" y="325"/>
                    <a:pt x="841" y="324"/>
                  </a:cubicBezTo>
                  <a:cubicBezTo>
                    <a:pt x="841" y="324"/>
                    <a:pt x="841" y="324"/>
                    <a:pt x="840" y="324"/>
                  </a:cubicBezTo>
                  <a:close/>
                  <a:moveTo>
                    <a:pt x="840" y="323"/>
                  </a:moveTo>
                  <a:cubicBezTo>
                    <a:pt x="841" y="323"/>
                    <a:pt x="840" y="323"/>
                    <a:pt x="840" y="322"/>
                  </a:cubicBezTo>
                  <a:cubicBezTo>
                    <a:pt x="840" y="322"/>
                    <a:pt x="840" y="323"/>
                    <a:pt x="840" y="323"/>
                  </a:cubicBezTo>
                  <a:cubicBezTo>
                    <a:pt x="840" y="323"/>
                    <a:pt x="840" y="323"/>
                    <a:pt x="840" y="323"/>
                  </a:cubicBezTo>
                  <a:close/>
                  <a:moveTo>
                    <a:pt x="841" y="322"/>
                  </a:moveTo>
                  <a:cubicBezTo>
                    <a:pt x="841" y="321"/>
                    <a:pt x="841" y="321"/>
                    <a:pt x="841" y="321"/>
                  </a:cubicBezTo>
                  <a:cubicBezTo>
                    <a:pt x="841" y="322"/>
                    <a:pt x="840" y="322"/>
                    <a:pt x="840" y="322"/>
                  </a:cubicBezTo>
                  <a:cubicBezTo>
                    <a:pt x="841" y="322"/>
                    <a:pt x="841" y="322"/>
                    <a:pt x="841" y="322"/>
                  </a:cubicBezTo>
                  <a:close/>
                  <a:moveTo>
                    <a:pt x="843" y="319"/>
                  </a:moveTo>
                  <a:cubicBezTo>
                    <a:pt x="843" y="319"/>
                    <a:pt x="843" y="320"/>
                    <a:pt x="843" y="320"/>
                  </a:cubicBezTo>
                  <a:cubicBezTo>
                    <a:pt x="844" y="320"/>
                    <a:pt x="843" y="319"/>
                    <a:pt x="843" y="319"/>
                  </a:cubicBezTo>
                  <a:cubicBezTo>
                    <a:pt x="843" y="318"/>
                    <a:pt x="843" y="318"/>
                    <a:pt x="843" y="318"/>
                  </a:cubicBezTo>
                  <a:cubicBezTo>
                    <a:pt x="843" y="319"/>
                    <a:pt x="843" y="319"/>
                    <a:pt x="843" y="319"/>
                  </a:cubicBezTo>
                  <a:close/>
                  <a:moveTo>
                    <a:pt x="842" y="320"/>
                  </a:moveTo>
                  <a:cubicBezTo>
                    <a:pt x="842" y="320"/>
                    <a:pt x="842" y="320"/>
                    <a:pt x="842" y="320"/>
                  </a:cubicBezTo>
                  <a:cubicBezTo>
                    <a:pt x="843" y="321"/>
                    <a:pt x="842" y="321"/>
                    <a:pt x="843" y="321"/>
                  </a:cubicBezTo>
                  <a:cubicBezTo>
                    <a:pt x="843" y="321"/>
                    <a:pt x="843" y="320"/>
                    <a:pt x="843" y="320"/>
                  </a:cubicBezTo>
                  <a:cubicBezTo>
                    <a:pt x="842" y="319"/>
                    <a:pt x="842" y="320"/>
                    <a:pt x="842" y="320"/>
                  </a:cubicBezTo>
                  <a:close/>
                  <a:moveTo>
                    <a:pt x="841" y="315"/>
                  </a:moveTo>
                  <a:cubicBezTo>
                    <a:pt x="842" y="315"/>
                    <a:pt x="842" y="315"/>
                    <a:pt x="841" y="315"/>
                  </a:cubicBezTo>
                  <a:cubicBezTo>
                    <a:pt x="841" y="315"/>
                    <a:pt x="841" y="315"/>
                    <a:pt x="841" y="315"/>
                  </a:cubicBezTo>
                  <a:close/>
                  <a:moveTo>
                    <a:pt x="841" y="321"/>
                  </a:moveTo>
                  <a:cubicBezTo>
                    <a:pt x="841" y="321"/>
                    <a:pt x="841" y="321"/>
                    <a:pt x="841" y="321"/>
                  </a:cubicBezTo>
                  <a:cubicBezTo>
                    <a:pt x="842" y="321"/>
                    <a:pt x="841" y="321"/>
                    <a:pt x="842" y="320"/>
                  </a:cubicBezTo>
                  <a:cubicBezTo>
                    <a:pt x="842" y="320"/>
                    <a:pt x="841" y="321"/>
                    <a:pt x="841" y="321"/>
                  </a:cubicBezTo>
                  <a:close/>
                  <a:moveTo>
                    <a:pt x="840" y="310"/>
                  </a:moveTo>
                  <a:cubicBezTo>
                    <a:pt x="841" y="310"/>
                    <a:pt x="841" y="310"/>
                    <a:pt x="841" y="310"/>
                  </a:cubicBezTo>
                  <a:cubicBezTo>
                    <a:pt x="841" y="310"/>
                    <a:pt x="841" y="310"/>
                    <a:pt x="841" y="310"/>
                  </a:cubicBezTo>
                  <a:lnTo>
                    <a:pt x="840" y="310"/>
                  </a:lnTo>
                  <a:close/>
                  <a:moveTo>
                    <a:pt x="840" y="320"/>
                  </a:moveTo>
                  <a:cubicBezTo>
                    <a:pt x="840" y="320"/>
                    <a:pt x="840" y="320"/>
                    <a:pt x="840" y="320"/>
                  </a:cubicBezTo>
                  <a:cubicBezTo>
                    <a:pt x="841" y="320"/>
                    <a:pt x="840" y="320"/>
                    <a:pt x="840" y="320"/>
                  </a:cubicBezTo>
                  <a:close/>
                  <a:moveTo>
                    <a:pt x="840" y="312"/>
                  </a:moveTo>
                  <a:cubicBezTo>
                    <a:pt x="840" y="312"/>
                    <a:pt x="841" y="312"/>
                    <a:pt x="840" y="311"/>
                  </a:cubicBezTo>
                  <a:cubicBezTo>
                    <a:pt x="840" y="311"/>
                    <a:pt x="840" y="312"/>
                    <a:pt x="840" y="312"/>
                  </a:cubicBezTo>
                  <a:close/>
                  <a:moveTo>
                    <a:pt x="845" y="300"/>
                  </a:moveTo>
                  <a:cubicBezTo>
                    <a:pt x="845" y="300"/>
                    <a:pt x="845" y="299"/>
                    <a:pt x="845" y="299"/>
                  </a:cubicBezTo>
                  <a:cubicBezTo>
                    <a:pt x="845" y="299"/>
                    <a:pt x="844" y="299"/>
                    <a:pt x="845" y="300"/>
                  </a:cubicBezTo>
                  <a:close/>
                  <a:moveTo>
                    <a:pt x="844" y="287"/>
                  </a:moveTo>
                  <a:cubicBezTo>
                    <a:pt x="844" y="287"/>
                    <a:pt x="845" y="287"/>
                    <a:pt x="844" y="287"/>
                  </a:cubicBezTo>
                  <a:cubicBezTo>
                    <a:pt x="844" y="287"/>
                    <a:pt x="844" y="287"/>
                    <a:pt x="844" y="287"/>
                  </a:cubicBezTo>
                  <a:close/>
                  <a:moveTo>
                    <a:pt x="842" y="301"/>
                  </a:moveTo>
                  <a:cubicBezTo>
                    <a:pt x="841" y="301"/>
                    <a:pt x="841" y="301"/>
                    <a:pt x="840" y="301"/>
                  </a:cubicBezTo>
                  <a:cubicBezTo>
                    <a:pt x="841" y="302"/>
                    <a:pt x="842" y="302"/>
                    <a:pt x="842" y="301"/>
                  </a:cubicBezTo>
                  <a:close/>
                  <a:moveTo>
                    <a:pt x="843" y="288"/>
                  </a:moveTo>
                  <a:cubicBezTo>
                    <a:pt x="842" y="288"/>
                    <a:pt x="842" y="288"/>
                    <a:pt x="842" y="288"/>
                  </a:cubicBezTo>
                  <a:cubicBezTo>
                    <a:pt x="842" y="288"/>
                    <a:pt x="843" y="289"/>
                    <a:pt x="842" y="289"/>
                  </a:cubicBezTo>
                  <a:cubicBezTo>
                    <a:pt x="842" y="289"/>
                    <a:pt x="843" y="288"/>
                    <a:pt x="843" y="288"/>
                  </a:cubicBezTo>
                  <a:close/>
                  <a:moveTo>
                    <a:pt x="843" y="301"/>
                  </a:moveTo>
                  <a:cubicBezTo>
                    <a:pt x="843" y="301"/>
                    <a:pt x="843" y="301"/>
                    <a:pt x="843" y="301"/>
                  </a:cubicBezTo>
                  <a:cubicBezTo>
                    <a:pt x="843" y="302"/>
                    <a:pt x="843" y="302"/>
                    <a:pt x="843" y="302"/>
                  </a:cubicBezTo>
                  <a:cubicBezTo>
                    <a:pt x="844" y="302"/>
                    <a:pt x="843" y="301"/>
                    <a:pt x="843" y="301"/>
                  </a:cubicBezTo>
                  <a:close/>
                  <a:moveTo>
                    <a:pt x="843" y="299"/>
                  </a:moveTo>
                  <a:cubicBezTo>
                    <a:pt x="844" y="299"/>
                    <a:pt x="843" y="298"/>
                    <a:pt x="844" y="298"/>
                  </a:cubicBezTo>
                  <a:cubicBezTo>
                    <a:pt x="843" y="298"/>
                    <a:pt x="843" y="299"/>
                    <a:pt x="843" y="299"/>
                  </a:cubicBezTo>
                  <a:cubicBezTo>
                    <a:pt x="843" y="299"/>
                    <a:pt x="843" y="299"/>
                    <a:pt x="843" y="299"/>
                  </a:cubicBezTo>
                  <a:cubicBezTo>
                    <a:pt x="843" y="300"/>
                    <a:pt x="842" y="299"/>
                    <a:pt x="843" y="300"/>
                  </a:cubicBezTo>
                  <a:cubicBezTo>
                    <a:pt x="843" y="300"/>
                    <a:pt x="843" y="300"/>
                    <a:pt x="843" y="299"/>
                  </a:cubicBezTo>
                  <a:close/>
                  <a:moveTo>
                    <a:pt x="844" y="300"/>
                  </a:moveTo>
                  <a:cubicBezTo>
                    <a:pt x="843" y="300"/>
                    <a:pt x="843" y="301"/>
                    <a:pt x="843" y="301"/>
                  </a:cubicBezTo>
                  <a:cubicBezTo>
                    <a:pt x="844" y="301"/>
                    <a:pt x="845" y="300"/>
                    <a:pt x="844" y="300"/>
                  </a:cubicBezTo>
                  <a:close/>
                  <a:moveTo>
                    <a:pt x="844" y="302"/>
                  </a:moveTo>
                  <a:cubicBezTo>
                    <a:pt x="844" y="302"/>
                    <a:pt x="843" y="302"/>
                    <a:pt x="844" y="302"/>
                  </a:cubicBezTo>
                  <a:cubicBezTo>
                    <a:pt x="844" y="303"/>
                    <a:pt x="845" y="303"/>
                    <a:pt x="844" y="302"/>
                  </a:cubicBezTo>
                  <a:close/>
                  <a:moveTo>
                    <a:pt x="845" y="300"/>
                  </a:moveTo>
                  <a:cubicBezTo>
                    <a:pt x="845" y="300"/>
                    <a:pt x="845" y="300"/>
                    <a:pt x="845" y="300"/>
                  </a:cubicBezTo>
                  <a:cubicBezTo>
                    <a:pt x="845" y="300"/>
                    <a:pt x="844" y="299"/>
                    <a:pt x="844" y="300"/>
                  </a:cubicBezTo>
                  <a:cubicBezTo>
                    <a:pt x="845" y="300"/>
                    <a:pt x="845" y="300"/>
                    <a:pt x="845" y="301"/>
                  </a:cubicBezTo>
                  <a:cubicBezTo>
                    <a:pt x="845" y="301"/>
                    <a:pt x="845" y="300"/>
                    <a:pt x="844" y="301"/>
                  </a:cubicBezTo>
                  <a:cubicBezTo>
                    <a:pt x="844" y="301"/>
                    <a:pt x="844" y="301"/>
                    <a:pt x="845" y="301"/>
                  </a:cubicBezTo>
                  <a:cubicBezTo>
                    <a:pt x="845" y="301"/>
                    <a:pt x="846" y="301"/>
                    <a:pt x="846" y="300"/>
                  </a:cubicBezTo>
                  <a:cubicBezTo>
                    <a:pt x="845" y="300"/>
                    <a:pt x="845" y="300"/>
                    <a:pt x="845" y="300"/>
                  </a:cubicBezTo>
                  <a:close/>
                  <a:moveTo>
                    <a:pt x="846" y="293"/>
                  </a:moveTo>
                  <a:cubicBezTo>
                    <a:pt x="846" y="293"/>
                    <a:pt x="847" y="293"/>
                    <a:pt x="846" y="292"/>
                  </a:cubicBezTo>
                  <a:cubicBezTo>
                    <a:pt x="846" y="292"/>
                    <a:pt x="846" y="292"/>
                    <a:pt x="846" y="293"/>
                  </a:cubicBezTo>
                  <a:close/>
                  <a:moveTo>
                    <a:pt x="846" y="298"/>
                  </a:moveTo>
                  <a:cubicBezTo>
                    <a:pt x="845" y="298"/>
                    <a:pt x="846" y="299"/>
                    <a:pt x="846" y="299"/>
                  </a:cubicBezTo>
                  <a:cubicBezTo>
                    <a:pt x="846" y="299"/>
                    <a:pt x="846" y="298"/>
                    <a:pt x="846" y="298"/>
                  </a:cubicBezTo>
                  <a:close/>
                  <a:moveTo>
                    <a:pt x="846" y="298"/>
                  </a:moveTo>
                  <a:cubicBezTo>
                    <a:pt x="846" y="298"/>
                    <a:pt x="847" y="298"/>
                    <a:pt x="847" y="298"/>
                  </a:cubicBezTo>
                  <a:cubicBezTo>
                    <a:pt x="847" y="297"/>
                    <a:pt x="846" y="297"/>
                    <a:pt x="846" y="298"/>
                  </a:cubicBezTo>
                  <a:close/>
                  <a:moveTo>
                    <a:pt x="847" y="295"/>
                  </a:moveTo>
                  <a:cubicBezTo>
                    <a:pt x="846" y="295"/>
                    <a:pt x="846" y="295"/>
                    <a:pt x="846" y="295"/>
                  </a:cubicBezTo>
                  <a:cubicBezTo>
                    <a:pt x="846" y="295"/>
                    <a:pt x="846" y="295"/>
                    <a:pt x="846" y="295"/>
                  </a:cubicBezTo>
                  <a:cubicBezTo>
                    <a:pt x="846" y="296"/>
                    <a:pt x="846" y="296"/>
                    <a:pt x="846" y="296"/>
                  </a:cubicBezTo>
                  <a:cubicBezTo>
                    <a:pt x="846" y="296"/>
                    <a:pt x="846" y="296"/>
                    <a:pt x="847" y="296"/>
                  </a:cubicBezTo>
                  <a:cubicBezTo>
                    <a:pt x="847" y="295"/>
                    <a:pt x="847" y="295"/>
                    <a:pt x="847" y="295"/>
                  </a:cubicBezTo>
                  <a:close/>
                  <a:moveTo>
                    <a:pt x="847" y="283"/>
                  </a:moveTo>
                  <a:cubicBezTo>
                    <a:pt x="847" y="283"/>
                    <a:pt x="847" y="282"/>
                    <a:pt x="847" y="282"/>
                  </a:cubicBezTo>
                  <a:cubicBezTo>
                    <a:pt x="846" y="282"/>
                    <a:pt x="846" y="283"/>
                    <a:pt x="847" y="283"/>
                  </a:cubicBezTo>
                  <a:close/>
                  <a:moveTo>
                    <a:pt x="848" y="294"/>
                  </a:moveTo>
                  <a:cubicBezTo>
                    <a:pt x="848" y="293"/>
                    <a:pt x="848" y="293"/>
                    <a:pt x="848" y="293"/>
                  </a:cubicBezTo>
                  <a:cubicBezTo>
                    <a:pt x="847" y="293"/>
                    <a:pt x="848" y="293"/>
                    <a:pt x="848" y="293"/>
                  </a:cubicBezTo>
                  <a:cubicBezTo>
                    <a:pt x="847" y="294"/>
                    <a:pt x="847" y="294"/>
                    <a:pt x="847" y="295"/>
                  </a:cubicBezTo>
                  <a:cubicBezTo>
                    <a:pt x="848" y="294"/>
                    <a:pt x="848" y="294"/>
                    <a:pt x="848" y="294"/>
                  </a:cubicBezTo>
                  <a:close/>
                  <a:moveTo>
                    <a:pt x="849" y="295"/>
                  </a:moveTo>
                  <a:cubicBezTo>
                    <a:pt x="849" y="295"/>
                    <a:pt x="849" y="295"/>
                    <a:pt x="849" y="295"/>
                  </a:cubicBezTo>
                  <a:cubicBezTo>
                    <a:pt x="849" y="295"/>
                    <a:pt x="850" y="295"/>
                    <a:pt x="849" y="295"/>
                  </a:cubicBezTo>
                  <a:close/>
                  <a:moveTo>
                    <a:pt x="850" y="295"/>
                  </a:moveTo>
                  <a:cubicBezTo>
                    <a:pt x="850" y="294"/>
                    <a:pt x="850" y="295"/>
                    <a:pt x="849" y="294"/>
                  </a:cubicBezTo>
                  <a:cubicBezTo>
                    <a:pt x="849" y="295"/>
                    <a:pt x="850" y="295"/>
                    <a:pt x="850" y="295"/>
                  </a:cubicBezTo>
                  <a:close/>
                  <a:moveTo>
                    <a:pt x="851" y="277"/>
                  </a:moveTo>
                  <a:cubicBezTo>
                    <a:pt x="850" y="277"/>
                    <a:pt x="850" y="278"/>
                    <a:pt x="850" y="278"/>
                  </a:cubicBezTo>
                  <a:cubicBezTo>
                    <a:pt x="850" y="278"/>
                    <a:pt x="850" y="278"/>
                    <a:pt x="850" y="278"/>
                  </a:cubicBezTo>
                  <a:cubicBezTo>
                    <a:pt x="850" y="278"/>
                    <a:pt x="851" y="278"/>
                    <a:pt x="851" y="277"/>
                  </a:cubicBezTo>
                  <a:close/>
                  <a:moveTo>
                    <a:pt x="851" y="292"/>
                  </a:moveTo>
                  <a:cubicBezTo>
                    <a:pt x="851" y="292"/>
                    <a:pt x="851" y="292"/>
                    <a:pt x="851" y="293"/>
                  </a:cubicBezTo>
                  <a:cubicBezTo>
                    <a:pt x="851" y="293"/>
                    <a:pt x="851" y="292"/>
                    <a:pt x="851" y="292"/>
                  </a:cubicBezTo>
                  <a:close/>
                  <a:moveTo>
                    <a:pt x="853" y="275"/>
                  </a:moveTo>
                  <a:cubicBezTo>
                    <a:pt x="853" y="275"/>
                    <a:pt x="853" y="275"/>
                    <a:pt x="853" y="274"/>
                  </a:cubicBezTo>
                  <a:cubicBezTo>
                    <a:pt x="853" y="274"/>
                    <a:pt x="852" y="274"/>
                    <a:pt x="853" y="275"/>
                  </a:cubicBezTo>
                  <a:close/>
                  <a:moveTo>
                    <a:pt x="853" y="279"/>
                  </a:moveTo>
                  <a:cubicBezTo>
                    <a:pt x="852" y="279"/>
                    <a:pt x="852" y="280"/>
                    <a:pt x="852" y="280"/>
                  </a:cubicBezTo>
                  <a:cubicBezTo>
                    <a:pt x="852" y="280"/>
                    <a:pt x="853" y="280"/>
                    <a:pt x="853" y="279"/>
                  </a:cubicBezTo>
                  <a:close/>
                  <a:moveTo>
                    <a:pt x="853" y="290"/>
                  </a:moveTo>
                  <a:cubicBezTo>
                    <a:pt x="853" y="290"/>
                    <a:pt x="853" y="290"/>
                    <a:pt x="853" y="289"/>
                  </a:cubicBezTo>
                  <a:cubicBezTo>
                    <a:pt x="853" y="289"/>
                    <a:pt x="853" y="290"/>
                    <a:pt x="852" y="290"/>
                  </a:cubicBezTo>
                  <a:cubicBezTo>
                    <a:pt x="853" y="290"/>
                    <a:pt x="852" y="290"/>
                    <a:pt x="852" y="291"/>
                  </a:cubicBezTo>
                  <a:cubicBezTo>
                    <a:pt x="853" y="291"/>
                    <a:pt x="853" y="290"/>
                    <a:pt x="853" y="290"/>
                  </a:cubicBezTo>
                  <a:close/>
                  <a:moveTo>
                    <a:pt x="855" y="288"/>
                  </a:moveTo>
                  <a:cubicBezTo>
                    <a:pt x="854" y="288"/>
                    <a:pt x="853" y="289"/>
                    <a:pt x="854" y="289"/>
                  </a:cubicBezTo>
                  <a:cubicBezTo>
                    <a:pt x="854" y="289"/>
                    <a:pt x="854" y="288"/>
                    <a:pt x="855" y="288"/>
                  </a:cubicBezTo>
                  <a:close/>
                  <a:moveTo>
                    <a:pt x="863" y="272"/>
                  </a:moveTo>
                  <a:cubicBezTo>
                    <a:pt x="863" y="273"/>
                    <a:pt x="863" y="273"/>
                    <a:pt x="863" y="273"/>
                  </a:cubicBezTo>
                  <a:cubicBezTo>
                    <a:pt x="863" y="273"/>
                    <a:pt x="863" y="272"/>
                    <a:pt x="863" y="272"/>
                  </a:cubicBezTo>
                  <a:cubicBezTo>
                    <a:pt x="863" y="272"/>
                    <a:pt x="863" y="272"/>
                    <a:pt x="863" y="272"/>
                  </a:cubicBezTo>
                  <a:close/>
                  <a:moveTo>
                    <a:pt x="862" y="274"/>
                  </a:moveTo>
                  <a:cubicBezTo>
                    <a:pt x="863" y="274"/>
                    <a:pt x="863" y="273"/>
                    <a:pt x="863" y="274"/>
                  </a:cubicBezTo>
                  <a:cubicBezTo>
                    <a:pt x="864" y="274"/>
                    <a:pt x="863" y="274"/>
                    <a:pt x="864" y="274"/>
                  </a:cubicBezTo>
                  <a:cubicBezTo>
                    <a:pt x="863" y="273"/>
                    <a:pt x="863" y="273"/>
                    <a:pt x="863" y="273"/>
                  </a:cubicBezTo>
                  <a:cubicBezTo>
                    <a:pt x="863" y="273"/>
                    <a:pt x="863" y="273"/>
                    <a:pt x="863" y="273"/>
                  </a:cubicBezTo>
                  <a:cubicBezTo>
                    <a:pt x="862" y="273"/>
                    <a:pt x="863" y="274"/>
                    <a:pt x="862" y="274"/>
                  </a:cubicBezTo>
                  <a:close/>
                  <a:moveTo>
                    <a:pt x="861" y="278"/>
                  </a:moveTo>
                  <a:cubicBezTo>
                    <a:pt x="861" y="277"/>
                    <a:pt x="862" y="277"/>
                    <a:pt x="862" y="277"/>
                  </a:cubicBezTo>
                  <a:cubicBezTo>
                    <a:pt x="861" y="277"/>
                    <a:pt x="861" y="277"/>
                    <a:pt x="861" y="277"/>
                  </a:cubicBezTo>
                  <a:cubicBezTo>
                    <a:pt x="861" y="278"/>
                    <a:pt x="861" y="278"/>
                    <a:pt x="861" y="278"/>
                  </a:cubicBezTo>
                  <a:cubicBezTo>
                    <a:pt x="862" y="278"/>
                    <a:pt x="862" y="278"/>
                    <a:pt x="862" y="278"/>
                  </a:cubicBezTo>
                  <a:cubicBezTo>
                    <a:pt x="862" y="278"/>
                    <a:pt x="861" y="278"/>
                    <a:pt x="861" y="278"/>
                  </a:cubicBezTo>
                  <a:close/>
                  <a:moveTo>
                    <a:pt x="862" y="276"/>
                  </a:moveTo>
                  <a:cubicBezTo>
                    <a:pt x="862" y="276"/>
                    <a:pt x="862" y="276"/>
                    <a:pt x="862" y="275"/>
                  </a:cubicBezTo>
                  <a:cubicBezTo>
                    <a:pt x="862" y="275"/>
                    <a:pt x="862" y="275"/>
                    <a:pt x="862" y="276"/>
                  </a:cubicBezTo>
                  <a:close/>
                  <a:moveTo>
                    <a:pt x="862" y="275"/>
                  </a:moveTo>
                  <a:cubicBezTo>
                    <a:pt x="861" y="274"/>
                    <a:pt x="862" y="275"/>
                    <a:pt x="862" y="274"/>
                  </a:cubicBezTo>
                  <a:cubicBezTo>
                    <a:pt x="862" y="274"/>
                    <a:pt x="862" y="274"/>
                    <a:pt x="862" y="274"/>
                  </a:cubicBezTo>
                  <a:cubicBezTo>
                    <a:pt x="862" y="274"/>
                    <a:pt x="861" y="274"/>
                    <a:pt x="862" y="275"/>
                  </a:cubicBezTo>
                  <a:close/>
                  <a:moveTo>
                    <a:pt x="861" y="276"/>
                  </a:moveTo>
                  <a:cubicBezTo>
                    <a:pt x="861" y="276"/>
                    <a:pt x="861" y="276"/>
                    <a:pt x="861" y="277"/>
                  </a:cubicBezTo>
                  <a:cubicBezTo>
                    <a:pt x="861" y="277"/>
                    <a:pt x="861" y="277"/>
                    <a:pt x="862" y="277"/>
                  </a:cubicBezTo>
                  <a:lnTo>
                    <a:pt x="861" y="276"/>
                  </a:lnTo>
                  <a:close/>
                  <a:moveTo>
                    <a:pt x="861" y="275"/>
                  </a:moveTo>
                  <a:cubicBezTo>
                    <a:pt x="861" y="275"/>
                    <a:pt x="861" y="275"/>
                    <a:pt x="861" y="275"/>
                  </a:cubicBezTo>
                  <a:cubicBezTo>
                    <a:pt x="861" y="275"/>
                    <a:pt x="861" y="275"/>
                    <a:pt x="861" y="275"/>
                  </a:cubicBezTo>
                  <a:close/>
                  <a:moveTo>
                    <a:pt x="860" y="276"/>
                  </a:moveTo>
                  <a:cubicBezTo>
                    <a:pt x="860" y="276"/>
                    <a:pt x="860" y="277"/>
                    <a:pt x="861" y="277"/>
                  </a:cubicBezTo>
                  <a:cubicBezTo>
                    <a:pt x="861" y="276"/>
                    <a:pt x="860" y="276"/>
                    <a:pt x="860" y="276"/>
                  </a:cubicBezTo>
                  <a:cubicBezTo>
                    <a:pt x="860" y="276"/>
                    <a:pt x="860" y="276"/>
                    <a:pt x="860" y="276"/>
                  </a:cubicBezTo>
                  <a:close/>
                  <a:moveTo>
                    <a:pt x="859" y="271"/>
                  </a:moveTo>
                  <a:cubicBezTo>
                    <a:pt x="859" y="271"/>
                    <a:pt x="859" y="270"/>
                    <a:pt x="859" y="270"/>
                  </a:cubicBezTo>
                  <a:cubicBezTo>
                    <a:pt x="858" y="270"/>
                    <a:pt x="859" y="270"/>
                    <a:pt x="859" y="271"/>
                  </a:cubicBezTo>
                  <a:close/>
                  <a:moveTo>
                    <a:pt x="858" y="271"/>
                  </a:moveTo>
                  <a:cubicBezTo>
                    <a:pt x="858" y="271"/>
                    <a:pt x="859" y="271"/>
                    <a:pt x="859" y="272"/>
                  </a:cubicBezTo>
                  <a:cubicBezTo>
                    <a:pt x="859" y="272"/>
                    <a:pt x="859" y="271"/>
                    <a:pt x="859" y="272"/>
                  </a:cubicBezTo>
                  <a:cubicBezTo>
                    <a:pt x="859" y="271"/>
                    <a:pt x="859" y="271"/>
                    <a:pt x="859" y="271"/>
                  </a:cubicBezTo>
                  <a:cubicBezTo>
                    <a:pt x="859" y="271"/>
                    <a:pt x="859" y="271"/>
                    <a:pt x="859" y="271"/>
                  </a:cubicBezTo>
                  <a:lnTo>
                    <a:pt x="858" y="271"/>
                  </a:lnTo>
                  <a:close/>
                  <a:moveTo>
                    <a:pt x="856" y="278"/>
                  </a:moveTo>
                  <a:cubicBezTo>
                    <a:pt x="856" y="278"/>
                    <a:pt x="857" y="278"/>
                    <a:pt x="857" y="278"/>
                  </a:cubicBezTo>
                  <a:cubicBezTo>
                    <a:pt x="857" y="278"/>
                    <a:pt x="857" y="278"/>
                    <a:pt x="857" y="278"/>
                  </a:cubicBezTo>
                  <a:cubicBezTo>
                    <a:pt x="856" y="278"/>
                    <a:pt x="857" y="278"/>
                    <a:pt x="856" y="278"/>
                  </a:cubicBezTo>
                  <a:close/>
                  <a:moveTo>
                    <a:pt x="855" y="275"/>
                  </a:moveTo>
                  <a:cubicBezTo>
                    <a:pt x="856" y="275"/>
                    <a:pt x="856" y="275"/>
                    <a:pt x="856" y="275"/>
                  </a:cubicBezTo>
                  <a:cubicBezTo>
                    <a:pt x="856" y="275"/>
                    <a:pt x="856" y="275"/>
                    <a:pt x="856" y="275"/>
                  </a:cubicBezTo>
                  <a:cubicBezTo>
                    <a:pt x="856" y="275"/>
                    <a:pt x="856" y="275"/>
                    <a:pt x="856" y="275"/>
                  </a:cubicBezTo>
                  <a:cubicBezTo>
                    <a:pt x="856" y="274"/>
                    <a:pt x="856" y="275"/>
                    <a:pt x="856" y="275"/>
                  </a:cubicBezTo>
                  <a:cubicBezTo>
                    <a:pt x="856" y="274"/>
                    <a:pt x="856" y="274"/>
                    <a:pt x="855" y="274"/>
                  </a:cubicBezTo>
                  <a:cubicBezTo>
                    <a:pt x="855" y="274"/>
                    <a:pt x="856" y="274"/>
                    <a:pt x="856" y="274"/>
                  </a:cubicBezTo>
                  <a:cubicBezTo>
                    <a:pt x="856" y="274"/>
                    <a:pt x="856" y="274"/>
                    <a:pt x="855" y="274"/>
                  </a:cubicBezTo>
                  <a:cubicBezTo>
                    <a:pt x="855" y="274"/>
                    <a:pt x="855" y="275"/>
                    <a:pt x="855" y="275"/>
                  </a:cubicBezTo>
                  <a:close/>
                  <a:moveTo>
                    <a:pt x="856" y="278"/>
                  </a:moveTo>
                  <a:cubicBezTo>
                    <a:pt x="855" y="279"/>
                    <a:pt x="855" y="279"/>
                    <a:pt x="855" y="279"/>
                  </a:cubicBezTo>
                  <a:cubicBezTo>
                    <a:pt x="856" y="279"/>
                    <a:pt x="856" y="279"/>
                    <a:pt x="856" y="278"/>
                  </a:cubicBezTo>
                  <a:close/>
                  <a:moveTo>
                    <a:pt x="855" y="281"/>
                  </a:moveTo>
                  <a:cubicBezTo>
                    <a:pt x="855" y="281"/>
                    <a:pt x="855" y="281"/>
                    <a:pt x="855" y="281"/>
                  </a:cubicBezTo>
                  <a:cubicBezTo>
                    <a:pt x="855" y="282"/>
                    <a:pt x="855" y="282"/>
                    <a:pt x="855" y="282"/>
                  </a:cubicBezTo>
                  <a:cubicBezTo>
                    <a:pt x="856" y="282"/>
                    <a:pt x="856" y="281"/>
                    <a:pt x="855" y="281"/>
                  </a:cubicBezTo>
                  <a:close/>
                  <a:moveTo>
                    <a:pt x="857" y="282"/>
                  </a:moveTo>
                  <a:cubicBezTo>
                    <a:pt x="857" y="282"/>
                    <a:pt x="856" y="281"/>
                    <a:pt x="856" y="280"/>
                  </a:cubicBezTo>
                  <a:cubicBezTo>
                    <a:pt x="855" y="281"/>
                    <a:pt x="856" y="281"/>
                    <a:pt x="856" y="282"/>
                  </a:cubicBezTo>
                  <a:cubicBezTo>
                    <a:pt x="856" y="282"/>
                    <a:pt x="856" y="282"/>
                    <a:pt x="856" y="283"/>
                  </a:cubicBezTo>
                  <a:cubicBezTo>
                    <a:pt x="856" y="283"/>
                    <a:pt x="856" y="282"/>
                    <a:pt x="856" y="283"/>
                  </a:cubicBezTo>
                  <a:cubicBezTo>
                    <a:pt x="857" y="283"/>
                    <a:pt x="857" y="282"/>
                    <a:pt x="857" y="282"/>
                  </a:cubicBezTo>
                  <a:cubicBezTo>
                    <a:pt x="857" y="282"/>
                    <a:pt x="858" y="282"/>
                    <a:pt x="857" y="282"/>
                  </a:cubicBezTo>
                  <a:close/>
                  <a:moveTo>
                    <a:pt x="857" y="275"/>
                  </a:moveTo>
                  <a:cubicBezTo>
                    <a:pt x="857" y="275"/>
                    <a:pt x="857" y="275"/>
                    <a:pt x="857" y="276"/>
                  </a:cubicBezTo>
                  <a:cubicBezTo>
                    <a:pt x="858" y="275"/>
                    <a:pt x="857" y="275"/>
                    <a:pt x="857" y="275"/>
                  </a:cubicBezTo>
                  <a:close/>
                  <a:moveTo>
                    <a:pt x="858" y="274"/>
                  </a:moveTo>
                  <a:cubicBezTo>
                    <a:pt x="857" y="274"/>
                    <a:pt x="858" y="275"/>
                    <a:pt x="857" y="274"/>
                  </a:cubicBezTo>
                  <a:cubicBezTo>
                    <a:pt x="857" y="275"/>
                    <a:pt x="858" y="274"/>
                    <a:pt x="858" y="274"/>
                  </a:cubicBezTo>
                  <a:close/>
                  <a:moveTo>
                    <a:pt x="859" y="274"/>
                  </a:moveTo>
                  <a:cubicBezTo>
                    <a:pt x="859" y="274"/>
                    <a:pt x="859" y="273"/>
                    <a:pt x="859" y="273"/>
                  </a:cubicBezTo>
                  <a:cubicBezTo>
                    <a:pt x="859" y="273"/>
                    <a:pt x="858" y="273"/>
                    <a:pt x="858" y="273"/>
                  </a:cubicBezTo>
                  <a:cubicBezTo>
                    <a:pt x="858" y="274"/>
                    <a:pt x="858" y="274"/>
                    <a:pt x="858" y="274"/>
                  </a:cubicBezTo>
                  <a:cubicBezTo>
                    <a:pt x="859" y="274"/>
                    <a:pt x="859" y="274"/>
                    <a:pt x="859" y="274"/>
                  </a:cubicBezTo>
                  <a:close/>
                  <a:moveTo>
                    <a:pt x="860" y="277"/>
                  </a:moveTo>
                  <a:cubicBezTo>
                    <a:pt x="860" y="277"/>
                    <a:pt x="860" y="277"/>
                    <a:pt x="860" y="277"/>
                  </a:cubicBezTo>
                  <a:cubicBezTo>
                    <a:pt x="859" y="277"/>
                    <a:pt x="859" y="278"/>
                    <a:pt x="859" y="278"/>
                  </a:cubicBezTo>
                  <a:cubicBezTo>
                    <a:pt x="860" y="278"/>
                    <a:pt x="859" y="277"/>
                    <a:pt x="860" y="277"/>
                  </a:cubicBezTo>
                  <a:close/>
                  <a:moveTo>
                    <a:pt x="861" y="282"/>
                  </a:moveTo>
                  <a:cubicBezTo>
                    <a:pt x="861" y="281"/>
                    <a:pt x="860" y="281"/>
                    <a:pt x="860" y="282"/>
                  </a:cubicBezTo>
                  <a:cubicBezTo>
                    <a:pt x="860" y="282"/>
                    <a:pt x="861" y="282"/>
                    <a:pt x="861" y="282"/>
                  </a:cubicBezTo>
                  <a:close/>
                  <a:moveTo>
                    <a:pt x="863" y="280"/>
                  </a:moveTo>
                  <a:cubicBezTo>
                    <a:pt x="863" y="281"/>
                    <a:pt x="864" y="281"/>
                    <a:pt x="864" y="281"/>
                  </a:cubicBezTo>
                  <a:cubicBezTo>
                    <a:pt x="864" y="281"/>
                    <a:pt x="863" y="280"/>
                    <a:pt x="863" y="280"/>
                  </a:cubicBezTo>
                  <a:close/>
                  <a:moveTo>
                    <a:pt x="861" y="279"/>
                  </a:moveTo>
                  <a:cubicBezTo>
                    <a:pt x="862" y="280"/>
                    <a:pt x="862" y="279"/>
                    <a:pt x="862" y="280"/>
                  </a:cubicBezTo>
                  <a:cubicBezTo>
                    <a:pt x="862" y="280"/>
                    <a:pt x="862" y="280"/>
                    <a:pt x="861" y="280"/>
                  </a:cubicBezTo>
                  <a:cubicBezTo>
                    <a:pt x="861" y="280"/>
                    <a:pt x="860" y="280"/>
                    <a:pt x="861" y="281"/>
                  </a:cubicBezTo>
                  <a:cubicBezTo>
                    <a:pt x="860" y="281"/>
                    <a:pt x="860" y="281"/>
                    <a:pt x="860" y="281"/>
                  </a:cubicBezTo>
                  <a:cubicBezTo>
                    <a:pt x="860" y="281"/>
                    <a:pt x="860" y="281"/>
                    <a:pt x="861" y="281"/>
                  </a:cubicBezTo>
                  <a:cubicBezTo>
                    <a:pt x="861" y="281"/>
                    <a:pt x="861" y="281"/>
                    <a:pt x="862" y="281"/>
                  </a:cubicBezTo>
                  <a:cubicBezTo>
                    <a:pt x="862" y="281"/>
                    <a:pt x="861" y="281"/>
                    <a:pt x="861" y="282"/>
                  </a:cubicBezTo>
                  <a:cubicBezTo>
                    <a:pt x="862" y="282"/>
                    <a:pt x="862" y="281"/>
                    <a:pt x="862" y="282"/>
                  </a:cubicBezTo>
                  <a:cubicBezTo>
                    <a:pt x="862" y="282"/>
                    <a:pt x="862" y="281"/>
                    <a:pt x="862" y="281"/>
                  </a:cubicBezTo>
                  <a:cubicBezTo>
                    <a:pt x="863" y="281"/>
                    <a:pt x="862" y="281"/>
                    <a:pt x="863" y="282"/>
                  </a:cubicBezTo>
                  <a:cubicBezTo>
                    <a:pt x="863" y="282"/>
                    <a:pt x="863" y="281"/>
                    <a:pt x="863" y="281"/>
                  </a:cubicBezTo>
                  <a:cubicBezTo>
                    <a:pt x="863" y="281"/>
                    <a:pt x="863" y="281"/>
                    <a:pt x="863" y="281"/>
                  </a:cubicBezTo>
                  <a:cubicBezTo>
                    <a:pt x="863" y="281"/>
                    <a:pt x="863" y="281"/>
                    <a:pt x="862" y="281"/>
                  </a:cubicBezTo>
                  <a:cubicBezTo>
                    <a:pt x="862" y="280"/>
                    <a:pt x="863" y="280"/>
                    <a:pt x="863" y="280"/>
                  </a:cubicBezTo>
                  <a:cubicBezTo>
                    <a:pt x="863" y="280"/>
                    <a:pt x="863" y="281"/>
                    <a:pt x="863" y="281"/>
                  </a:cubicBezTo>
                  <a:cubicBezTo>
                    <a:pt x="863" y="280"/>
                    <a:pt x="862" y="279"/>
                    <a:pt x="861" y="279"/>
                  </a:cubicBezTo>
                  <a:close/>
                  <a:moveTo>
                    <a:pt x="865" y="276"/>
                  </a:moveTo>
                  <a:cubicBezTo>
                    <a:pt x="865" y="276"/>
                    <a:pt x="864" y="275"/>
                    <a:pt x="864" y="275"/>
                  </a:cubicBezTo>
                  <a:cubicBezTo>
                    <a:pt x="864" y="275"/>
                    <a:pt x="864" y="275"/>
                    <a:pt x="865" y="275"/>
                  </a:cubicBezTo>
                  <a:cubicBezTo>
                    <a:pt x="863" y="274"/>
                    <a:pt x="863" y="276"/>
                    <a:pt x="863" y="276"/>
                  </a:cubicBezTo>
                  <a:cubicBezTo>
                    <a:pt x="863" y="276"/>
                    <a:pt x="863" y="276"/>
                    <a:pt x="862" y="276"/>
                  </a:cubicBezTo>
                  <a:cubicBezTo>
                    <a:pt x="862" y="276"/>
                    <a:pt x="863" y="276"/>
                    <a:pt x="863" y="276"/>
                  </a:cubicBezTo>
                  <a:cubicBezTo>
                    <a:pt x="862" y="277"/>
                    <a:pt x="862" y="277"/>
                    <a:pt x="862" y="277"/>
                  </a:cubicBezTo>
                  <a:cubicBezTo>
                    <a:pt x="863" y="277"/>
                    <a:pt x="863" y="277"/>
                    <a:pt x="863" y="277"/>
                  </a:cubicBezTo>
                  <a:cubicBezTo>
                    <a:pt x="864" y="277"/>
                    <a:pt x="864" y="277"/>
                    <a:pt x="864" y="276"/>
                  </a:cubicBezTo>
                  <a:cubicBezTo>
                    <a:pt x="864" y="276"/>
                    <a:pt x="864" y="276"/>
                    <a:pt x="864" y="276"/>
                  </a:cubicBezTo>
                  <a:cubicBezTo>
                    <a:pt x="865" y="276"/>
                    <a:pt x="865" y="276"/>
                    <a:pt x="865" y="276"/>
                  </a:cubicBezTo>
                  <a:close/>
                  <a:moveTo>
                    <a:pt x="864" y="270"/>
                  </a:moveTo>
                  <a:cubicBezTo>
                    <a:pt x="865" y="271"/>
                    <a:pt x="865" y="271"/>
                    <a:pt x="864" y="271"/>
                  </a:cubicBezTo>
                  <a:cubicBezTo>
                    <a:pt x="864" y="271"/>
                    <a:pt x="864" y="271"/>
                    <a:pt x="865" y="272"/>
                  </a:cubicBezTo>
                  <a:cubicBezTo>
                    <a:pt x="865" y="271"/>
                    <a:pt x="865" y="270"/>
                    <a:pt x="864" y="270"/>
                  </a:cubicBezTo>
                  <a:close/>
                  <a:moveTo>
                    <a:pt x="868" y="270"/>
                  </a:moveTo>
                  <a:cubicBezTo>
                    <a:pt x="868" y="270"/>
                    <a:pt x="868" y="270"/>
                    <a:pt x="867" y="270"/>
                  </a:cubicBezTo>
                  <a:cubicBezTo>
                    <a:pt x="868" y="270"/>
                    <a:pt x="867" y="270"/>
                    <a:pt x="867" y="270"/>
                  </a:cubicBezTo>
                  <a:cubicBezTo>
                    <a:pt x="867" y="270"/>
                    <a:pt x="868" y="271"/>
                    <a:pt x="868" y="270"/>
                  </a:cubicBezTo>
                  <a:close/>
                  <a:moveTo>
                    <a:pt x="870" y="268"/>
                  </a:moveTo>
                  <a:cubicBezTo>
                    <a:pt x="869" y="268"/>
                    <a:pt x="870" y="269"/>
                    <a:pt x="869" y="269"/>
                  </a:cubicBezTo>
                  <a:cubicBezTo>
                    <a:pt x="870" y="269"/>
                    <a:pt x="871" y="269"/>
                    <a:pt x="870" y="268"/>
                  </a:cubicBezTo>
                  <a:close/>
                  <a:moveTo>
                    <a:pt x="871" y="268"/>
                  </a:moveTo>
                  <a:cubicBezTo>
                    <a:pt x="871" y="267"/>
                    <a:pt x="871" y="267"/>
                    <a:pt x="871" y="267"/>
                  </a:cubicBezTo>
                  <a:cubicBezTo>
                    <a:pt x="870" y="267"/>
                    <a:pt x="870" y="267"/>
                    <a:pt x="871" y="268"/>
                  </a:cubicBezTo>
                  <a:cubicBezTo>
                    <a:pt x="871" y="268"/>
                    <a:pt x="871" y="267"/>
                    <a:pt x="871" y="268"/>
                  </a:cubicBezTo>
                  <a:close/>
                  <a:moveTo>
                    <a:pt x="841" y="304"/>
                  </a:moveTo>
                  <a:cubicBezTo>
                    <a:pt x="841" y="304"/>
                    <a:pt x="842" y="304"/>
                    <a:pt x="842" y="304"/>
                  </a:cubicBezTo>
                  <a:cubicBezTo>
                    <a:pt x="842" y="304"/>
                    <a:pt x="841" y="304"/>
                    <a:pt x="841" y="304"/>
                  </a:cubicBezTo>
                  <a:cubicBezTo>
                    <a:pt x="841" y="304"/>
                    <a:pt x="841" y="304"/>
                    <a:pt x="841" y="304"/>
                  </a:cubicBezTo>
                  <a:close/>
                  <a:moveTo>
                    <a:pt x="841" y="304"/>
                  </a:moveTo>
                  <a:cubicBezTo>
                    <a:pt x="841" y="304"/>
                    <a:pt x="841" y="304"/>
                    <a:pt x="841" y="304"/>
                  </a:cubicBezTo>
                  <a:cubicBezTo>
                    <a:pt x="841" y="305"/>
                    <a:pt x="842" y="304"/>
                    <a:pt x="841" y="304"/>
                  </a:cubicBezTo>
                  <a:close/>
                  <a:moveTo>
                    <a:pt x="832" y="255"/>
                  </a:moveTo>
                  <a:cubicBezTo>
                    <a:pt x="832" y="254"/>
                    <a:pt x="833" y="254"/>
                    <a:pt x="833" y="254"/>
                  </a:cubicBezTo>
                  <a:cubicBezTo>
                    <a:pt x="832" y="254"/>
                    <a:pt x="832" y="255"/>
                    <a:pt x="831" y="256"/>
                  </a:cubicBezTo>
                  <a:cubicBezTo>
                    <a:pt x="831" y="256"/>
                    <a:pt x="831" y="256"/>
                    <a:pt x="832" y="256"/>
                  </a:cubicBezTo>
                  <a:cubicBezTo>
                    <a:pt x="832" y="256"/>
                    <a:pt x="832" y="255"/>
                    <a:pt x="832" y="255"/>
                  </a:cubicBezTo>
                  <a:close/>
                  <a:moveTo>
                    <a:pt x="847" y="314"/>
                  </a:moveTo>
                  <a:cubicBezTo>
                    <a:pt x="847" y="314"/>
                    <a:pt x="847" y="314"/>
                    <a:pt x="847" y="314"/>
                  </a:cubicBezTo>
                  <a:cubicBezTo>
                    <a:pt x="847" y="314"/>
                    <a:pt x="846" y="314"/>
                    <a:pt x="847" y="314"/>
                  </a:cubicBezTo>
                  <a:cubicBezTo>
                    <a:pt x="846" y="313"/>
                    <a:pt x="846" y="314"/>
                    <a:pt x="846" y="314"/>
                  </a:cubicBezTo>
                  <a:cubicBezTo>
                    <a:pt x="847" y="315"/>
                    <a:pt x="846" y="315"/>
                    <a:pt x="846" y="316"/>
                  </a:cubicBezTo>
                  <a:cubicBezTo>
                    <a:pt x="846" y="316"/>
                    <a:pt x="847" y="315"/>
                    <a:pt x="847" y="314"/>
                  </a:cubicBezTo>
                  <a:close/>
                  <a:moveTo>
                    <a:pt x="842" y="247"/>
                  </a:moveTo>
                  <a:cubicBezTo>
                    <a:pt x="841" y="247"/>
                    <a:pt x="842" y="247"/>
                    <a:pt x="842" y="248"/>
                  </a:cubicBezTo>
                  <a:cubicBezTo>
                    <a:pt x="842" y="247"/>
                    <a:pt x="842" y="247"/>
                    <a:pt x="842" y="247"/>
                  </a:cubicBezTo>
                  <a:close/>
                  <a:moveTo>
                    <a:pt x="835" y="261"/>
                  </a:moveTo>
                  <a:cubicBezTo>
                    <a:pt x="835" y="260"/>
                    <a:pt x="835" y="260"/>
                    <a:pt x="835" y="260"/>
                  </a:cubicBezTo>
                  <a:cubicBezTo>
                    <a:pt x="835" y="260"/>
                    <a:pt x="835" y="260"/>
                    <a:pt x="835" y="261"/>
                  </a:cubicBezTo>
                  <a:cubicBezTo>
                    <a:pt x="835" y="261"/>
                    <a:pt x="835" y="261"/>
                    <a:pt x="835" y="261"/>
                  </a:cubicBezTo>
                  <a:cubicBezTo>
                    <a:pt x="835" y="261"/>
                    <a:pt x="835" y="261"/>
                    <a:pt x="835" y="261"/>
                  </a:cubicBezTo>
                  <a:close/>
                  <a:moveTo>
                    <a:pt x="855" y="259"/>
                  </a:moveTo>
                  <a:cubicBezTo>
                    <a:pt x="856" y="260"/>
                    <a:pt x="856" y="260"/>
                    <a:pt x="856" y="260"/>
                  </a:cubicBezTo>
                  <a:cubicBezTo>
                    <a:pt x="857" y="260"/>
                    <a:pt x="856" y="260"/>
                    <a:pt x="856" y="259"/>
                  </a:cubicBezTo>
                  <a:cubicBezTo>
                    <a:pt x="856" y="259"/>
                    <a:pt x="856" y="260"/>
                    <a:pt x="855" y="259"/>
                  </a:cubicBezTo>
                  <a:close/>
                  <a:moveTo>
                    <a:pt x="848" y="260"/>
                  </a:moveTo>
                  <a:cubicBezTo>
                    <a:pt x="848" y="260"/>
                    <a:pt x="847" y="260"/>
                    <a:pt x="847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61"/>
                    <a:pt x="847" y="260"/>
                    <a:pt x="848" y="260"/>
                  </a:cubicBezTo>
                  <a:close/>
                  <a:moveTo>
                    <a:pt x="850" y="261"/>
                  </a:moveTo>
                  <a:cubicBezTo>
                    <a:pt x="850" y="261"/>
                    <a:pt x="850" y="261"/>
                    <a:pt x="850" y="261"/>
                  </a:cubicBezTo>
                  <a:cubicBezTo>
                    <a:pt x="851" y="261"/>
                    <a:pt x="851" y="261"/>
                    <a:pt x="851" y="261"/>
                  </a:cubicBezTo>
                  <a:cubicBezTo>
                    <a:pt x="851" y="261"/>
                    <a:pt x="851" y="261"/>
                    <a:pt x="851" y="260"/>
                  </a:cubicBezTo>
                  <a:cubicBezTo>
                    <a:pt x="850" y="260"/>
                    <a:pt x="851" y="261"/>
                    <a:pt x="850" y="261"/>
                  </a:cubicBezTo>
                  <a:close/>
                  <a:moveTo>
                    <a:pt x="829" y="264"/>
                  </a:moveTo>
                  <a:cubicBezTo>
                    <a:pt x="830" y="264"/>
                    <a:pt x="830" y="264"/>
                    <a:pt x="830" y="264"/>
                  </a:cubicBezTo>
                  <a:cubicBezTo>
                    <a:pt x="830" y="264"/>
                    <a:pt x="830" y="263"/>
                    <a:pt x="831" y="263"/>
                  </a:cubicBezTo>
                  <a:cubicBezTo>
                    <a:pt x="830" y="262"/>
                    <a:pt x="831" y="262"/>
                    <a:pt x="830" y="262"/>
                  </a:cubicBezTo>
                  <a:cubicBezTo>
                    <a:pt x="830" y="262"/>
                    <a:pt x="830" y="262"/>
                    <a:pt x="831" y="263"/>
                  </a:cubicBezTo>
                  <a:cubicBezTo>
                    <a:pt x="831" y="263"/>
                    <a:pt x="830" y="262"/>
                    <a:pt x="830" y="263"/>
                  </a:cubicBezTo>
                  <a:cubicBezTo>
                    <a:pt x="830" y="263"/>
                    <a:pt x="830" y="264"/>
                    <a:pt x="829" y="264"/>
                  </a:cubicBezTo>
                  <a:close/>
                  <a:moveTo>
                    <a:pt x="854" y="263"/>
                  </a:moveTo>
                  <a:cubicBezTo>
                    <a:pt x="854" y="263"/>
                    <a:pt x="853" y="262"/>
                    <a:pt x="853" y="262"/>
                  </a:cubicBezTo>
                  <a:cubicBezTo>
                    <a:pt x="853" y="263"/>
                    <a:pt x="852" y="263"/>
                    <a:pt x="852" y="264"/>
                  </a:cubicBezTo>
                  <a:cubicBezTo>
                    <a:pt x="852" y="264"/>
                    <a:pt x="852" y="264"/>
                    <a:pt x="853" y="264"/>
                  </a:cubicBezTo>
                  <a:cubicBezTo>
                    <a:pt x="853" y="264"/>
                    <a:pt x="853" y="264"/>
                    <a:pt x="853" y="263"/>
                  </a:cubicBezTo>
                  <a:cubicBezTo>
                    <a:pt x="853" y="264"/>
                    <a:pt x="853" y="263"/>
                    <a:pt x="854" y="263"/>
                  </a:cubicBezTo>
                  <a:close/>
                  <a:moveTo>
                    <a:pt x="824" y="265"/>
                  </a:moveTo>
                  <a:cubicBezTo>
                    <a:pt x="825" y="264"/>
                    <a:pt x="825" y="264"/>
                    <a:pt x="825" y="264"/>
                  </a:cubicBezTo>
                  <a:cubicBezTo>
                    <a:pt x="824" y="264"/>
                    <a:pt x="824" y="265"/>
                    <a:pt x="824" y="265"/>
                  </a:cubicBezTo>
                  <a:close/>
                  <a:moveTo>
                    <a:pt x="875" y="263"/>
                  </a:moveTo>
                  <a:cubicBezTo>
                    <a:pt x="874" y="263"/>
                    <a:pt x="875" y="263"/>
                    <a:pt x="875" y="263"/>
                  </a:cubicBezTo>
                  <a:cubicBezTo>
                    <a:pt x="875" y="263"/>
                    <a:pt x="875" y="263"/>
                    <a:pt x="875" y="263"/>
                  </a:cubicBezTo>
                  <a:cubicBezTo>
                    <a:pt x="875" y="263"/>
                    <a:pt x="875" y="263"/>
                    <a:pt x="875" y="263"/>
                  </a:cubicBezTo>
                  <a:close/>
                  <a:moveTo>
                    <a:pt x="852" y="263"/>
                  </a:moveTo>
                  <a:cubicBezTo>
                    <a:pt x="852" y="264"/>
                    <a:pt x="851" y="264"/>
                    <a:pt x="852" y="264"/>
                  </a:cubicBezTo>
                  <a:cubicBezTo>
                    <a:pt x="852" y="264"/>
                    <a:pt x="852" y="264"/>
                    <a:pt x="852" y="263"/>
                  </a:cubicBezTo>
                  <a:close/>
                  <a:moveTo>
                    <a:pt x="830" y="266"/>
                  </a:moveTo>
                  <a:cubicBezTo>
                    <a:pt x="830" y="266"/>
                    <a:pt x="830" y="266"/>
                    <a:pt x="830" y="266"/>
                  </a:cubicBezTo>
                  <a:cubicBezTo>
                    <a:pt x="830" y="266"/>
                    <a:pt x="830" y="266"/>
                    <a:pt x="830" y="266"/>
                  </a:cubicBezTo>
                  <a:cubicBezTo>
                    <a:pt x="830" y="267"/>
                    <a:pt x="830" y="266"/>
                    <a:pt x="830" y="266"/>
                  </a:cubicBezTo>
                  <a:close/>
                  <a:moveTo>
                    <a:pt x="865" y="267"/>
                  </a:moveTo>
                  <a:cubicBezTo>
                    <a:pt x="865" y="267"/>
                    <a:pt x="865" y="267"/>
                    <a:pt x="866" y="267"/>
                  </a:cubicBezTo>
                  <a:cubicBezTo>
                    <a:pt x="866" y="267"/>
                    <a:pt x="865" y="267"/>
                    <a:pt x="866" y="267"/>
                  </a:cubicBezTo>
                  <a:cubicBezTo>
                    <a:pt x="866" y="267"/>
                    <a:pt x="866" y="267"/>
                    <a:pt x="866" y="266"/>
                  </a:cubicBezTo>
                  <a:cubicBezTo>
                    <a:pt x="866" y="267"/>
                    <a:pt x="866" y="267"/>
                    <a:pt x="865" y="267"/>
                  </a:cubicBezTo>
                  <a:close/>
                  <a:moveTo>
                    <a:pt x="854" y="271"/>
                  </a:moveTo>
                  <a:cubicBezTo>
                    <a:pt x="854" y="271"/>
                    <a:pt x="854" y="271"/>
                    <a:pt x="855" y="272"/>
                  </a:cubicBezTo>
                  <a:cubicBezTo>
                    <a:pt x="855" y="271"/>
                    <a:pt x="855" y="271"/>
                    <a:pt x="855" y="270"/>
                  </a:cubicBezTo>
                  <a:cubicBezTo>
                    <a:pt x="855" y="271"/>
                    <a:pt x="854" y="271"/>
                    <a:pt x="854" y="271"/>
                  </a:cubicBezTo>
                  <a:close/>
                  <a:moveTo>
                    <a:pt x="824" y="273"/>
                  </a:moveTo>
                  <a:cubicBezTo>
                    <a:pt x="824" y="273"/>
                    <a:pt x="824" y="274"/>
                    <a:pt x="824" y="274"/>
                  </a:cubicBezTo>
                  <a:cubicBezTo>
                    <a:pt x="825" y="274"/>
                    <a:pt x="824" y="273"/>
                    <a:pt x="825" y="273"/>
                  </a:cubicBezTo>
                  <a:cubicBezTo>
                    <a:pt x="824" y="273"/>
                    <a:pt x="824" y="273"/>
                    <a:pt x="823" y="273"/>
                  </a:cubicBezTo>
                  <a:cubicBezTo>
                    <a:pt x="823" y="273"/>
                    <a:pt x="823" y="273"/>
                    <a:pt x="823" y="273"/>
                  </a:cubicBezTo>
                  <a:cubicBezTo>
                    <a:pt x="823" y="274"/>
                    <a:pt x="824" y="273"/>
                    <a:pt x="824" y="273"/>
                  </a:cubicBezTo>
                  <a:close/>
                  <a:moveTo>
                    <a:pt x="822" y="275"/>
                  </a:moveTo>
                  <a:cubicBezTo>
                    <a:pt x="822" y="275"/>
                    <a:pt x="823" y="275"/>
                    <a:pt x="823" y="274"/>
                  </a:cubicBezTo>
                  <a:cubicBezTo>
                    <a:pt x="822" y="274"/>
                    <a:pt x="823" y="275"/>
                    <a:pt x="822" y="275"/>
                  </a:cubicBezTo>
                  <a:cubicBezTo>
                    <a:pt x="822" y="276"/>
                    <a:pt x="822" y="275"/>
                    <a:pt x="822" y="275"/>
                  </a:cubicBezTo>
                  <a:close/>
                  <a:moveTo>
                    <a:pt x="824" y="275"/>
                  </a:moveTo>
                  <a:cubicBezTo>
                    <a:pt x="823" y="274"/>
                    <a:pt x="823" y="276"/>
                    <a:pt x="822" y="275"/>
                  </a:cubicBezTo>
                  <a:cubicBezTo>
                    <a:pt x="822" y="276"/>
                    <a:pt x="822" y="276"/>
                    <a:pt x="821" y="276"/>
                  </a:cubicBezTo>
                  <a:cubicBezTo>
                    <a:pt x="821" y="277"/>
                    <a:pt x="821" y="277"/>
                    <a:pt x="822" y="277"/>
                  </a:cubicBezTo>
                  <a:cubicBezTo>
                    <a:pt x="822" y="277"/>
                    <a:pt x="822" y="277"/>
                    <a:pt x="822" y="277"/>
                  </a:cubicBezTo>
                  <a:cubicBezTo>
                    <a:pt x="822" y="277"/>
                    <a:pt x="822" y="277"/>
                    <a:pt x="822" y="277"/>
                  </a:cubicBezTo>
                  <a:cubicBezTo>
                    <a:pt x="822" y="276"/>
                    <a:pt x="822" y="276"/>
                    <a:pt x="822" y="276"/>
                  </a:cubicBezTo>
                  <a:cubicBezTo>
                    <a:pt x="822" y="276"/>
                    <a:pt x="822" y="277"/>
                    <a:pt x="822" y="276"/>
                  </a:cubicBezTo>
                  <a:cubicBezTo>
                    <a:pt x="822" y="276"/>
                    <a:pt x="822" y="276"/>
                    <a:pt x="822" y="276"/>
                  </a:cubicBezTo>
                  <a:cubicBezTo>
                    <a:pt x="822" y="276"/>
                    <a:pt x="822" y="276"/>
                    <a:pt x="823" y="276"/>
                  </a:cubicBezTo>
                  <a:cubicBezTo>
                    <a:pt x="823" y="275"/>
                    <a:pt x="823" y="275"/>
                    <a:pt x="824" y="275"/>
                  </a:cubicBezTo>
                  <a:close/>
                  <a:moveTo>
                    <a:pt x="871" y="280"/>
                  </a:moveTo>
                  <a:cubicBezTo>
                    <a:pt x="871" y="280"/>
                    <a:pt x="870" y="280"/>
                    <a:pt x="870" y="280"/>
                  </a:cubicBezTo>
                  <a:cubicBezTo>
                    <a:pt x="870" y="280"/>
                    <a:pt x="870" y="280"/>
                    <a:pt x="870" y="280"/>
                  </a:cubicBezTo>
                  <a:cubicBezTo>
                    <a:pt x="871" y="280"/>
                    <a:pt x="871" y="280"/>
                    <a:pt x="871" y="280"/>
                  </a:cubicBezTo>
                  <a:cubicBezTo>
                    <a:pt x="871" y="279"/>
                    <a:pt x="871" y="280"/>
                    <a:pt x="871" y="280"/>
                  </a:cubicBezTo>
                  <a:close/>
                  <a:moveTo>
                    <a:pt x="863" y="285"/>
                  </a:moveTo>
                  <a:cubicBezTo>
                    <a:pt x="863" y="285"/>
                    <a:pt x="863" y="285"/>
                    <a:pt x="864" y="285"/>
                  </a:cubicBezTo>
                  <a:cubicBezTo>
                    <a:pt x="864" y="285"/>
                    <a:pt x="863" y="284"/>
                    <a:pt x="864" y="284"/>
                  </a:cubicBezTo>
                  <a:cubicBezTo>
                    <a:pt x="864" y="284"/>
                    <a:pt x="863" y="285"/>
                    <a:pt x="863" y="285"/>
                  </a:cubicBezTo>
                  <a:close/>
                  <a:moveTo>
                    <a:pt x="860" y="287"/>
                  </a:moveTo>
                  <a:cubicBezTo>
                    <a:pt x="860" y="287"/>
                    <a:pt x="859" y="287"/>
                    <a:pt x="860" y="287"/>
                  </a:cubicBezTo>
                  <a:cubicBezTo>
                    <a:pt x="860" y="288"/>
                    <a:pt x="860" y="287"/>
                    <a:pt x="861" y="287"/>
                  </a:cubicBezTo>
                  <a:cubicBezTo>
                    <a:pt x="861" y="287"/>
                    <a:pt x="860" y="287"/>
                    <a:pt x="860" y="287"/>
                  </a:cubicBezTo>
                  <a:close/>
                  <a:moveTo>
                    <a:pt x="837" y="292"/>
                  </a:moveTo>
                  <a:cubicBezTo>
                    <a:pt x="837" y="292"/>
                    <a:pt x="837" y="292"/>
                    <a:pt x="837" y="292"/>
                  </a:cubicBezTo>
                  <a:cubicBezTo>
                    <a:pt x="837" y="292"/>
                    <a:pt x="837" y="292"/>
                    <a:pt x="837" y="292"/>
                  </a:cubicBezTo>
                  <a:cubicBezTo>
                    <a:pt x="838" y="292"/>
                    <a:pt x="838" y="292"/>
                    <a:pt x="838" y="292"/>
                  </a:cubicBezTo>
                  <a:cubicBezTo>
                    <a:pt x="838" y="292"/>
                    <a:pt x="837" y="291"/>
                    <a:pt x="838" y="292"/>
                  </a:cubicBezTo>
                  <a:cubicBezTo>
                    <a:pt x="838" y="292"/>
                    <a:pt x="837" y="291"/>
                    <a:pt x="838" y="291"/>
                  </a:cubicBezTo>
                  <a:cubicBezTo>
                    <a:pt x="837" y="291"/>
                    <a:pt x="837" y="292"/>
                    <a:pt x="837" y="292"/>
                  </a:cubicBezTo>
                  <a:close/>
                  <a:moveTo>
                    <a:pt x="854" y="294"/>
                  </a:moveTo>
                  <a:cubicBezTo>
                    <a:pt x="853" y="294"/>
                    <a:pt x="853" y="294"/>
                    <a:pt x="852" y="294"/>
                  </a:cubicBezTo>
                  <a:cubicBezTo>
                    <a:pt x="853" y="294"/>
                    <a:pt x="853" y="295"/>
                    <a:pt x="854" y="295"/>
                  </a:cubicBezTo>
                  <a:cubicBezTo>
                    <a:pt x="853" y="294"/>
                    <a:pt x="855" y="294"/>
                    <a:pt x="855" y="294"/>
                  </a:cubicBezTo>
                  <a:cubicBezTo>
                    <a:pt x="855" y="294"/>
                    <a:pt x="854" y="294"/>
                    <a:pt x="855" y="294"/>
                  </a:cubicBezTo>
                  <a:cubicBezTo>
                    <a:pt x="854" y="293"/>
                    <a:pt x="854" y="294"/>
                    <a:pt x="854" y="294"/>
                  </a:cubicBezTo>
                  <a:close/>
                  <a:moveTo>
                    <a:pt x="851" y="295"/>
                  </a:moveTo>
                  <a:cubicBezTo>
                    <a:pt x="851" y="295"/>
                    <a:pt x="851" y="295"/>
                    <a:pt x="850" y="296"/>
                  </a:cubicBezTo>
                  <a:cubicBezTo>
                    <a:pt x="851" y="296"/>
                    <a:pt x="851" y="295"/>
                    <a:pt x="851" y="296"/>
                  </a:cubicBezTo>
                  <a:cubicBezTo>
                    <a:pt x="851" y="295"/>
                    <a:pt x="851" y="295"/>
                    <a:pt x="851" y="295"/>
                  </a:cubicBezTo>
                  <a:close/>
                  <a:moveTo>
                    <a:pt x="853" y="295"/>
                  </a:moveTo>
                  <a:cubicBezTo>
                    <a:pt x="853" y="295"/>
                    <a:pt x="853" y="295"/>
                    <a:pt x="853" y="295"/>
                  </a:cubicBezTo>
                  <a:cubicBezTo>
                    <a:pt x="852" y="295"/>
                    <a:pt x="853" y="295"/>
                    <a:pt x="852" y="295"/>
                  </a:cubicBezTo>
                  <a:cubicBezTo>
                    <a:pt x="853" y="295"/>
                    <a:pt x="853" y="295"/>
                    <a:pt x="853" y="295"/>
                  </a:cubicBezTo>
                  <a:cubicBezTo>
                    <a:pt x="853" y="296"/>
                    <a:pt x="853" y="296"/>
                    <a:pt x="853" y="296"/>
                  </a:cubicBezTo>
                  <a:cubicBezTo>
                    <a:pt x="853" y="295"/>
                    <a:pt x="853" y="295"/>
                    <a:pt x="853" y="295"/>
                  </a:cubicBezTo>
                  <a:cubicBezTo>
                    <a:pt x="853" y="295"/>
                    <a:pt x="853" y="295"/>
                    <a:pt x="853" y="295"/>
                  </a:cubicBezTo>
                  <a:close/>
                  <a:moveTo>
                    <a:pt x="851" y="298"/>
                  </a:moveTo>
                  <a:cubicBezTo>
                    <a:pt x="851" y="297"/>
                    <a:pt x="851" y="298"/>
                    <a:pt x="851" y="297"/>
                  </a:cubicBezTo>
                  <a:cubicBezTo>
                    <a:pt x="850" y="297"/>
                    <a:pt x="851" y="298"/>
                    <a:pt x="851" y="298"/>
                  </a:cubicBezTo>
                  <a:cubicBezTo>
                    <a:pt x="851" y="298"/>
                    <a:pt x="851" y="298"/>
                    <a:pt x="851" y="298"/>
                  </a:cubicBezTo>
                  <a:close/>
                  <a:moveTo>
                    <a:pt x="853" y="303"/>
                  </a:moveTo>
                  <a:cubicBezTo>
                    <a:pt x="853" y="303"/>
                    <a:pt x="853" y="303"/>
                    <a:pt x="852" y="303"/>
                  </a:cubicBezTo>
                  <a:cubicBezTo>
                    <a:pt x="852" y="303"/>
                    <a:pt x="852" y="303"/>
                    <a:pt x="852" y="303"/>
                  </a:cubicBezTo>
                  <a:cubicBezTo>
                    <a:pt x="853" y="303"/>
                    <a:pt x="853" y="303"/>
                    <a:pt x="853" y="304"/>
                  </a:cubicBezTo>
                  <a:cubicBezTo>
                    <a:pt x="853" y="304"/>
                    <a:pt x="853" y="303"/>
                    <a:pt x="853" y="304"/>
                  </a:cubicBezTo>
                  <a:cubicBezTo>
                    <a:pt x="853" y="303"/>
                    <a:pt x="853" y="303"/>
                    <a:pt x="853" y="303"/>
                  </a:cubicBezTo>
                  <a:close/>
                  <a:moveTo>
                    <a:pt x="843" y="305"/>
                  </a:moveTo>
                  <a:cubicBezTo>
                    <a:pt x="843" y="305"/>
                    <a:pt x="843" y="304"/>
                    <a:pt x="843" y="304"/>
                  </a:cubicBezTo>
                  <a:cubicBezTo>
                    <a:pt x="842" y="304"/>
                    <a:pt x="843" y="305"/>
                    <a:pt x="843" y="305"/>
                  </a:cubicBezTo>
                  <a:cubicBezTo>
                    <a:pt x="843" y="305"/>
                    <a:pt x="843" y="305"/>
                    <a:pt x="843" y="305"/>
                  </a:cubicBezTo>
                  <a:cubicBezTo>
                    <a:pt x="844" y="305"/>
                    <a:pt x="843" y="304"/>
                    <a:pt x="843" y="305"/>
                  </a:cubicBezTo>
                  <a:close/>
                  <a:moveTo>
                    <a:pt x="826" y="307"/>
                  </a:moveTo>
                  <a:cubicBezTo>
                    <a:pt x="827" y="307"/>
                    <a:pt x="827" y="306"/>
                    <a:pt x="827" y="306"/>
                  </a:cubicBezTo>
                  <a:cubicBezTo>
                    <a:pt x="827" y="306"/>
                    <a:pt x="827" y="306"/>
                    <a:pt x="826" y="306"/>
                  </a:cubicBezTo>
                  <a:cubicBezTo>
                    <a:pt x="826" y="306"/>
                    <a:pt x="826" y="306"/>
                    <a:pt x="827" y="306"/>
                  </a:cubicBezTo>
                  <a:cubicBezTo>
                    <a:pt x="827" y="306"/>
                    <a:pt x="826" y="306"/>
                    <a:pt x="826" y="307"/>
                  </a:cubicBezTo>
                  <a:close/>
                  <a:moveTo>
                    <a:pt x="850" y="311"/>
                  </a:moveTo>
                  <a:cubicBezTo>
                    <a:pt x="850" y="311"/>
                    <a:pt x="850" y="311"/>
                    <a:pt x="850" y="310"/>
                  </a:cubicBezTo>
                  <a:cubicBezTo>
                    <a:pt x="850" y="310"/>
                    <a:pt x="850" y="311"/>
                    <a:pt x="849" y="311"/>
                  </a:cubicBezTo>
                  <a:cubicBezTo>
                    <a:pt x="850" y="311"/>
                    <a:pt x="849" y="312"/>
                    <a:pt x="849" y="312"/>
                  </a:cubicBezTo>
                  <a:cubicBezTo>
                    <a:pt x="849" y="312"/>
                    <a:pt x="850" y="311"/>
                    <a:pt x="850" y="311"/>
                  </a:cubicBezTo>
                  <a:close/>
                  <a:moveTo>
                    <a:pt x="848" y="312"/>
                  </a:moveTo>
                  <a:cubicBezTo>
                    <a:pt x="848" y="312"/>
                    <a:pt x="849" y="312"/>
                    <a:pt x="848" y="312"/>
                  </a:cubicBezTo>
                  <a:cubicBezTo>
                    <a:pt x="848" y="312"/>
                    <a:pt x="848" y="312"/>
                    <a:pt x="848" y="313"/>
                  </a:cubicBezTo>
                  <a:cubicBezTo>
                    <a:pt x="849" y="313"/>
                    <a:pt x="847" y="314"/>
                    <a:pt x="847" y="314"/>
                  </a:cubicBezTo>
                  <a:cubicBezTo>
                    <a:pt x="847" y="314"/>
                    <a:pt x="848" y="314"/>
                    <a:pt x="848" y="315"/>
                  </a:cubicBezTo>
                  <a:cubicBezTo>
                    <a:pt x="848" y="314"/>
                    <a:pt x="847" y="314"/>
                    <a:pt x="848" y="314"/>
                  </a:cubicBezTo>
                  <a:cubicBezTo>
                    <a:pt x="848" y="313"/>
                    <a:pt x="849" y="313"/>
                    <a:pt x="849" y="312"/>
                  </a:cubicBezTo>
                  <a:cubicBezTo>
                    <a:pt x="849" y="312"/>
                    <a:pt x="849" y="312"/>
                    <a:pt x="848" y="312"/>
                  </a:cubicBezTo>
                  <a:close/>
                  <a:moveTo>
                    <a:pt x="849" y="314"/>
                  </a:moveTo>
                  <a:cubicBezTo>
                    <a:pt x="850" y="313"/>
                    <a:pt x="850" y="312"/>
                    <a:pt x="851" y="312"/>
                  </a:cubicBezTo>
                  <a:cubicBezTo>
                    <a:pt x="850" y="312"/>
                    <a:pt x="849" y="313"/>
                    <a:pt x="849" y="314"/>
                  </a:cubicBezTo>
                  <a:close/>
                  <a:moveTo>
                    <a:pt x="847" y="316"/>
                  </a:moveTo>
                  <a:cubicBezTo>
                    <a:pt x="847" y="317"/>
                    <a:pt x="847" y="317"/>
                    <a:pt x="846" y="317"/>
                  </a:cubicBezTo>
                  <a:cubicBezTo>
                    <a:pt x="847" y="317"/>
                    <a:pt x="847" y="317"/>
                    <a:pt x="847" y="316"/>
                  </a:cubicBezTo>
                  <a:close/>
                  <a:moveTo>
                    <a:pt x="845" y="320"/>
                  </a:moveTo>
                  <a:cubicBezTo>
                    <a:pt x="844" y="320"/>
                    <a:pt x="843" y="321"/>
                    <a:pt x="843" y="322"/>
                  </a:cubicBezTo>
                  <a:cubicBezTo>
                    <a:pt x="844" y="322"/>
                    <a:pt x="843" y="321"/>
                    <a:pt x="844" y="321"/>
                  </a:cubicBezTo>
                  <a:cubicBezTo>
                    <a:pt x="843" y="321"/>
                    <a:pt x="844" y="321"/>
                    <a:pt x="844" y="320"/>
                  </a:cubicBezTo>
                  <a:cubicBezTo>
                    <a:pt x="845" y="320"/>
                    <a:pt x="845" y="321"/>
                    <a:pt x="845" y="321"/>
                  </a:cubicBezTo>
                  <a:cubicBezTo>
                    <a:pt x="844" y="320"/>
                    <a:pt x="844" y="320"/>
                    <a:pt x="845" y="320"/>
                  </a:cubicBezTo>
                  <a:close/>
                  <a:moveTo>
                    <a:pt x="846" y="320"/>
                  </a:moveTo>
                  <a:cubicBezTo>
                    <a:pt x="845" y="320"/>
                    <a:pt x="845" y="321"/>
                    <a:pt x="845" y="321"/>
                  </a:cubicBezTo>
                  <a:cubicBezTo>
                    <a:pt x="845" y="321"/>
                    <a:pt x="845" y="321"/>
                    <a:pt x="846" y="321"/>
                  </a:cubicBezTo>
                  <a:cubicBezTo>
                    <a:pt x="845" y="320"/>
                    <a:pt x="845" y="320"/>
                    <a:pt x="846" y="320"/>
                  </a:cubicBezTo>
                  <a:close/>
                  <a:moveTo>
                    <a:pt x="842" y="323"/>
                  </a:moveTo>
                  <a:cubicBezTo>
                    <a:pt x="843" y="324"/>
                    <a:pt x="843" y="323"/>
                    <a:pt x="843" y="322"/>
                  </a:cubicBezTo>
                  <a:cubicBezTo>
                    <a:pt x="842" y="322"/>
                    <a:pt x="842" y="323"/>
                    <a:pt x="842" y="323"/>
                  </a:cubicBezTo>
                  <a:close/>
                  <a:moveTo>
                    <a:pt x="838" y="329"/>
                  </a:moveTo>
                  <a:cubicBezTo>
                    <a:pt x="838" y="329"/>
                    <a:pt x="838" y="329"/>
                    <a:pt x="838" y="330"/>
                  </a:cubicBezTo>
                  <a:cubicBezTo>
                    <a:pt x="838" y="330"/>
                    <a:pt x="838" y="330"/>
                    <a:pt x="838" y="330"/>
                  </a:cubicBezTo>
                  <a:cubicBezTo>
                    <a:pt x="838" y="329"/>
                    <a:pt x="838" y="329"/>
                    <a:pt x="838" y="329"/>
                  </a:cubicBezTo>
                  <a:close/>
                  <a:moveTo>
                    <a:pt x="837" y="334"/>
                  </a:moveTo>
                  <a:cubicBezTo>
                    <a:pt x="837" y="334"/>
                    <a:pt x="837" y="334"/>
                    <a:pt x="838" y="334"/>
                  </a:cubicBezTo>
                  <a:cubicBezTo>
                    <a:pt x="837" y="333"/>
                    <a:pt x="837" y="333"/>
                    <a:pt x="837" y="333"/>
                  </a:cubicBezTo>
                  <a:cubicBezTo>
                    <a:pt x="837" y="333"/>
                    <a:pt x="838" y="334"/>
                    <a:pt x="837" y="334"/>
                  </a:cubicBezTo>
                  <a:close/>
                  <a:moveTo>
                    <a:pt x="834" y="338"/>
                  </a:moveTo>
                  <a:cubicBezTo>
                    <a:pt x="834" y="338"/>
                    <a:pt x="834" y="338"/>
                    <a:pt x="835" y="338"/>
                  </a:cubicBezTo>
                  <a:cubicBezTo>
                    <a:pt x="835" y="338"/>
                    <a:pt x="835" y="338"/>
                    <a:pt x="835" y="337"/>
                  </a:cubicBezTo>
                  <a:cubicBezTo>
                    <a:pt x="834" y="337"/>
                    <a:pt x="835" y="338"/>
                    <a:pt x="834" y="338"/>
                  </a:cubicBezTo>
                  <a:close/>
                  <a:moveTo>
                    <a:pt x="832" y="344"/>
                  </a:moveTo>
                  <a:cubicBezTo>
                    <a:pt x="832" y="344"/>
                    <a:pt x="832" y="344"/>
                    <a:pt x="832" y="344"/>
                  </a:cubicBezTo>
                  <a:cubicBezTo>
                    <a:pt x="832" y="344"/>
                    <a:pt x="832" y="344"/>
                    <a:pt x="831" y="344"/>
                  </a:cubicBezTo>
                  <a:cubicBezTo>
                    <a:pt x="831" y="344"/>
                    <a:pt x="831" y="344"/>
                    <a:pt x="831" y="344"/>
                  </a:cubicBezTo>
                  <a:cubicBezTo>
                    <a:pt x="832" y="345"/>
                    <a:pt x="831" y="345"/>
                    <a:pt x="831" y="346"/>
                  </a:cubicBezTo>
                  <a:cubicBezTo>
                    <a:pt x="831" y="346"/>
                    <a:pt x="831" y="346"/>
                    <a:pt x="831" y="346"/>
                  </a:cubicBezTo>
                  <a:cubicBezTo>
                    <a:pt x="831" y="345"/>
                    <a:pt x="832" y="345"/>
                    <a:pt x="832" y="345"/>
                  </a:cubicBezTo>
                  <a:cubicBezTo>
                    <a:pt x="832" y="345"/>
                    <a:pt x="832" y="345"/>
                    <a:pt x="832" y="345"/>
                  </a:cubicBezTo>
                  <a:cubicBezTo>
                    <a:pt x="832" y="345"/>
                    <a:pt x="832" y="344"/>
                    <a:pt x="832" y="344"/>
                  </a:cubicBezTo>
                  <a:close/>
                  <a:moveTo>
                    <a:pt x="824" y="364"/>
                  </a:moveTo>
                  <a:cubicBezTo>
                    <a:pt x="823" y="364"/>
                    <a:pt x="824" y="366"/>
                    <a:pt x="823" y="366"/>
                  </a:cubicBezTo>
                  <a:cubicBezTo>
                    <a:pt x="823" y="366"/>
                    <a:pt x="823" y="366"/>
                    <a:pt x="823" y="366"/>
                  </a:cubicBezTo>
                  <a:cubicBezTo>
                    <a:pt x="823" y="365"/>
                    <a:pt x="824" y="365"/>
                    <a:pt x="824" y="364"/>
                  </a:cubicBezTo>
                  <a:close/>
                  <a:moveTo>
                    <a:pt x="819" y="381"/>
                  </a:moveTo>
                  <a:cubicBezTo>
                    <a:pt x="819" y="380"/>
                    <a:pt x="819" y="379"/>
                    <a:pt x="819" y="379"/>
                  </a:cubicBezTo>
                  <a:cubicBezTo>
                    <a:pt x="819" y="379"/>
                    <a:pt x="819" y="380"/>
                    <a:pt x="819" y="381"/>
                  </a:cubicBezTo>
                  <a:close/>
                  <a:moveTo>
                    <a:pt x="814" y="390"/>
                  </a:moveTo>
                  <a:cubicBezTo>
                    <a:pt x="814" y="390"/>
                    <a:pt x="814" y="389"/>
                    <a:pt x="814" y="389"/>
                  </a:cubicBezTo>
                  <a:cubicBezTo>
                    <a:pt x="814" y="390"/>
                    <a:pt x="814" y="390"/>
                    <a:pt x="814" y="391"/>
                  </a:cubicBezTo>
                  <a:cubicBezTo>
                    <a:pt x="814" y="391"/>
                    <a:pt x="814" y="390"/>
                    <a:pt x="814" y="390"/>
                  </a:cubicBezTo>
                  <a:cubicBezTo>
                    <a:pt x="814" y="389"/>
                    <a:pt x="814" y="390"/>
                    <a:pt x="814" y="390"/>
                  </a:cubicBezTo>
                  <a:close/>
                  <a:moveTo>
                    <a:pt x="777" y="377"/>
                  </a:moveTo>
                  <a:cubicBezTo>
                    <a:pt x="777" y="377"/>
                    <a:pt x="777" y="377"/>
                    <a:pt x="777" y="377"/>
                  </a:cubicBezTo>
                  <a:cubicBezTo>
                    <a:pt x="777" y="378"/>
                    <a:pt x="777" y="378"/>
                    <a:pt x="777" y="378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78" y="378"/>
                    <a:pt x="777" y="378"/>
                    <a:pt x="777" y="377"/>
                  </a:cubicBezTo>
                  <a:close/>
                  <a:moveTo>
                    <a:pt x="770" y="322"/>
                  </a:moveTo>
                  <a:cubicBezTo>
                    <a:pt x="770" y="323"/>
                    <a:pt x="769" y="322"/>
                    <a:pt x="769" y="322"/>
                  </a:cubicBezTo>
                  <a:cubicBezTo>
                    <a:pt x="769" y="322"/>
                    <a:pt x="769" y="322"/>
                    <a:pt x="769" y="322"/>
                  </a:cubicBezTo>
                  <a:cubicBezTo>
                    <a:pt x="769" y="322"/>
                    <a:pt x="769" y="322"/>
                    <a:pt x="769" y="322"/>
                  </a:cubicBezTo>
                  <a:cubicBezTo>
                    <a:pt x="770" y="323"/>
                    <a:pt x="770" y="323"/>
                    <a:pt x="771" y="323"/>
                  </a:cubicBezTo>
                  <a:cubicBezTo>
                    <a:pt x="771" y="323"/>
                    <a:pt x="771" y="323"/>
                    <a:pt x="770" y="322"/>
                  </a:cubicBezTo>
                  <a:close/>
                  <a:moveTo>
                    <a:pt x="729" y="350"/>
                  </a:moveTo>
                  <a:cubicBezTo>
                    <a:pt x="729" y="350"/>
                    <a:pt x="729" y="350"/>
                    <a:pt x="729" y="350"/>
                  </a:cubicBezTo>
                  <a:cubicBezTo>
                    <a:pt x="730" y="350"/>
                    <a:pt x="730" y="350"/>
                    <a:pt x="730" y="350"/>
                  </a:cubicBezTo>
                  <a:cubicBezTo>
                    <a:pt x="730" y="350"/>
                    <a:pt x="730" y="350"/>
                    <a:pt x="730" y="350"/>
                  </a:cubicBezTo>
                  <a:cubicBezTo>
                    <a:pt x="730" y="350"/>
                    <a:pt x="730" y="350"/>
                    <a:pt x="729" y="350"/>
                  </a:cubicBezTo>
                  <a:close/>
                  <a:moveTo>
                    <a:pt x="727" y="347"/>
                  </a:moveTo>
                  <a:cubicBezTo>
                    <a:pt x="727" y="347"/>
                    <a:pt x="727" y="348"/>
                    <a:pt x="727" y="347"/>
                  </a:cubicBezTo>
                  <a:cubicBezTo>
                    <a:pt x="727" y="347"/>
                    <a:pt x="727" y="347"/>
                    <a:pt x="728" y="347"/>
                  </a:cubicBezTo>
                  <a:cubicBezTo>
                    <a:pt x="728" y="346"/>
                    <a:pt x="727" y="348"/>
                    <a:pt x="727" y="347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2" name="Freeform 20"/>
            <p:cNvSpPr>
              <a:spLocks noChangeAspect="1" noEditPoints="1"/>
            </p:cNvSpPr>
            <p:nvPr/>
          </p:nvSpPr>
          <p:spPr bwMode="auto">
            <a:xfrm rot="10800000">
              <a:off x="1630959" y="5745878"/>
              <a:ext cx="395232" cy="182258"/>
            </a:xfrm>
            <a:custGeom>
              <a:avLst/>
              <a:gdLst>
                <a:gd name="T0" fmla="*/ 18 w 875"/>
                <a:gd name="T1" fmla="*/ 272 h 404"/>
                <a:gd name="T2" fmla="*/ 141 w 875"/>
                <a:gd name="T3" fmla="*/ 134 h 404"/>
                <a:gd name="T4" fmla="*/ 290 w 875"/>
                <a:gd name="T5" fmla="*/ 22 h 404"/>
                <a:gd name="T6" fmla="*/ 745 w 875"/>
                <a:gd name="T7" fmla="*/ 199 h 404"/>
                <a:gd name="T8" fmla="*/ 86 w 875"/>
                <a:gd name="T9" fmla="*/ 224 h 404"/>
                <a:gd name="T10" fmla="*/ 147 w 875"/>
                <a:gd name="T11" fmla="*/ 112 h 404"/>
                <a:gd name="T12" fmla="*/ 857 w 875"/>
                <a:gd name="T13" fmla="*/ 244 h 404"/>
                <a:gd name="T14" fmla="*/ 874 w 875"/>
                <a:gd name="T15" fmla="*/ 265 h 404"/>
                <a:gd name="T16" fmla="*/ 832 w 875"/>
                <a:gd name="T17" fmla="*/ 297 h 404"/>
                <a:gd name="T18" fmla="*/ 833 w 875"/>
                <a:gd name="T19" fmla="*/ 343 h 404"/>
                <a:gd name="T20" fmla="*/ 717 w 875"/>
                <a:gd name="T21" fmla="*/ 346 h 404"/>
                <a:gd name="T22" fmla="*/ 860 w 875"/>
                <a:gd name="T23" fmla="*/ 284 h 404"/>
                <a:gd name="T24" fmla="*/ 850 w 875"/>
                <a:gd name="T25" fmla="*/ 300 h 404"/>
                <a:gd name="T26" fmla="*/ 856 w 875"/>
                <a:gd name="T27" fmla="*/ 300 h 404"/>
                <a:gd name="T28" fmla="*/ 832 w 875"/>
                <a:gd name="T29" fmla="*/ 340 h 404"/>
                <a:gd name="T30" fmla="*/ 818 w 875"/>
                <a:gd name="T31" fmla="*/ 380 h 404"/>
                <a:gd name="T32" fmla="*/ 761 w 875"/>
                <a:gd name="T33" fmla="*/ 364 h 404"/>
                <a:gd name="T34" fmla="*/ 715 w 875"/>
                <a:gd name="T35" fmla="*/ 342 h 404"/>
                <a:gd name="T36" fmla="*/ 705 w 875"/>
                <a:gd name="T37" fmla="*/ 316 h 404"/>
                <a:gd name="T38" fmla="*/ 787 w 875"/>
                <a:gd name="T39" fmla="*/ 329 h 404"/>
                <a:gd name="T40" fmla="*/ 643 w 875"/>
                <a:gd name="T41" fmla="*/ 136 h 404"/>
                <a:gd name="T42" fmla="*/ 59 w 875"/>
                <a:gd name="T43" fmla="*/ 267 h 404"/>
                <a:gd name="T44" fmla="*/ 317 w 875"/>
                <a:gd name="T45" fmla="*/ 56 h 404"/>
                <a:gd name="T46" fmla="*/ 21 w 875"/>
                <a:gd name="T47" fmla="*/ 307 h 404"/>
                <a:gd name="T48" fmla="*/ 66 w 875"/>
                <a:gd name="T49" fmla="*/ 219 h 404"/>
                <a:gd name="T50" fmla="*/ 208 w 875"/>
                <a:gd name="T51" fmla="*/ 86 h 404"/>
                <a:gd name="T52" fmla="*/ 29 w 875"/>
                <a:gd name="T53" fmla="*/ 259 h 404"/>
                <a:gd name="T54" fmla="*/ 31 w 875"/>
                <a:gd name="T55" fmla="*/ 239 h 404"/>
                <a:gd name="T56" fmla="*/ 156 w 875"/>
                <a:gd name="T57" fmla="*/ 104 h 404"/>
                <a:gd name="T58" fmla="*/ 74 w 875"/>
                <a:gd name="T59" fmla="*/ 173 h 404"/>
                <a:gd name="T60" fmla="*/ 229 w 875"/>
                <a:gd name="T61" fmla="*/ 49 h 404"/>
                <a:gd name="T62" fmla="*/ 362 w 875"/>
                <a:gd name="T63" fmla="*/ 4 h 404"/>
                <a:gd name="T64" fmla="*/ 558 w 875"/>
                <a:gd name="T65" fmla="*/ 31 h 404"/>
                <a:gd name="T66" fmla="*/ 729 w 875"/>
                <a:gd name="T67" fmla="*/ 179 h 404"/>
                <a:gd name="T68" fmla="*/ 819 w 875"/>
                <a:gd name="T69" fmla="*/ 271 h 404"/>
                <a:gd name="T70" fmla="*/ 820 w 875"/>
                <a:gd name="T71" fmla="*/ 279 h 404"/>
                <a:gd name="T72" fmla="*/ 849 w 875"/>
                <a:gd name="T73" fmla="*/ 252 h 404"/>
                <a:gd name="T74" fmla="*/ 847 w 875"/>
                <a:gd name="T75" fmla="*/ 269 h 404"/>
                <a:gd name="T76" fmla="*/ 826 w 875"/>
                <a:gd name="T77" fmla="*/ 309 h 404"/>
                <a:gd name="T78" fmla="*/ 860 w 875"/>
                <a:gd name="T79" fmla="*/ 266 h 404"/>
                <a:gd name="T80" fmla="*/ 862 w 875"/>
                <a:gd name="T81" fmla="*/ 266 h 404"/>
                <a:gd name="T82" fmla="*/ 833 w 875"/>
                <a:gd name="T83" fmla="*/ 266 h 404"/>
                <a:gd name="T84" fmla="*/ 99 w 875"/>
                <a:gd name="T85" fmla="*/ 149 h 404"/>
                <a:gd name="T86" fmla="*/ 44 w 875"/>
                <a:gd name="T87" fmla="*/ 227 h 404"/>
                <a:gd name="T88" fmla="*/ 67 w 875"/>
                <a:gd name="T89" fmla="*/ 201 h 404"/>
                <a:gd name="T90" fmla="*/ 149 w 875"/>
                <a:gd name="T91" fmla="*/ 126 h 404"/>
                <a:gd name="T92" fmla="*/ 69 w 875"/>
                <a:gd name="T93" fmla="*/ 228 h 404"/>
                <a:gd name="T94" fmla="*/ 132 w 875"/>
                <a:gd name="T95" fmla="*/ 151 h 404"/>
                <a:gd name="T96" fmla="*/ 225 w 875"/>
                <a:gd name="T97" fmla="*/ 62 h 404"/>
                <a:gd name="T98" fmla="*/ 333 w 875"/>
                <a:gd name="T99" fmla="*/ 10 h 404"/>
                <a:gd name="T100" fmla="*/ 165 w 875"/>
                <a:gd name="T101" fmla="*/ 142 h 404"/>
                <a:gd name="T102" fmla="*/ 670 w 875"/>
                <a:gd name="T103" fmla="*/ 163 h 404"/>
                <a:gd name="T104" fmla="*/ 710 w 875"/>
                <a:gd name="T105" fmla="*/ 321 h 404"/>
                <a:gd name="T106" fmla="*/ 790 w 875"/>
                <a:gd name="T107" fmla="*/ 340 h 404"/>
                <a:gd name="T108" fmla="*/ 819 w 875"/>
                <a:gd name="T109" fmla="*/ 373 h 404"/>
                <a:gd name="T110" fmla="*/ 844 w 875"/>
                <a:gd name="T111" fmla="*/ 312 h 404"/>
                <a:gd name="T112" fmla="*/ 821 w 875"/>
                <a:gd name="T113" fmla="*/ 366 h 404"/>
                <a:gd name="T114" fmla="*/ 836 w 875"/>
                <a:gd name="T115" fmla="*/ 322 h 404"/>
                <a:gd name="T116" fmla="*/ 844 w 875"/>
                <a:gd name="T117" fmla="*/ 298 h 404"/>
                <a:gd name="T118" fmla="*/ 861 w 875"/>
                <a:gd name="T119" fmla="*/ 277 h 404"/>
                <a:gd name="T120" fmla="*/ 871 w 875"/>
                <a:gd name="T121" fmla="*/ 267 h 404"/>
                <a:gd name="T122" fmla="*/ 870 w 875"/>
                <a:gd name="T123" fmla="*/ 280 h 404"/>
                <a:gd name="T124" fmla="*/ 832 w 875"/>
                <a:gd name="T125" fmla="*/ 34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5" h="404">
                  <a:moveTo>
                    <a:pt x="9" y="328"/>
                  </a:moveTo>
                  <a:cubicBezTo>
                    <a:pt x="9" y="327"/>
                    <a:pt x="10" y="326"/>
                    <a:pt x="11" y="325"/>
                  </a:cubicBezTo>
                  <a:cubicBezTo>
                    <a:pt x="10" y="326"/>
                    <a:pt x="10" y="327"/>
                    <a:pt x="9" y="328"/>
                  </a:cubicBezTo>
                  <a:close/>
                  <a:moveTo>
                    <a:pt x="11" y="322"/>
                  </a:moveTo>
                  <a:cubicBezTo>
                    <a:pt x="10" y="323"/>
                    <a:pt x="9" y="323"/>
                    <a:pt x="9" y="325"/>
                  </a:cubicBezTo>
                  <a:cubicBezTo>
                    <a:pt x="10" y="324"/>
                    <a:pt x="11" y="323"/>
                    <a:pt x="11" y="322"/>
                  </a:cubicBezTo>
                  <a:close/>
                  <a:moveTo>
                    <a:pt x="15" y="319"/>
                  </a:moveTo>
                  <a:cubicBezTo>
                    <a:pt x="15" y="318"/>
                    <a:pt x="15" y="318"/>
                    <a:pt x="16" y="316"/>
                  </a:cubicBezTo>
                  <a:cubicBezTo>
                    <a:pt x="15" y="317"/>
                    <a:pt x="15" y="317"/>
                    <a:pt x="15" y="317"/>
                  </a:cubicBezTo>
                  <a:cubicBezTo>
                    <a:pt x="14" y="318"/>
                    <a:pt x="15" y="318"/>
                    <a:pt x="15" y="319"/>
                  </a:cubicBezTo>
                  <a:close/>
                  <a:moveTo>
                    <a:pt x="38" y="297"/>
                  </a:moveTo>
                  <a:cubicBezTo>
                    <a:pt x="38" y="296"/>
                    <a:pt x="38" y="296"/>
                    <a:pt x="38" y="295"/>
                  </a:cubicBezTo>
                  <a:cubicBezTo>
                    <a:pt x="38" y="296"/>
                    <a:pt x="37" y="297"/>
                    <a:pt x="37" y="298"/>
                  </a:cubicBezTo>
                  <a:lnTo>
                    <a:pt x="38" y="297"/>
                  </a:lnTo>
                  <a:close/>
                  <a:moveTo>
                    <a:pt x="12" y="319"/>
                  </a:moveTo>
                  <a:cubicBezTo>
                    <a:pt x="12" y="319"/>
                    <a:pt x="12" y="319"/>
                    <a:pt x="12" y="320"/>
                  </a:cubicBezTo>
                  <a:cubicBezTo>
                    <a:pt x="12" y="320"/>
                    <a:pt x="13" y="319"/>
                    <a:pt x="13" y="318"/>
                  </a:cubicBezTo>
                  <a:cubicBezTo>
                    <a:pt x="13" y="318"/>
                    <a:pt x="13" y="318"/>
                    <a:pt x="12" y="319"/>
                  </a:cubicBezTo>
                  <a:close/>
                  <a:moveTo>
                    <a:pt x="39" y="293"/>
                  </a:moveTo>
                  <a:cubicBezTo>
                    <a:pt x="39" y="294"/>
                    <a:pt x="39" y="294"/>
                    <a:pt x="39" y="294"/>
                  </a:cubicBezTo>
                  <a:cubicBezTo>
                    <a:pt x="40" y="293"/>
                    <a:pt x="40" y="293"/>
                    <a:pt x="41" y="293"/>
                  </a:cubicBezTo>
                  <a:cubicBezTo>
                    <a:pt x="41" y="292"/>
                    <a:pt x="40" y="292"/>
                    <a:pt x="39" y="293"/>
                  </a:cubicBezTo>
                  <a:close/>
                  <a:moveTo>
                    <a:pt x="25" y="302"/>
                  </a:moveTo>
                  <a:cubicBezTo>
                    <a:pt x="24" y="302"/>
                    <a:pt x="24" y="303"/>
                    <a:pt x="24" y="304"/>
                  </a:cubicBezTo>
                  <a:cubicBezTo>
                    <a:pt x="24" y="304"/>
                    <a:pt x="25" y="302"/>
                    <a:pt x="25" y="302"/>
                  </a:cubicBezTo>
                  <a:close/>
                  <a:moveTo>
                    <a:pt x="49" y="277"/>
                  </a:moveTo>
                  <a:cubicBezTo>
                    <a:pt x="49" y="278"/>
                    <a:pt x="49" y="278"/>
                    <a:pt x="48" y="280"/>
                  </a:cubicBezTo>
                  <a:cubicBezTo>
                    <a:pt x="48" y="280"/>
                    <a:pt x="48" y="280"/>
                    <a:pt x="48" y="280"/>
                  </a:cubicBezTo>
                  <a:cubicBezTo>
                    <a:pt x="47" y="281"/>
                    <a:pt x="47" y="281"/>
                    <a:pt x="46" y="282"/>
                  </a:cubicBezTo>
                  <a:cubicBezTo>
                    <a:pt x="46" y="283"/>
                    <a:pt x="46" y="284"/>
                    <a:pt x="46" y="284"/>
                  </a:cubicBezTo>
                  <a:cubicBezTo>
                    <a:pt x="46" y="284"/>
                    <a:pt x="47" y="283"/>
                    <a:pt x="47" y="283"/>
                  </a:cubicBezTo>
                  <a:cubicBezTo>
                    <a:pt x="47" y="283"/>
                    <a:pt x="47" y="282"/>
                    <a:pt x="47" y="281"/>
                  </a:cubicBezTo>
                  <a:cubicBezTo>
                    <a:pt x="48" y="281"/>
                    <a:pt x="49" y="280"/>
                    <a:pt x="50" y="279"/>
                  </a:cubicBezTo>
                  <a:cubicBezTo>
                    <a:pt x="49" y="279"/>
                    <a:pt x="50" y="277"/>
                    <a:pt x="51" y="275"/>
                  </a:cubicBezTo>
                  <a:cubicBezTo>
                    <a:pt x="50" y="276"/>
                    <a:pt x="50" y="277"/>
                    <a:pt x="49" y="277"/>
                  </a:cubicBezTo>
                  <a:close/>
                  <a:moveTo>
                    <a:pt x="26" y="300"/>
                  </a:moveTo>
                  <a:cubicBezTo>
                    <a:pt x="27" y="299"/>
                    <a:pt x="27" y="299"/>
                    <a:pt x="27" y="299"/>
                  </a:cubicBezTo>
                  <a:cubicBezTo>
                    <a:pt x="27" y="299"/>
                    <a:pt x="27" y="299"/>
                    <a:pt x="27" y="298"/>
                  </a:cubicBezTo>
                  <a:cubicBezTo>
                    <a:pt x="27" y="298"/>
                    <a:pt x="26" y="299"/>
                    <a:pt x="26" y="300"/>
                  </a:cubicBezTo>
                  <a:close/>
                  <a:moveTo>
                    <a:pt x="25" y="295"/>
                  </a:moveTo>
                  <a:cubicBezTo>
                    <a:pt x="26" y="294"/>
                    <a:pt x="26" y="293"/>
                    <a:pt x="26" y="292"/>
                  </a:cubicBezTo>
                  <a:cubicBezTo>
                    <a:pt x="26" y="293"/>
                    <a:pt x="25" y="295"/>
                    <a:pt x="25" y="295"/>
                  </a:cubicBezTo>
                  <a:close/>
                  <a:moveTo>
                    <a:pt x="62" y="263"/>
                  </a:moveTo>
                  <a:cubicBezTo>
                    <a:pt x="63" y="262"/>
                    <a:pt x="64" y="261"/>
                    <a:pt x="64" y="260"/>
                  </a:cubicBezTo>
                  <a:cubicBezTo>
                    <a:pt x="63" y="261"/>
                    <a:pt x="63" y="262"/>
                    <a:pt x="62" y="263"/>
                  </a:cubicBezTo>
                  <a:close/>
                  <a:moveTo>
                    <a:pt x="32" y="284"/>
                  </a:moveTo>
                  <a:cubicBezTo>
                    <a:pt x="31" y="285"/>
                    <a:pt x="31" y="285"/>
                    <a:pt x="30" y="286"/>
                  </a:cubicBezTo>
                  <a:cubicBezTo>
                    <a:pt x="31" y="286"/>
                    <a:pt x="32" y="285"/>
                    <a:pt x="32" y="284"/>
                  </a:cubicBezTo>
                  <a:close/>
                  <a:moveTo>
                    <a:pt x="54" y="260"/>
                  </a:moveTo>
                  <a:cubicBezTo>
                    <a:pt x="55" y="261"/>
                    <a:pt x="53" y="262"/>
                    <a:pt x="54" y="262"/>
                  </a:cubicBezTo>
                  <a:cubicBezTo>
                    <a:pt x="55" y="261"/>
                    <a:pt x="54" y="261"/>
                    <a:pt x="55" y="259"/>
                  </a:cubicBezTo>
                  <a:cubicBezTo>
                    <a:pt x="55" y="259"/>
                    <a:pt x="55" y="260"/>
                    <a:pt x="54" y="260"/>
                  </a:cubicBezTo>
                  <a:close/>
                  <a:moveTo>
                    <a:pt x="33" y="278"/>
                  </a:moveTo>
                  <a:cubicBezTo>
                    <a:pt x="33" y="279"/>
                    <a:pt x="34" y="277"/>
                    <a:pt x="35" y="276"/>
                  </a:cubicBezTo>
                  <a:cubicBezTo>
                    <a:pt x="35" y="275"/>
                    <a:pt x="33" y="277"/>
                    <a:pt x="33" y="278"/>
                  </a:cubicBezTo>
                  <a:close/>
                  <a:moveTo>
                    <a:pt x="43" y="264"/>
                  </a:moveTo>
                  <a:cubicBezTo>
                    <a:pt x="42" y="265"/>
                    <a:pt x="41" y="266"/>
                    <a:pt x="41" y="267"/>
                  </a:cubicBezTo>
                  <a:cubicBezTo>
                    <a:pt x="40" y="268"/>
                    <a:pt x="42" y="265"/>
                    <a:pt x="41" y="267"/>
                  </a:cubicBezTo>
                  <a:cubicBezTo>
                    <a:pt x="42" y="266"/>
                    <a:pt x="43" y="265"/>
                    <a:pt x="43" y="264"/>
                  </a:cubicBezTo>
                  <a:close/>
                  <a:moveTo>
                    <a:pt x="73" y="242"/>
                  </a:moveTo>
                  <a:cubicBezTo>
                    <a:pt x="73" y="241"/>
                    <a:pt x="72" y="243"/>
                    <a:pt x="72" y="244"/>
                  </a:cubicBezTo>
                  <a:cubicBezTo>
                    <a:pt x="72" y="245"/>
                    <a:pt x="73" y="242"/>
                    <a:pt x="73" y="242"/>
                  </a:cubicBezTo>
                  <a:close/>
                  <a:moveTo>
                    <a:pt x="71" y="240"/>
                  </a:moveTo>
                  <a:cubicBezTo>
                    <a:pt x="70" y="241"/>
                    <a:pt x="70" y="242"/>
                    <a:pt x="70" y="242"/>
                  </a:cubicBezTo>
                  <a:cubicBezTo>
                    <a:pt x="69" y="243"/>
                    <a:pt x="70" y="243"/>
                    <a:pt x="70" y="243"/>
                  </a:cubicBezTo>
                  <a:cubicBezTo>
                    <a:pt x="70" y="241"/>
                    <a:pt x="72" y="241"/>
                    <a:pt x="71" y="240"/>
                  </a:cubicBezTo>
                  <a:close/>
                  <a:moveTo>
                    <a:pt x="89" y="227"/>
                  </a:moveTo>
                  <a:cubicBezTo>
                    <a:pt x="88" y="228"/>
                    <a:pt x="88" y="229"/>
                    <a:pt x="87" y="230"/>
                  </a:cubicBezTo>
                  <a:cubicBezTo>
                    <a:pt x="88" y="229"/>
                    <a:pt x="89" y="228"/>
                    <a:pt x="89" y="227"/>
                  </a:cubicBezTo>
                  <a:close/>
                  <a:moveTo>
                    <a:pt x="32" y="268"/>
                  </a:moveTo>
                  <a:cubicBezTo>
                    <a:pt x="32" y="270"/>
                    <a:pt x="32" y="270"/>
                    <a:pt x="32" y="270"/>
                  </a:cubicBezTo>
                  <a:cubicBezTo>
                    <a:pt x="33" y="269"/>
                    <a:pt x="33" y="268"/>
                    <a:pt x="33" y="268"/>
                  </a:cubicBezTo>
                  <a:cubicBezTo>
                    <a:pt x="34" y="267"/>
                    <a:pt x="33" y="267"/>
                    <a:pt x="32" y="268"/>
                  </a:cubicBezTo>
                  <a:close/>
                  <a:moveTo>
                    <a:pt x="39" y="264"/>
                  </a:moveTo>
                  <a:cubicBezTo>
                    <a:pt x="40" y="263"/>
                    <a:pt x="40" y="262"/>
                    <a:pt x="41" y="262"/>
                  </a:cubicBezTo>
                  <a:cubicBezTo>
                    <a:pt x="41" y="261"/>
                    <a:pt x="39" y="263"/>
                    <a:pt x="39" y="264"/>
                  </a:cubicBezTo>
                  <a:close/>
                  <a:moveTo>
                    <a:pt x="36" y="263"/>
                  </a:moveTo>
                  <a:cubicBezTo>
                    <a:pt x="35" y="264"/>
                    <a:pt x="37" y="262"/>
                    <a:pt x="36" y="264"/>
                  </a:cubicBezTo>
                  <a:cubicBezTo>
                    <a:pt x="36" y="264"/>
                    <a:pt x="36" y="263"/>
                    <a:pt x="36" y="263"/>
                  </a:cubicBezTo>
                  <a:cubicBezTo>
                    <a:pt x="38" y="261"/>
                    <a:pt x="39" y="259"/>
                    <a:pt x="41" y="257"/>
                  </a:cubicBezTo>
                  <a:cubicBezTo>
                    <a:pt x="41" y="255"/>
                    <a:pt x="41" y="256"/>
                    <a:pt x="41" y="255"/>
                  </a:cubicBezTo>
                  <a:cubicBezTo>
                    <a:pt x="40" y="256"/>
                    <a:pt x="40" y="256"/>
                    <a:pt x="40" y="257"/>
                  </a:cubicBezTo>
                  <a:cubicBezTo>
                    <a:pt x="39" y="258"/>
                    <a:pt x="39" y="257"/>
                    <a:pt x="38" y="258"/>
                  </a:cubicBezTo>
                  <a:cubicBezTo>
                    <a:pt x="39" y="259"/>
                    <a:pt x="38" y="260"/>
                    <a:pt x="38" y="261"/>
                  </a:cubicBezTo>
                  <a:cubicBezTo>
                    <a:pt x="37" y="262"/>
                    <a:pt x="36" y="262"/>
                    <a:pt x="36" y="263"/>
                  </a:cubicBezTo>
                  <a:close/>
                  <a:moveTo>
                    <a:pt x="81" y="228"/>
                  </a:moveTo>
                  <a:cubicBezTo>
                    <a:pt x="80" y="229"/>
                    <a:pt x="81" y="229"/>
                    <a:pt x="81" y="229"/>
                  </a:cubicBezTo>
                  <a:cubicBezTo>
                    <a:pt x="81" y="229"/>
                    <a:pt x="82" y="228"/>
                    <a:pt x="82" y="227"/>
                  </a:cubicBezTo>
                  <a:cubicBezTo>
                    <a:pt x="83" y="227"/>
                    <a:pt x="82" y="228"/>
                    <a:pt x="81" y="228"/>
                  </a:cubicBezTo>
                  <a:cubicBezTo>
                    <a:pt x="80" y="229"/>
                    <a:pt x="81" y="227"/>
                    <a:pt x="82" y="227"/>
                  </a:cubicBezTo>
                  <a:cubicBezTo>
                    <a:pt x="82" y="226"/>
                    <a:pt x="81" y="228"/>
                    <a:pt x="81" y="228"/>
                  </a:cubicBezTo>
                  <a:close/>
                  <a:moveTo>
                    <a:pt x="16" y="278"/>
                  </a:moveTo>
                  <a:cubicBezTo>
                    <a:pt x="17" y="277"/>
                    <a:pt x="18" y="276"/>
                    <a:pt x="18" y="275"/>
                  </a:cubicBezTo>
                  <a:cubicBezTo>
                    <a:pt x="17" y="276"/>
                    <a:pt x="16" y="276"/>
                    <a:pt x="16" y="278"/>
                  </a:cubicBezTo>
                  <a:close/>
                  <a:moveTo>
                    <a:pt x="16" y="275"/>
                  </a:moveTo>
                  <a:cubicBezTo>
                    <a:pt x="16" y="276"/>
                    <a:pt x="16" y="277"/>
                    <a:pt x="15" y="277"/>
                  </a:cubicBezTo>
                  <a:cubicBezTo>
                    <a:pt x="15" y="278"/>
                    <a:pt x="16" y="276"/>
                    <a:pt x="16" y="275"/>
                  </a:cubicBezTo>
                  <a:close/>
                  <a:moveTo>
                    <a:pt x="17" y="274"/>
                  </a:moveTo>
                  <a:cubicBezTo>
                    <a:pt x="17" y="274"/>
                    <a:pt x="18" y="274"/>
                    <a:pt x="18" y="274"/>
                  </a:cubicBezTo>
                  <a:cubicBezTo>
                    <a:pt x="18" y="273"/>
                    <a:pt x="18" y="273"/>
                    <a:pt x="18" y="272"/>
                  </a:cubicBezTo>
                  <a:cubicBezTo>
                    <a:pt x="18" y="273"/>
                    <a:pt x="18" y="273"/>
                    <a:pt x="17" y="274"/>
                  </a:cubicBezTo>
                  <a:close/>
                  <a:moveTo>
                    <a:pt x="83" y="225"/>
                  </a:moveTo>
                  <a:cubicBezTo>
                    <a:pt x="84" y="226"/>
                    <a:pt x="85" y="223"/>
                    <a:pt x="86" y="223"/>
                  </a:cubicBezTo>
                  <a:cubicBezTo>
                    <a:pt x="86" y="222"/>
                    <a:pt x="84" y="224"/>
                    <a:pt x="83" y="225"/>
                  </a:cubicBezTo>
                  <a:close/>
                  <a:moveTo>
                    <a:pt x="8" y="276"/>
                  </a:moveTo>
                  <a:cubicBezTo>
                    <a:pt x="7" y="277"/>
                    <a:pt x="6" y="279"/>
                    <a:pt x="6" y="280"/>
                  </a:cubicBezTo>
                  <a:cubicBezTo>
                    <a:pt x="7" y="279"/>
                    <a:pt x="7" y="278"/>
                    <a:pt x="8" y="276"/>
                  </a:cubicBezTo>
                  <a:close/>
                  <a:moveTo>
                    <a:pt x="91" y="216"/>
                  </a:moveTo>
                  <a:cubicBezTo>
                    <a:pt x="91" y="216"/>
                    <a:pt x="90" y="217"/>
                    <a:pt x="89" y="218"/>
                  </a:cubicBezTo>
                  <a:cubicBezTo>
                    <a:pt x="90" y="218"/>
                    <a:pt x="91" y="217"/>
                    <a:pt x="91" y="216"/>
                  </a:cubicBezTo>
                  <a:close/>
                  <a:moveTo>
                    <a:pt x="33" y="255"/>
                  </a:moveTo>
                  <a:cubicBezTo>
                    <a:pt x="33" y="257"/>
                    <a:pt x="32" y="257"/>
                    <a:pt x="31" y="258"/>
                  </a:cubicBezTo>
                  <a:cubicBezTo>
                    <a:pt x="32" y="258"/>
                    <a:pt x="34" y="254"/>
                    <a:pt x="33" y="255"/>
                  </a:cubicBezTo>
                  <a:close/>
                  <a:moveTo>
                    <a:pt x="50" y="243"/>
                  </a:moveTo>
                  <a:cubicBezTo>
                    <a:pt x="50" y="244"/>
                    <a:pt x="52" y="241"/>
                    <a:pt x="52" y="240"/>
                  </a:cubicBezTo>
                  <a:cubicBezTo>
                    <a:pt x="52" y="240"/>
                    <a:pt x="52" y="240"/>
                    <a:pt x="52" y="239"/>
                  </a:cubicBezTo>
                  <a:cubicBezTo>
                    <a:pt x="51" y="240"/>
                    <a:pt x="51" y="242"/>
                    <a:pt x="50" y="243"/>
                  </a:cubicBezTo>
                  <a:close/>
                  <a:moveTo>
                    <a:pt x="18" y="267"/>
                  </a:moveTo>
                  <a:cubicBezTo>
                    <a:pt x="19" y="266"/>
                    <a:pt x="20" y="265"/>
                    <a:pt x="21" y="263"/>
                  </a:cubicBezTo>
                  <a:cubicBezTo>
                    <a:pt x="20" y="264"/>
                    <a:pt x="19" y="265"/>
                    <a:pt x="18" y="267"/>
                  </a:cubicBezTo>
                  <a:close/>
                  <a:moveTo>
                    <a:pt x="96" y="211"/>
                  </a:moveTo>
                  <a:cubicBezTo>
                    <a:pt x="97" y="209"/>
                    <a:pt x="99" y="208"/>
                    <a:pt x="99" y="206"/>
                  </a:cubicBezTo>
                  <a:cubicBezTo>
                    <a:pt x="98" y="208"/>
                    <a:pt x="96" y="209"/>
                    <a:pt x="95" y="211"/>
                  </a:cubicBezTo>
                  <a:cubicBezTo>
                    <a:pt x="96" y="211"/>
                    <a:pt x="96" y="211"/>
                    <a:pt x="96" y="211"/>
                  </a:cubicBezTo>
                  <a:close/>
                  <a:moveTo>
                    <a:pt x="41" y="244"/>
                  </a:moveTo>
                  <a:cubicBezTo>
                    <a:pt x="41" y="244"/>
                    <a:pt x="40" y="245"/>
                    <a:pt x="40" y="245"/>
                  </a:cubicBezTo>
                  <a:cubicBezTo>
                    <a:pt x="40" y="245"/>
                    <a:pt x="40" y="246"/>
                    <a:pt x="40" y="246"/>
                  </a:cubicBezTo>
                  <a:cubicBezTo>
                    <a:pt x="41" y="246"/>
                    <a:pt x="41" y="245"/>
                    <a:pt x="41" y="244"/>
                  </a:cubicBezTo>
                  <a:close/>
                  <a:moveTo>
                    <a:pt x="101" y="204"/>
                  </a:moveTo>
                  <a:cubicBezTo>
                    <a:pt x="100" y="205"/>
                    <a:pt x="100" y="205"/>
                    <a:pt x="100" y="206"/>
                  </a:cubicBezTo>
                  <a:cubicBezTo>
                    <a:pt x="100" y="206"/>
                    <a:pt x="101" y="205"/>
                    <a:pt x="101" y="205"/>
                  </a:cubicBezTo>
                  <a:cubicBezTo>
                    <a:pt x="100" y="205"/>
                    <a:pt x="102" y="204"/>
                    <a:pt x="102" y="203"/>
                  </a:cubicBezTo>
                  <a:cubicBezTo>
                    <a:pt x="101" y="203"/>
                    <a:pt x="101" y="204"/>
                    <a:pt x="101" y="204"/>
                  </a:cubicBezTo>
                  <a:close/>
                  <a:moveTo>
                    <a:pt x="106" y="200"/>
                  </a:moveTo>
                  <a:cubicBezTo>
                    <a:pt x="104" y="201"/>
                    <a:pt x="105" y="199"/>
                    <a:pt x="104" y="200"/>
                  </a:cubicBezTo>
                  <a:cubicBezTo>
                    <a:pt x="105" y="201"/>
                    <a:pt x="103" y="202"/>
                    <a:pt x="103" y="203"/>
                  </a:cubicBezTo>
                  <a:cubicBezTo>
                    <a:pt x="104" y="201"/>
                    <a:pt x="105" y="202"/>
                    <a:pt x="106" y="200"/>
                  </a:cubicBezTo>
                  <a:close/>
                  <a:moveTo>
                    <a:pt x="37" y="240"/>
                  </a:moveTo>
                  <a:cubicBezTo>
                    <a:pt x="37" y="241"/>
                    <a:pt x="37" y="241"/>
                    <a:pt x="37" y="242"/>
                  </a:cubicBezTo>
                  <a:cubicBezTo>
                    <a:pt x="38" y="241"/>
                    <a:pt x="39" y="239"/>
                    <a:pt x="37" y="240"/>
                  </a:cubicBezTo>
                  <a:close/>
                  <a:moveTo>
                    <a:pt x="110" y="195"/>
                  </a:moveTo>
                  <a:cubicBezTo>
                    <a:pt x="111" y="194"/>
                    <a:pt x="111" y="193"/>
                    <a:pt x="112" y="192"/>
                  </a:cubicBezTo>
                  <a:cubicBezTo>
                    <a:pt x="113" y="191"/>
                    <a:pt x="113" y="192"/>
                    <a:pt x="112" y="193"/>
                  </a:cubicBezTo>
                  <a:cubicBezTo>
                    <a:pt x="114" y="192"/>
                    <a:pt x="113" y="191"/>
                    <a:pt x="115" y="189"/>
                  </a:cubicBezTo>
                  <a:cubicBezTo>
                    <a:pt x="115" y="189"/>
                    <a:pt x="115" y="189"/>
                    <a:pt x="114" y="190"/>
                  </a:cubicBezTo>
                  <a:cubicBezTo>
                    <a:pt x="113" y="191"/>
                    <a:pt x="114" y="189"/>
                    <a:pt x="115" y="189"/>
                  </a:cubicBezTo>
                  <a:cubicBezTo>
                    <a:pt x="113" y="191"/>
                    <a:pt x="111" y="192"/>
                    <a:pt x="110" y="195"/>
                  </a:cubicBezTo>
                  <a:close/>
                  <a:moveTo>
                    <a:pt x="80" y="205"/>
                  </a:moveTo>
                  <a:cubicBezTo>
                    <a:pt x="79" y="207"/>
                    <a:pt x="78" y="208"/>
                    <a:pt x="78" y="209"/>
                  </a:cubicBezTo>
                  <a:cubicBezTo>
                    <a:pt x="79" y="208"/>
                    <a:pt x="80" y="206"/>
                    <a:pt x="80" y="205"/>
                  </a:cubicBezTo>
                  <a:close/>
                  <a:moveTo>
                    <a:pt x="60" y="219"/>
                  </a:moveTo>
                  <a:cubicBezTo>
                    <a:pt x="59" y="219"/>
                    <a:pt x="59" y="220"/>
                    <a:pt x="59" y="220"/>
                  </a:cubicBezTo>
                  <a:cubicBezTo>
                    <a:pt x="60" y="219"/>
                    <a:pt x="59" y="220"/>
                    <a:pt x="60" y="220"/>
                  </a:cubicBezTo>
                  <a:cubicBezTo>
                    <a:pt x="60" y="219"/>
                    <a:pt x="60" y="219"/>
                    <a:pt x="60" y="219"/>
                  </a:cubicBezTo>
                  <a:close/>
                  <a:moveTo>
                    <a:pt x="79" y="197"/>
                  </a:moveTo>
                  <a:cubicBezTo>
                    <a:pt x="80" y="196"/>
                    <a:pt x="81" y="195"/>
                    <a:pt x="81" y="193"/>
                  </a:cubicBezTo>
                  <a:cubicBezTo>
                    <a:pt x="81" y="195"/>
                    <a:pt x="79" y="196"/>
                    <a:pt x="79" y="197"/>
                  </a:cubicBezTo>
                  <a:close/>
                  <a:moveTo>
                    <a:pt x="57" y="203"/>
                  </a:moveTo>
                  <a:cubicBezTo>
                    <a:pt x="57" y="203"/>
                    <a:pt x="57" y="204"/>
                    <a:pt x="56" y="204"/>
                  </a:cubicBezTo>
                  <a:cubicBezTo>
                    <a:pt x="57" y="204"/>
                    <a:pt x="57" y="203"/>
                    <a:pt x="58" y="203"/>
                  </a:cubicBezTo>
                  <a:cubicBezTo>
                    <a:pt x="59" y="201"/>
                    <a:pt x="57" y="204"/>
                    <a:pt x="57" y="203"/>
                  </a:cubicBezTo>
                  <a:close/>
                  <a:moveTo>
                    <a:pt x="41" y="214"/>
                  </a:moveTo>
                  <a:cubicBezTo>
                    <a:pt x="42" y="213"/>
                    <a:pt x="43" y="212"/>
                    <a:pt x="43" y="211"/>
                  </a:cubicBezTo>
                  <a:cubicBezTo>
                    <a:pt x="43" y="212"/>
                    <a:pt x="41" y="214"/>
                    <a:pt x="41" y="214"/>
                  </a:cubicBezTo>
                  <a:close/>
                  <a:moveTo>
                    <a:pt x="104" y="173"/>
                  </a:moveTo>
                  <a:cubicBezTo>
                    <a:pt x="105" y="173"/>
                    <a:pt x="105" y="173"/>
                    <a:pt x="105" y="173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5" y="171"/>
                    <a:pt x="104" y="173"/>
                    <a:pt x="104" y="173"/>
                  </a:cubicBezTo>
                  <a:close/>
                  <a:moveTo>
                    <a:pt x="63" y="190"/>
                  </a:moveTo>
                  <a:cubicBezTo>
                    <a:pt x="63" y="191"/>
                    <a:pt x="62" y="192"/>
                    <a:pt x="62" y="192"/>
                  </a:cubicBezTo>
                  <a:cubicBezTo>
                    <a:pt x="62" y="193"/>
                    <a:pt x="60" y="194"/>
                    <a:pt x="60" y="196"/>
                  </a:cubicBezTo>
                  <a:cubicBezTo>
                    <a:pt x="61" y="195"/>
                    <a:pt x="61" y="194"/>
                    <a:pt x="63" y="193"/>
                  </a:cubicBezTo>
                  <a:cubicBezTo>
                    <a:pt x="63" y="192"/>
                    <a:pt x="62" y="193"/>
                    <a:pt x="62" y="193"/>
                  </a:cubicBezTo>
                  <a:cubicBezTo>
                    <a:pt x="62" y="192"/>
                    <a:pt x="64" y="191"/>
                    <a:pt x="63" y="190"/>
                  </a:cubicBezTo>
                  <a:close/>
                  <a:moveTo>
                    <a:pt x="108" y="165"/>
                  </a:moveTo>
                  <a:cubicBezTo>
                    <a:pt x="108" y="164"/>
                    <a:pt x="107" y="165"/>
                    <a:pt x="106" y="166"/>
                  </a:cubicBezTo>
                  <a:cubicBezTo>
                    <a:pt x="105" y="167"/>
                    <a:pt x="107" y="165"/>
                    <a:pt x="106" y="167"/>
                  </a:cubicBezTo>
                  <a:cubicBezTo>
                    <a:pt x="107" y="166"/>
                    <a:pt x="107" y="166"/>
                    <a:pt x="108" y="165"/>
                  </a:cubicBezTo>
                  <a:close/>
                  <a:moveTo>
                    <a:pt x="75" y="176"/>
                  </a:moveTo>
                  <a:cubicBezTo>
                    <a:pt x="74" y="178"/>
                    <a:pt x="73" y="179"/>
                    <a:pt x="72" y="180"/>
                  </a:cubicBezTo>
                  <a:cubicBezTo>
                    <a:pt x="72" y="180"/>
                    <a:pt x="75" y="177"/>
                    <a:pt x="75" y="176"/>
                  </a:cubicBezTo>
                  <a:close/>
                  <a:moveTo>
                    <a:pt x="69" y="177"/>
                  </a:moveTo>
                  <a:cubicBezTo>
                    <a:pt x="69" y="178"/>
                    <a:pt x="68" y="178"/>
                    <a:pt x="67" y="180"/>
                  </a:cubicBezTo>
                  <a:cubicBezTo>
                    <a:pt x="68" y="179"/>
                    <a:pt x="69" y="178"/>
                    <a:pt x="69" y="177"/>
                  </a:cubicBezTo>
                  <a:close/>
                  <a:moveTo>
                    <a:pt x="84" y="168"/>
                  </a:moveTo>
                  <a:cubicBezTo>
                    <a:pt x="85" y="168"/>
                    <a:pt x="86" y="167"/>
                    <a:pt x="87" y="166"/>
                  </a:cubicBezTo>
                  <a:cubicBezTo>
                    <a:pt x="86" y="167"/>
                    <a:pt x="85" y="167"/>
                    <a:pt x="84" y="168"/>
                  </a:cubicBezTo>
                  <a:close/>
                  <a:moveTo>
                    <a:pt x="94" y="159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4" y="160"/>
                    <a:pt x="94" y="159"/>
                    <a:pt x="95" y="158"/>
                  </a:cubicBezTo>
                  <a:cubicBezTo>
                    <a:pt x="95" y="158"/>
                    <a:pt x="94" y="158"/>
                    <a:pt x="94" y="159"/>
                  </a:cubicBezTo>
                  <a:close/>
                  <a:moveTo>
                    <a:pt x="96" y="156"/>
                  </a:moveTo>
                  <a:cubicBezTo>
                    <a:pt x="97" y="156"/>
                    <a:pt x="98" y="155"/>
                    <a:pt x="98" y="154"/>
                  </a:cubicBezTo>
                  <a:cubicBezTo>
                    <a:pt x="99" y="154"/>
                    <a:pt x="97" y="155"/>
                    <a:pt x="96" y="156"/>
                  </a:cubicBezTo>
                  <a:close/>
                  <a:moveTo>
                    <a:pt x="141" y="134"/>
                  </a:moveTo>
                  <a:cubicBezTo>
                    <a:pt x="141" y="134"/>
                    <a:pt x="141" y="134"/>
                    <a:pt x="141" y="134"/>
                  </a:cubicBezTo>
                  <a:cubicBezTo>
                    <a:pt x="141" y="133"/>
                    <a:pt x="142" y="133"/>
                    <a:pt x="142" y="133"/>
                  </a:cubicBezTo>
                  <a:cubicBezTo>
                    <a:pt x="143" y="133"/>
                    <a:pt x="142" y="132"/>
                    <a:pt x="143" y="132"/>
                  </a:cubicBezTo>
                  <a:cubicBezTo>
                    <a:pt x="144" y="130"/>
                    <a:pt x="142" y="133"/>
                    <a:pt x="142" y="132"/>
                  </a:cubicBezTo>
                  <a:cubicBezTo>
                    <a:pt x="141" y="132"/>
                    <a:pt x="139" y="135"/>
                    <a:pt x="141" y="134"/>
                  </a:cubicBezTo>
                  <a:close/>
                  <a:moveTo>
                    <a:pt x="146" y="129"/>
                  </a:moveTo>
                  <a:cubicBezTo>
                    <a:pt x="145" y="129"/>
                    <a:pt x="145" y="129"/>
                    <a:pt x="145" y="129"/>
                  </a:cubicBezTo>
                  <a:cubicBezTo>
                    <a:pt x="144" y="130"/>
                    <a:pt x="144" y="130"/>
                    <a:pt x="143" y="131"/>
                  </a:cubicBezTo>
                  <a:cubicBezTo>
                    <a:pt x="144" y="131"/>
                    <a:pt x="144" y="130"/>
                    <a:pt x="144" y="130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6" y="130"/>
                    <a:pt x="146" y="129"/>
                    <a:pt x="146" y="129"/>
                  </a:cubicBezTo>
                  <a:close/>
                  <a:moveTo>
                    <a:pt x="152" y="126"/>
                  </a:moveTo>
                  <a:cubicBezTo>
                    <a:pt x="151" y="126"/>
                    <a:pt x="151" y="127"/>
                    <a:pt x="150" y="128"/>
                  </a:cubicBezTo>
                  <a:cubicBezTo>
                    <a:pt x="151" y="127"/>
                    <a:pt x="152" y="127"/>
                    <a:pt x="152" y="126"/>
                  </a:cubicBezTo>
                  <a:close/>
                  <a:moveTo>
                    <a:pt x="110" y="144"/>
                  </a:moveTo>
                  <a:cubicBezTo>
                    <a:pt x="112" y="143"/>
                    <a:pt x="111" y="142"/>
                    <a:pt x="110" y="142"/>
                  </a:cubicBezTo>
                  <a:cubicBezTo>
                    <a:pt x="109" y="144"/>
                    <a:pt x="110" y="143"/>
                    <a:pt x="110" y="144"/>
                  </a:cubicBezTo>
                  <a:close/>
                  <a:moveTo>
                    <a:pt x="108" y="145"/>
                  </a:moveTo>
                  <a:cubicBezTo>
                    <a:pt x="109" y="143"/>
                    <a:pt x="111" y="142"/>
                    <a:pt x="111" y="141"/>
                  </a:cubicBezTo>
                  <a:cubicBezTo>
                    <a:pt x="110" y="142"/>
                    <a:pt x="108" y="143"/>
                    <a:pt x="108" y="145"/>
                  </a:cubicBezTo>
                  <a:close/>
                  <a:moveTo>
                    <a:pt x="112" y="142"/>
                  </a:moveTo>
                  <a:cubicBezTo>
                    <a:pt x="113" y="141"/>
                    <a:pt x="114" y="140"/>
                    <a:pt x="114" y="139"/>
                  </a:cubicBezTo>
                  <a:cubicBezTo>
                    <a:pt x="113" y="140"/>
                    <a:pt x="113" y="141"/>
                    <a:pt x="112" y="142"/>
                  </a:cubicBezTo>
                  <a:cubicBezTo>
                    <a:pt x="112" y="142"/>
                    <a:pt x="112" y="141"/>
                    <a:pt x="112" y="142"/>
                  </a:cubicBezTo>
                  <a:close/>
                  <a:moveTo>
                    <a:pt x="118" y="137"/>
                  </a:moveTo>
                  <a:cubicBezTo>
                    <a:pt x="117" y="139"/>
                    <a:pt x="117" y="139"/>
                    <a:pt x="117" y="139"/>
                  </a:cubicBezTo>
                  <a:cubicBezTo>
                    <a:pt x="119" y="137"/>
                    <a:pt x="120" y="137"/>
                    <a:pt x="118" y="137"/>
                  </a:cubicBezTo>
                  <a:close/>
                  <a:moveTo>
                    <a:pt x="158" y="121"/>
                  </a:moveTo>
                  <a:cubicBezTo>
                    <a:pt x="159" y="121"/>
                    <a:pt x="160" y="120"/>
                    <a:pt x="160" y="119"/>
                  </a:cubicBezTo>
                  <a:cubicBezTo>
                    <a:pt x="159" y="120"/>
                    <a:pt x="158" y="120"/>
                    <a:pt x="158" y="121"/>
                  </a:cubicBezTo>
                  <a:close/>
                  <a:moveTo>
                    <a:pt x="171" y="112"/>
                  </a:moveTo>
                  <a:cubicBezTo>
                    <a:pt x="173" y="109"/>
                    <a:pt x="176" y="108"/>
                    <a:pt x="177" y="106"/>
                  </a:cubicBezTo>
                  <a:cubicBezTo>
                    <a:pt x="175" y="108"/>
                    <a:pt x="173" y="109"/>
                    <a:pt x="171" y="111"/>
                  </a:cubicBezTo>
                  <a:cubicBezTo>
                    <a:pt x="171" y="111"/>
                    <a:pt x="171" y="111"/>
                    <a:pt x="171" y="110"/>
                  </a:cubicBezTo>
                  <a:cubicBezTo>
                    <a:pt x="169" y="111"/>
                    <a:pt x="170" y="112"/>
                    <a:pt x="171" y="112"/>
                  </a:cubicBezTo>
                  <a:close/>
                  <a:moveTo>
                    <a:pt x="133" y="123"/>
                  </a:moveTo>
                  <a:cubicBezTo>
                    <a:pt x="132" y="122"/>
                    <a:pt x="131" y="125"/>
                    <a:pt x="132" y="125"/>
                  </a:cubicBezTo>
                  <a:cubicBezTo>
                    <a:pt x="133" y="124"/>
                    <a:pt x="132" y="123"/>
                    <a:pt x="133" y="123"/>
                  </a:cubicBezTo>
                  <a:close/>
                  <a:moveTo>
                    <a:pt x="133" y="123"/>
                  </a:moveTo>
                  <a:cubicBezTo>
                    <a:pt x="134" y="123"/>
                    <a:pt x="134" y="122"/>
                    <a:pt x="135" y="121"/>
                  </a:cubicBezTo>
                  <a:cubicBezTo>
                    <a:pt x="134" y="121"/>
                    <a:pt x="133" y="122"/>
                    <a:pt x="133" y="123"/>
                  </a:cubicBezTo>
                  <a:close/>
                  <a:moveTo>
                    <a:pt x="185" y="101"/>
                  </a:moveTo>
                  <a:cubicBezTo>
                    <a:pt x="184" y="101"/>
                    <a:pt x="183" y="101"/>
                    <a:pt x="183" y="102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5" y="101"/>
                    <a:pt x="184" y="101"/>
                    <a:pt x="185" y="101"/>
                  </a:cubicBezTo>
                  <a:close/>
                  <a:moveTo>
                    <a:pt x="152" y="111"/>
                  </a:moveTo>
                  <a:cubicBezTo>
                    <a:pt x="152" y="110"/>
                    <a:pt x="151" y="110"/>
                    <a:pt x="152" y="109"/>
                  </a:cubicBezTo>
                  <a:cubicBezTo>
                    <a:pt x="151" y="110"/>
                    <a:pt x="150" y="112"/>
                    <a:pt x="152" y="111"/>
                  </a:cubicBezTo>
                  <a:close/>
                  <a:moveTo>
                    <a:pt x="187" y="71"/>
                  </a:moveTo>
                  <a:cubicBezTo>
                    <a:pt x="186" y="72"/>
                    <a:pt x="186" y="73"/>
                    <a:pt x="185" y="74"/>
                  </a:cubicBezTo>
                  <a:cubicBezTo>
                    <a:pt x="187" y="73"/>
                    <a:pt x="187" y="72"/>
                    <a:pt x="187" y="71"/>
                  </a:cubicBezTo>
                  <a:close/>
                  <a:moveTo>
                    <a:pt x="215" y="55"/>
                  </a:moveTo>
                  <a:cubicBezTo>
                    <a:pt x="216" y="55"/>
                    <a:pt x="216" y="54"/>
                    <a:pt x="217" y="54"/>
                  </a:cubicBezTo>
                  <a:cubicBezTo>
                    <a:pt x="218" y="54"/>
                    <a:pt x="216" y="55"/>
                    <a:pt x="216" y="55"/>
                  </a:cubicBezTo>
                  <a:cubicBezTo>
                    <a:pt x="217" y="55"/>
                    <a:pt x="218" y="54"/>
                    <a:pt x="219" y="53"/>
                  </a:cubicBezTo>
                  <a:cubicBezTo>
                    <a:pt x="218" y="54"/>
                    <a:pt x="218" y="54"/>
                    <a:pt x="217" y="53"/>
                  </a:cubicBezTo>
                  <a:cubicBezTo>
                    <a:pt x="218" y="52"/>
                    <a:pt x="220" y="52"/>
                    <a:pt x="221" y="51"/>
                  </a:cubicBezTo>
                  <a:cubicBezTo>
                    <a:pt x="220" y="51"/>
                    <a:pt x="220" y="52"/>
                    <a:pt x="219" y="52"/>
                  </a:cubicBezTo>
                  <a:cubicBezTo>
                    <a:pt x="217" y="53"/>
                    <a:pt x="216" y="54"/>
                    <a:pt x="215" y="54"/>
                  </a:cubicBezTo>
                  <a:cubicBezTo>
                    <a:pt x="215" y="55"/>
                    <a:pt x="216" y="54"/>
                    <a:pt x="215" y="55"/>
                  </a:cubicBezTo>
                  <a:close/>
                  <a:moveTo>
                    <a:pt x="229" y="47"/>
                  </a:moveTo>
                  <a:cubicBezTo>
                    <a:pt x="228" y="47"/>
                    <a:pt x="227" y="49"/>
                    <a:pt x="227" y="48"/>
                  </a:cubicBezTo>
                  <a:cubicBezTo>
                    <a:pt x="226" y="48"/>
                    <a:pt x="226" y="49"/>
                    <a:pt x="226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9" y="48"/>
                    <a:pt x="229" y="48"/>
                    <a:pt x="229" y="47"/>
                  </a:cubicBezTo>
                  <a:close/>
                  <a:moveTo>
                    <a:pt x="231" y="47"/>
                  </a:moveTo>
                  <a:cubicBezTo>
                    <a:pt x="231" y="47"/>
                    <a:pt x="232" y="46"/>
                    <a:pt x="233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31" y="46"/>
                    <a:pt x="231" y="46"/>
                    <a:pt x="231" y="46"/>
                  </a:cubicBezTo>
                  <a:cubicBezTo>
                    <a:pt x="231" y="46"/>
                    <a:pt x="231" y="46"/>
                    <a:pt x="230" y="47"/>
                  </a:cubicBezTo>
                  <a:cubicBezTo>
                    <a:pt x="231" y="47"/>
                    <a:pt x="230" y="47"/>
                    <a:pt x="231" y="47"/>
                  </a:cubicBezTo>
                  <a:close/>
                  <a:moveTo>
                    <a:pt x="236" y="45"/>
                  </a:moveTo>
                  <a:cubicBezTo>
                    <a:pt x="237" y="44"/>
                    <a:pt x="238" y="44"/>
                    <a:pt x="239" y="43"/>
                  </a:cubicBezTo>
                  <a:cubicBezTo>
                    <a:pt x="238" y="43"/>
                    <a:pt x="237" y="45"/>
                    <a:pt x="235" y="45"/>
                  </a:cubicBezTo>
                  <a:cubicBezTo>
                    <a:pt x="235" y="45"/>
                    <a:pt x="236" y="45"/>
                    <a:pt x="236" y="45"/>
                  </a:cubicBezTo>
                  <a:close/>
                  <a:moveTo>
                    <a:pt x="241" y="42"/>
                  </a:moveTo>
                  <a:cubicBezTo>
                    <a:pt x="241" y="42"/>
                    <a:pt x="242" y="42"/>
                    <a:pt x="242" y="41"/>
                  </a:cubicBezTo>
                  <a:cubicBezTo>
                    <a:pt x="242" y="41"/>
                    <a:pt x="241" y="41"/>
                    <a:pt x="241" y="41"/>
                  </a:cubicBezTo>
                  <a:cubicBezTo>
                    <a:pt x="240" y="42"/>
                    <a:pt x="240" y="42"/>
                    <a:pt x="241" y="42"/>
                  </a:cubicBezTo>
                  <a:close/>
                  <a:moveTo>
                    <a:pt x="243" y="41"/>
                  </a:moveTo>
                  <a:cubicBezTo>
                    <a:pt x="244" y="41"/>
                    <a:pt x="243" y="41"/>
                    <a:pt x="244" y="41"/>
                  </a:cubicBezTo>
                  <a:cubicBezTo>
                    <a:pt x="244" y="40"/>
                    <a:pt x="243" y="40"/>
                    <a:pt x="243" y="40"/>
                  </a:cubicBezTo>
                  <a:cubicBezTo>
                    <a:pt x="242" y="41"/>
                    <a:pt x="242" y="41"/>
                    <a:pt x="242" y="41"/>
                  </a:cubicBezTo>
                  <a:cubicBezTo>
                    <a:pt x="243" y="41"/>
                    <a:pt x="242" y="41"/>
                    <a:pt x="243" y="41"/>
                  </a:cubicBezTo>
                  <a:close/>
                  <a:moveTo>
                    <a:pt x="247" y="38"/>
                  </a:moveTo>
                  <a:cubicBezTo>
                    <a:pt x="246" y="39"/>
                    <a:pt x="244" y="39"/>
                    <a:pt x="243" y="39"/>
                  </a:cubicBezTo>
                  <a:cubicBezTo>
                    <a:pt x="243" y="40"/>
                    <a:pt x="246" y="39"/>
                    <a:pt x="247" y="38"/>
                  </a:cubicBezTo>
                  <a:close/>
                  <a:moveTo>
                    <a:pt x="262" y="32"/>
                  </a:moveTo>
                  <a:cubicBezTo>
                    <a:pt x="263" y="32"/>
                    <a:pt x="264" y="31"/>
                    <a:pt x="264" y="31"/>
                  </a:cubicBezTo>
                  <a:cubicBezTo>
                    <a:pt x="263" y="31"/>
                    <a:pt x="263" y="32"/>
                    <a:pt x="262" y="31"/>
                  </a:cubicBezTo>
                  <a:cubicBezTo>
                    <a:pt x="261" y="32"/>
                    <a:pt x="261" y="33"/>
                    <a:pt x="262" y="32"/>
                  </a:cubicBezTo>
                  <a:close/>
                  <a:moveTo>
                    <a:pt x="273" y="27"/>
                  </a:moveTo>
                  <a:cubicBezTo>
                    <a:pt x="272" y="28"/>
                    <a:pt x="272" y="28"/>
                    <a:pt x="272" y="28"/>
                  </a:cubicBezTo>
                  <a:cubicBezTo>
                    <a:pt x="273" y="28"/>
                    <a:pt x="274" y="27"/>
                    <a:pt x="275" y="27"/>
                  </a:cubicBezTo>
                  <a:lnTo>
                    <a:pt x="273" y="27"/>
                  </a:lnTo>
                  <a:close/>
                  <a:moveTo>
                    <a:pt x="281" y="24"/>
                  </a:moveTo>
                  <a:cubicBezTo>
                    <a:pt x="280" y="24"/>
                    <a:pt x="281" y="24"/>
                    <a:pt x="280" y="25"/>
                  </a:cubicBezTo>
                  <a:cubicBezTo>
                    <a:pt x="280" y="25"/>
                    <a:pt x="279" y="25"/>
                    <a:pt x="278" y="26"/>
                  </a:cubicBezTo>
                  <a:cubicBezTo>
                    <a:pt x="280" y="25"/>
                    <a:pt x="281" y="25"/>
                    <a:pt x="282" y="24"/>
                  </a:cubicBezTo>
                  <a:cubicBezTo>
                    <a:pt x="283" y="24"/>
                    <a:pt x="280" y="25"/>
                    <a:pt x="281" y="24"/>
                  </a:cubicBezTo>
                  <a:close/>
                  <a:moveTo>
                    <a:pt x="282" y="23"/>
                  </a:moveTo>
                  <a:cubicBezTo>
                    <a:pt x="283" y="23"/>
                    <a:pt x="284" y="22"/>
                    <a:pt x="285" y="22"/>
                  </a:cubicBezTo>
                  <a:cubicBezTo>
                    <a:pt x="284" y="22"/>
                    <a:pt x="283" y="22"/>
                    <a:pt x="282" y="22"/>
                  </a:cubicBezTo>
                  <a:cubicBezTo>
                    <a:pt x="282" y="23"/>
                    <a:pt x="283" y="22"/>
                    <a:pt x="282" y="23"/>
                  </a:cubicBezTo>
                  <a:close/>
                  <a:moveTo>
                    <a:pt x="290" y="22"/>
                  </a:moveTo>
                  <a:cubicBezTo>
                    <a:pt x="292" y="21"/>
                    <a:pt x="294" y="20"/>
                    <a:pt x="296" y="20"/>
                  </a:cubicBezTo>
                  <a:cubicBezTo>
                    <a:pt x="297" y="19"/>
                    <a:pt x="294" y="20"/>
                    <a:pt x="293" y="20"/>
                  </a:cubicBezTo>
                  <a:cubicBezTo>
                    <a:pt x="292" y="20"/>
                    <a:pt x="293" y="20"/>
                    <a:pt x="291" y="21"/>
                  </a:cubicBezTo>
                  <a:cubicBezTo>
                    <a:pt x="289" y="21"/>
                    <a:pt x="289" y="21"/>
                    <a:pt x="288" y="21"/>
                  </a:cubicBezTo>
                  <a:cubicBezTo>
                    <a:pt x="288" y="22"/>
                    <a:pt x="288" y="22"/>
                    <a:pt x="290" y="22"/>
                  </a:cubicBezTo>
                  <a:close/>
                  <a:moveTo>
                    <a:pt x="290" y="20"/>
                  </a:moveTo>
                  <a:cubicBezTo>
                    <a:pt x="292" y="20"/>
                    <a:pt x="293" y="19"/>
                    <a:pt x="295" y="19"/>
                  </a:cubicBezTo>
                  <a:cubicBezTo>
                    <a:pt x="294" y="19"/>
                    <a:pt x="291" y="19"/>
                    <a:pt x="290" y="20"/>
                  </a:cubicBezTo>
                  <a:close/>
                  <a:moveTo>
                    <a:pt x="297" y="17"/>
                  </a:moveTo>
                  <a:cubicBezTo>
                    <a:pt x="298" y="17"/>
                    <a:pt x="298" y="17"/>
                    <a:pt x="299" y="17"/>
                  </a:cubicBezTo>
                  <a:cubicBezTo>
                    <a:pt x="300" y="17"/>
                    <a:pt x="298" y="17"/>
                    <a:pt x="299" y="16"/>
                  </a:cubicBezTo>
                  <a:cubicBezTo>
                    <a:pt x="298" y="16"/>
                    <a:pt x="298" y="17"/>
                    <a:pt x="297" y="17"/>
                  </a:cubicBezTo>
                  <a:cubicBezTo>
                    <a:pt x="298" y="17"/>
                    <a:pt x="298" y="17"/>
                    <a:pt x="297" y="17"/>
                  </a:cubicBezTo>
                  <a:close/>
                  <a:moveTo>
                    <a:pt x="308" y="13"/>
                  </a:moveTo>
                  <a:cubicBezTo>
                    <a:pt x="308" y="14"/>
                    <a:pt x="308" y="14"/>
                    <a:pt x="307" y="14"/>
                  </a:cubicBezTo>
                  <a:cubicBezTo>
                    <a:pt x="307" y="14"/>
                    <a:pt x="308" y="14"/>
                    <a:pt x="309" y="14"/>
                  </a:cubicBezTo>
                  <a:cubicBezTo>
                    <a:pt x="308" y="14"/>
                    <a:pt x="309" y="13"/>
                    <a:pt x="308" y="13"/>
                  </a:cubicBezTo>
                  <a:close/>
                  <a:moveTo>
                    <a:pt x="431" y="1"/>
                  </a:moveTo>
                  <a:cubicBezTo>
                    <a:pt x="430" y="1"/>
                    <a:pt x="429" y="0"/>
                    <a:pt x="427" y="0"/>
                  </a:cubicBezTo>
                  <a:cubicBezTo>
                    <a:pt x="426" y="0"/>
                    <a:pt x="427" y="1"/>
                    <a:pt x="426" y="1"/>
                  </a:cubicBezTo>
                  <a:cubicBezTo>
                    <a:pt x="428" y="1"/>
                    <a:pt x="430" y="1"/>
                    <a:pt x="431" y="1"/>
                  </a:cubicBezTo>
                  <a:close/>
                  <a:moveTo>
                    <a:pt x="460" y="2"/>
                  </a:moveTo>
                  <a:cubicBezTo>
                    <a:pt x="461" y="2"/>
                    <a:pt x="462" y="2"/>
                    <a:pt x="463" y="2"/>
                  </a:cubicBezTo>
                  <a:cubicBezTo>
                    <a:pt x="463" y="2"/>
                    <a:pt x="461" y="1"/>
                    <a:pt x="460" y="2"/>
                  </a:cubicBezTo>
                  <a:close/>
                  <a:moveTo>
                    <a:pt x="500" y="10"/>
                  </a:moveTo>
                  <a:cubicBezTo>
                    <a:pt x="498" y="9"/>
                    <a:pt x="497" y="9"/>
                    <a:pt x="495" y="9"/>
                  </a:cubicBezTo>
                  <a:cubicBezTo>
                    <a:pt x="495" y="9"/>
                    <a:pt x="498" y="10"/>
                    <a:pt x="500" y="10"/>
                  </a:cubicBezTo>
                  <a:close/>
                  <a:moveTo>
                    <a:pt x="512" y="13"/>
                  </a:moveTo>
                  <a:cubicBezTo>
                    <a:pt x="514" y="13"/>
                    <a:pt x="517" y="14"/>
                    <a:pt x="517" y="14"/>
                  </a:cubicBezTo>
                  <a:cubicBezTo>
                    <a:pt x="516" y="13"/>
                    <a:pt x="513" y="13"/>
                    <a:pt x="512" y="13"/>
                  </a:cubicBezTo>
                  <a:close/>
                  <a:moveTo>
                    <a:pt x="545" y="23"/>
                  </a:moveTo>
                  <a:cubicBezTo>
                    <a:pt x="546" y="24"/>
                    <a:pt x="547" y="24"/>
                    <a:pt x="548" y="25"/>
                  </a:cubicBezTo>
                  <a:cubicBezTo>
                    <a:pt x="549" y="25"/>
                    <a:pt x="546" y="23"/>
                    <a:pt x="545" y="23"/>
                  </a:cubicBezTo>
                  <a:close/>
                  <a:moveTo>
                    <a:pt x="578" y="40"/>
                  </a:moveTo>
                  <a:cubicBezTo>
                    <a:pt x="578" y="40"/>
                    <a:pt x="577" y="39"/>
                    <a:pt x="576" y="39"/>
                  </a:cubicBezTo>
                  <a:cubicBezTo>
                    <a:pt x="577" y="40"/>
                    <a:pt x="576" y="40"/>
                    <a:pt x="577" y="40"/>
                  </a:cubicBezTo>
                  <a:cubicBezTo>
                    <a:pt x="577" y="40"/>
                    <a:pt x="578" y="40"/>
                    <a:pt x="578" y="40"/>
                  </a:cubicBezTo>
                  <a:close/>
                  <a:moveTo>
                    <a:pt x="642" y="137"/>
                  </a:moveTo>
                  <a:cubicBezTo>
                    <a:pt x="644" y="139"/>
                    <a:pt x="646" y="140"/>
                    <a:pt x="648" y="142"/>
                  </a:cubicBezTo>
                  <a:cubicBezTo>
                    <a:pt x="647" y="141"/>
                    <a:pt x="644" y="138"/>
                    <a:pt x="642" y="137"/>
                  </a:cubicBezTo>
                  <a:close/>
                  <a:moveTo>
                    <a:pt x="650" y="144"/>
                  </a:moveTo>
                  <a:cubicBezTo>
                    <a:pt x="650" y="143"/>
                    <a:pt x="649" y="143"/>
                    <a:pt x="648" y="142"/>
                  </a:cubicBezTo>
                  <a:cubicBezTo>
                    <a:pt x="649" y="143"/>
                    <a:pt x="649" y="144"/>
                    <a:pt x="650" y="144"/>
                  </a:cubicBezTo>
                  <a:close/>
                  <a:moveTo>
                    <a:pt x="633" y="74"/>
                  </a:moveTo>
                  <a:cubicBezTo>
                    <a:pt x="635" y="75"/>
                    <a:pt x="635" y="76"/>
                    <a:pt x="637" y="77"/>
                  </a:cubicBezTo>
                  <a:cubicBezTo>
                    <a:pt x="636" y="75"/>
                    <a:pt x="634" y="74"/>
                    <a:pt x="632" y="73"/>
                  </a:cubicBezTo>
                  <a:cubicBezTo>
                    <a:pt x="633" y="74"/>
                    <a:pt x="632" y="74"/>
                    <a:pt x="633" y="74"/>
                  </a:cubicBezTo>
                  <a:cubicBezTo>
                    <a:pt x="633" y="74"/>
                    <a:pt x="633" y="74"/>
                    <a:pt x="633" y="74"/>
                  </a:cubicBezTo>
                  <a:close/>
                  <a:moveTo>
                    <a:pt x="640" y="83"/>
                  </a:moveTo>
                  <a:cubicBezTo>
                    <a:pt x="640" y="82"/>
                    <a:pt x="642" y="83"/>
                    <a:pt x="641" y="82"/>
                  </a:cubicBezTo>
                  <a:cubicBezTo>
                    <a:pt x="640" y="81"/>
                    <a:pt x="640" y="82"/>
                    <a:pt x="640" y="83"/>
                  </a:cubicBezTo>
                  <a:close/>
                  <a:moveTo>
                    <a:pt x="641" y="81"/>
                  </a:moveTo>
                  <a:cubicBezTo>
                    <a:pt x="641" y="80"/>
                    <a:pt x="640" y="80"/>
                    <a:pt x="639" y="79"/>
                  </a:cubicBezTo>
                  <a:cubicBezTo>
                    <a:pt x="639" y="79"/>
                    <a:pt x="639" y="80"/>
                    <a:pt x="640" y="80"/>
                  </a:cubicBezTo>
                  <a:cubicBezTo>
                    <a:pt x="641" y="81"/>
                    <a:pt x="641" y="81"/>
                    <a:pt x="641" y="81"/>
                  </a:cubicBezTo>
                  <a:close/>
                  <a:moveTo>
                    <a:pt x="701" y="139"/>
                  </a:moveTo>
                  <a:cubicBezTo>
                    <a:pt x="700" y="138"/>
                    <a:pt x="700" y="138"/>
                    <a:pt x="699" y="137"/>
                  </a:cubicBezTo>
                  <a:cubicBezTo>
                    <a:pt x="699" y="138"/>
                    <a:pt x="699" y="137"/>
                    <a:pt x="699" y="137"/>
                  </a:cubicBezTo>
                  <a:cubicBezTo>
                    <a:pt x="699" y="138"/>
                    <a:pt x="700" y="138"/>
                    <a:pt x="701" y="139"/>
                  </a:cubicBezTo>
                  <a:close/>
                  <a:moveTo>
                    <a:pt x="705" y="142"/>
                  </a:moveTo>
                  <a:cubicBezTo>
                    <a:pt x="704" y="141"/>
                    <a:pt x="704" y="140"/>
                    <a:pt x="703" y="141"/>
                  </a:cubicBezTo>
                  <a:cubicBezTo>
                    <a:pt x="704" y="141"/>
                    <a:pt x="705" y="142"/>
                    <a:pt x="705" y="142"/>
                  </a:cubicBezTo>
                  <a:close/>
                  <a:moveTo>
                    <a:pt x="714" y="155"/>
                  </a:moveTo>
                  <a:cubicBezTo>
                    <a:pt x="712" y="151"/>
                    <a:pt x="709" y="149"/>
                    <a:pt x="706" y="146"/>
                  </a:cubicBezTo>
                  <a:cubicBezTo>
                    <a:pt x="708" y="148"/>
                    <a:pt x="710" y="151"/>
                    <a:pt x="712" y="153"/>
                  </a:cubicBezTo>
                  <a:cubicBezTo>
                    <a:pt x="712" y="152"/>
                    <a:pt x="713" y="154"/>
                    <a:pt x="714" y="155"/>
                  </a:cubicBezTo>
                  <a:close/>
                  <a:moveTo>
                    <a:pt x="713" y="154"/>
                  </a:moveTo>
                  <a:cubicBezTo>
                    <a:pt x="713" y="155"/>
                    <a:pt x="715" y="156"/>
                    <a:pt x="715" y="157"/>
                  </a:cubicBezTo>
                  <a:cubicBezTo>
                    <a:pt x="715" y="156"/>
                    <a:pt x="714" y="155"/>
                    <a:pt x="713" y="154"/>
                  </a:cubicBezTo>
                  <a:close/>
                  <a:moveTo>
                    <a:pt x="716" y="158"/>
                  </a:moveTo>
                  <a:cubicBezTo>
                    <a:pt x="717" y="159"/>
                    <a:pt x="718" y="161"/>
                    <a:pt x="719" y="162"/>
                  </a:cubicBezTo>
                  <a:cubicBezTo>
                    <a:pt x="719" y="161"/>
                    <a:pt x="717" y="159"/>
                    <a:pt x="716" y="158"/>
                  </a:cubicBezTo>
                  <a:close/>
                  <a:moveTo>
                    <a:pt x="718" y="162"/>
                  </a:moveTo>
                  <a:cubicBezTo>
                    <a:pt x="719" y="163"/>
                    <a:pt x="719" y="164"/>
                    <a:pt x="719" y="165"/>
                  </a:cubicBezTo>
                  <a:cubicBezTo>
                    <a:pt x="720" y="165"/>
                    <a:pt x="721" y="166"/>
                    <a:pt x="721" y="165"/>
                  </a:cubicBezTo>
                  <a:cubicBezTo>
                    <a:pt x="720" y="165"/>
                    <a:pt x="719" y="163"/>
                    <a:pt x="718" y="162"/>
                  </a:cubicBezTo>
                  <a:close/>
                  <a:moveTo>
                    <a:pt x="726" y="163"/>
                  </a:moveTo>
                  <a:cubicBezTo>
                    <a:pt x="726" y="162"/>
                    <a:pt x="726" y="162"/>
                    <a:pt x="725" y="161"/>
                  </a:cubicBezTo>
                  <a:cubicBezTo>
                    <a:pt x="725" y="161"/>
                    <a:pt x="725" y="161"/>
                    <a:pt x="725" y="161"/>
                  </a:cubicBezTo>
                  <a:cubicBezTo>
                    <a:pt x="724" y="161"/>
                    <a:pt x="725" y="163"/>
                    <a:pt x="726" y="163"/>
                  </a:cubicBezTo>
                  <a:close/>
                  <a:moveTo>
                    <a:pt x="731" y="178"/>
                  </a:moveTo>
                  <a:cubicBezTo>
                    <a:pt x="730" y="176"/>
                    <a:pt x="731" y="179"/>
                    <a:pt x="732" y="178"/>
                  </a:cubicBezTo>
                  <a:cubicBezTo>
                    <a:pt x="732" y="177"/>
                    <a:pt x="730" y="177"/>
                    <a:pt x="730" y="176"/>
                  </a:cubicBezTo>
                  <a:cubicBezTo>
                    <a:pt x="730" y="176"/>
                    <a:pt x="730" y="178"/>
                    <a:pt x="730" y="176"/>
                  </a:cubicBezTo>
                  <a:cubicBezTo>
                    <a:pt x="729" y="176"/>
                    <a:pt x="729" y="176"/>
                    <a:pt x="729" y="176"/>
                  </a:cubicBezTo>
                  <a:cubicBezTo>
                    <a:pt x="730" y="177"/>
                    <a:pt x="730" y="177"/>
                    <a:pt x="730" y="177"/>
                  </a:cubicBezTo>
                  <a:cubicBezTo>
                    <a:pt x="730" y="178"/>
                    <a:pt x="732" y="181"/>
                    <a:pt x="734" y="182"/>
                  </a:cubicBezTo>
                  <a:cubicBezTo>
                    <a:pt x="734" y="182"/>
                    <a:pt x="734" y="182"/>
                    <a:pt x="734" y="182"/>
                  </a:cubicBezTo>
                  <a:cubicBezTo>
                    <a:pt x="733" y="181"/>
                    <a:pt x="732" y="179"/>
                    <a:pt x="731" y="178"/>
                  </a:cubicBezTo>
                  <a:close/>
                  <a:moveTo>
                    <a:pt x="728" y="166"/>
                  </a:moveTo>
                  <a:cubicBezTo>
                    <a:pt x="729" y="168"/>
                    <a:pt x="731" y="170"/>
                    <a:pt x="732" y="171"/>
                  </a:cubicBezTo>
                  <a:cubicBezTo>
                    <a:pt x="731" y="169"/>
                    <a:pt x="730" y="168"/>
                    <a:pt x="728" y="166"/>
                  </a:cubicBezTo>
                  <a:close/>
                  <a:moveTo>
                    <a:pt x="737" y="187"/>
                  </a:moveTo>
                  <a:cubicBezTo>
                    <a:pt x="737" y="186"/>
                    <a:pt x="736" y="185"/>
                    <a:pt x="735" y="184"/>
                  </a:cubicBezTo>
                  <a:cubicBezTo>
                    <a:pt x="735" y="185"/>
                    <a:pt x="735" y="185"/>
                    <a:pt x="735" y="187"/>
                  </a:cubicBezTo>
                  <a:cubicBezTo>
                    <a:pt x="736" y="186"/>
                    <a:pt x="736" y="186"/>
                    <a:pt x="737" y="187"/>
                  </a:cubicBezTo>
                  <a:close/>
                  <a:moveTo>
                    <a:pt x="737" y="186"/>
                  </a:moveTo>
                  <a:cubicBezTo>
                    <a:pt x="737" y="187"/>
                    <a:pt x="738" y="188"/>
                    <a:pt x="739" y="190"/>
                  </a:cubicBezTo>
                  <a:cubicBezTo>
                    <a:pt x="738" y="188"/>
                    <a:pt x="738" y="187"/>
                    <a:pt x="737" y="186"/>
                  </a:cubicBezTo>
                  <a:close/>
                  <a:moveTo>
                    <a:pt x="745" y="199"/>
                  </a:moveTo>
                  <a:cubicBezTo>
                    <a:pt x="744" y="197"/>
                    <a:pt x="742" y="195"/>
                    <a:pt x="741" y="193"/>
                  </a:cubicBezTo>
                  <a:cubicBezTo>
                    <a:pt x="740" y="193"/>
                    <a:pt x="744" y="197"/>
                    <a:pt x="744" y="199"/>
                  </a:cubicBezTo>
                  <a:cubicBezTo>
                    <a:pt x="745" y="199"/>
                    <a:pt x="744" y="198"/>
                    <a:pt x="745" y="199"/>
                  </a:cubicBezTo>
                  <a:close/>
                  <a:moveTo>
                    <a:pt x="741" y="192"/>
                  </a:moveTo>
                  <a:cubicBezTo>
                    <a:pt x="742" y="194"/>
                    <a:pt x="744" y="196"/>
                    <a:pt x="745" y="198"/>
                  </a:cubicBezTo>
                  <a:cubicBezTo>
                    <a:pt x="745" y="196"/>
                    <a:pt x="743" y="194"/>
                    <a:pt x="741" y="192"/>
                  </a:cubicBezTo>
                  <a:close/>
                  <a:moveTo>
                    <a:pt x="745" y="196"/>
                  </a:moveTo>
                  <a:cubicBezTo>
                    <a:pt x="745" y="196"/>
                    <a:pt x="747" y="198"/>
                    <a:pt x="747" y="199"/>
                  </a:cubicBezTo>
                  <a:cubicBezTo>
                    <a:pt x="747" y="198"/>
                    <a:pt x="746" y="197"/>
                    <a:pt x="745" y="196"/>
                  </a:cubicBezTo>
                  <a:close/>
                  <a:moveTo>
                    <a:pt x="749" y="203"/>
                  </a:moveTo>
                  <a:cubicBezTo>
                    <a:pt x="747" y="201"/>
                    <a:pt x="747" y="199"/>
                    <a:pt x="746" y="198"/>
                  </a:cubicBezTo>
                  <a:cubicBezTo>
                    <a:pt x="746" y="199"/>
                    <a:pt x="747" y="201"/>
                    <a:pt x="749" y="203"/>
                  </a:cubicBezTo>
                  <a:close/>
                  <a:moveTo>
                    <a:pt x="750" y="207"/>
                  </a:moveTo>
                  <a:cubicBezTo>
                    <a:pt x="749" y="205"/>
                    <a:pt x="751" y="207"/>
                    <a:pt x="751" y="208"/>
                  </a:cubicBezTo>
                  <a:cubicBezTo>
                    <a:pt x="751" y="209"/>
                    <a:pt x="750" y="208"/>
                    <a:pt x="750" y="207"/>
                  </a:cubicBezTo>
                  <a:cubicBezTo>
                    <a:pt x="749" y="208"/>
                    <a:pt x="751" y="208"/>
                    <a:pt x="751" y="209"/>
                  </a:cubicBezTo>
                  <a:cubicBezTo>
                    <a:pt x="752" y="210"/>
                    <a:pt x="755" y="213"/>
                    <a:pt x="756" y="215"/>
                  </a:cubicBezTo>
                  <a:cubicBezTo>
                    <a:pt x="757" y="215"/>
                    <a:pt x="754" y="211"/>
                    <a:pt x="753" y="211"/>
                  </a:cubicBezTo>
                  <a:cubicBezTo>
                    <a:pt x="754" y="211"/>
                    <a:pt x="752" y="209"/>
                    <a:pt x="753" y="209"/>
                  </a:cubicBezTo>
                  <a:cubicBezTo>
                    <a:pt x="751" y="207"/>
                    <a:pt x="749" y="206"/>
                    <a:pt x="747" y="203"/>
                  </a:cubicBezTo>
                  <a:cubicBezTo>
                    <a:pt x="747" y="204"/>
                    <a:pt x="748" y="206"/>
                    <a:pt x="750" y="207"/>
                  </a:cubicBezTo>
                  <a:close/>
                  <a:moveTo>
                    <a:pt x="755" y="215"/>
                  </a:moveTo>
                  <a:cubicBezTo>
                    <a:pt x="755" y="214"/>
                    <a:pt x="755" y="215"/>
                    <a:pt x="755" y="216"/>
                  </a:cubicBezTo>
                  <a:cubicBezTo>
                    <a:pt x="755" y="217"/>
                    <a:pt x="756" y="217"/>
                    <a:pt x="757" y="218"/>
                  </a:cubicBezTo>
                  <a:cubicBezTo>
                    <a:pt x="757" y="218"/>
                    <a:pt x="757" y="218"/>
                    <a:pt x="757" y="218"/>
                  </a:cubicBezTo>
                  <a:cubicBezTo>
                    <a:pt x="757" y="216"/>
                    <a:pt x="757" y="216"/>
                    <a:pt x="757" y="216"/>
                  </a:cubicBezTo>
                  <a:cubicBezTo>
                    <a:pt x="756" y="216"/>
                    <a:pt x="756" y="217"/>
                    <a:pt x="755" y="215"/>
                  </a:cubicBezTo>
                  <a:close/>
                  <a:moveTo>
                    <a:pt x="756" y="219"/>
                  </a:moveTo>
                  <a:cubicBezTo>
                    <a:pt x="756" y="220"/>
                    <a:pt x="758" y="222"/>
                    <a:pt x="757" y="220"/>
                  </a:cubicBezTo>
                  <a:cubicBezTo>
                    <a:pt x="757" y="219"/>
                    <a:pt x="757" y="219"/>
                    <a:pt x="756" y="219"/>
                  </a:cubicBezTo>
                  <a:close/>
                  <a:moveTo>
                    <a:pt x="760" y="223"/>
                  </a:moveTo>
                  <a:cubicBezTo>
                    <a:pt x="760" y="222"/>
                    <a:pt x="759" y="221"/>
                    <a:pt x="758" y="220"/>
                  </a:cubicBezTo>
                  <a:cubicBezTo>
                    <a:pt x="757" y="220"/>
                    <a:pt x="759" y="222"/>
                    <a:pt x="759" y="222"/>
                  </a:cubicBezTo>
                  <a:cubicBezTo>
                    <a:pt x="759" y="222"/>
                    <a:pt x="759" y="222"/>
                    <a:pt x="760" y="223"/>
                  </a:cubicBezTo>
                  <a:close/>
                  <a:moveTo>
                    <a:pt x="6" y="330"/>
                  </a:moveTo>
                  <a:cubicBezTo>
                    <a:pt x="5" y="330"/>
                    <a:pt x="5" y="331"/>
                    <a:pt x="5" y="332"/>
                  </a:cubicBezTo>
                  <a:cubicBezTo>
                    <a:pt x="3" y="334"/>
                    <a:pt x="2" y="337"/>
                    <a:pt x="1" y="338"/>
                  </a:cubicBezTo>
                  <a:cubicBezTo>
                    <a:pt x="1" y="339"/>
                    <a:pt x="3" y="337"/>
                    <a:pt x="3" y="336"/>
                  </a:cubicBezTo>
                  <a:cubicBezTo>
                    <a:pt x="3" y="338"/>
                    <a:pt x="2" y="338"/>
                    <a:pt x="2" y="340"/>
                  </a:cubicBezTo>
                  <a:cubicBezTo>
                    <a:pt x="1" y="340"/>
                    <a:pt x="2" y="339"/>
                    <a:pt x="1" y="340"/>
                  </a:cubicBezTo>
                  <a:cubicBezTo>
                    <a:pt x="1" y="340"/>
                    <a:pt x="0" y="341"/>
                    <a:pt x="0" y="341"/>
                  </a:cubicBezTo>
                  <a:cubicBezTo>
                    <a:pt x="1" y="339"/>
                    <a:pt x="2" y="343"/>
                    <a:pt x="1" y="340"/>
                  </a:cubicBezTo>
                  <a:cubicBezTo>
                    <a:pt x="3" y="338"/>
                    <a:pt x="4" y="335"/>
                    <a:pt x="6" y="333"/>
                  </a:cubicBezTo>
                  <a:cubicBezTo>
                    <a:pt x="6" y="331"/>
                    <a:pt x="6" y="331"/>
                    <a:pt x="7" y="331"/>
                  </a:cubicBezTo>
                  <a:cubicBezTo>
                    <a:pt x="7" y="330"/>
                    <a:pt x="6" y="331"/>
                    <a:pt x="6" y="330"/>
                  </a:cubicBezTo>
                  <a:cubicBezTo>
                    <a:pt x="7" y="329"/>
                    <a:pt x="7" y="330"/>
                    <a:pt x="7" y="329"/>
                  </a:cubicBezTo>
                  <a:cubicBezTo>
                    <a:pt x="7" y="329"/>
                    <a:pt x="7" y="328"/>
                    <a:pt x="7" y="326"/>
                  </a:cubicBezTo>
                  <a:cubicBezTo>
                    <a:pt x="7" y="327"/>
                    <a:pt x="7" y="328"/>
                    <a:pt x="6" y="330"/>
                  </a:cubicBezTo>
                  <a:close/>
                  <a:moveTo>
                    <a:pt x="19" y="313"/>
                  </a:moveTo>
                  <a:cubicBezTo>
                    <a:pt x="19" y="314"/>
                    <a:pt x="18" y="315"/>
                    <a:pt x="18" y="316"/>
                  </a:cubicBezTo>
                  <a:cubicBezTo>
                    <a:pt x="19" y="315"/>
                    <a:pt x="19" y="313"/>
                    <a:pt x="20" y="312"/>
                  </a:cubicBezTo>
                  <a:cubicBezTo>
                    <a:pt x="19" y="313"/>
                    <a:pt x="20" y="312"/>
                    <a:pt x="19" y="313"/>
                  </a:cubicBezTo>
                  <a:close/>
                  <a:moveTo>
                    <a:pt x="150" y="113"/>
                  </a:moveTo>
                  <a:cubicBezTo>
                    <a:pt x="150" y="113"/>
                    <a:pt x="150" y="113"/>
                    <a:pt x="149" y="113"/>
                  </a:cubicBezTo>
                  <a:cubicBezTo>
                    <a:pt x="150" y="113"/>
                    <a:pt x="150" y="113"/>
                    <a:pt x="150" y="113"/>
                  </a:cubicBezTo>
                  <a:cubicBezTo>
                    <a:pt x="150" y="113"/>
                    <a:pt x="150" y="113"/>
                    <a:pt x="150" y="113"/>
                  </a:cubicBezTo>
                  <a:close/>
                  <a:moveTo>
                    <a:pt x="83" y="234"/>
                  </a:moveTo>
                  <a:cubicBezTo>
                    <a:pt x="83" y="235"/>
                    <a:pt x="82" y="235"/>
                    <a:pt x="82" y="236"/>
                  </a:cubicBezTo>
                  <a:cubicBezTo>
                    <a:pt x="82" y="235"/>
                    <a:pt x="83" y="235"/>
                    <a:pt x="83" y="234"/>
                  </a:cubicBezTo>
                  <a:close/>
                  <a:moveTo>
                    <a:pt x="72" y="249"/>
                  </a:moveTo>
                  <a:cubicBezTo>
                    <a:pt x="72" y="250"/>
                    <a:pt x="69" y="252"/>
                    <a:pt x="68" y="254"/>
                  </a:cubicBezTo>
                  <a:cubicBezTo>
                    <a:pt x="71" y="251"/>
                    <a:pt x="73" y="248"/>
                    <a:pt x="75" y="245"/>
                  </a:cubicBezTo>
                  <a:cubicBezTo>
                    <a:pt x="75" y="244"/>
                    <a:pt x="74" y="246"/>
                    <a:pt x="74" y="246"/>
                  </a:cubicBezTo>
                  <a:cubicBezTo>
                    <a:pt x="73" y="247"/>
                    <a:pt x="73" y="248"/>
                    <a:pt x="72" y="249"/>
                  </a:cubicBezTo>
                  <a:close/>
                  <a:moveTo>
                    <a:pt x="150" y="113"/>
                  </a:moveTo>
                  <a:cubicBezTo>
                    <a:pt x="150" y="113"/>
                    <a:pt x="151" y="112"/>
                    <a:pt x="151" y="112"/>
                  </a:cubicBezTo>
                  <a:cubicBezTo>
                    <a:pt x="151" y="111"/>
                    <a:pt x="150" y="112"/>
                    <a:pt x="150" y="113"/>
                  </a:cubicBezTo>
                  <a:close/>
                  <a:moveTo>
                    <a:pt x="165" y="89"/>
                  </a:moveTo>
                  <a:cubicBezTo>
                    <a:pt x="165" y="89"/>
                    <a:pt x="166" y="88"/>
                    <a:pt x="166" y="89"/>
                  </a:cubicBezTo>
                  <a:cubicBezTo>
                    <a:pt x="168" y="86"/>
                    <a:pt x="172" y="84"/>
                    <a:pt x="175" y="82"/>
                  </a:cubicBezTo>
                  <a:cubicBezTo>
                    <a:pt x="172" y="83"/>
                    <a:pt x="169" y="85"/>
                    <a:pt x="167" y="87"/>
                  </a:cubicBezTo>
                  <a:cubicBezTo>
                    <a:pt x="166" y="87"/>
                    <a:pt x="167" y="87"/>
                    <a:pt x="167" y="87"/>
                  </a:cubicBezTo>
                  <a:cubicBezTo>
                    <a:pt x="167" y="88"/>
                    <a:pt x="166" y="88"/>
                    <a:pt x="165" y="89"/>
                  </a:cubicBezTo>
                  <a:close/>
                  <a:moveTo>
                    <a:pt x="46" y="284"/>
                  </a:moveTo>
                  <a:cubicBezTo>
                    <a:pt x="45" y="284"/>
                    <a:pt x="44" y="285"/>
                    <a:pt x="44" y="286"/>
                  </a:cubicBezTo>
                  <a:cubicBezTo>
                    <a:pt x="45" y="286"/>
                    <a:pt x="45" y="284"/>
                    <a:pt x="46" y="284"/>
                  </a:cubicBezTo>
                  <a:close/>
                  <a:moveTo>
                    <a:pt x="75" y="235"/>
                  </a:moveTo>
                  <a:cubicBezTo>
                    <a:pt x="75" y="234"/>
                    <a:pt x="75" y="235"/>
                    <a:pt x="74" y="236"/>
                  </a:cubicBezTo>
                  <a:cubicBezTo>
                    <a:pt x="74" y="237"/>
                    <a:pt x="74" y="237"/>
                    <a:pt x="74" y="237"/>
                  </a:cubicBezTo>
                  <a:cubicBezTo>
                    <a:pt x="74" y="237"/>
                    <a:pt x="74" y="236"/>
                    <a:pt x="75" y="236"/>
                  </a:cubicBezTo>
                  <a:cubicBezTo>
                    <a:pt x="75" y="236"/>
                    <a:pt x="75" y="236"/>
                    <a:pt x="75" y="235"/>
                  </a:cubicBezTo>
                  <a:close/>
                  <a:moveTo>
                    <a:pt x="35" y="265"/>
                  </a:moveTo>
                  <a:cubicBezTo>
                    <a:pt x="36" y="264"/>
                    <a:pt x="35" y="265"/>
                    <a:pt x="35" y="264"/>
                  </a:cubicBezTo>
                  <a:cubicBezTo>
                    <a:pt x="34" y="265"/>
                    <a:pt x="35" y="265"/>
                    <a:pt x="34" y="266"/>
                  </a:cubicBezTo>
                  <a:cubicBezTo>
                    <a:pt x="33" y="268"/>
                    <a:pt x="35" y="265"/>
                    <a:pt x="35" y="265"/>
                  </a:cubicBezTo>
                  <a:close/>
                  <a:moveTo>
                    <a:pt x="52" y="251"/>
                  </a:moveTo>
                  <a:cubicBezTo>
                    <a:pt x="52" y="250"/>
                    <a:pt x="51" y="252"/>
                    <a:pt x="51" y="252"/>
                  </a:cubicBezTo>
                  <a:cubicBezTo>
                    <a:pt x="51" y="253"/>
                    <a:pt x="51" y="253"/>
                    <a:pt x="51" y="253"/>
                  </a:cubicBezTo>
                  <a:cubicBezTo>
                    <a:pt x="51" y="252"/>
                    <a:pt x="52" y="252"/>
                    <a:pt x="52" y="251"/>
                  </a:cubicBezTo>
                  <a:close/>
                  <a:moveTo>
                    <a:pt x="47" y="254"/>
                  </a:moveTo>
                  <a:cubicBezTo>
                    <a:pt x="46" y="254"/>
                    <a:pt x="47" y="253"/>
                    <a:pt x="46" y="254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46" y="255"/>
                    <a:pt x="46" y="254"/>
                    <a:pt x="47" y="254"/>
                  </a:cubicBezTo>
                  <a:cubicBezTo>
                    <a:pt x="47" y="253"/>
                    <a:pt x="47" y="254"/>
                    <a:pt x="47" y="254"/>
                  </a:cubicBezTo>
                  <a:close/>
                  <a:moveTo>
                    <a:pt x="86" y="226"/>
                  </a:moveTo>
                  <a:cubicBezTo>
                    <a:pt x="87" y="225"/>
                    <a:pt x="86" y="225"/>
                    <a:pt x="86" y="225"/>
                  </a:cubicBezTo>
                  <a:cubicBezTo>
                    <a:pt x="87" y="224"/>
                    <a:pt x="87" y="225"/>
                    <a:pt x="87" y="224"/>
                  </a:cubicBezTo>
                  <a:cubicBezTo>
                    <a:pt x="88" y="222"/>
                    <a:pt x="89" y="221"/>
                    <a:pt x="90" y="220"/>
                  </a:cubicBezTo>
                  <a:cubicBezTo>
                    <a:pt x="90" y="219"/>
                    <a:pt x="90" y="219"/>
                    <a:pt x="90" y="219"/>
                  </a:cubicBezTo>
                  <a:cubicBezTo>
                    <a:pt x="90" y="220"/>
                    <a:pt x="88" y="222"/>
                    <a:pt x="86" y="224"/>
                  </a:cubicBezTo>
                  <a:cubicBezTo>
                    <a:pt x="86" y="225"/>
                    <a:pt x="85" y="226"/>
                    <a:pt x="86" y="226"/>
                  </a:cubicBezTo>
                  <a:close/>
                  <a:moveTo>
                    <a:pt x="43" y="255"/>
                  </a:moveTo>
                  <a:cubicBezTo>
                    <a:pt x="45" y="251"/>
                    <a:pt x="46" y="249"/>
                    <a:pt x="48" y="245"/>
                  </a:cubicBezTo>
                  <a:cubicBezTo>
                    <a:pt x="48" y="246"/>
                    <a:pt x="47" y="247"/>
                    <a:pt x="47" y="246"/>
                  </a:cubicBezTo>
                  <a:cubicBezTo>
                    <a:pt x="46" y="247"/>
                    <a:pt x="47" y="247"/>
                    <a:pt x="46" y="248"/>
                  </a:cubicBezTo>
                  <a:cubicBezTo>
                    <a:pt x="46" y="248"/>
                    <a:pt x="43" y="252"/>
                    <a:pt x="44" y="251"/>
                  </a:cubicBezTo>
                  <a:cubicBezTo>
                    <a:pt x="43" y="251"/>
                    <a:pt x="43" y="254"/>
                    <a:pt x="43" y="255"/>
                  </a:cubicBezTo>
                  <a:close/>
                  <a:moveTo>
                    <a:pt x="103" y="210"/>
                  </a:moveTo>
                  <a:cubicBezTo>
                    <a:pt x="99" y="215"/>
                    <a:pt x="99" y="215"/>
                    <a:pt x="99" y="215"/>
                  </a:cubicBezTo>
                  <a:cubicBezTo>
                    <a:pt x="100" y="215"/>
                    <a:pt x="102" y="212"/>
                    <a:pt x="103" y="210"/>
                  </a:cubicBezTo>
                  <a:close/>
                  <a:moveTo>
                    <a:pt x="5" y="281"/>
                  </a:moveTo>
                  <a:cubicBezTo>
                    <a:pt x="5" y="281"/>
                    <a:pt x="5" y="282"/>
                    <a:pt x="4" y="282"/>
                  </a:cubicBezTo>
                  <a:cubicBezTo>
                    <a:pt x="5" y="282"/>
                    <a:pt x="4" y="283"/>
                    <a:pt x="4" y="284"/>
                  </a:cubicBezTo>
                  <a:cubicBezTo>
                    <a:pt x="5" y="282"/>
                    <a:pt x="5" y="282"/>
                    <a:pt x="5" y="281"/>
                  </a:cubicBezTo>
                  <a:close/>
                  <a:moveTo>
                    <a:pt x="48" y="248"/>
                  </a:moveTo>
                  <a:cubicBezTo>
                    <a:pt x="48" y="246"/>
                    <a:pt x="49" y="246"/>
                    <a:pt x="49" y="244"/>
                  </a:cubicBezTo>
                  <a:cubicBezTo>
                    <a:pt x="48" y="245"/>
                    <a:pt x="48" y="246"/>
                    <a:pt x="48" y="248"/>
                  </a:cubicBezTo>
                  <a:close/>
                  <a:moveTo>
                    <a:pt x="94" y="213"/>
                  </a:moveTo>
                  <a:cubicBezTo>
                    <a:pt x="94" y="212"/>
                    <a:pt x="93" y="214"/>
                    <a:pt x="92" y="214"/>
                  </a:cubicBezTo>
                  <a:cubicBezTo>
                    <a:pt x="92" y="215"/>
                    <a:pt x="92" y="214"/>
                    <a:pt x="92" y="215"/>
                  </a:cubicBezTo>
                  <a:cubicBezTo>
                    <a:pt x="93" y="214"/>
                    <a:pt x="93" y="214"/>
                    <a:pt x="94" y="213"/>
                  </a:cubicBezTo>
                  <a:close/>
                  <a:moveTo>
                    <a:pt x="25" y="257"/>
                  </a:moveTo>
                  <a:cubicBezTo>
                    <a:pt x="26" y="256"/>
                    <a:pt x="26" y="256"/>
                    <a:pt x="27" y="256"/>
                  </a:cubicBezTo>
                  <a:cubicBezTo>
                    <a:pt x="27" y="255"/>
                    <a:pt x="27" y="256"/>
                    <a:pt x="27" y="256"/>
                  </a:cubicBezTo>
                  <a:cubicBezTo>
                    <a:pt x="27" y="255"/>
                    <a:pt x="27" y="254"/>
                    <a:pt x="27" y="254"/>
                  </a:cubicBezTo>
                  <a:cubicBezTo>
                    <a:pt x="27" y="255"/>
                    <a:pt x="26" y="256"/>
                    <a:pt x="25" y="257"/>
                  </a:cubicBezTo>
                  <a:close/>
                  <a:moveTo>
                    <a:pt x="55" y="226"/>
                  </a:moveTo>
                  <a:cubicBezTo>
                    <a:pt x="55" y="225"/>
                    <a:pt x="55" y="225"/>
                    <a:pt x="55" y="224"/>
                  </a:cubicBezTo>
                  <a:cubicBezTo>
                    <a:pt x="55" y="226"/>
                    <a:pt x="53" y="228"/>
                    <a:pt x="53" y="228"/>
                  </a:cubicBezTo>
                  <a:cubicBezTo>
                    <a:pt x="54" y="227"/>
                    <a:pt x="54" y="227"/>
                    <a:pt x="55" y="226"/>
                  </a:cubicBezTo>
                  <a:close/>
                  <a:moveTo>
                    <a:pt x="117" y="186"/>
                  </a:moveTo>
                  <a:cubicBezTo>
                    <a:pt x="117" y="187"/>
                    <a:pt x="117" y="188"/>
                    <a:pt x="116" y="188"/>
                  </a:cubicBezTo>
                  <a:cubicBezTo>
                    <a:pt x="116" y="188"/>
                    <a:pt x="115" y="189"/>
                    <a:pt x="117" y="189"/>
                  </a:cubicBezTo>
                  <a:cubicBezTo>
                    <a:pt x="117" y="188"/>
                    <a:pt x="117" y="187"/>
                    <a:pt x="118" y="187"/>
                  </a:cubicBezTo>
                  <a:cubicBezTo>
                    <a:pt x="118" y="186"/>
                    <a:pt x="117" y="188"/>
                    <a:pt x="117" y="188"/>
                  </a:cubicBezTo>
                  <a:cubicBezTo>
                    <a:pt x="116" y="188"/>
                    <a:pt x="118" y="186"/>
                    <a:pt x="117" y="186"/>
                  </a:cubicBezTo>
                  <a:close/>
                  <a:moveTo>
                    <a:pt x="121" y="184"/>
                  </a:moveTo>
                  <a:cubicBezTo>
                    <a:pt x="122" y="183"/>
                    <a:pt x="123" y="181"/>
                    <a:pt x="124" y="181"/>
                  </a:cubicBezTo>
                  <a:cubicBezTo>
                    <a:pt x="125" y="180"/>
                    <a:pt x="123" y="181"/>
                    <a:pt x="124" y="180"/>
                  </a:cubicBezTo>
                  <a:cubicBezTo>
                    <a:pt x="123" y="182"/>
                    <a:pt x="122" y="183"/>
                    <a:pt x="121" y="184"/>
                  </a:cubicBezTo>
                  <a:close/>
                  <a:moveTo>
                    <a:pt x="126" y="177"/>
                  </a:moveTo>
                  <a:cubicBezTo>
                    <a:pt x="125" y="178"/>
                    <a:pt x="125" y="178"/>
                    <a:pt x="125" y="178"/>
                  </a:cubicBezTo>
                  <a:cubicBezTo>
                    <a:pt x="125" y="179"/>
                    <a:pt x="125" y="178"/>
                    <a:pt x="124" y="179"/>
                  </a:cubicBezTo>
                  <a:cubicBezTo>
                    <a:pt x="123" y="180"/>
                    <a:pt x="122" y="182"/>
                    <a:pt x="120" y="183"/>
                  </a:cubicBezTo>
                  <a:cubicBezTo>
                    <a:pt x="121" y="183"/>
                    <a:pt x="123" y="180"/>
                    <a:pt x="124" y="180"/>
                  </a:cubicBezTo>
                  <a:cubicBezTo>
                    <a:pt x="125" y="179"/>
                    <a:pt x="126" y="178"/>
                    <a:pt x="127" y="178"/>
                  </a:cubicBezTo>
                  <a:cubicBezTo>
                    <a:pt x="128" y="176"/>
                    <a:pt x="128" y="176"/>
                    <a:pt x="129" y="175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127" y="177"/>
                    <a:pt x="128" y="176"/>
                    <a:pt x="127" y="176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26" y="177"/>
                    <a:pt x="127" y="176"/>
                    <a:pt x="126" y="177"/>
                  </a:cubicBezTo>
                  <a:close/>
                  <a:moveTo>
                    <a:pt x="37" y="219"/>
                  </a:moveTo>
                  <a:cubicBezTo>
                    <a:pt x="37" y="219"/>
                    <a:pt x="38" y="218"/>
                    <a:pt x="38" y="219"/>
                  </a:cubicBezTo>
                  <a:cubicBezTo>
                    <a:pt x="38" y="218"/>
                    <a:pt x="38" y="218"/>
                    <a:pt x="38" y="217"/>
                  </a:cubicBezTo>
                  <a:cubicBezTo>
                    <a:pt x="38" y="218"/>
                    <a:pt x="37" y="219"/>
                    <a:pt x="37" y="219"/>
                  </a:cubicBezTo>
                  <a:cubicBezTo>
                    <a:pt x="37" y="220"/>
                    <a:pt x="37" y="219"/>
                    <a:pt x="37" y="219"/>
                  </a:cubicBezTo>
                  <a:close/>
                  <a:moveTo>
                    <a:pt x="61" y="191"/>
                  </a:moveTo>
                  <a:cubicBezTo>
                    <a:pt x="60" y="192"/>
                    <a:pt x="60" y="194"/>
                    <a:pt x="59" y="195"/>
                  </a:cubicBezTo>
                  <a:cubicBezTo>
                    <a:pt x="59" y="195"/>
                    <a:pt x="62" y="192"/>
                    <a:pt x="63" y="190"/>
                  </a:cubicBezTo>
                  <a:cubicBezTo>
                    <a:pt x="62" y="190"/>
                    <a:pt x="61" y="192"/>
                    <a:pt x="61" y="191"/>
                  </a:cubicBezTo>
                  <a:close/>
                  <a:moveTo>
                    <a:pt x="71" y="181"/>
                  </a:moveTo>
                  <a:cubicBezTo>
                    <a:pt x="70" y="183"/>
                    <a:pt x="72" y="181"/>
                    <a:pt x="71" y="182"/>
                  </a:cubicBezTo>
                  <a:cubicBezTo>
                    <a:pt x="72" y="181"/>
                    <a:pt x="73" y="181"/>
                    <a:pt x="74" y="179"/>
                  </a:cubicBezTo>
                  <a:cubicBezTo>
                    <a:pt x="73" y="179"/>
                    <a:pt x="71" y="182"/>
                    <a:pt x="71" y="181"/>
                  </a:cubicBezTo>
                  <a:close/>
                  <a:moveTo>
                    <a:pt x="127" y="146"/>
                  </a:moveTo>
                  <a:cubicBezTo>
                    <a:pt x="127" y="147"/>
                    <a:pt x="128" y="146"/>
                    <a:pt x="128" y="145"/>
                  </a:cubicBezTo>
                  <a:cubicBezTo>
                    <a:pt x="129" y="145"/>
                    <a:pt x="128" y="145"/>
                    <a:pt x="129" y="145"/>
                  </a:cubicBezTo>
                  <a:cubicBezTo>
                    <a:pt x="129" y="144"/>
                    <a:pt x="129" y="144"/>
                    <a:pt x="129" y="144"/>
                  </a:cubicBezTo>
                  <a:cubicBezTo>
                    <a:pt x="128" y="145"/>
                    <a:pt x="128" y="145"/>
                    <a:pt x="128" y="145"/>
                  </a:cubicBezTo>
                  <a:cubicBezTo>
                    <a:pt x="129" y="145"/>
                    <a:pt x="128" y="146"/>
                    <a:pt x="128" y="146"/>
                  </a:cubicBezTo>
                  <a:cubicBezTo>
                    <a:pt x="127" y="146"/>
                    <a:pt x="128" y="146"/>
                    <a:pt x="127" y="146"/>
                  </a:cubicBezTo>
                  <a:close/>
                  <a:moveTo>
                    <a:pt x="98" y="153"/>
                  </a:moveTo>
                  <a:cubicBezTo>
                    <a:pt x="98" y="153"/>
                    <a:pt x="98" y="153"/>
                    <a:pt x="97" y="154"/>
                  </a:cubicBezTo>
                  <a:cubicBezTo>
                    <a:pt x="98" y="154"/>
                    <a:pt x="100" y="152"/>
                    <a:pt x="100" y="151"/>
                  </a:cubicBezTo>
                  <a:cubicBezTo>
                    <a:pt x="101" y="152"/>
                    <a:pt x="103" y="151"/>
                    <a:pt x="104" y="150"/>
                  </a:cubicBezTo>
                  <a:cubicBezTo>
                    <a:pt x="103" y="150"/>
                    <a:pt x="102" y="150"/>
                    <a:pt x="101" y="150"/>
                  </a:cubicBezTo>
                  <a:cubicBezTo>
                    <a:pt x="102" y="151"/>
                    <a:pt x="100" y="151"/>
                    <a:pt x="98" y="153"/>
                  </a:cubicBezTo>
                  <a:close/>
                  <a:moveTo>
                    <a:pt x="107" y="148"/>
                  </a:moveTo>
                  <a:cubicBezTo>
                    <a:pt x="107" y="148"/>
                    <a:pt x="109" y="145"/>
                    <a:pt x="111" y="144"/>
                  </a:cubicBezTo>
                  <a:cubicBezTo>
                    <a:pt x="111" y="143"/>
                    <a:pt x="109" y="146"/>
                    <a:pt x="109" y="144"/>
                  </a:cubicBezTo>
                  <a:cubicBezTo>
                    <a:pt x="109" y="145"/>
                    <a:pt x="108" y="147"/>
                    <a:pt x="107" y="148"/>
                  </a:cubicBezTo>
                  <a:close/>
                  <a:moveTo>
                    <a:pt x="106" y="146"/>
                  </a:moveTo>
                  <a:cubicBezTo>
                    <a:pt x="106" y="146"/>
                    <a:pt x="105" y="146"/>
                    <a:pt x="105" y="147"/>
                  </a:cubicBezTo>
                  <a:cubicBezTo>
                    <a:pt x="104" y="147"/>
                    <a:pt x="104" y="148"/>
                    <a:pt x="103" y="149"/>
                  </a:cubicBezTo>
                  <a:cubicBezTo>
                    <a:pt x="102" y="150"/>
                    <a:pt x="103" y="149"/>
                    <a:pt x="104" y="148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5" y="148"/>
                    <a:pt x="105" y="148"/>
                    <a:pt x="106" y="147"/>
                  </a:cubicBezTo>
                  <a:cubicBezTo>
                    <a:pt x="105" y="148"/>
                    <a:pt x="104" y="147"/>
                    <a:pt x="106" y="146"/>
                  </a:cubicBezTo>
                  <a:close/>
                  <a:moveTo>
                    <a:pt x="116" y="137"/>
                  </a:moveTo>
                  <a:cubicBezTo>
                    <a:pt x="115" y="137"/>
                    <a:pt x="115" y="138"/>
                    <a:pt x="114" y="138"/>
                  </a:cubicBezTo>
                  <a:cubicBezTo>
                    <a:pt x="114" y="139"/>
                    <a:pt x="115" y="138"/>
                    <a:pt x="114" y="139"/>
                  </a:cubicBezTo>
                  <a:cubicBezTo>
                    <a:pt x="115" y="138"/>
                    <a:pt x="115" y="138"/>
                    <a:pt x="116" y="137"/>
                  </a:cubicBezTo>
                  <a:close/>
                  <a:moveTo>
                    <a:pt x="124" y="124"/>
                  </a:moveTo>
                  <a:cubicBezTo>
                    <a:pt x="125" y="123"/>
                    <a:pt x="125" y="123"/>
                    <a:pt x="125" y="123"/>
                  </a:cubicBezTo>
                  <a:cubicBezTo>
                    <a:pt x="124" y="123"/>
                    <a:pt x="124" y="123"/>
                    <a:pt x="125" y="122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4" y="123"/>
                    <a:pt x="124" y="123"/>
                    <a:pt x="123" y="124"/>
                  </a:cubicBezTo>
                  <a:cubicBezTo>
                    <a:pt x="124" y="123"/>
                    <a:pt x="123" y="125"/>
                    <a:pt x="124" y="124"/>
                  </a:cubicBezTo>
                  <a:close/>
                  <a:moveTo>
                    <a:pt x="148" y="111"/>
                  </a:moveTo>
                  <a:cubicBezTo>
                    <a:pt x="148" y="112"/>
                    <a:pt x="148" y="112"/>
                    <a:pt x="147" y="112"/>
                  </a:cubicBezTo>
                  <a:cubicBezTo>
                    <a:pt x="147" y="113"/>
                    <a:pt x="148" y="113"/>
                    <a:pt x="148" y="112"/>
                  </a:cubicBezTo>
                  <a:cubicBezTo>
                    <a:pt x="148" y="112"/>
                    <a:pt x="148" y="113"/>
                    <a:pt x="148" y="113"/>
                  </a:cubicBezTo>
                  <a:cubicBezTo>
                    <a:pt x="149" y="113"/>
                    <a:pt x="149" y="111"/>
                    <a:pt x="148" y="111"/>
                  </a:cubicBezTo>
                  <a:close/>
                  <a:moveTo>
                    <a:pt x="188" y="98"/>
                  </a:moveTo>
                  <a:cubicBezTo>
                    <a:pt x="187" y="99"/>
                    <a:pt x="186" y="100"/>
                    <a:pt x="185" y="100"/>
                  </a:cubicBezTo>
                  <a:cubicBezTo>
                    <a:pt x="185" y="100"/>
                    <a:pt x="186" y="100"/>
                    <a:pt x="185" y="101"/>
                  </a:cubicBezTo>
                  <a:cubicBezTo>
                    <a:pt x="186" y="100"/>
                    <a:pt x="186" y="100"/>
                    <a:pt x="186" y="100"/>
                  </a:cubicBezTo>
                  <a:cubicBezTo>
                    <a:pt x="186" y="99"/>
                    <a:pt x="188" y="100"/>
                    <a:pt x="188" y="98"/>
                  </a:cubicBezTo>
                  <a:close/>
                  <a:moveTo>
                    <a:pt x="156" y="94"/>
                  </a:moveTo>
                  <a:cubicBezTo>
                    <a:pt x="156" y="94"/>
                    <a:pt x="152" y="97"/>
                    <a:pt x="152" y="98"/>
                  </a:cubicBezTo>
                  <a:cubicBezTo>
                    <a:pt x="150" y="98"/>
                    <a:pt x="149" y="99"/>
                    <a:pt x="148" y="100"/>
                  </a:cubicBezTo>
                  <a:cubicBezTo>
                    <a:pt x="150" y="100"/>
                    <a:pt x="151" y="98"/>
                    <a:pt x="153" y="98"/>
                  </a:cubicBezTo>
                  <a:cubicBezTo>
                    <a:pt x="153" y="97"/>
                    <a:pt x="155" y="96"/>
                    <a:pt x="156" y="94"/>
                  </a:cubicBezTo>
                  <a:close/>
                  <a:moveTo>
                    <a:pt x="158" y="93"/>
                  </a:moveTo>
                  <a:cubicBezTo>
                    <a:pt x="157" y="94"/>
                    <a:pt x="156" y="94"/>
                    <a:pt x="156" y="96"/>
                  </a:cubicBezTo>
                  <a:cubicBezTo>
                    <a:pt x="157" y="95"/>
                    <a:pt x="158" y="93"/>
                    <a:pt x="160" y="92"/>
                  </a:cubicBezTo>
                  <a:cubicBezTo>
                    <a:pt x="160" y="91"/>
                    <a:pt x="165" y="89"/>
                    <a:pt x="166" y="87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5" y="88"/>
                    <a:pt x="164" y="89"/>
                    <a:pt x="162" y="89"/>
                  </a:cubicBezTo>
                  <a:cubicBezTo>
                    <a:pt x="161" y="91"/>
                    <a:pt x="159" y="92"/>
                    <a:pt x="157" y="94"/>
                  </a:cubicBezTo>
                  <a:cubicBezTo>
                    <a:pt x="157" y="94"/>
                    <a:pt x="158" y="93"/>
                    <a:pt x="158" y="93"/>
                  </a:cubicBezTo>
                  <a:close/>
                  <a:moveTo>
                    <a:pt x="160" y="90"/>
                  </a:moveTo>
                  <a:cubicBezTo>
                    <a:pt x="157" y="92"/>
                    <a:pt x="154" y="95"/>
                    <a:pt x="151" y="96"/>
                  </a:cubicBezTo>
                  <a:cubicBezTo>
                    <a:pt x="152" y="96"/>
                    <a:pt x="159" y="91"/>
                    <a:pt x="160" y="90"/>
                  </a:cubicBezTo>
                  <a:close/>
                  <a:moveTo>
                    <a:pt x="173" y="81"/>
                  </a:moveTo>
                  <a:cubicBezTo>
                    <a:pt x="174" y="80"/>
                    <a:pt x="175" y="80"/>
                    <a:pt x="176" y="79"/>
                  </a:cubicBezTo>
                  <a:cubicBezTo>
                    <a:pt x="176" y="79"/>
                    <a:pt x="174" y="80"/>
                    <a:pt x="173" y="81"/>
                  </a:cubicBezTo>
                  <a:close/>
                  <a:moveTo>
                    <a:pt x="190" y="69"/>
                  </a:moveTo>
                  <a:cubicBezTo>
                    <a:pt x="191" y="69"/>
                    <a:pt x="190" y="70"/>
                    <a:pt x="189" y="71"/>
                  </a:cubicBezTo>
                  <a:cubicBezTo>
                    <a:pt x="191" y="70"/>
                    <a:pt x="195" y="67"/>
                    <a:pt x="198" y="65"/>
                  </a:cubicBezTo>
                  <a:cubicBezTo>
                    <a:pt x="196" y="66"/>
                    <a:pt x="195" y="67"/>
                    <a:pt x="195" y="67"/>
                  </a:cubicBezTo>
                  <a:cubicBezTo>
                    <a:pt x="195" y="68"/>
                    <a:pt x="192" y="68"/>
                    <a:pt x="191" y="69"/>
                  </a:cubicBezTo>
                  <a:cubicBezTo>
                    <a:pt x="190" y="70"/>
                    <a:pt x="192" y="68"/>
                    <a:pt x="190" y="69"/>
                  </a:cubicBezTo>
                  <a:close/>
                  <a:moveTo>
                    <a:pt x="191" y="68"/>
                  </a:moveTo>
                  <a:cubicBezTo>
                    <a:pt x="191" y="67"/>
                    <a:pt x="190" y="69"/>
                    <a:pt x="189" y="69"/>
                  </a:cubicBezTo>
                  <a:cubicBezTo>
                    <a:pt x="189" y="70"/>
                    <a:pt x="189" y="70"/>
                    <a:pt x="187" y="70"/>
                  </a:cubicBezTo>
                  <a:cubicBezTo>
                    <a:pt x="188" y="71"/>
                    <a:pt x="190" y="69"/>
                    <a:pt x="191" y="68"/>
                  </a:cubicBezTo>
                  <a:close/>
                  <a:moveTo>
                    <a:pt x="198" y="65"/>
                  </a:moveTo>
                  <a:cubicBezTo>
                    <a:pt x="201" y="64"/>
                    <a:pt x="203" y="63"/>
                    <a:pt x="205" y="62"/>
                  </a:cubicBezTo>
                  <a:cubicBezTo>
                    <a:pt x="203" y="61"/>
                    <a:pt x="200" y="64"/>
                    <a:pt x="198" y="65"/>
                  </a:cubicBezTo>
                  <a:close/>
                  <a:moveTo>
                    <a:pt x="235" y="46"/>
                  </a:moveTo>
                  <a:cubicBezTo>
                    <a:pt x="234" y="46"/>
                    <a:pt x="234" y="46"/>
                    <a:pt x="234" y="46"/>
                  </a:cubicBezTo>
                  <a:cubicBezTo>
                    <a:pt x="233" y="47"/>
                    <a:pt x="232" y="47"/>
                    <a:pt x="231" y="47"/>
                  </a:cubicBezTo>
                  <a:cubicBezTo>
                    <a:pt x="232" y="47"/>
                    <a:pt x="233" y="46"/>
                    <a:pt x="235" y="46"/>
                  </a:cubicBezTo>
                  <a:close/>
                  <a:moveTo>
                    <a:pt x="249" y="37"/>
                  </a:moveTo>
                  <a:cubicBezTo>
                    <a:pt x="247" y="39"/>
                    <a:pt x="247" y="39"/>
                    <a:pt x="247" y="39"/>
                  </a:cubicBezTo>
                  <a:cubicBezTo>
                    <a:pt x="248" y="38"/>
                    <a:pt x="248" y="37"/>
                    <a:pt x="250" y="37"/>
                  </a:cubicBezTo>
                  <a:cubicBezTo>
                    <a:pt x="251" y="36"/>
                    <a:pt x="249" y="37"/>
                    <a:pt x="249" y="37"/>
                  </a:cubicBezTo>
                  <a:close/>
                  <a:moveTo>
                    <a:pt x="271" y="29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69" y="29"/>
                    <a:pt x="267" y="29"/>
                  </a:cubicBezTo>
                  <a:cubicBezTo>
                    <a:pt x="268" y="30"/>
                    <a:pt x="269" y="28"/>
                    <a:pt x="271" y="29"/>
                  </a:cubicBezTo>
                  <a:close/>
                  <a:moveTo>
                    <a:pt x="299" y="18"/>
                  </a:moveTo>
                  <a:cubicBezTo>
                    <a:pt x="299" y="18"/>
                    <a:pt x="298" y="18"/>
                    <a:pt x="298" y="19"/>
                  </a:cubicBezTo>
                  <a:cubicBezTo>
                    <a:pt x="300" y="18"/>
                    <a:pt x="301" y="18"/>
                    <a:pt x="302" y="18"/>
                  </a:cubicBezTo>
                  <a:cubicBezTo>
                    <a:pt x="303" y="16"/>
                    <a:pt x="305" y="16"/>
                    <a:pt x="307" y="16"/>
                  </a:cubicBezTo>
                  <a:cubicBezTo>
                    <a:pt x="308" y="15"/>
                    <a:pt x="306" y="15"/>
                    <a:pt x="307" y="15"/>
                  </a:cubicBezTo>
                  <a:cubicBezTo>
                    <a:pt x="305" y="16"/>
                    <a:pt x="303" y="16"/>
                    <a:pt x="302" y="17"/>
                  </a:cubicBezTo>
                  <a:cubicBezTo>
                    <a:pt x="301" y="17"/>
                    <a:pt x="301" y="17"/>
                    <a:pt x="300" y="17"/>
                  </a:cubicBezTo>
                  <a:cubicBezTo>
                    <a:pt x="301" y="17"/>
                    <a:pt x="299" y="18"/>
                    <a:pt x="298" y="18"/>
                  </a:cubicBezTo>
                  <a:cubicBezTo>
                    <a:pt x="297" y="18"/>
                    <a:pt x="298" y="18"/>
                    <a:pt x="299" y="18"/>
                  </a:cubicBezTo>
                  <a:close/>
                  <a:moveTo>
                    <a:pt x="358" y="4"/>
                  </a:moveTo>
                  <a:cubicBezTo>
                    <a:pt x="357" y="4"/>
                    <a:pt x="355" y="4"/>
                    <a:pt x="354" y="5"/>
                  </a:cubicBezTo>
                  <a:cubicBezTo>
                    <a:pt x="355" y="5"/>
                    <a:pt x="357" y="4"/>
                    <a:pt x="359" y="4"/>
                  </a:cubicBezTo>
                  <a:cubicBezTo>
                    <a:pt x="359" y="4"/>
                    <a:pt x="358" y="4"/>
                    <a:pt x="358" y="4"/>
                  </a:cubicBezTo>
                  <a:close/>
                  <a:moveTo>
                    <a:pt x="395" y="0"/>
                  </a:moveTo>
                  <a:cubicBezTo>
                    <a:pt x="393" y="0"/>
                    <a:pt x="392" y="0"/>
                    <a:pt x="390" y="0"/>
                  </a:cubicBezTo>
                  <a:cubicBezTo>
                    <a:pt x="390" y="0"/>
                    <a:pt x="394" y="0"/>
                    <a:pt x="395" y="0"/>
                  </a:cubicBezTo>
                  <a:close/>
                  <a:moveTo>
                    <a:pt x="425" y="1"/>
                  </a:moveTo>
                  <a:cubicBezTo>
                    <a:pt x="425" y="1"/>
                    <a:pt x="423" y="1"/>
                    <a:pt x="425" y="1"/>
                  </a:cubicBezTo>
                  <a:cubicBezTo>
                    <a:pt x="425" y="1"/>
                    <a:pt x="425" y="1"/>
                    <a:pt x="426" y="0"/>
                  </a:cubicBezTo>
                  <a:cubicBezTo>
                    <a:pt x="425" y="0"/>
                    <a:pt x="424" y="0"/>
                    <a:pt x="423" y="1"/>
                  </a:cubicBezTo>
                  <a:cubicBezTo>
                    <a:pt x="423" y="1"/>
                    <a:pt x="424" y="1"/>
                    <a:pt x="425" y="1"/>
                  </a:cubicBezTo>
                  <a:close/>
                  <a:moveTo>
                    <a:pt x="559" y="30"/>
                  </a:moveTo>
                  <a:cubicBezTo>
                    <a:pt x="559" y="30"/>
                    <a:pt x="559" y="30"/>
                    <a:pt x="559" y="30"/>
                  </a:cubicBezTo>
                  <a:cubicBezTo>
                    <a:pt x="559" y="29"/>
                    <a:pt x="559" y="29"/>
                    <a:pt x="559" y="29"/>
                  </a:cubicBezTo>
                  <a:cubicBezTo>
                    <a:pt x="558" y="29"/>
                    <a:pt x="557" y="29"/>
                    <a:pt x="556" y="28"/>
                  </a:cubicBezTo>
                  <a:cubicBezTo>
                    <a:pt x="556" y="29"/>
                    <a:pt x="558" y="29"/>
                    <a:pt x="559" y="30"/>
                  </a:cubicBezTo>
                  <a:close/>
                  <a:moveTo>
                    <a:pt x="628" y="123"/>
                  </a:moveTo>
                  <a:cubicBezTo>
                    <a:pt x="629" y="125"/>
                    <a:pt x="630" y="126"/>
                    <a:pt x="631" y="127"/>
                  </a:cubicBezTo>
                  <a:cubicBezTo>
                    <a:pt x="632" y="127"/>
                    <a:pt x="634" y="129"/>
                    <a:pt x="635" y="130"/>
                  </a:cubicBezTo>
                  <a:cubicBezTo>
                    <a:pt x="635" y="130"/>
                    <a:pt x="635" y="130"/>
                    <a:pt x="635" y="130"/>
                  </a:cubicBezTo>
                  <a:cubicBezTo>
                    <a:pt x="635" y="130"/>
                    <a:pt x="635" y="130"/>
                    <a:pt x="636" y="130"/>
                  </a:cubicBezTo>
                  <a:cubicBezTo>
                    <a:pt x="633" y="128"/>
                    <a:pt x="630" y="125"/>
                    <a:pt x="628" y="123"/>
                  </a:cubicBezTo>
                  <a:close/>
                  <a:moveTo>
                    <a:pt x="716" y="155"/>
                  </a:moveTo>
                  <a:cubicBezTo>
                    <a:pt x="716" y="155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5"/>
                    <a:pt x="713" y="153"/>
                    <a:pt x="714" y="154"/>
                  </a:cubicBezTo>
                  <a:cubicBezTo>
                    <a:pt x="715" y="156"/>
                    <a:pt x="714" y="154"/>
                    <a:pt x="716" y="155"/>
                  </a:cubicBezTo>
                  <a:close/>
                  <a:moveTo>
                    <a:pt x="724" y="169"/>
                  </a:moveTo>
                  <a:cubicBezTo>
                    <a:pt x="725" y="169"/>
                    <a:pt x="723" y="167"/>
                    <a:pt x="723" y="167"/>
                  </a:cubicBezTo>
                  <a:cubicBezTo>
                    <a:pt x="723" y="168"/>
                    <a:pt x="723" y="168"/>
                    <a:pt x="722" y="168"/>
                  </a:cubicBezTo>
                  <a:cubicBezTo>
                    <a:pt x="723" y="169"/>
                    <a:pt x="723" y="167"/>
                    <a:pt x="724" y="169"/>
                  </a:cubicBezTo>
                  <a:close/>
                  <a:moveTo>
                    <a:pt x="859" y="242"/>
                  </a:moveTo>
                  <a:cubicBezTo>
                    <a:pt x="859" y="242"/>
                    <a:pt x="859" y="242"/>
                    <a:pt x="859" y="243"/>
                  </a:cubicBezTo>
                  <a:cubicBezTo>
                    <a:pt x="859" y="242"/>
                    <a:pt x="859" y="243"/>
                    <a:pt x="859" y="242"/>
                  </a:cubicBezTo>
                  <a:close/>
                  <a:moveTo>
                    <a:pt x="859" y="244"/>
                  </a:moveTo>
                  <a:cubicBezTo>
                    <a:pt x="859" y="244"/>
                    <a:pt x="860" y="244"/>
                    <a:pt x="860" y="243"/>
                  </a:cubicBezTo>
                  <a:cubicBezTo>
                    <a:pt x="860" y="244"/>
                    <a:pt x="859" y="243"/>
                    <a:pt x="859" y="244"/>
                  </a:cubicBezTo>
                  <a:close/>
                  <a:moveTo>
                    <a:pt x="857" y="244"/>
                  </a:moveTo>
                  <a:cubicBezTo>
                    <a:pt x="857" y="244"/>
                    <a:pt x="857" y="244"/>
                    <a:pt x="857" y="244"/>
                  </a:cubicBezTo>
                  <a:cubicBezTo>
                    <a:pt x="857" y="244"/>
                    <a:pt x="857" y="244"/>
                    <a:pt x="857" y="244"/>
                  </a:cubicBezTo>
                  <a:cubicBezTo>
                    <a:pt x="857" y="244"/>
                    <a:pt x="857" y="244"/>
                    <a:pt x="857" y="244"/>
                  </a:cubicBezTo>
                  <a:close/>
                  <a:moveTo>
                    <a:pt x="844" y="244"/>
                  </a:moveTo>
                  <a:cubicBezTo>
                    <a:pt x="844" y="244"/>
                    <a:pt x="844" y="244"/>
                    <a:pt x="844" y="244"/>
                  </a:cubicBezTo>
                  <a:cubicBezTo>
                    <a:pt x="844" y="245"/>
                    <a:pt x="844" y="245"/>
                    <a:pt x="844" y="245"/>
                  </a:cubicBezTo>
                  <a:cubicBezTo>
                    <a:pt x="844" y="245"/>
                    <a:pt x="845" y="245"/>
                    <a:pt x="844" y="244"/>
                  </a:cubicBezTo>
                  <a:close/>
                  <a:moveTo>
                    <a:pt x="859" y="245"/>
                  </a:moveTo>
                  <a:cubicBezTo>
                    <a:pt x="859" y="245"/>
                    <a:pt x="859" y="244"/>
                    <a:pt x="859" y="244"/>
                  </a:cubicBezTo>
                  <a:cubicBezTo>
                    <a:pt x="859" y="244"/>
                    <a:pt x="858" y="244"/>
                    <a:pt x="858" y="245"/>
                  </a:cubicBezTo>
                  <a:cubicBezTo>
                    <a:pt x="859" y="245"/>
                    <a:pt x="858" y="245"/>
                    <a:pt x="859" y="245"/>
                  </a:cubicBezTo>
                  <a:close/>
                  <a:moveTo>
                    <a:pt x="844" y="245"/>
                  </a:moveTo>
                  <a:cubicBezTo>
                    <a:pt x="843" y="245"/>
                    <a:pt x="843" y="245"/>
                    <a:pt x="843" y="245"/>
                  </a:cubicBezTo>
                  <a:cubicBezTo>
                    <a:pt x="843" y="246"/>
                    <a:pt x="843" y="246"/>
                    <a:pt x="844" y="246"/>
                  </a:cubicBezTo>
                  <a:lnTo>
                    <a:pt x="844" y="245"/>
                  </a:lnTo>
                  <a:close/>
                  <a:moveTo>
                    <a:pt x="853" y="247"/>
                  </a:moveTo>
                  <a:cubicBezTo>
                    <a:pt x="853" y="246"/>
                    <a:pt x="853" y="247"/>
                    <a:pt x="853" y="247"/>
                  </a:cubicBezTo>
                  <a:cubicBezTo>
                    <a:pt x="854" y="247"/>
                    <a:pt x="853" y="247"/>
                    <a:pt x="853" y="247"/>
                  </a:cubicBezTo>
                  <a:close/>
                  <a:moveTo>
                    <a:pt x="840" y="250"/>
                  </a:moveTo>
                  <a:cubicBezTo>
                    <a:pt x="840" y="249"/>
                    <a:pt x="840" y="249"/>
                    <a:pt x="841" y="249"/>
                  </a:cubicBezTo>
                  <a:cubicBezTo>
                    <a:pt x="840" y="249"/>
                    <a:pt x="841" y="249"/>
                    <a:pt x="841" y="248"/>
                  </a:cubicBezTo>
                  <a:cubicBezTo>
                    <a:pt x="841" y="249"/>
                    <a:pt x="841" y="249"/>
                    <a:pt x="841" y="249"/>
                  </a:cubicBezTo>
                  <a:cubicBezTo>
                    <a:pt x="841" y="248"/>
                    <a:pt x="841" y="248"/>
                    <a:pt x="841" y="248"/>
                  </a:cubicBezTo>
                  <a:cubicBezTo>
                    <a:pt x="841" y="248"/>
                    <a:pt x="841" y="247"/>
                    <a:pt x="841" y="247"/>
                  </a:cubicBezTo>
                  <a:cubicBezTo>
                    <a:pt x="841" y="247"/>
                    <a:pt x="841" y="248"/>
                    <a:pt x="841" y="247"/>
                  </a:cubicBezTo>
                  <a:cubicBezTo>
                    <a:pt x="840" y="247"/>
                    <a:pt x="841" y="248"/>
                    <a:pt x="841" y="248"/>
                  </a:cubicBezTo>
                  <a:cubicBezTo>
                    <a:pt x="840" y="248"/>
                    <a:pt x="840" y="248"/>
                    <a:pt x="840" y="248"/>
                  </a:cubicBezTo>
                  <a:cubicBezTo>
                    <a:pt x="840" y="249"/>
                    <a:pt x="840" y="249"/>
                    <a:pt x="840" y="250"/>
                  </a:cubicBezTo>
                  <a:close/>
                  <a:moveTo>
                    <a:pt x="852" y="248"/>
                  </a:moveTo>
                  <a:cubicBezTo>
                    <a:pt x="852" y="248"/>
                    <a:pt x="853" y="248"/>
                    <a:pt x="853" y="247"/>
                  </a:cubicBezTo>
                  <a:cubicBezTo>
                    <a:pt x="852" y="247"/>
                    <a:pt x="852" y="247"/>
                    <a:pt x="852" y="247"/>
                  </a:cubicBezTo>
                  <a:cubicBezTo>
                    <a:pt x="852" y="247"/>
                    <a:pt x="852" y="248"/>
                    <a:pt x="852" y="248"/>
                  </a:cubicBezTo>
                  <a:close/>
                  <a:moveTo>
                    <a:pt x="855" y="250"/>
                  </a:moveTo>
                  <a:cubicBezTo>
                    <a:pt x="854" y="250"/>
                    <a:pt x="854" y="250"/>
                    <a:pt x="854" y="251"/>
                  </a:cubicBezTo>
                  <a:cubicBezTo>
                    <a:pt x="855" y="251"/>
                    <a:pt x="855" y="250"/>
                    <a:pt x="855" y="250"/>
                  </a:cubicBezTo>
                  <a:close/>
                  <a:moveTo>
                    <a:pt x="835" y="252"/>
                  </a:moveTo>
                  <a:cubicBezTo>
                    <a:pt x="834" y="252"/>
                    <a:pt x="834" y="252"/>
                    <a:pt x="835" y="252"/>
                  </a:cubicBezTo>
                  <a:cubicBezTo>
                    <a:pt x="835" y="252"/>
                    <a:pt x="835" y="252"/>
                    <a:pt x="835" y="252"/>
                  </a:cubicBezTo>
                  <a:close/>
                  <a:moveTo>
                    <a:pt x="852" y="252"/>
                  </a:moveTo>
                  <a:cubicBezTo>
                    <a:pt x="853" y="252"/>
                    <a:pt x="853" y="252"/>
                    <a:pt x="853" y="252"/>
                  </a:cubicBezTo>
                  <a:cubicBezTo>
                    <a:pt x="853" y="252"/>
                    <a:pt x="852" y="252"/>
                    <a:pt x="852" y="252"/>
                  </a:cubicBezTo>
                  <a:close/>
                  <a:moveTo>
                    <a:pt x="842" y="255"/>
                  </a:moveTo>
                  <a:cubicBezTo>
                    <a:pt x="841" y="255"/>
                    <a:pt x="842" y="255"/>
                    <a:pt x="842" y="256"/>
                  </a:cubicBezTo>
                  <a:cubicBezTo>
                    <a:pt x="842" y="256"/>
                    <a:pt x="842" y="256"/>
                    <a:pt x="842" y="256"/>
                  </a:cubicBezTo>
                  <a:cubicBezTo>
                    <a:pt x="842" y="255"/>
                    <a:pt x="842" y="255"/>
                    <a:pt x="842" y="255"/>
                  </a:cubicBezTo>
                  <a:close/>
                  <a:moveTo>
                    <a:pt x="854" y="255"/>
                  </a:moveTo>
                  <a:cubicBezTo>
                    <a:pt x="853" y="254"/>
                    <a:pt x="853" y="255"/>
                    <a:pt x="853" y="255"/>
                  </a:cubicBezTo>
                  <a:cubicBezTo>
                    <a:pt x="853" y="255"/>
                    <a:pt x="853" y="255"/>
                    <a:pt x="854" y="255"/>
                  </a:cubicBezTo>
                  <a:close/>
                  <a:moveTo>
                    <a:pt x="850" y="257"/>
                  </a:moveTo>
                  <a:cubicBezTo>
                    <a:pt x="850" y="257"/>
                    <a:pt x="850" y="257"/>
                    <a:pt x="850" y="258"/>
                  </a:cubicBezTo>
                  <a:cubicBezTo>
                    <a:pt x="850" y="257"/>
                    <a:pt x="850" y="257"/>
                    <a:pt x="851" y="257"/>
                  </a:cubicBezTo>
                  <a:cubicBezTo>
                    <a:pt x="851" y="257"/>
                    <a:pt x="850" y="257"/>
                    <a:pt x="850" y="257"/>
                  </a:cubicBezTo>
                  <a:close/>
                  <a:moveTo>
                    <a:pt x="834" y="258"/>
                  </a:moveTo>
                  <a:cubicBezTo>
                    <a:pt x="834" y="258"/>
                    <a:pt x="834" y="258"/>
                    <a:pt x="834" y="258"/>
                  </a:cubicBezTo>
                  <a:cubicBezTo>
                    <a:pt x="834" y="257"/>
                    <a:pt x="834" y="258"/>
                    <a:pt x="834" y="258"/>
                  </a:cubicBezTo>
                  <a:close/>
                  <a:moveTo>
                    <a:pt x="836" y="259"/>
                  </a:moveTo>
                  <a:cubicBezTo>
                    <a:pt x="836" y="259"/>
                    <a:pt x="836" y="259"/>
                    <a:pt x="837" y="259"/>
                  </a:cubicBezTo>
                  <a:cubicBezTo>
                    <a:pt x="836" y="259"/>
                    <a:pt x="836" y="259"/>
                    <a:pt x="836" y="259"/>
                  </a:cubicBezTo>
                  <a:cubicBezTo>
                    <a:pt x="836" y="259"/>
                    <a:pt x="836" y="259"/>
                    <a:pt x="836" y="259"/>
                  </a:cubicBezTo>
                  <a:close/>
                  <a:moveTo>
                    <a:pt x="828" y="260"/>
                  </a:moveTo>
                  <a:cubicBezTo>
                    <a:pt x="827" y="260"/>
                    <a:pt x="827" y="260"/>
                    <a:pt x="827" y="261"/>
                  </a:cubicBezTo>
                  <a:cubicBezTo>
                    <a:pt x="827" y="260"/>
                    <a:pt x="828" y="260"/>
                    <a:pt x="828" y="260"/>
                  </a:cubicBezTo>
                  <a:close/>
                  <a:moveTo>
                    <a:pt x="857" y="259"/>
                  </a:moveTo>
                  <a:cubicBezTo>
                    <a:pt x="857" y="259"/>
                    <a:pt x="857" y="259"/>
                    <a:pt x="857" y="259"/>
                  </a:cubicBezTo>
                  <a:cubicBezTo>
                    <a:pt x="856" y="259"/>
                    <a:pt x="856" y="259"/>
                    <a:pt x="856" y="259"/>
                  </a:cubicBezTo>
                  <a:cubicBezTo>
                    <a:pt x="856" y="259"/>
                    <a:pt x="857" y="259"/>
                    <a:pt x="857" y="259"/>
                  </a:cubicBezTo>
                  <a:close/>
                  <a:moveTo>
                    <a:pt x="853" y="259"/>
                  </a:moveTo>
                  <a:cubicBezTo>
                    <a:pt x="853" y="259"/>
                    <a:pt x="853" y="259"/>
                    <a:pt x="852" y="259"/>
                  </a:cubicBezTo>
                  <a:cubicBezTo>
                    <a:pt x="853" y="259"/>
                    <a:pt x="853" y="259"/>
                    <a:pt x="853" y="259"/>
                  </a:cubicBezTo>
                  <a:close/>
                  <a:moveTo>
                    <a:pt x="855" y="260"/>
                  </a:moveTo>
                  <a:cubicBezTo>
                    <a:pt x="855" y="260"/>
                    <a:pt x="855" y="260"/>
                    <a:pt x="855" y="260"/>
                  </a:cubicBezTo>
                  <a:cubicBezTo>
                    <a:pt x="855" y="260"/>
                    <a:pt x="855" y="261"/>
                    <a:pt x="854" y="261"/>
                  </a:cubicBezTo>
                  <a:cubicBezTo>
                    <a:pt x="854" y="262"/>
                    <a:pt x="854" y="262"/>
                    <a:pt x="855" y="262"/>
                  </a:cubicBezTo>
                  <a:cubicBezTo>
                    <a:pt x="855" y="262"/>
                    <a:pt x="854" y="262"/>
                    <a:pt x="855" y="262"/>
                  </a:cubicBezTo>
                  <a:cubicBezTo>
                    <a:pt x="855" y="261"/>
                    <a:pt x="855" y="262"/>
                    <a:pt x="855" y="262"/>
                  </a:cubicBezTo>
                  <a:cubicBezTo>
                    <a:pt x="855" y="261"/>
                    <a:pt x="855" y="261"/>
                    <a:pt x="855" y="261"/>
                  </a:cubicBezTo>
                  <a:cubicBezTo>
                    <a:pt x="856" y="261"/>
                    <a:pt x="856" y="260"/>
                    <a:pt x="856" y="260"/>
                  </a:cubicBezTo>
                  <a:cubicBezTo>
                    <a:pt x="856" y="260"/>
                    <a:pt x="855" y="260"/>
                    <a:pt x="855" y="260"/>
                  </a:cubicBezTo>
                  <a:close/>
                  <a:moveTo>
                    <a:pt x="834" y="263"/>
                  </a:moveTo>
                  <a:cubicBezTo>
                    <a:pt x="834" y="262"/>
                    <a:pt x="833" y="262"/>
                    <a:pt x="833" y="262"/>
                  </a:cubicBezTo>
                  <a:cubicBezTo>
                    <a:pt x="833" y="262"/>
                    <a:pt x="832" y="262"/>
                    <a:pt x="832" y="262"/>
                  </a:cubicBezTo>
                  <a:cubicBezTo>
                    <a:pt x="832" y="263"/>
                    <a:pt x="833" y="262"/>
                    <a:pt x="833" y="262"/>
                  </a:cubicBezTo>
                  <a:cubicBezTo>
                    <a:pt x="833" y="262"/>
                    <a:pt x="833" y="263"/>
                    <a:pt x="833" y="263"/>
                  </a:cubicBezTo>
                  <a:cubicBezTo>
                    <a:pt x="833" y="263"/>
                    <a:pt x="833" y="262"/>
                    <a:pt x="834" y="263"/>
                  </a:cubicBezTo>
                  <a:close/>
                  <a:moveTo>
                    <a:pt x="867" y="261"/>
                  </a:moveTo>
                  <a:cubicBezTo>
                    <a:pt x="867" y="261"/>
                    <a:pt x="866" y="261"/>
                    <a:pt x="866" y="261"/>
                  </a:cubicBezTo>
                  <a:cubicBezTo>
                    <a:pt x="867" y="261"/>
                    <a:pt x="867" y="261"/>
                    <a:pt x="867" y="261"/>
                  </a:cubicBezTo>
                  <a:close/>
                  <a:moveTo>
                    <a:pt x="868" y="261"/>
                  </a:moveTo>
                  <a:cubicBezTo>
                    <a:pt x="868" y="261"/>
                    <a:pt x="867" y="261"/>
                    <a:pt x="867" y="262"/>
                  </a:cubicBezTo>
                  <a:cubicBezTo>
                    <a:pt x="868" y="262"/>
                    <a:pt x="868" y="261"/>
                    <a:pt x="868" y="261"/>
                  </a:cubicBezTo>
                  <a:close/>
                  <a:moveTo>
                    <a:pt x="867" y="262"/>
                  </a:moveTo>
                  <a:cubicBezTo>
                    <a:pt x="867" y="262"/>
                    <a:pt x="867" y="262"/>
                    <a:pt x="867" y="262"/>
                  </a:cubicBezTo>
                  <a:cubicBezTo>
                    <a:pt x="867" y="262"/>
                    <a:pt x="867" y="262"/>
                    <a:pt x="866" y="262"/>
                  </a:cubicBezTo>
                  <a:cubicBezTo>
                    <a:pt x="867" y="262"/>
                    <a:pt x="867" y="262"/>
                    <a:pt x="867" y="262"/>
                  </a:cubicBezTo>
                  <a:close/>
                  <a:moveTo>
                    <a:pt x="832" y="264"/>
                  </a:moveTo>
                  <a:cubicBezTo>
                    <a:pt x="832" y="264"/>
                    <a:pt x="832" y="263"/>
                    <a:pt x="833" y="263"/>
                  </a:cubicBezTo>
                  <a:cubicBezTo>
                    <a:pt x="832" y="263"/>
                    <a:pt x="832" y="264"/>
                    <a:pt x="832" y="264"/>
                  </a:cubicBezTo>
                  <a:close/>
                  <a:moveTo>
                    <a:pt x="874" y="265"/>
                  </a:moveTo>
                  <a:cubicBezTo>
                    <a:pt x="874" y="264"/>
                    <a:pt x="874" y="264"/>
                    <a:pt x="874" y="263"/>
                  </a:cubicBezTo>
                  <a:cubicBezTo>
                    <a:pt x="874" y="264"/>
                    <a:pt x="874" y="264"/>
                    <a:pt x="874" y="265"/>
                  </a:cubicBezTo>
                  <a:close/>
                  <a:moveTo>
                    <a:pt x="831" y="265"/>
                  </a:moveTo>
                  <a:cubicBezTo>
                    <a:pt x="831" y="265"/>
                    <a:pt x="830" y="265"/>
                    <a:pt x="830" y="265"/>
                  </a:cubicBezTo>
                  <a:cubicBezTo>
                    <a:pt x="831" y="266"/>
                    <a:pt x="831" y="266"/>
                    <a:pt x="831" y="265"/>
                  </a:cubicBezTo>
                  <a:close/>
                  <a:moveTo>
                    <a:pt x="861" y="265"/>
                  </a:moveTo>
                  <a:cubicBezTo>
                    <a:pt x="861" y="264"/>
                    <a:pt x="861" y="264"/>
                    <a:pt x="861" y="264"/>
                  </a:cubicBezTo>
                  <a:cubicBezTo>
                    <a:pt x="860" y="264"/>
                    <a:pt x="860" y="265"/>
                    <a:pt x="861" y="265"/>
                  </a:cubicBezTo>
                  <a:close/>
                  <a:moveTo>
                    <a:pt x="851" y="265"/>
                  </a:moveTo>
                  <a:cubicBezTo>
                    <a:pt x="851" y="265"/>
                    <a:pt x="851" y="266"/>
                    <a:pt x="851" y="266"/>
                  </a:cubicBezTo>
                  <a:cubicBezTo>
                    <a:pt x="852" y="266"/>
                    <a:pt x="851" y="265"/>
                    <a:pt x="852" y="265"/>
                  </a:cubicBezTo>
                  <a:cubicBezTo>
                    <a:pt x="851" y="264"/>
                    <a:pt x="851" y="265"/>
                    <a:pt x="851" y="265"/>
                  </a:cubicBezTo>
                  <a:close/>
                  <a:moveTo>
                    <a:pt x="869" y="265"/>
                  </a:moveTo>
                  <a:cubicBezTo>
                    <a:pt x="868" y="265"/>
                    <a:pt x="868" y="265"/>
                    <a:pt x="868" y="266"/>
                  </a:cubicBezTo>
                  <a:cubicBezTo>
                    <a:pt x="868" y="265"/>
                    <a:pt x="869" y="265"/>
                    <a:pt x="869" y="265"/>
                  </a:cubicBezTo>
                  <a:close/>
                  <a:moveTo>
                    <a:pt x="829" y="267"/>
                  </a:moveTo>
                  <a:cubicBezTo>
                    <a:pt x="829" y="267"/>
                    <a:pt x="828" y="267"/>
                    <a:pt x="828" y="268"/>
                  </a:cubicBezTo>
                  <a:cubicBezTo>
                    <a:pt x="829" y="267"/>
                    <a:pt x="830" y="268"/>
                    <a:pt x="829" y="267"/>
                  </a:cubicBezTo>
                  <a:cubicBezTo>
                    <a:pt x="829" y="267"/>
                    <a:pt x="829" y="267"/>
                    <a:pt x="829" y="267"/>
                  </a:cubicBezTo>
                  <a:close/>
                  <a:moveTo>
                    <a:pt x="858" y="267"/>
                  </a:moveTo>
                  <a:cubicBezTo>
                    <a:pt x="858" y="267"/>
                    <a:pt x="859" y="267"/>
                    <a:pt x="859" y="267"/>
                  </a:cubicBezTo>
                  <a:cubicBezTo>
                    <a:pt x="859" y="267"/>
                    <a:pt x="859" y="267"/>
                    <a:pt x="858" y="266"/>
                  </a:cubicBezTo>
                  <a:cubicBezTo>
                    <a:pt x="858" y="266"/>
                    <a:pt x="858" y="267"/>
                    <a:pt x="858" y="267"/>
                  </a:cubicBezTo>
                  <a:close/>
                  <a:moveTo>
                    <a:pt x="828" y="268"/>
                  </a:moveTo>
                  <a:cubicBezTo>
                    <a:pt x="828" y="268"/>
                    <a:pt x="828" y="268"/>
                    <a:pt x="828" y="268"/>
                  </a:cubicBezTo>
                  <a:cubicBezTo>
                    <a:pt x="828" y="269"/>
                    <a:pt x="827" y="269"/>
                    <a:pt x="828" y="269"/>
                  </a:cubicBezTo>
                  <a:cubicBezTo>
                    <a:pt x="828" y="269"/>
                    <a:pt x="828" y="269"/>
                    <a:pt x="828" y="269"/>
                  </a:cubicBezTo>
                  <a:cubicBezTo>
                    <a:pt x="828" y="268"/>
                    <a:pt x="828" y="268"/>
                    <a:pt x="828" y="268"/>
                  </a:cubicBezTo>
                  <a:close/>
                  <a:moveTo>
                    <a:pt x="827" y="269"/>
                  </a:moveTo>
                  <a:cubicBezTo>
                    <a:pt x="827" y="269"/>
                    <a:pt x="826" y="269"/>
                    <a:pt x="826" y="270"/>
                  </a:cubicBezTo>
                  <a:cubicBezTo>
                    <a:pt x="827" y="269"/>
                    <a:pt x="827" y="270"/>
                    <a:pt x="827" y="270"/>
                  </a:cubicBezTo>
                  <a:cubicBezTo>
                    <a:pt x="827" y="269"/>
                    <a:pt x="828" y="269"/>
                    <a:pt x="827" y="269"/>
                  </a:cubicBezTo>
                  <a:close/>
                  <a:moveTo>
                    <a:pt x="863" y="270"/>
                  </a:moveTo>
                  <a:cubicBezTo>
                    <a:pt x="863" y="270"/>
                    <a:pt x="863" y="270"/>
                    <a:pt x="862" y="269"/>
                  </a:cubicBezTo>
                  <a:cubicBezTo>
                    <a:pt x="862" y="270"/>
                    <a:pt x="862" y="270"/>
                    <a:pt x="863" y="270"/>
                  </a:cubicBezTo>
                  <a:close/>
                  <a:moveTo>
                    <a:pt x="826" y="271"/>
                  </a:moveTo>
                  <a:cubicBezTo>
                    <a:pt x="825" y="271"/>
                    <a:pt x="825" y="272"/>
                    <a:pt x="825" y="272"/>
                  </a:cubicBezTo>
                  <a:cubicBezTo>
                    <a:pt x="825" y="272"/>
                    <a:pt x="825" y="272"/>
                    <a:pt x="825" y="271"/>
                  </a:cubicBezTo>
                  <a:cubicBezTo>
                    <a:pt x="824" y="272"/>
                    <a:pt x="825" y="272"/>
                    <a:pt x="824" y="273"/>
                  </a:cubicBezTo>
                  <a:cubicBezTo>
                    <a:pt x="825" y="273"/>
                    <a:pt x="825" y="273"/>
                    <a:pt x="825" y="273"/>
                  </a:cubicBezTo>
                  <a:cubicBezTo>
                    <a:pt x="825" y="272"/>
                    <a:pt x="825" y="273"/>
                    <a:pt x="825" y="273"/>
                  </a:cubicBezTo>
                  <a:cubicBezTo>
                    <a:pt x="825" y="272"/>
                    <a:pt x="826" y="272"/>
                    <a:pt x="826" y="271"/>
                  </a:cubicBezTo>
                  <a:close/>
                  <a:moveTo>
                    <a:pt x="844" y="272"/>
                  </a:moveTo>
                  <a:cubicBezTo>
                    <a:pt x="843" y="273"/>
                    <a:pt x="843" y="273"/>
                    <a:pt x="844" y="274"/>
                  </a:cubicBezTo>
                  <a:cubicBezTo>
                    <a:pt x="844" y="273"/>
                    <a:pt x="844" y="273"/>
                    <a:pt x="844" y="272"/>
                  </a:cubicBezTo>
                  <a:close/>
                  <a:moveTo>
                    <a:pt x="853" y="272"/>
                  </a:moveTo>
                  <a:cubicBezTo>
                    <a:pt x="853" y="273"/>
                    <a:pt x="853" y="273"/>
                    <a:pt x="853" y="273"/>
                  </a:cubicBezTo>
                  <a:cubicBezTo>
                    <a:pt x="854" y="273"/>
                    <a:pt x="853" y="273"/>
                    <a:pt x="853" y="272"/>
                  </a:cubicBezTo>
                  <a:cubicBezTo>
                    <a:pt x="853" y="273"/>
                    <a:pt x="853" y="272"/>
                    <a:pt x="853" y="272"/>
                  </a:cubicBezTo>
                  <a:close/>
                  <a:moveTo>
                    <a:pt x="848" y="279"/>
                  </a:moveTo>
                  <a:cubicBezTo>
                    <a:pt x="848" y="278"/>
                    <a:pt x="848" y="278"/>
                    <a:pt x="848" y="278"/>
                  </a:cubicBezTo>
                  <a:cubicBezTo>
                    <a:pt x="848" y="278"/>
                    <a:pt x="847" y="278"/>
                    <a:pt x="848" y="279"/>
                  </a:cubicBezTo>
                  <a:close/>
                  <a:moveTo>
                    <a:pt x="861" y="281"/>
                  </a:moveTo>
                  <a:cubicBezTo>
                    <a:pt x="861" y="281"/>
                    <a:pt x="862" y="281"/>
                    <a:pt x="862" y="281"/>
                  </a:cubicBezTo>
                  <a:cubicBezTo>
                    <a:pt x="862" y="281"/>
                    <a:pt x="862" y="281"/>
                    <a:pt x="862" y="281"/>
                  </a:cubicBezTo>
                  <a:cubicBezTo>
                    <a:pt x="862" y="281"/>
                    <a:pt x="862" y="281"/>
                    <a:pt x="861" y="281"/>
                  </a:cubicBezTo>
                  <a:close/>
                  <a:moveTo>
                    <a:pt x="869" y="281"/>
                  </a:moveTo>
                  <a:cubicBezTo>
                    <a:pt x="869" y="281"/>
                    <a:pt x="870" y="281"/>
                    <a:pt x="869" y="280"/>
                  </a:cubicBezTo>
                  <a:cubicBezTo>
                    <a:pt x="869" y="281"/>
                    <a:pt x="869" y="281"/>
                    <a:pt x="869" y="281"/>
                  </a:cubicBezTo>
                  <a:close/>
                  <a:moveTo>
                    <a:pt x="841" y="283"/>
                  </a:moveTo>
                  <a:cubicBezTo>
                    <a:pt x="840" y="283"/>
                    <a:pt x="840" y="283"/>
                    <a:pt x="840" y="283"/>
                  </a:cubicBezTo>
                  <a:cubicBezTo>
                    <a:pt x="840" y="283"/>
                    <a:pt x="840" y="283"/>
                    <a:pt x="840" y="283"/>
                  </a:cubicBezTo>
                  <a:cubicBezTo>
                    <a:pt x="840" y="284"/>
                    <a:pt x="841" y="283"/>
                    <a:pt x="841" y="283"/>
                  </a:cubicBezTo>
                  <a:close/>
                  <a:moveTo>
                    <a:pt x="863" y="285"/>
                  </a:moveTo>
                  <a:cubicBezTo>
                    <a:pt x="863" y="285"/>
                    <a:pt x="862" y="284"/>
                    <a:pt x="863" y="285"/>
                  </a:cubicBezTo>
                  <a:cubicBezTo>
                    <a:pt x="862" y="284"/>
                    <a:pt x="863" y="284"/>
                    <a:pt x="863" y="283"/>
                  </a:cubicBezTo>
                  <a:cubicBezTo>
                    <a:pt x="862" y="284"/>
                    <a:pt x="863" y="284"/>
                    <a:pt x="862" y="284"/>
                  </a:cubicBezTo>
                  <a:cubicBezTo>
                    <a:pt x="862" y="284"/>
                    <a:pt x="862" y="284"/>
                    <a:pt x="863" y="284"/>
                  </a:cubicBezTo>
                  <a:cubicBezTo>
                    <a:pt x="863" y="285"/>
                    <a:pt x="862" y="285"/>
                    <a:pt x="863" y="285"/>
                  </a:cubicBezTo>
                  <a:close/>
                  <a:moveTo>
                    <a:pt x="842" y="286"/>
                  </a:moveTo>
                  <a:cubicBezTo>
                    <a:pt x="842" y="286"/>
                    <a:pt x="842" y="286"/>
                    <a:pt x="842" y="286"/>
                  </a:cubicBezTo>
                  <a:cubicBezTo>
                    <a:pt x="842" y="286"/>
                    <a:pt x="842" y="286"/>
                    <a:pt x="842" y="286"/>
                  </a:cubicBezTo>
                  <a:cubicBezTo>
                    <a:pt x="842" y="286"/>
                    <a:pt x="842" y="286"/>
                    <a:pt x="842" y="286"/>
                  </a:cubicBezTo>
                  <a:close/>
                  <a:moveTo>
                    <a:pt x="860" y="288"/>
                  </a:moveTo>
                  <a:cubicBezTo>
                    <a:pt x="860" y="288"/>
                    <a:pt x="860" y="288"/>
                    <a:pt x="861" y="287"/>
                  </a:cubicBezTo>
                  <a:cubicBezTo>
                    <a:pt x="860" y="287"/>
                    <a:pt x="860" y="288"/>
                    <a:pt x="860" y="288"/>
                  </a:cubicBezTo>
                  <a:close/>
                  <a:moveTo>
                    <a:pt x="864" y="290"/>
                  </a:moveTo>
                  <a:cubicBezTo>
                    <a:pt x="864" y="289"/>
                    <a:pt x="865" y="289"/>
                    <a:pt x="865" y="289"/>
                  </a:cubicBezTo>
                  <a:cubicBezTo>
                    <a:pt x="864" y="289"/>
                    <a:pt x="864" y="289"/>
                    <a:pt x="864" y="290"/>
                  </a:cubicBezTo>
                  <a:close/>
                  <a:moveTo>
                    <a:pt x="857" y="290"/>
                  </a:moveTo>
                  <a:cubicBezTo>
                    <a:pt x="857" y="290"/>
                    <a:pt x="856" y="290"/>
                    <a:pt x="857" y="290"/>
                  </a:cubicBezTo>
                  <a:cubicBezTo>
                    <a:pt x="857" y="290"/>
                    <a:pt x="857" y="290"/>
                    <a:pt x="857" y="290"/>
                  </a:cubicBezTo>
                  <a:close/>
                  <a:moveTo>
                    <a:pt x="855" y="292"/>
                  </a:moveTo>
                  <a:cubicBezTo>
                    <a:pt x="854" y="292"/>
                    <a:pt x="855" y="292"/>
                    <a:pt x="854" y="292"/>
                  </a:cubicBezTo>
                  <a:cubicBezTo>
                    <a:pt x="854" y="292"/>
                    <a:pt x="855" y="292"/>
                    <a:pt x="855" y="292"/>
                  </a:cubicBezTo>
                  <a:close/>
                  <a:moveTo>
                    <a:pt x="854" y="293"/>
                  </a:moveTo>
                  <a:cubicBezTo>
                    <a:pt x="854" y="293"/>
                    <a:pt x="854" y="293"/>
                    <a:pt x="854" y="293"/>
                  </a:cubicBezTo>
                  <a:cubicBezTo>
                    <a:pt x="854" y="294"/>
                    <a:pt x="855" y="293"/>
                    <a:pt x="854" y="293"/>
                  </a:cubicBezTo>
                  <a:close/>
                  <a:moveTo>
                    <a:pt x="835" y="296"/>
                  </a:moveTo>
                  <a:cubicBezTo>
                    <a:pt x="835" y="296"/>
                    <a:pt x="836" y="295"/>
                    <a:pt x="835" y="295"/>
                  </a:cubicBezTo>
                  <a:cubicBezTo>
                    <a:pt x="835" y="295"/>
                    <a:pt x="835" y="295"/>
                    <a:pt x="835" y="295"/>
                  </a:cubicBezTo>
                  <a:cubicBezTo>
                    <a:pt x="835" y="295"/>
                    <a:pt x="835" y="295"/>
                    <a:pt x="835" y="295"/>
                  </a:cubicBezTo>
                  <a:cubicBezTo>
                    <a:pt x="835" y="296"/>
                    <a:pt x="835" y="296"/>
                    <a:pt x="835" y="296"/>
                  </a:cubicBezTo>
                  <a:cubicBezTo>
                    <a:pt x="835" y="296"/>
                    <a:pt x="835" y="296"/>
                    <a:pt x="835" y="296"/>
                  </a:cubicBezTo>
                  <a:close/>
                  <a:moveTo>
                    <a:pt x="834" y="296"/>
                  </a:moveTo>
                  <a:cubicBezTo>
                    <a:pt x="834" y="296"/>
                    <a:pt x="834" y="297"/>
                    <a:pt x="834" y="297"/>
                  </a:cubicBezTo>
                  <a:cubicBezTo>
                    <a:pt x="835" y="297"/>
                    <a:pt x="835" y="297"/>
                    <a:pt x="835" y="297"/>
                  </a:cubicBezTo>
                  <a:cubicBezTo>
                    <a:pt x="835" y="296"/>
                    <a:pt x="835" y="296"/>
                    <a:pt x="835" y="296"/>
                  </a:cubicBezTo>
                  <a:cubicBezTo>
                    <a:pt x="835" y="296"/>
                    <a:pt x="835" y="296"/>
                    <a:pt x="835" y="296"/>
                  </a:cubicBezTo>
                  <a:cubicBezTo>
                    <a:pt x="835" y="296"/>
                    <a:pt x="835" y="296"/>
                    <a:pt x="834" y="296"/>
                  </a:cubicBezTo>
                  <a:close/>
                  <a:moveTo>
                    <a:pt x="832" y="297"/>
                  </a:moveTo>
                  <a:cubicBezTo>
                    <a:pt x="833" y="297"/>
                    <a:pt x="832" y="297"/>
                    <a:pt x="832" y="297"/>
                  </a:cubicBezTo>
                  <a:cubicBezTo>
                    <a:pt x="832" y="297"/>
                    <a:pt x="832" y="297"/>
                    <a:pt x="832" y="297"/>
                  </a:cubicBezTo>
                  <a:close/>
                  <a:moveTo>
                    <a:pt x="851" y="296"/>
                  </a:moveTo>
                  <a:cubicBezTo>
                    <a:pt x="851" y="296"/>
                    <a:pt x="851" y="296"/>
                    <a:pt x="852" y="296"/>
                  </a:cubicBezTo>
                  <a:cubicBezTo>
                    <a:pt x="852" y="296"/>
                    <a:pt x="851" y="296"/>
                    <a:pt x="851" y="296"/>
                  </a:cubicBezTo>
                  <a:close/>
                  <a:moveTo>
                    <a:pt x="852" y="297"/>
                  </a:moveTo>
                  <a:cubicBezTo>
                    <a:pt x="852" y="297"/>
                    <a:pt x="853" y="297"/>
                    <a:pt x="852" y="296"/>
                  </a:cubicBezTo>
                  <a:cubicBezTo>
                    <a:pt x="852" y="296"/>
                    <a:pt x="851" y="297"/>
                    <a:pt x="852" y="297"/>
                  </a:cubicBezTo>
                  <a:close/>
                  <a:moveTo>
                    <a:pt x="851" y="296"/>
                  </a:moveTo>
                  <a:cubicBezTo>
                    <a:pt x="851" y="297"/>
                    <a:pt x="850" y="297"/>
                    <a:pt x="850" y="297"/>
                  </a:cubicBezTo>
                  <a:cubicBezTo>
                    <a:pt x="851" y="297"/>
                    <a:pt x="851" y="297"/>
                    <a:pt x="851" y="297"/>
                  </a:cubicBezTo>
                  <a:cubicBezTo>
                    <a:pt x="851" y="296"/>
                    <a:pt x="851" y="297"/>
                    <a:pt x="851" y="296"/>
                  </a:cubicBezTo>
                  <a:close/>
                  <a:moveTo>
                    <a:pt x="848" y="297"/>
                  </a:moveTo>
                  <a:cubicBezTo>
                    <a:pt x="848" y="297"/>
                    <a:pt x="848" y="297"/>
                    <a:pt x="849" y="297"/>
                  </a:cubicBezTo>
                  <a:cubicBezTo>
                    <a:pt x="849" y="297"/>
                    <a:pt x="848" y="297"/>
                    <a:pt x="848" y="297"/>
                  </a:cubicBezTo>
                  <a:close/>
                  <a:moveTo>
                    <a:pt x="831" y="300"/>
                  </a:moveTo>
                  <a:cubicBezTo>
                    <a:pt x="831" y="299"/>
                    <a:pt x="831" y="299"/>
                    <a:pt x="831" y="299"/>
                  </a:cubicBezTo>
                  <a:cubicBezTo>
                    <a:pt x="831" y="299"/>
                    <a:pt x="831" y="299"/>
                    <a:pt x="831" y="300"/>
                  </a:cubicBezTo>
                  <a:close/>
                  <a:moveTo>
                    <a:pt x="828" y="304"/>
                  </a:moveTo>
                  <a:cubicBezTo>
                    <a:pt x="828" y="303"/>
                    <a:pt x="829" y="303"/>
                    <a:pt x="829" y="302"/>
                  </a:cubicBezTo>
                  <a:cubicBezTo>
                    <a:pt x="829" y="302"/>
                    <a:pt x="829" y="302"/>
                    <a:pt x="829" y="303"/>
                  </a:cubicBezTo>
                  <a:cubicBezTo>
                    <a:pt x="830" y="302"/>
                    <a:pt x="829" y="302"/>
                    <a:pt x="828" y="302"/>
                  </a:cubicBezTo>
                  <a:cubicBezTo>
                    <a:pt x="828" y="303"/>
                    <a:pt x="828" y="303"/>
                    <a:pt x="828" y="304"/>
                  </a:cubicBezTo>
                  <a:close/>
                  <a:moveTo>
                    <a:pt x="847" y="301"/>
                  </a:moveTo>
                  <a:cubicBezTo>
                    <a:pt x="846" y="301"/>
                    <a:pt x="847" y="302"/>
                    <a:pt x="847" y="302"/>
                  </a:cubicBezTo>
                  <a:cubicBezTo>
                    <a:pt x="848" y="302"/>
                    <a:pt x="847" y="301"/>
                    <a:pt x="847" y="301"/>
                  </a:cubicBezTo>
                  <a:close/>
                  <a:moveTo>
                    <a:pt x="847" y="302"/>
                  </a:moveTo>
                  <a:cubicBezTo>
                    <a:pt x="847" y="302"/>
                    <a:pt x="847" y="302"/>
                    <a:pt x="847" y="302"/>
                  </a:cubicBezTo>
                  <a:cubicBezTo>
                    <a:pt x="847" y="302"/>
                    <a:pt x="846" y="302"/>
                    <a:pt x="847" y="302"/>
                  </a:cubicBezTo>
                  <a:close/>
                  <a:moveTo>
                    <a:pt x="827" y="306"/>
                  </a:moveTo>
                  <a:cubicBezTo>
                    <a:pt x="827" y="306"/>
                    <a:pt x="827" y="306"/>
                    <a:pt x="827" y="306"/>
                  </a:cubicBezTo>
                  <a:cubicBezTo>
                    <a:pt x="827" y="306"/>
                    <a:pt x="827" y="306"/>
                    <a:pt x="827" y="306"/>
                  </a:cubicBezTo>
                  <a:cubicBezTo>
                    <a:pt x="827" y="306"/>
                    <a:pt x="827" y="306"/>
                    <a:pt x="827" y="306"/>
                  </a:cubicBezTo>
                  <a:close/>
                  <a:moveTo>
                    <a:pt x="842" y="305"/>
                  </a:moveTo>
                  <a:cubicBezTo>
                    <a:pt x="842" y="305"/>
                    <a:pt x="842" y="305"/>
                    <a:pt x="842" y="305"/>
                  </a:cubicBezTo>
                  <a:cubicBezTo>
                    <a:pt x="842" y="305"/>
                    <a:pt x="842" y="304"/>
                    <a:pt x="842" y="305"/>
                  </a:cubicBezTo>
                  <a:close/>
                  <a:moveTo>
                    <a:pt x="845" y="319"/>
                  </a:moveTo>
                  <a:cubicBezTo>
                    <a:pt x="844" y="319"/>
                    <a:pt x="845" y="320"/>
                    <a:pt x="845" y="320"/>
                  </a:cubicBezTo>
                  <a:cubicBezTo>
                    <a:pt x="845" y="320"/>
                    <a:pt x="845" y="319"/>
                    <a:pt x="845" y="319"/>
                  </a:cubicBezTo>
                  <a:close/>
                  <a:moveTo>
                    <a:pt x="842" y="326"/>
                  </a:moveTo>
                  <a:cubicBezTo>
                    <a:pt x="841" y="326"/>
                    <a:pt x="841" y="326"/>
                    <a:pt x="841" y="326"/>
                  </a:cubicBezTo>
                  <a:cubicBezTo>
                    <a:pt x="840" y="326"/>
                    <a:pt x="841" y="326"/>
                    <a:pt x="841" y="326"/>
                  </a:cubicBezTo>
                  <a:cubicBezTo>
                    <a:pt x="840" y="326"/>
                    <a:pt x="840" y="326"/>
                    <a:pt x="840" y="326"/>
                  </a:cubicBezTo>
                  <a:cubicBezTo>
                    <a:pt x="840" y="326"/>
                    <a:pt x="840" y="326"/>
                    <a:pt x="840" y="327"/>
                  </a:cubicBezTo>
                  <a:cubicBezTo>
                    <a:pt x="841" y="326"/>
                    <a:pt x="841" y="326"/>
                    <a:pt x="841" y="327"/>
                  </a:cubicBezTo>
                  <a:cubicBezTo>
                    <a:pt x="841" y="327"/>
                    <a:pt x="840" y="327"/>
                    <a:pt x="841" y="328"/>
                  </a:cubicBezTo>
                  <a:cubicBezTo>
                    <a:pt x="841" y="327"/>
                    <a:pt x="841" y="327"/>
                    <a:pt x="841" y="327"/>
                  </a:cubicBezTo>
                  <a:cubicBezTo>
                    <a:pt x="841" y="327"/>
                    <a:pt x="841" y="326"/>
                    <a:pt x="842" y="326"/>
                  </a:cubicBezTo>
                  <a:close/>
                  <a:moveTo>
                    <a:pt x="840" y="328"/>
                  </a:moveTo>
                  <a:cubicBezTo>
                    <a:pt x="839" y="328"/>
                    <a:pt x="839" y="328"/>
                    <a:pt x="839" y="328"/>
                  </a:cubicBezTo>
                  <a:cubicBezTo>
                    <a:pt x="839" y="329"/>
                    <a:pt x="839" y="329"/>
                    <a:pt x="839" y="329"/>
                  </a:cubicBezTo>
                  <a:cubicBezTo>
                    <a:pt x="840" y="329"/>
                    <a:pt x="839" y="328"/>
                    <a:pt x="840" y="329"/>
                  </a:cubicBezTo>
                  <a:cubicBezTo>
                    <a:pt x="840" y="329"/>
                    <a:pt x="840" y="328"/>
                    <a:pt x="840" y="328"/>
                  </a:cubicBezTo>
                  <a:close/>
                  <a:moveTo>
                    <a:pt x="839" y="329"/>
                  </a:moveTo>
                  <a:cubicBezTo>
                    <a:pt x="839" y="329"/>
                    <a:pt x="839" y="329"/>
                    <a:pt x="839" y="329"/>
                  </a:cubicBezTo>
                  <a:cubicBezTo>
                    <a:pt x="839" y="329"/>
                    <a:pt x="839" y="330"/>
                    <a:pt x="839" y="330"/>
                  </a:cubicBezTo>
                  <a:cubicBezTo>
                    <a:pt x="840" y="330"/>
                    <a:pt x="840" y="330"/>
                    <a:pt x="840" y="330"/>
                  </a:cubicBezTo>
                  <a:cubicBezTo>
                    <a:pt x="839" y="330"/>
                    <a:pt x="839" y="330"/>
                    <a:pt x="840" y="330"/>
                  </a:cubicBezTo>
                  <a:cubicBezTo>
                    <a:pt x="839" y="329"/>
                    <a:pt x="839" y="330"/>
                    <a:pt x="839" y="329"/>
                  </a:cubicBezTo>
                  <a:close/>
                  <a:moveTo>
                    <a:pt x="838" y="330"/>
                  </a:moveTo>
                  <a:cubicBezTo>
                    <a:pt x="838" y="330"/>
                    <a:pt x="837" y="331"/>
                    <a:pt x="838" y="331"/>
                  </a:cubicBezTo>
                  <a:cubicBezTo>
                    <a:pt x="838" y="331"/>
                    <a:pt x="838" y="330"/>
                    <a:pt x="838" y="330"/>
                  </a:cubicBezTo>
                  <a:cubicBezTo>
                    <a:pt x="838" y="330"/>
                    <a:pt x="838" y="330"/>
                    <a:pt x="838" y="330"/>
                  </a:cubicBezTo>
                  <a:close/>
                  <a:moveTo>
                    <a:pt x="837" y="331"/>
                  </a:moveTo>
                  <a:cubicBezTo>
                    <a:pt x="837" y="331"/>
                    <a:pt x="837" y="331"/>
                    <a:pt x="837" y="332"/>
                  </a:cubicBezTo>
                  <a:cubicBezTo>
                    <a:pt x="837" y="332"/>
                    <a:pt x="838" y="332"/>
                    <a:pt x="838" y="332"/>
                  </a:cubicBezTo>
                  <a:cubicBezTo>
                    <a:pt x="838" y="331"/>
                    <a:pt x="838" y="331"/>
                    <a:pt x="837" y="331"/>
                  </a:cubicBezTo>
                  <a:close/>
                  <a:moveTo>
                    <a:pt x="837" y="332"/>
                  </a:moveTo>
                  <a:cubicBezTo>
                    <a:pt x="837" y="332"/>
                    <a:pt x="838" y="332"/>
                    <a:pt x="838" y="332"/>
                  </a:cubicBezTo>
                  <a:cubicBezTo>
                    <a:pt x="838" y="332"/>
                    <a:pt x="838" y="332"/>
                    <a:pt x="838" y="332"/>
                  </a:cubicBezTo>
                  <a:cubicBezTo>
                    <a:pt x="837" y="332"/>
                    <a:pt x="837" y="332"/>
                    <a:pt x="837" y="332"/>
                  </a:cubicBezTo>
                  <a:cubicBezTo>
                    <a:pt x="837" y="332"/>
                    <a:pt x="837" y="332"/>
                    <a:pt x="837" y="332"/>
                  </a:cubicBezTo>
                  <a:close/>
                  <a:moveTo>
                    <a:pt x="837" y="333"/>
                  </a:moveTo>
                  <a:cubicBezTo>
                    <a:pt x="838" y="333"/>
                    <a:pt x="838" y="333"/>
                    <a:pt x="838" y="332"/>
                  </a:cubicBezTo>
                  <a:cubicBezTo>
                    <a:pt x="838" y="332"/>
                    <a:pt x="837" y="333"/>
                    <a:pt x="837" y="333"/>
                  </a:cubicBezTo>
                  <a:close/>
                  <a:moveTo>
                    <a:pt x="835" y="336"/>
                  </a:moveTo>
                  <a:cubicBezTo>
                    <a:pt x="835" y="336"/>
                    <a:pt x="835" y="336"/>
                    <a:pt x="835" y="337"/>
                  </a:cubicBezTo>
                  <a:cubicBezTo>
                    <a:pt x="836" y="337"/>
                    <a:pt x="835" y="336"/>
                    <a:pt x="836" y="336"/>
                  </a:cubicBezTo>
                  <a:cubicBezTo>
                    <a:pt x="836" y="336"/>
                    <a:pt x="835" y="336"/>
                    <a:pt x="835" y="336"/>
                  </a:cubicBezTo>
                  <a:close/>
                  <a:moveTo>
                    <a:pt x="834" y="338"/>
                  </a:moveTo>
                  <a:cubicBezTo>
                    <a:pt x="834" y="338"/>
                    <a:pt x="834" y="339"/>
                    <a:pt x="834" y="339"/>
                  </a:cubicBezTo>
                  <a:cubicBezTo>
                    <a:pt x="834" y="339"/>
                    <a:pt x="834" y="339"/>
                    <a:pt x="834" y="339"/>
                  </a:cubicBezTo>
                  <a:lnTo>
                    <a:pt x="834" y="338"/>
                  </a:lnTo>
                  <a:close/>
                  <a:moveTo>
                    <a:pt x="833" y="340"/>
                  </a:moveTo>
                  <a:cubicBezTo>
                    <a:pt x="833" y="340"/>
                    <a:pt x="833" y="340"/>
                    <a:pt x="833" y="340"/>
                  </a:cubicBezTo>
                  <a:cubicBezTo>
                    <a:pt x="833" y="341"/>
                    <a:pt x="834" y="340"/>
                    <a:pt x="834" y="340"/>
                  </a:cubicBezTo>
                  <a:cubicBezTo>
                    <a:pt x="834" y="340"/>
                    <a:pt x="834" y="340"/>
                    <a:pt x="833" y="340"/>
                  </a:cubicBezTo>
                  <a:cubicBezTo>
                    <a:pt x="833" y="340"/>
                    <a:pt x="834" y="340"/>
                    <a:pt x="833" y="340"/>
                  </a:cubicBezTo>
                  <a:close/>
                  <a:moveTo>
                    <a:pt x="834" y="341"/>
                  </a:moveTo>
                  <a:cubicBezTo>
                    <a:pt x="834" y="342"/>
                    <a:pt x="835" y="341"/>
                    <a:pt x="835" y="341"/>
                  </a:cubicBezTo>
                  <a:cubicBezTo>
                    <a:pt x="835" y="341"/>
                    <a:pt x="834" y="341"/>
                    <a:pt x="834" y="341"/>
                  </a:cubicBezTo>
                  <a:cubicBezTo>
                    <a:pt x="834" y="341"/>
                    <a:pt x="834" y="341"/>
                    <a:pt x="834" y="341"/>
                  </a:cubicBezTo>
                  <a:close/>
                  <a:moveTo>
                    <a:pt x="831" y="343"/>
                  </a:moveTo>
                  <a:cubicBezTo>
                    <a:pt x="832" y="344"/>
                    <a:pt x="832" y="343"/>
                    <a:pt x="833" y="343"/>
                  </a:cubicBezTo>
                  <a:cubicBezTo>
                    <a:pt x="832" y="343"/>
                    <a:pt x="832" y="343"/>
                    <a:pt x="832" y="342"/>
                  </a:cubicBezTo>
                  <a:cubicBezTo>
                    <a:pt x="833" y="342"/>
                    <a:pt x="833" y="342"/>
                    <a:pt x="833" y="342"/>
                  </a:cubicBezTo>
                  <a:cubicBezTo>
                    <a:pt x="833" y="342"/>
                    <a:pt x="832" y="342"/>
                    <a:pt x="832" y="342"/>
                  </a:cubicBezTo>
                  <a:cubicBezTo>
                    <a:pt x="832" y="343"/>
                    <a:pt x="831" y="343"/>
                    <a:pt x="831" y="343"/>
                  </a:cubicBezTo>
                  <a:close/>
                  <a:moveTo>
                    <a:pt x="833" y="343"/>
                  </a:moveTo>
                  <a:cubicBezTo>
                    <a:pt x="833" y="343"/>
                    <a:pt x="833" y="343"/>
                    <a:pt x="833" y="343"/>
                  </a:cubicBezTo>
                  <a:cubicBezTo>
                    <a:pt x="833" y="343"/>
                    <a:pt x="834" y="343"/>
                    <a:pt x="833" y="343"/>
                  </a:cubicBezTo>
                  <a:close/>
                  <a:moveTo>
                    <a:pt x="833" y="344"/>
                  </a:moveTo>
                  <a:cubicBezTo>
                    <a:pt x="833" y="344"/>
                    <a:pt x="833" y="344"/>
                    <a:pt x="832" y="344"/>
                  </a:cubicBezTo>
                  <a:cubicBezTo>
                    <a:pt x="833" y="345"/>
                    <a:pt x="833" y="345"/>
                    <a:pt x="833" y="345"/>
                  </a:cubicBezTo>
                  <a:cubicBezTo>
                    <a:pt x="833" y="345"/>
                    <a:pt x="833" y="345"/>
                    <a:pt x="833" y="344"/>
                  </a:cubicBezTo>
                  <a:cubicBezTo>
                    <a:pt x="833" y="345"/>
                    <a:pt x="833" y="345"/>
                    <a:pt x="833" y="344"/>
                  </a:cubicBezTo>
                  <a:close/>
                  <a:moveTo>
                    <a:pt x="832" y="346"/>
                  </a:moveTo>
                  <a:cubicBezTo>
                    <a:pt x="832" y="346"/>
                    <a:pt x="832" y="347"/>
                    <a:pt x="831" y="347"/>
                  </a:cubicBezTo>
                  <a:cubicBezTo>
                    <a:pt x="832" y="347"/>
                    <a:pt x="832" y="347"/>
                    <a:pt x="832" y="347"/>
                  </a:cubicBezTo>
                  <a:cubicBezTo>
                    <a:pt x="832" y="347"/>
                    <a:pt x="832" y="347"/>
                    <a:pt x="832" y="346"/>
                  </a:cubicBezTo>
                  <a:close/>
                  <a:moveTo>
                    <a:pt x="813" y="393"/>
                  </a:moveTo>
                  <a:cubicBezTo>
                    <a:pt x="814" y="393"/>
                    <a:pt x="814" y="393"/>
                    <a:pt x="814" y="392"/>
                  </a:cubicBezTo>
                  <a:cubicBezTo>
                    <a:pt x="814" y="391"/>
                    <a:pt x="814" y="391"/>
                    <a:pt x="814" y="391"/>
                  </a:cubicBezTo>
                  <a:cubicBezTo>
                    <a:pt x="813" y="391"/>
                    <a:pt x="813" y="392"/>
                    <a:pt x="813" y="393"/>
                  </a:cubicBezTo>
                  <a:close/>
                  <a:moveTo>
                    <a:pt x="809" y="403"/>
                  </a:moveTo>
                  <a:cubicBezTo>
                    <a:pt x="809" y="403"/>
                    <a:pt x="810" y="404"/>
                    <a:pt x="810" y="404"/>
                  </a:cubicBezTo>
                  <a:cubicBezTo>
                    <a:pt x="810" y="403"/>
                    <a:pt x="810" y="403"/>
                    <a:pt x="809" y="403"/>
                  </a:cubicBezTo>
                  <a:close/>
                  <a:moveTo>
                    <a:pt x="797" y="392"/>
                  </a:moveTo>
                  <a:cubicBezTo>
                    <a:pt x="797" y="393"/>
                    <a:pt x="798" y="393"/>
                    <a:pt x="798" y="393"/>
                  </a:cubicBezTo>
                  <a:cubicBezTo>
                    <a:pt x="798" y="393"/>
                    <a:pt x="797" y="392"/>
                    <a:pt x="797" y="392"/>
                  </a:cubicBezTo>
                  <a:close/>
                  <a:moveTo>
                    <a:pt x="791" y="388"/>
                  </a:moveTo>
                  <a:cubicBezTo>
                    <a:pt x="792" y="389"/>
                    <a:pt x="793" y="389"/>
                    <a:pt x="793" y="389"/>
                  </a:cubicBezTo>
                  <a:cubicBezTo>
                    <a:pt x="792" y="389"/>
                    <a:pt x="791" y="388"/>
                    <a:pt x="791" y="388"/>
                  </a:cubicBezTo>
                  <a:close/>
                  <a:moveTo>
                    <a:pt x="781" y="380"/>
                  </a:moveTo>
                  <a:cubicBezTo>
                    <a:pt x="781" y="381"/>
                    <a:pt x="782" y="382"/>
                    <a:pt x="782" y="381"/>
                  </a:cubicBezTo>
                  <a:cubicBezTo>
                    <a:pt x="782" y="381"/>
                    <a:pt x="781" y="381"/>
                    <a:pt x="781" y="380"/>
                  </a:cubicBezTo>
                  <a:close/>
                  <a:moveTo>
                    <a:pt x="771" y="372"/>
                  </a:moveTo>
                  <a:cubicBezTo>
                    <a:pt x="771" y="372"/>
                    <a:pt x="771" y="372"/>
                    <a:pt x="771" y="372"/>
                  </a:cubicBezTo>
                  <a:cubicBezTo>
                    <a:pt x="771" y="372"/>
                    <a:pt x="771" y="371"/>
                    <a:pt x="771" y="371"/>
                  </a:cubicBezTo>
                  <a:cubicBezTo>
                    <a:pt x="771" y="371"/>
                    <a:pt x="771" y="371"/>
                    <a:pt x="771" y="372"/>
                  </a:cubicBezTo>
                  <a:close/>
                  <a:moveTo>
                    <a:pt x="765" y="320"/>
                  </a:moveTo>
                  <a:cubicBezTo>
                    <a:pt x="765" y="321"/>
                    <a:pt x="766" y="321"/>
                    <a:pt x="767" y="321"/>
                  </a:cubicBezTo>
                  <a:cubicBezTo>
                    <a:pt x="766" y="320"/>
                    <a:pt x="765" y="321"/>
                    <a:pt x="765" y="320"/>
                  </a:cubicBezTo>
                  <a:close/>
                  <a:moveTo>
                    <a:pt x="764" y="320"/>
                  </a:moveTo>
                  <a:cubicBezTo>
                    <a:pt x="764" y="320"/>
                    <a:pt x="764" y="320"/>
                    <a:pt x="765" y="320"/>
                  </a:cubicBezTo>
                  <a:cubicBezTo>
                    <a:pt x="765" y="320"/>
                    <a:pt x="764" y="320"/>
                    <a:pt x="764" y="320"/>
                  </a:cubicBezTo>
                  <a:close/>
                  <a:moveTo>
                    <a:pt x="753" y="361"/>
                  </a:moveTo>
                  <a:cubicBezTo>
                    <a:pt x="753" y="361"/>
                    <a:pt x="753" y="362"/>
                    <a:pt x="754" y="362"/>
                  </a:cubicBezTo>
                  <a:cubicBezTo>
                    <a:pt x="754" y="361"/>
                    <a:pt x="754" y="361"/>
                    <a:pt x="754" y="361"/>
                  </a:cubicBezTo>
                  <a:cubicBezTo>
                    <a:pt x="754" y="361"/>
                    <a:pt x="754" y="361"/>
                    <a:pt x="754" y="362"/>
                  </a:cubicBezTo>
                  <a:cubicBezTo>
                    <a:pt x="753" y="361"/>
                    <a:pt x="753" y="361"/>
                    <a:pt x="753" y="361"/>
                  </a:cubicBezTo>
                  <a:close/>
                  <a:moveTo>
                    <a:pt x="753" y="358"/>
                  </a:moveTo>
                  <a:cubicBezTo>
                    <a:pt x="753" y="358"/>
                    <a:pt x="752" y="358"/>
                    <a:pt x="752" y="359"/>
                  </a:cubicBezTo>
                  <a:cubicBezTo>
                    <a:pt x="753" y="359"/>
                    <a:pt x="753" y="359"/>
                    <a:pt x="753" y="358"/>
                  </a:cubicBezTo>
                  <a:close/>
                  <a:moveTo>
                    <a:pt x="752" y="360"/>
                  </a:moveTo>
                  <a:cubicBezTo>
                    <a:pt x="752" y="360"/>
                    <a:pt x="752" y="360"/>
                    <a:pt x="752" y="360"/>
                  </a:cubicBezTo>
                  <a:cubicBezTo>
                    <a:pt x="752" y="360"/>
                    <a:pt x="752" y="360"/>
                    <a:pt x="752" y="360"/>
                  </a:cubicBezTo>
                  <a:cubicBezTo>
                    <a:pt x="752" y="360"/>
                    <a:pt x="752" y="360"/>
                    <a:pt x="752" y="360"/>
                  </a:cubicBezTo>
                  <a:close/>
                  <a:moveTo>
                    <a:pt x="735" y="351"/>
                  </a:moveTo>
                  <a:cubicBezTo>
                    <a:pt x="735" y="351"/>
                    <a:pt x="735" y="351"/>
                    <a:pt x="735" y="351"/>
                  </a:cubicBezTo>
                  <a:cubicBezTo>
                    <a:pt x="735" y="351"/>
                    <a:pt x="735" y="351"/>
                    <a:pt x="735" y="351"/>
                  </a:cubicBezTo>
                  <a:cubicBezTo>
                    <a:pt x="735" y="351"/>
                    <a:pt x="735" y="351"/>
                    <a:pt x="735" y="351"/>
                  </a:cubicBezTo>
                  <a:close/>
                  <a:moveTo>
                    <a:pt x="733" y="352"/>
                  </a:moveTo>
                  <a:cubicBezTo>
                    <a:pt x="733" y="352"/>
                    <a:pt x="733" y="352"/>
                    <a:pt x="734" y="351"/>
                  </a:cubicBezTo>
                  <a:cubicBezTo>
                    <a:pt x="734" y="351"/>
                    <a:pt x="733" y="352"/>
                    <a:pt x="733" y="352"/>
                  </a:cubicBezTo>
                  <a:close/>
                  <a:moveTo>
                    <a:pt x="731" y="349"/>
                  </a:moveTo>
                  <a:cubicBezTo>
                    <a:pt x="731" y="349"/>
                    <a:pt x="731" y="349"/>
                    <a:pt x="730" y="349"/>
                  </a:cubicBezTo>
                  <a:cubicBezTo>
                    <a:pt x="731" y="350"/>
                    <a:pt x="732" y="350"/>
                    <a:pt x="733" y="350"/>
                  </a:cubicBezTo>
                  <a:cubicBezTo>
                    <a:pt x="733" y="349"/>
                    <a:pt x="732" y="349"/>
                    <a:pt x="731" y="349"/>
                  </a:cubicBezTo>
                  <a:close/>
                  <a:moveTo>
                    <a:pt x="730" y="349"/>
                  </a:moveTo>
                  <a:cubicBezTo>
                    <a:pt x="730" y="349"/>
                    <a:pt x="730" y="349"/>
                    <a:pt x="731" y="349"/>
                  </a:cubicBezTo>
                  <a:cubicBezTo>
                    <a:pt x="731" y="348"/>
                    <a:pt x="730" y="349"/>
                    <a:pt x="730" y="349"/>
                  </a:cubicBezTo>
                  <a:close/>
                  <a:moveTo>
                    <a:pt x="729" y="348"/>
                  </a:moveTo>
                  <a:cubicBezTo>
                    <a:pt x="729" y="348"/>
                    <a:pt x="729" y="349"/>
                    <a:pt x="730" y="348"/>
                  </a:cubicBezTo>
                  <a:cubicBezTo>
                    <a:pt x="729" y="348"/>
                    <a:pt x="729" y="348"/>
                    <a:pt x="729" y="348"/>
                  </a:cubicBezTo>
                  <a:close/>
                  <a:moveTo>
                    <a:pt x="729" y="346"/>
                  </a:moveTo>
                  <a:cubicBezTo>
                    <a:pt x="729" y="347"/>
                    <a:pt x="728" y="347"/>
                    <a:pt x="728" y="347"/>
                  </a:cubicBezTo>
                  <a:cubicBezTo>
                    <a:pt x="729" y="347"/>
                    <a:pt x="729" y="347"/>
                    <a:pt x="729" y="347"/>
                  </a:cubicBezTo>
                  <a:cubicBezTo>
                    <a:pt x="729" y="347"/>
                    <a:pt x="729" y="347"/>
                    <a:pt x="729" y="346"/>
                  </a:cubicBezTo>
                  <a:close/>
                  <a:moveTo>
                    <a:pt x="725" y="352"/>
                  </a:moveTo>
                  <a:cubicBezTo>
                    <a:pt x="725" y="352"/>
                    <a:pt x="725" y="352"/>
                    <a:pt x="725" y="352"/>
                  </a:cubicBezTo>
                  <a:cubicBezTo>
                    <a:pt x="725" y="352"/>
                    <a:pt x="725" y="352"/>
                    <a:pt x="725" y="352"/>
                  </a:cubicBezTo>
                  <a:cubicBezTo>
                    <a:pt x="726" y="352"/>
                    <a:pt x="725" y="352"/>
                    <a:pt x="725" y="352"/>
                  </a:cubicBezTo>
                  <a:close/>
                  <a:moveTo>
                    <a:pt x="725" y="346"/>
                  </a:moveTo>
                  <a:cubicBezTo>
                    <a:pt x="724" y="346"/>
                    <a:pt x="724" y="345"/>
                    <a:pt x="723" y="346"/>
                  </a:cubicBezTo>
                  <a:cubicBezTo>
                    <a:pt x="723" y="346"/>
                    <a:pt x="723" y="346"/>
                    <a:pt x="723" y="346"/>
                  </a:cubicBezTo>
                  <a:cubicBezTo>
                    <a:pt x="724" y="346"/>
                    <a:pt x="724" y="346"/>
                    <a:pt x="724" y="346"/>
                  </a:cubicBezTo>
                  <a:cubicBezTo>
                    <a:pt x="724" y="347"/>
                    <a:pt x="724" y="346"/>
                    <a:pt x="724" y="347"/>
                  </a:cubicBezTo>
                  <a:cubicBezTo>
                    <a:pt x="724" y="347"/>
                    <a:pt x="724" y="346"/>
                    <a:pt x="724" y="347"/>
                  </a:cubicBezTo>
                  <a:cubicBezTo>
                    <a:pt x="725" y="347"/>
                    <a:pt x="725" y="346"/>
                    <a:pt x="725" y="346"/>
                  </a:cubicBezTo>
                  <a:cubicBezTo>
                    <a:pt x="725" y="346"/>
                    <a:pt x="725" y="346"/>
                    <a:pt x="725" y="346"/>
                  </a:cubicBezTo>
                  <a:close/>
                  <a:moveTo>
                    <a:pt x="724" y="351"/>
                  </a:moveTo>
                  <a:cubicBezTo>
                    <a:pt x="724" y="351"/>
                    <a:pt x="723" y="351"/>
                    <a:pt x="723" y="351"/>
                  </a:cubicBezTo>
                  <a:cubicBezTo>
                    <a:pt x="723" y="351"/>
                    <a:pt x="724" y="351"/>
                    <a:pt x="724" y="351"/>
                  </a:cubicBezTo>
                  <a:close/>
                  <a:moveTo>
                    <a:pt x="723" y="345"/>
                  </a:moveTo>
                  <a:cubicBezTo>
                    <a:pt x="723" y="345"/>
                    <a:pt x="722" y="345"/>
                    <a:pt x="722" y="345"/>
                  </a:cubicBezTo>
                  <a:cubicBezTo>
                    <a:pt x="722" y="346"/>
                    <a:pt x="722" y="346"/>
                    <a:pt x="723" y="346"/>
                  </a:cubicBezTo>
                  <a:cubicBezTo>
                    <a:pt x="723" y="346"/>
                    <a:pt x="723" y="345"/>
                    <a:pt x="723" y="345"/>
                  </a:cubicBezTo>
                  <a:close/>
                  <a:moveTo>
                    <a:pt x="721" y="346"/>
                  </a:moveTo>
                  <a:cubicBezTo>
                    <a:pt x="721" y="346"/>
                    <a:pt x="721" y="346"/>
                    <a:pt x="722" y="346"/>
                  </a:cubicBezTo>
                  <a:cubicBezTo>
                    <a:pt x="722" y="346"/>
                    <a:pt x="721" y="346"/>
                    <a:pt x="721" y="346"/>
                  </a:cubicBezTo>
                  <a:close/>
                  <a:moveTo>
                    <a:pt x="719" y="344"/>
                  </a:moveTo>
                  <a:cubicBezTo>
                    <a:pt x="719" y="344"/>
                    <a:pt x="719" y="344"/>
                    <a:pt x="719" y="344"/>
                  </a:cubicBezTo>
                  <a:cubicBezTo>
                    <a:pt x="719" y="345"/>
                    <a:pt x="720" y="344"/>
                    <a:pt x="720" y="345"/>
                  </a:cubicBezTo>
                  <a:cubicBezTo>
                    <a:pt x="721" y="344"/>
                    <a:pt x="719" y="345"/>
                    <a:pt x="719" y="344"/>
                  </a:cubicBezTo>
                  <a:close/>
                  <a:moveTo>
                    <a:pt x="718" y="345"/>
                  </a:moveTo>
                  <a:cubicBezTo>
                    <a:pt x="719" y="346"/>
                    <a:pt x="720" y="345"/>
                    <a:pt x="720" y="345"/>
                  </a:cubicBezTo>
                  <a:cubicBezTo>
                    <a:pt x="720" y="345"/>
                    <a:pt x="719" y="345"/>
                    <a:pt x="718" y="345"/>
                  </a:cubicBezTo>
                  <a:close/>
                  <a:moveTo>
                    <a:pt x="717" y="346"/>
                  </a:moveTo>
                  <a:cubicBezTo>
                    <a:pt x="717" y="346"/>
                    <a:pt x="718" y="346"/>
                    <a:pt x="718" y="346"/>
                  </a:cubicBezTo>
                  <a:cubicBezTo>
                    <a:pt x="718" y="346"/>
                    <a:pt x="718" y="346"/>
                    <a:pt x="717" y="346"/>
                  </a:cubicBezTo>
                  <a:close/>
                  <a:moveTo>
                    <a:pt x="717" y="345"/>
                  </a:moveTo>
                  <a:cubicBezTo>
                    <a:pt x="718" y="345"/>
                    <a:pt x="718" y="346"/>
                    <a:pt x="718" y="345"/>
                  </a:cubicBezTo>
                  <a:cubicBezTo>
                    <a:pt x="718" y="345"/>
                    <a:pt x="718" y="344"/>
                    <a:pt x="717" y="345"/>
                  </a:cubicBezTo>
                  <a:close/>
                  <a:moveTo>
                    <a:pt x="718" y="344"/>
                  </a:moveTo>
                  <a:cubicBezTo>
                    <a:pt x="718" y="343"/>
                    <a:pt x="717" y="343"/>
                    <a:pt x="717" y="343"/>
                  </a:cubicBezTo>
                  <a:cubicBezTo>
                    <a:pt x="717" y="344"/>
                    <a:pt x="716" y="344"/>
                    <a:pt x="716" y="344"/>
                  </a:cubicBezTo>
                  <a:cubicBezTo>
                    <a:pt x="716" y="343"/>
                    <a:pt x="717" y="343"/>
                    <a:pt x="717" y="343"/>
                  </a:cubicBezTo>
                  <a:cubicBezTo>
                    <a:pt x="717" y="343"/>
                    <a:pt x="716" y="343"/>
                    <a:pt x="716" y="343"/>
                  </a:cubicBezTo>
                  <a:cubicBezTo>
                    <a:pt x="716" y="344"/>
                    <a:pt x="714" y="344"/>
                    <a:pt x="714" y="344"/>
                  </a:cubicBezTo>
                  <a:cubicBezTo>
                    <a:pt x="713" y="345"/>
                    <a:pt x="715" y="344"/>
                    <a:pt x="715" y="344"/>
                  </a:cubicBezTo>
                  <a:cubicBezTo>
                    <a:pt x="715" y="344"/>
                    <a:pt x="716" y="344"/>
                    <a:pt x="715" y="345"/>
                  </a:cubicBezTo>
                  <a:cubicBezTo>
                    <a:pt x="716" y="344"/>
                    <a:pt x="717" y="344"/>
                    <a:pt x="718" y="344"/>
                  </a:cubicBezTo>
                  <a:close/>
                  <a:moveTo>
                    <a:pt x="714" y="343"/>
                  </a:moveTo>
                  <a:cubicBezTo>
                    <a:pt x="715" y="343"/>
                    <a:pt x="714" y="343"/>
                    <a:pt x="715" y="343"/>
                  </a:cubicBezTo>
                  <a:cubicBezTo>
                    <a:pt x="714" y="343"/>
                    <a:pt x="714" y="343"/>
                    <a:pt x="714" y="343"/>
                  </a:cubicBezTo>
                  <a:cubicBezTo>
                    <a:pt x="714" y="343"/>
                    <a:pt x="714" y="343"/>
                    <a:pt x="713" y="343"/>
                  </a:cubicBezTo>
                  <a:cubicBezTo>
                    <a:pt x="713" y="343"/>
                    <a:pt x="714" y="343"/>
                    <a:pt x="714" y="343"/>
                  </a:cubicBezTo>
                  <a:cubicBezTo>
                    <a:pt x="714" y="343"/>
                    <a:pt x="714" y="343"/>
                    <a:pt x="714" y="343"/>
                  </a:cubicBezTo>
                  <a:close/>
                  <a:moveTo>
                    <a:pt x="713" y="342"/>
                  </a:moveTo>
                  <a:cubicBezTo>
                    <a:pt x="714" y="342"/>
                    <a:pt x="714" y="342"/>
                    <a:pt x="714" y="342"/>
                  </a:cubicBezTo>
                  <a:cubicBezTo>
                    <a:pt x="714" y="342"/>
                    <a:pt x="713" y="342"/>
                    <a:pt x="713" y="342"/>
                  </a:cubicBezTo>
                  <a:close/>
                  <a:moveTo>
                    <a:pt x="713" y="342"/>
                  </a:moveTo>
                  <a:cubicBezTo>
                    <a:pt x="713" y="342"/>
                    <a:pt x="713" y="342"/>
                    <a:pt x="712" y="342"/>
                  </a:cubicBezTo>
                  <a:cubicBezTo>
                    <a:pt x="712" y="343"/>
                    <a:pt x="713" y="343"/>
                    <a:pt x="713" y="343"/>
                  </a:cubicBezTo>
                  <a:cubicBezTo>
                    <a:pt x="713" y="342"/>
                    <a:pt x="713" y="342"/>
                    <a:pt x="713" y="342"/>
                  </a:cubicBezTo>
                  <a:close/>
                  <a:moveTo>
                    <a:pt x="861" y="242"/>
                  </a:moveTo>
                  <a:cubicBezTo>
                    <a:pt x="862" y="243"/>
                    <a:pt x="861" y="242"/>
                    <a:pt x="862" y="242"/>
                  </a:cubicBezTo>
                  <a:cubicBezTo>
                    <a:pt x="863" y="242"/>
                    <a:pt x="863" y="241"/>
                    <a:pt x="863" y="241"/>
                  </a:cubicBezTo>
                  <a:cubicBezTo>
                    <a:pt x="863" y="241"/>
                    <a:pt x="862" y="241"/>
                    <a:pt x="862" y="241"/>
                  </a:cubicBezTo>
                  <a:cubicBezTo>
                    <a:pt x="862" y="241"/>
                    <a:pt x="863" y="241"/>
                    <a:pt x="863" y="240"/>
                  </a:cubicBezTo>
                  <a:cubicBezTo>
                    <a:pt x="863" y="240"/>
                    <a:pt x="863" y="241"/>
                    <a:pt x="863" y="241"/>
                  </a:cubicBezTo>
                  <a:cubicBezTo>
                    <a:pt x="863" y="240"/>
                    <a:pt x="863" y="240"/>
                    <a:pt x="863" y="240"/>
                  </a:cubicBezTo>
                  <a:cubicBezTo>
                    <a:pt x="863" y="241"/>
                    <a:pt x="862" y="239"/>
                    <a:pt x="863" y="240"/>
                  </a:cubicBezTo>
                  <a:cubicBezTo>
                    <a:pt x="862" y="241"/>
                    <a:pt x="862" y="241"/>
                    <a:pt x="861" y="241"/>
                  </a:cubicBezTo>
                  <a:cubicBezTo>
                    <a:pt x="861" y="242"/>
                    <a:pt x="861" y="242"/>
                    <a:pt x="861" y="242"/>
                  </a:cubicBezTo>
                  <a:cubicBezTo>
                    <a:pt x="861" y="242"/>
                    <a:pt x="861" y="242"/>
                    <a:pt x="861" y="242"/>
                  </a:cubicBezTo>
                  <a:cubicBezTo>
                    <a:pt x="861" y="243"/>
                    <a:pt x="861" y="242"/>
                    <a:pt x="860" y="242"/>
                  </a:cubicBezTo>
                  <a:cubicBezTo>
                    <a:pt x="861" y="243"/>
                    <a:pt x="860" y="243"/>
                    <a:pt x="861" y="243"/>
                  </a:cubicBezTo>
                  <a:cubicBezTo>
                    <a:pt x="861" y="243"/>
                    <a:pt x="861" y="243"/>
                    <a:pt x="861" y="242"/>
                  </a:cubicBezTo>
                  <a:close/>
                  <a:moveTo>
                    <a:pt x="855" y="243"/>
                  </a:moveTo>
                  <a:cubicBezTo>
                    <a:pt x="854" y="244"/>
                    <a:pt x="854" y="244"/>
                    <a:pt x="854" y="245"/>
                  </a:cubicBezTo>
                  <a:cubicBezTo>
                    <a:pt x="855" y="244"/>
                    <a:pt x="855" y="245"/>
                    <a:pt x="855" y="245"/>
                  </a:cubicBezTo>
                  <a:cubicBezTo>
                    <a:pt x="854" y="244"/>
                    <a:pt x="855" y="244"/>
                    <a:pt x="855" y="243"/>
                  </a:cubicBezTo>
                  <a:close/>
                  <a:moveTo>
                    <a:pt x="829" y="258"/>
                  </a:moveTo>
                  <a:cubicBezTo>
                    <a:pt x="829" y="259"/>
                    <a:pt x="829" y="259"/>
                    <a:pt x="829" y="259"/>
                  </a:cubicBezTo>
                  <a:cubicBezTo>
                    <a:pt x="829" y="259"/>
                    <a:pt x="830" y="259"/>
                    <a:pt x="829" y="258"/>
                  </a:cubicBezTo>
                  <a:close/>
                  <a:moveTo>
                    <a:pt x="873" y="266"/>
                  </a:moveTo>
                  <a:cubicBezTo>
                    <a:pt x="873" y="266"/>
                    <a:pt x="874" y="266"/>
                    <a:pt x="873" y="266"/>
                  </a:cubicBezTo>
                  <a:cubicBezTo>
                    <a:pt x="873" y="266"/>
                    <a:pt x="873" y="267"/>
                    <a:pt x="873" y="267"/>
                  </a:cubicBezTo>
                  <a:cubicBezTo>
                    <a:pt x="873" y="267"/>
                    <a:pt x="873" y="267"/>
                    <a:pt x="872" y="267"/>
                  </a:cubicBezTo>
                  <a:cubicBezTo>
                    <a:pt x="872" y="268"/>
                    <a:pt x="872" y="268"/>
                    <a:pt x="872" y="268"/>
                  </a:cubicBezTo>
                  <a:cubicBezTo>
                    <a:pt x="871" y="268"/>
                    <a:pt x="872" y="268"/>
                    <a:pt x="872" y="268"/>
                  </a:cubicBezTo>
                  <a:cubicBezTo>
                    <a:pt x="872" y="267"/>
                    <a:pt x="872" y="267"/>
                    <a:pt x="871" y="267"/>
                  </a:cubicBezTo>
                  <a:cubicBezTo>
                    <a:pt x="871" y="267"/>
                    <a:pt x="871" y="267"/>
                    <a:pt x="871" y="267"/>
                  </a:cubicBezTo>
                  <a:cubicBezTo>
                    <a:pt x="871" y="267"/>
                    <a:pt x="871" y="268"/>
                    <a:pt x="871" y="268"/>
                  </a:cubicBezTo>
                  <a:cubicBezTo>
                    <a:pt x="871" y="268"/>
                    <a:pt x="871" y="267"/>
                    <a:pt x="870" y="268"/>
                  </a:cubicBezTo>
                  <a:cubicBezTo>
                    <a:pt x="871" y="268"/>
                    <a:pt x="871" y="268"/>
                    <a:pt x="870" y="269"/>
                  </a:cubicBezTo>
                  <a:cubicBezTo>
                    <a:pt x="871" y="269"/>
                    <a:pt x="871" y="269"/>
                    <a:pt x="871" y="269"/>
                  </a:cubicBezTo>
                  <a:cubicBezTo>
                    <a:pt x="871" y="270"/>
                    <a:pt x="871" y="270"/>
                    <a:pt x="870" y="270"/>
                  </a:cubicBezTo>
                  <a:cubicBezTo>
                    <a:pt x="870" y="270"/>
                    <a:pt x="870" y="270"/>
                    <a:pt x="870" y="270"/>
                  </a:cubicBezTo>
                  <a:cubicBezTo>
                    <a:pt x="870" y="270"/>
                    <a:pt x="869" y="270"/>
                    <a:pt x="869" y="271"/>
                  </a:cubicBezTo>
                  <a:cubicBezTo>
                    <a:pt x="869" y="270"/>
                    <a:pt x="868" y="271"/>
                    <a:pt x="868" y="271"/>
                  </a:cubicBezTo>
                  <a:cubicBezTo>
                    <a:pt x="868" y="271"/>
                    <a:pt x="868" y="271"/>
                    <a:pt x="867" y="271"/>
                  </a:cubicBezTo>
                  <a:cubicBezTo>
                    <a:pt x="868" y="271"/>
                    <a:pt x="867" y="271"/>
                    <a:pt x="868" y="272"/>
                  </a:cubicBezTo>
                  <a:cubicBezTo>
                    <a:pt x="867" y="272"/>
                    <a:pt x="867" y="272"/>
                    <a:pt x="867" y="272"/>
                  </a:cubicBezTo>
                  <a:cubicBezTo>
                    <a:pt x="867" y="272"/>
                    <a:pt x="867" y="272"/>
                    <a:pt x="867" y="272"/>
                  </a:cubicBezTo>
                  <a:cubicBezTo>
                    <a:pt x="867" y="272"/>
                    <a:pt x="867" y="272"/>
                    <a:pt x="867" y="272"/>
                  </a:cubicBezTo>
                  <a:cubicBezTo>
                    <a:pt x="866" y="272"/>
                    <a:pt x="866" y="272"/>
                    <a:pt x="866" y="272"/>
                  </a:cubicBezTo>
                  <a:cubicBezTo>
                    <a:pt x="866" y="273"/>
                    <a:pt x="866" y="273"/>
                    <a:pt x="866" y="273"/>
                  </a:cubicBezTo>
                  <a:cubicBezTo>
                    <a:pt x="866" y="273"/>
                    <a:pt x="866" y="273"/>
                    <a:pt x="867" y="273"/>
                  </a:cubicBezTo>
                  <a:cubicBezTo>
                    <a:pt x="867" y="273"/>
                    <a:pt x="866" y="273"/>
                    <a:pt x="866" y="274"/>
                  </a:cubicBezTo>
                  <a:cubicBezTo>
                    <a:pt x="866" y="273"/>
                    <a:pt x="867" y="273"/>
                    <a:pt x="867" y="273"/>
                  </a:cubicBezTo>
                  <a:cubicBezTo>
                    <a:pt x="867" y="273"/>
                    <a:pt x="867" y="273"/>
                    <a:pt x="867" y="272"/>
                  </a:cubicBezTo>
                  <a:cubicBezTo>
                    <a:pt x="867" y="272"/>
                    <a:pt x="867" y="273"/>
                    <a:pt x="868" y="272"/>
                  </a:cubicBezTo>
                  <a:cubicBezTo>
                    <a:pt x="868" y="273"/>
                    <a:pt x="868" y="273"/>
                    <a:pt x="868" y="273"/>
                  </a:cubicBezTo>
                  <a:cubicBezTo>
                    <a:pt x="867" y="273"/>
                    <a:pt x="866" y="274"/>
                    <a:pt x="867" y="274"/>
                  </a:cubicBezTo>
                  <a:cubicBezTo>
                    <a:pt x="867" y="274"/>
                    <a:pt x="866" y="274"/>
                    <a:pt x="867" y="275"/>
                  </a:cubicBezTo>
                  <a:cubicBezTo>
                    <a:pt x="866" y="275"/>
                    <a:pt x="866" y="274"/>
                    <a:pt x="866" y="274"/>
                  </a:cubicBezTo>
                  <a:cubicBezTo>
                    <a:pt x="866" y="274"/>
                    <a:pt x="865" y="274"/>
                    <a:pt x="865" y="275"/>
                  </a:cubicBezTo>
                  <a:cubicBezTo>
                    <a:pt x="866" y="275"/>
                    <a:pt x="866" y="274"/>
                    <a:pt x="866" y="275"/>
                  </a:cubicBezTo>
                  <a:cubicBezTo>
                    <a:pt x="866" y="275"/>
                    <a:pt x="865" y="275"/>
                    <a:pt x="866" y="275"/>
                  </a:cubicBezTo>
                  <a:cubicBezTo>
                    <a:pt x="866" y="276"/>
                    <a:pt x="866" y="275"/>
                    <a:pt x="866" y="276"/>
                  </a:cubicBezTo>
                  <a:cubicBezTo>
                    <a:pt x="866" y="276"/>
                    <a:pt x="867" y="276"/>
                    <a:pt x="867" y="276"/>
                  </a:cubicBezTo>
                  <a:cubicBezTo>
                    <a:pt x="866" y="276"/>
                    <a:pt x="867" y="277"/>
                    <a:pt x="867" y="277"/>
                  </a:cubicBezTo>
                  <a:cubicBezTo>
                    <a:pt x="866" y="277"/>
                    <a:pt x="866" y="276"/>
                    <a:pt x="866" y="276"/>
                  </a:cubicBezTo>
                  <a:cubicBezTo>
                    <a:pt x="866" y="277"/>
                    <a:pt x="866" y="277"/>
                    <a:pt x="865" y="277"/>
                  </a:cubicBezTo>
                  <a:cubicBezTo>
                    <a:pt x="865" y="277"/>
                    <a:pt x="866" y="277"/>
                    <a:pt x="865" y="277"/>
                  </a:cubicBezTo>
                  <a:cubicBezTo>
                    <a:pt x="865" y="277"/>
                    <a:pt x="865" y="277"/>
                    <a:pt x="864" y="277"/>
                  </a:cubicBezTo>
                  <a:cubicBezTo>
                    <a:pt x="865" y="277"/>
                    <a:pt x="864" y="277"/>
                    <a:pt x="864" y="277"/>
                  </a:cubicBezTo>
                  <a:cubicBezTo>
                    <a:pt x="864" y="278"/>
                    <a:pt x="864" y="278"/>
                    <a:pt x="864" y="278"/>
                  </a:cubicBezTo>
                  <a:cubicBezTo>
                    <a:pt x="864" y="278"/>
                    <a:pt x="863" y="278"/>
                    <a:pt x="863" y="278"/>
                  </a:cubicBezTo>
                  <a:cubicBezTo>
                    <a:pt x="863" y="279"/>
                    <a:pt x="862" y="279"/>
                    <a:pt x="863" y="279"/>
                  </a:cubicBezTo>
                  <a:cubicBezTo>
                    <a:pt x="863" y="279"/>
                    <a:pt x="862" y="279"/>
                    <a:pt x="862" y="279"/>
                  </a:cubicBezTo>
                  <a:cubicBezTo>
                    <a:pt x="863" y="280"/>
                    <a:pt x="864" y="278"/>
                    <a:pt x="865" y="279"/>
                  </a:cubicBezTo>
                  <a:cubicBezTo>
                    <a:pt x="864" y="279"/>
                    <a:pt x="864" y="279"/>
                    <a:pt x="863" y="280"/>
                  </a:cubicBezTo>
                  <a:cubicBezTo>
                    <a:pt x="864" y="280"/>
                    <a:pt x="864" y="281"/>
                    <a:pt x="865" y="281"/>
                  </a:cubicBezTo>
                  <a:cubicBezTo>
                    <a:pt x="864" y="281"/>
                    <a:pt x="865" y="282"/>
                    <a:pt x="864" y="283"/>
                  </a:cubicBezTo>
                  <a:cubicBezTo>
                    <a:pt x="864" y="282"/>
                    <a:pt x="864" y="282"/>
                    <a:pt x="864" y="282"/>
                  </a:cubicBezTo>
                  <a:cubicBezTo>
                    <a:pt x="863" y="282"/>
                    <a:pt x="862" y="282"/>
                    <a:pt x="862" y="283"/>
                  </a:cubicBezTo>
                  <a:cubicBezTo>
                    <a:pt x="861" y="283"/>
                    <a:pt x="862" y="284"/>
                    <a:pt x="860" y="284"/>
                  </a:cubicBezTo>
                  <a:cubicBezTo>
                    <a:pt x="860" y="285"/>
                    <a:pt x="860" y="285"/>
                    <a:pt x="860" y="285"/>
                  </a:cubicBezTo>
                  <a:cubicBezTo>
                    <a:pt x="859" y="285"/>
                    <a:pt x="859" y="285"/>
                    <a:pt x="859" y="285"/>
                  </a:cubicBezTo>
                  <a:cubicBezTo>
                    <a:pt x="859" y="286"/>
                    <a:pt x="858" y="286"/>
                    <a:pt x="857" y="287"/>
                  </a:cubicBezTo>
                  <a:cubicBezTo>
                    <a:pt x="858" y="287"/>
                    <a:pt x="858" y="287"/>
                    <a:pt x="858" y="287"/>
                  </a:cubicBezTo>
                  <a:cubicBezTo>
                    <a:pt x="858" y="287"/>
                    <a:pt x="858" y="287"/>
                    <a:pt x="858" y="287"/>
                  </a:cubicBezTo>
                  <a:cubicBezTo>
                    <a:pt x="858" y="287"/>
                    <a:pt x="857" y="287"/>
                    <a:pt x="857" y="287"/>
                  </a:cubicBezTo>
                  <a:cubicBezTo>
                    <a:pt x="857" y="287"/>
                    <a:pt x="856" y="288"/>
                    <a:pt x="856" y="288"/>
                  </a:cubicBezTo>
                  <a:cubicBezTo>
                    <a:pt x="856" y="288"/>
                    <a:pt x="856" y="287"/>
                    <a:pt x="856" y="287"/>
                  </a:cubicBezTo>
                  <a:cubicBezTo>
                    <a:pt x="856" y="287"/>
                    <a:pt x="856" y="288"/>
                    <a:pt x="855" y="288"/>
                  </a:cubicBezTo>
                  <a:cubicBezTo>
                    <a:pt x="856" y="288"/>
                    <a:pt x="856" y="288"/>
                    <a:pt x="856" y="289"/>
                  </a:cubicBezTo>
                  <a:cubicBezTo>
                    <a:pt x="856" y="288"/>
                    <a:pt x="854" y="288"/>
                    <a:pt x="854" y="289"/>
                  </a:cubicBezTo>
                  <a:cubicBezTo>
                    <a:pt x="855" y="289"/>
                    <a:pt x="855" y="289"/>
                    <a:pt x="855" y="289"/>
                  </a:cubicBezTo>
                  <a:cubicBezTo>
                    <a:pt x="855" y="290"/>
                    <a:pt x="855" y="290"/>
                    <a:pt x="855" y="291"/>
                  </a:cubicBezTo>
                  <a:cubicBezTo>
                    <a:pt x="854" y="291"/>
                    <a:pt x="854" y="292"/>
                    <a:pt x="853" y="292"/>
                  </a:cubicBezTo>
                  <a:cubicBezTo>
                    <a:pt x="853" y="292"/>
                    <a:pt x="853" y="292"/>
                    <a:pt x="853" y="292"/>
                  </a:cubicBezTo>
                  <a:cubicBezTo>
                    <a:pt x="853" y="292"/>
                    <a:pt x="853" y="292"/>
                    <a:pt x="853" y="293"/>
                  </a:cubicBezTo>
                  <a:cubicBezTo>
                    <a:pt x="853" y="293"/>
                    <a:pt x="853" y="294"/>
                    <a:pt x="852" y="294"/>
                  </a:cubicBezTo>
                  <a:cubicBezTo>
                    <a:pt x="852" y="293"/>
                    <a:pt x="853" y="293"/>
                    <a:pt x="852" y="293"/>
                  </a:cubicBezTo>
                  <a:cubicBezTo>
                    <a:pt x="852" y="293"/>
                    <a:pt x="851" y="295"/>
                    <a:pt x="851" y="294"/>
                  </a:cubicBezTo>
                  <a:cubicBezTo>
                    <a:pt x="851" y="294"/>
                    <a:pt x="851" y="295"/>
                    <a:pt x="850" y="296"/>
                  </a:cubicBezTo>
                  <a:cubicBezTo>
                    <a:pt x="849" y="296"/>
                    <a:pt x="849" y="296"/>
                    <a:pt x="849" y="296"/>
                  </a:cubicBezTo>
                  <a:cubicBezTo>
                    <a:pt x="848" y="296"/>
                    <a:pt x="849" y="295"/>
                    <a:pt x="848" y="295"/>
                  </a:cubicBezTo>
                  <a:cubicBezTo>
                    <a:pt x="848" y="295"/>
                    <a:pt x="848" y="295"/>
                    <a:pt x="848" y="296"/>
                  </a:cubicBezTo>
                  <a:cubicBezTo>
                    <a:pt x="848" y="296"/>
                    <a:pt x="848" y="296"/>
                    <a:pt x="849" y="296"/>
                  </a:cubicBezTo>
                  <a:cubicBezTo>
                    <a:pt x="848" y="296"/>
                    <a:pt x="848" y="296"/>
                    <a:pt x="848" y="296"/>
                  </a:cubicBezTo>
                  <a:cubicBezTo>
                    <a:pt x="847" y="296"/>
                    <a:pt x="848" y="296"/>
                    <a:pt x="848" y="297"/>
                  </a:cubicBezTo>
                  <a:cubicBezTo>
                    <a:pt x="848" y="296"/>
                    <a:pt x="847" y="296"/>
                    <a:pt x="847" y="296"/>
                  </a:cubicBezTo>
                  <a:cubicBezTo>
                    <a:pt x="847" y="297"/>
                    <a:pt x="847" y="297"/>
                    <a:pt x="848" y="297"/>
                  </a:cubicBezTo>
                  <a:cubicBezTo>
                    <a:pt x="847" y="297"/>
                    <a:pt x="848" y="297"/>
                    <a:pt x="847" y="297"/>
                  </a:cubicBezTo>
                  <a:cubicBezTo>
                    <a:pt x="847" y="297"/>
                    <a:pt x="847" y="297"/>
                    <a:pt x="847" y="297"/>
                  </a:cubicBezTo>
                  <a:cubicBezTo>
                    <a:pt x="846" y="297"/>
                    <a:pt x="847" y="298"/>
                    <a:pt x="847" y="298"/>
                  </a:cubicBezTo>
                  <a:cubicBezTo>
                    <a:pt x="847" y="298"/>
                    <a:pt x="848" y="297"/>
                    <a:pt x="848" y="298"/>
                  </a:cubicBezTo>
                  <a:cubicBezTo>
                    <a:pt x="848" y="298"/>
                    <a:pt x="847" y="299"/>
                    <a:pt x="847" y="299"/>
                  </a:cubicBezTo>
                  <a:cubicBezTo>
                    <a:pt x="847" y="299"/>
                    <a:pt x="847" y="299"/>
                    <a:pt x="847" y="300"/>
                  </a:cubicBezTo>
                  <a:cubicBezTo>
                    <a:pt x="847" y="300"/>
                    <a:pt x="847" y="299"/>
                    <a:pt x="846" y="299"/>
                  </a:cubicBezTo>
                  <a:cubicBezTo>
                    <a:pt x="846" y="300"/>
                    <a:pt x="845" y="299"/>
                    <a:pt x="845" y="300"/>
                  </a:cubicBezTo>
                  <a:cubicBezTo>
                    <a:pt x="846" y="300"/>
                    <a:pt x="846" y="299"/>
                    <a:pt x="847" y="300"/>
                  </a:cubicBezTo>
                  <a:cubicBezTo>
                    <a:pt x="846" y="300"/>
                    <a:pt x="846" y="300"/>
                    <a:pt x="846" y="300"/>
                  </a:cubicBezTo>
                  <a:cubicBezTo>
                    <a:pt x="846" y="301"/>
                    <a:pt x="846" y="301"/>
                    <a:pt x="846" y="301"/>
                  </a:cubicBezTo>
                  <a:cubicBezTo>
                    <a:pt x="845" y="301"/>
                    <a:pt x="845" y="302"/>
                    <a:pt x="845" y="302"/>
                  </a:cubicBezTo>
                  <a:cubicBezTo>
                    <a:pt x="845" y="301"/>
                    <a:pt x="845" y="302"/>
                    <a:pt x="845" y="302"/>
                  </a:cubicBezTo>
                  <a:cubicBezTo>
                    <a:pt x="845" y="301"/>
                    <a:pt x="845" y="301"/>
                    <a:pt x="844" y="301"/>
                  </a:cubicBezTo>
                  <a:cubicBezTo>
                    <a:pt x="845" y="302"/>
                    <a:pt x="845" y="303"/>
                    <a:pt x="844" y="303"/>
                  </a:cubicBezTo>
                  <a:cubicBezTo>
                    <a:pt x="844" y="303"/>
                    <a:pt x="844" y="303"/>
                    <a:pt x="843" y="303"/>
                  </a:cubicBezTo>
                  <a:cubicBezTo>
                    <a:pt x="843" y="303"/>
                    <a:pt x="843" y="303"/>
                    <a:pt x="843" y="304"/>
                  </a:cubicBezTo>
                  <a:cubicBezTo>
                    <a:pt x="843" y="304"/>
                    <a:pt x="843" y="303"/>
                    <a:pt x="842" y="303"/>
                  </a:cubicBezTo>
                  <a:cubicBezTo>
                    <a:pt x="842" y="304"/>
                    <a:pt x="842" y="304"/>
                    <a:pt x="842" y="304"/>
                  </a:cubicBezTo>
                  <a:cubicBezTo>
                    <a:pt x="842" y="304"/>
                    <a:pt x="842" y="304"/>
                    <a:pt x="842" y="304"/>
                  </a:cubicBezTo>
                  <a:cubicBezTo>
                    <a:pt x="842" y="303"/>
                    <a:pt x="843" y="303"/>
                    <a:pt x="843" y="302"/>
                  </a:cubicBezTo>
                  <a:cubicBezTo>
                    <a:pt x="843" y="302"/>
                    <a:pt x="843" y="302"/>
                    <a:pt x="842" y="302"/>
                  </a:cubicBezTo>
                  <a:cubicBezTo>
                    <a:pt x="842" y="302"/>
                    <a:pt x="840" y="303"/>
                    <a:pt x="841" y="305"/>
                  </a:cubicBezTo>
                  <a:cubicBezTo>
                    <a:pt x="841" y="305"/>
                    <a:pt x="841" y="304"/>
                    <a:pt x="840" y="305"/>
                  </a:cubicBezTo>
                  <a:cubicBezTo>
                    <a:pt x="841" y="305"/>
                    <a:pt x="840" y="305"/>
                    <a:pt x="840" y="305"/>
                  </a:cubicBezTo>
                  <a:cubicBezTo>
                    <a:pt x="841" y="306"/>
                    <a:pt x="840" y="306"/>
                    <a:pt x="841" y="306"/>
                  </a:cubicBezTo>
                  <a:cubicBezTo>
                    <a:pt x="841" y="306"/>
                    <a:pt x="841" y="306"/>
                    <a:pt x="841" y="305"/>
                  </a:cubicBezTo>
                  <a:cubicBezTo>
                    <a:pt x="841" y="305"/>
                    <a:pt x="841" y="305"/>
                    <a:pt x="841" y="305"/>
                  </a:cubicBezTo>
                  <a:cubicBezTo>
                    <a:pt x="841" y="305"/>
                    <a:pt x="841" y="305"/>
                    <a:pt x="841" y="305"/>
                  </a:cubicBezTo>
                  <a:cubicBezTo>
                    <a:pt x="841" y="305"/>
                    <a:pt x="842" y="305"/>
                    <a:pt x="842" y="306"/>
                  </a:cubicBezTo>
                  <a:cubicBezTo>
                    <a:pt x="842" y="306"/>
                    <a:pt x="842" y="305"/>
                    <a:pt x="841" y="306"/>
                  </a:cubicBezTo>
                  <a:cubicBezTo>
                    <a:pt x="842" y="306"/>
                    <a:pt x="840" y="306"/>
                    <a:pt x="841" y="307"/>
                  </a:cubicBezTo>
                  <a:cubicBezTo>
                    <a:pt x="841" y="307"/>
                    <a:pt x="841" y="307"/>
                    <a:pt x="841" y="307"/>
                  </a:cubicBezTo>
                  <a:cubicBezTo>
                    <a:pt x="841" y="307"/>
                    <a:pt x="840" y="307"/>
                    <a:pt x="840" y="307"/>
                  </a:cubicBezTo>
                  <a:cubicBezTo>
                    <a:pt x="841" y="308"/>
                    <a:pt x="841" y="307"/>
                    <a:pt x="841" y="308"/>
                  </a:cubicBezTo>
                  <a:cubicBezTo>
                    <a:pt x="841" y="308"/>
                    <a:pt x="840" y="308"/>
                    <a:pt x="840" y="308"/>
                  </a:cubicBezTo>
                  <a:cubicBezTo>
                    <a:pt x="841" y="308"/>
                    <a:pt x="840" y="309"/>
                    <a:pt x="840" y="309"/>
                  </a:cubicBezTo>
                  <a:cubicBezTo>
                    <a:pt x="840" y="308"/>
                    <a:pt x="841" y="308"/>
                    <a:pt x="841" y="308"/>
                  </a:cubicBezTo>
                  <a:cubicBezTo>
                    <a:pt x="841" y="308"/>
                    <a:pt x="841" y="309"/>
                    <a:pt x="841" y="309"/>
                  </a:cubicBezTo>
                  <a:cubicBezTo>
                    <a:pt x="841" y="309"/>
                    <a:pt x="841" y="309"/>
                    <a:pt x="840" y="309"/>
                  </a:cubicBezTo>
                  <a:cubicBezTo>
                    <a:pt x="840" y="309"/>
                    <a:pt x="840" y="309"/>
                    <a:pt x="840" y="309"/>
                  </a:cubicBezTo>
                  <a:cubicBezTo>
                    <a:pt x="841" y="309"/>
                    <a:pt x="841" y="310"/>
                    <a:pt x="841" y="310"/>
                  </a:cubicBezTo>
                  <a:cubicBezTo>
                    <a:pt x="841" y="309"/>
                    <a:pt x="842" y="309"/>
                    <a:pt x="841" y="309"/>
                  </a:cubicBezTo>
                  <a:cubicBezTo>
                    <a:pt x="842" y="309"/>
                    <a:pt x="842" y="309"/>
                    <a:pt x="842" y="309"/>
                  </a:cubicBezTo>
                  <a:cubicBezTo>
                    <a:pt x="842" y="308"/>
                    <a:pt x="842" y="307"/>
                    <a:pt x="843" y="307"/>
                  </a:cubicBezTo>
                  <a:cubicBezTo>
                    <a:pt x="843" y="307"/>
                    <a:pt x="843" y="308"/>
                    <a:pt x="843" y="308"/>
                  </a:cubicBezTo>
                  <a:cubicBezTo>
                    <a:pt x="843" y="307"/>
                    <a:pt x="843" y="307"/>
                    <a:pt x="843" y="307"/>
                  </a:cubicBezTo>
                  <a:cubicBezTo>
                    <a:pt x="843" y="307"/>
                    <a:pt x="843" y="307"/>
                    <a:pt x="844" y="307"/>
                  </a:cubicBezTo>
                  <a:cubicBezTo>
                    <a:pt x="843" y="307"/>
                    <a:pt x="844" y="307"/>
                    <a:pt x="843" y="306"/>
                  </a:cubicBezTo>
                  <a:cubicBezTo>
                    <a:pt x="844" y="306"/>
                    <a:pt x="843" y="307"/>
                    <a:pt x="844" y="307"/>
                  </a:cubicBezTo>
                  <a:cubicBezTo>
                    <a:pt x="844" y="306"/>
                    <a:pt x="844" y="306"/>
                    <a:pt x="843" y="306"/>
                  </a:cubicBezTo>
                  <a:cubicBezTo>
                    <a:pt x="844" y="306"/>
                    <a:pt x="844" y="306"/>
                    <a:pt x="844" y="305"/>
                  </a:cubicBezTo>
                  <a:cubicBezTo>
                    <a:pt x="844" y="305"/>
                    <a:pt x="844" y="305"/>
                    <a:pt x="844" y="305"/>
                  </a:cubicBezTo>
                  <a:cubicBezTo>
                    <a:pt x="844" y="305"/>
                    <a:pt x="845" y="306"/>
                    <a:pt x="845" y="305"/>
                  </a:cubicBezTo>
                  <a:cubicBezTo>
                    <a:pt x="845" y="305"/>
                    <a:pt x="844" y="305"/>
                    <a:pt x="844" y="305"/>
                  </a:cubicBezTo>
                  <a:cubicBezTo>
                    <a:pt x="844" y="304"/>
                    <a:pt x="844" y="304"/>
                    <a:pt x="845" y="304"/>
                  </a:cubicBezTo>
                  <a:cubicBezTo>
                    <a:pt x="845" y="304"/>
                    <a:pt x="845" y="304"/>
                    <a:pt x="845" y="305"/>
                  </a:cubicBezTo>
                  <a:cubicBezTo>
                    <a:pt x="845" y="304"/>
                    <a:pt x="845" y="303"/>
                    <a:pt x="846" y="304"/>
                  </a:cubicBezTo>
                  <a:cubicBezTo>
                    <a:pt x="846" y="303"/>
                    <a:pt x="847" y="303"/>
                    <a:pt x="847" y="303"/>
                  </a:cubicBezTo>
                  <a:cubicBezTo>
                    <a:pt x="847" y="303"/>
                    <a:pt x="846" y="303"/>
                    <a:pt x="846" y="303"/>
                  </a:cubicBezTo>
                  <a:cubicBezTo>
                    <a:pt x="846" y="304"/>
                    <a:pt x="846" y="304"/>
                    <a:pt x="846" y="304"/>
                  </a:cubicBezTo>
                  <a:cubicBezTo>
                    <a:pt x="845" y="303"/>
                    <a:pt x="845" y="303"/>
                    <a:pt x="845" y="303"/>
                  </a:cubicBezTo>
                  <a:cubicBezTo>
                    <a:pt x="846" y="303"/>
                    <a:pt x="846" y="303"/>
                    <a:pt x="847" y="302"/>
                  </a:cubicBezTo>
                  <a:cubicBezTo>
                    <a:pt x="847" y="303"/>
                    <a:pt x="847" y="303"/>
                    <a:pt x="847" y="303"/>
                  </a:cubicBezTo>
                  <a:cubicBezTo>
                    <a:pt x="847" y="302"/>
                    <a:pt x="848" y="302"/>
                    <a:pt x="848" y="302"/>
                  </a:cubicBezTo>
                  <a:cubicBezTo>
                    <a:pt x="848" y="301"/>
                    <a:pt x="848" y="301"/>
                    <a:pt x="847" y="301"/>
                  </a:cubicBezTo>
                  <a:cubicBezTo>
                    <a:pt x="848" y="301"/>
                    <a:pt x="848" y="301"/>
                    <a:pt x="847" y="301"/>
                  </a:cubicBezTo>
                  <a:cubicBezTo>
                    <a:pt x="848" y="301"/>
                    <a:pt x="848" y="300"/>
                    <a:pt x="849" y="301"/>
                  </a:cubicBezTo>
                  <a:cubicBezTo>
                    <a:pt x="849" y="301"/>
                    <a:pt x="848" y="300"/>
                    <a:pt x="848" y="300"/>
                  </a:cubicBezTo>
                  <a:cubicBezTo>
                    <a:pt x="849" y="300"/>
                    <a:pt x="848" y="299"/>
                    <a:pt x="849" y="300"/>
                  </a:cubicBezTo>
                  <a:cubicBezTo>
                    <a:pt x="849" y="299"/>
                    <a:pt x="849" y="299"/>
                    <a:pt x="850" y="299"/>
                  </a:cubicBezTo>
                  <a:cubicBezTo>
                    <a:pt x="850" y="299"/>
                    <a:pt x="849" y="299"/>
                    <a:pt x="850" y="300"/>
                  </a:cubicBezTo>
                  <a:cubicBezTo>
                    <a:pt x="850" y="300"/>
                    <a:pt x="850" y="299"/>
                    <a:pt x="850" y="299"/>
                  </a:cubicBezTo>
                  <a:cubicBezTo>
                    <a:pt x="850" y="299"/>
                    <a:pt x="850" y="299"/>
                    <a:pt x="850" y="299"/>
                  </a:cubicBezTo>
                  <a:cubicBezTo>
                    <a:pt x="851" y="299"/>
                    <a:pt x="851" y="300"/>
                    <a:pt x="851" y="300"/>
                  </a:cubicBezTo>
                  <a:cubicBezTo>
                    <a:pt x="850" y="300"/>
                    <a:pt x="850" y="300"/>
                    <a:pt x="850" y="300"/>
                  </a:cubicBezTo>
                  <a:cubicBezTo>
                    <a:pt x="850" y="300"/>
                    <a:pt x="850" y="300"/>
                    <a:pt x="850" y="300"/>
                  </a:cubicBezTo>
                  <a:cubicBezTo>
                    <a:pt x="851" y="300"/>
                    <a:pt x="851" y="300"/>
                    <a:pt x="851" y="299"/>
                  </a:cubicBezTo>
                  <a:cubicBezTo>
                    <a:pt x="851" y="299"/>
                    <a:pt x="852" y="298"/>
                    <a:pt x="852" y="298"/>
                  </a:cubicBezTo>
                  <a:cubicBezTo>
                    <a:pt x="851" y="298"/>
                    <a:pt x="851" y="297"/>
                    <a:pt x="851" y="297"/>
                  </a:cubicBezTo>
                  <a:cubicBezTo>
                    <a:pt x="852" y="298"/>
                    <a:pt x="851" y="297"/>
                    <a:pt x="851" y="297"/>
                  </a:cubicBezTo>
                  <a:cubicBezTo>
                    <a:pt x="852" y="297"/>
                    <a:pt x="851" y="298"/>
                    <a:pt x="852" y="298"/>
                  </a:cubicBezTo>
                  <a:cubicBezTo>
                    <a:pt x="852" y="297"/>
                    <a:pt x="853" y="297"/>
                    <a:pt x="853" y="296"/>
                  </a:cubicBezTo>
                  <a:cubicBezTo>
                    <a:pt x="854" y="296"/>
                    <a:pt x="854" y="295"/>
                    <a:pt x="855" y="295"/>
                  </a:cubicBezTo>
                  <a:cubicBezTo>
                    <a:pt x="855" y="295"/>
                    <a:pt x="855" y="295"/>
                    <a:pt x="855" y="295"/>
                  </a:cubicBezTo>
                  <a:cubicBezTo>
                    <a:pt x="855" y="295"/>
                    <a:pt x="856" y="296"/>
                    <a:pt x="856" y="295"/>
                  </a:cubicBezTo>
                  <a:cubicBezTo>
                    <a:pt x="856" y="295"/>
                    <a:pt x="855" y="295"/>
                    <a:pt x="855" y="295"/>
                  </a:cubicBezTo>
                  <a:cubicBezTo>
                    <a:pt x="855" y="294"/>
                    <a:pt x="856" y="294"/>
                    <a:pt x="856" y="293"/>
                  </a:cubicBezTo>
                  <a:cubicBezTo>
                    <a:pt x="855" y="293"/>
                    <a:pt x="855" y="294"/>
                    <a:pt x="855" y="293"/>
                  </a:cubicBezTo>
                  <a:cubicBezTo>
                    <a:pt x="855" y="293"/>
                    <a:pt x="855" y="293"/>
                    <a:pt x="855" y="293"/>
                  </a:cubicBezTo>
                  <a:cubicBezTo>
                    <a:pt x="855" y="293"/>
                    <a:pt x="856" y="293"/>
                    <a:pt x="856" y="293"/>
                  </a:cubicBezTo>
                  <a:cubicBezTo>
                    <a:pt x="855" y="293"/>
                    <a:pt x="855" y="293"/>
                    <a:pt x="855" y="293"/>
                  </a:cubicBezTo>
                  <a:cubicBezTo>
                    <a:pt x="856" y="293"/>
                    <a:pt x="855" y="293"/>
                    <a:pt x="856" y="293"/>
                  </a:cubicBezTo>
                  <a:cubicBezTo>
                    <a:pt x="856" y="293"/>
                    <a:pt x="857" y="293"/>
                    <a:pt x="857" y="292"/>
                  </a:cubicBezTo>
                  <a:cubicBezTo>
                    <a:pt x="857" y="293"/>
                    <a:pt x="858" y="293"/>
                    <a:pt x="858" y="293"/>
                  </a:cubicBezTo>
                  <a:cubicBezTo>
                    <a:pt x="858" y="293"/>
                    <a:pt x="857" y="293"/>
                    <a:pt x="858" y="293"/>
                  </a:cubicBezTo>
                  <a:cubicBezTo>
                    <a:pt x="858" y="293"/>
                    <a:pt x="859" y="293"/>
                    <a:pt x="858" y="292"/>
                  </a:cubicBezTo>
                  <a:cubicBezTo>
                    <a:pt x="858" y="292"/>
                    <a:pt x="858" y="292"/>
                    <a:pt x="858" y="292"/>
                  </a:cubicBezTo>
                  <a:cubicBezTo>
                    <a:pt x="857" y="292"/>
                    <a:pt x="858" y="293"/>
                    <a:pt x="857" y="293"/>
                  </a:cubicBezTo>
                  <a:cubicBezTo>
                    <a:pt x="857" y="292"/>
                    <a:pt x="857" y="292"/>
                    <a:pt x="857" y="292"/>
                  </a:cubicBezTo>
                  <a:cubicBezTo>
                    <a:pt x="858" y="291"/>
                    <a:pt x="859" y="291"/>
                    <a:pt x="858" y="290"/>
                  </a:cubicBezTo>
                  <a:cubicBezTo>
                    <a:pt x="859" y="290"/>
                    <a:pt x="859" y="290"/>
                    <a:pt x="859" y="290"/>
                  </a:cubicBezTo>
                  <a:cubicBezTo>
                    <a:pt x="859" y="290"/>
                    <a:pt x="859" y="290"/>
                    <a:pt x="859" y="290"/>
                  </a:cubicBezTo>
                  <a:cubicBezTo>
                    <a:pt x="859" y="290"/>
                    <a:pt x="859" y="290"/>
                    <a:pt x="859" y="289"/>
                  </a:cubicBezTo>
                  <a:cubicBezTo>
                    <a:pt x="860" y="289"/>
                    <a:pt x="861" y="289"/>
                    <a:pt x="860" y="288"/>
                  </a:cubicBezTo>
                  <a:cubicBezTo>
                    <a:pt x="861" y="288"/>
                    <a:pt x="861" y="288"/>
                    <a:pt x="861" y="288"/>
                  </a:cubicBezTo>
                  <a:cubicBezTo>
                    <a:pt x="861" y="288"/>
                    <a:pt x="861" y="288"/>
                    <a:pt x="861" y="288"/>
                  </a:cubicBezTo>
                  <a:cubicBezTo>
                    <a:pt x="861" y="288"/>
                    <a:pt x="861" y="288"/>
                    <a:pt x="862" y="288"/>
                  </a:cubicBezTo>
                  <a:cubicBezTo>
                    <a:pt x="862" y="287"/>
                    <a:pt x="862" y="287"/>
                    <a:pt x="862" y="287"/>
                  </a:cubicBezTo>
                  <a:cubicBezTo>
                    <a:pt x="862" y="287"/>
                    <a:pt x="862" y="287"/>
                    <a:pt x="862" y="287"/>
                  </a:cubicBezTo>
                  <a:cubicBezTo>
                    <a:pt x="862" y="287"/>
                    <a:pt x="863" y="287"/>
                    <a:pt x="863" y="287"/>
                  </a:cubicBezTo>
                  <a:cubicBezTo>
                    <a:pt x="863" y="287"/>
                    <a:pt x="863" y="287"/>
                    <a:pt x="863" y="287"/>
                  </a:cubicBezTo>
                  <a:cubicBezTo>
                    <a:pt x="863" y="287"/>
                    <a:pt x="863" y="287"/>
                    <a:pt x="862" y="287"/>
                  </a:cubicBezTo>
                  <a:cubicBezTo>
                    <a:pt x="862" y="287"/>
                    <a:pt x="863" y="286"/>
                    <a:pt x="862" y="286"/>
                  </a:cubicBezTo>
                  <a:cubicBezTo>
                    <a:pt x="863" y="287"/>
                    <a:pt x="863" y="286"/>
                    <a:pt x="864" y="286"/>
                  </a:cubicBezTo>
                  <a:cubicBezTo>
                    <a:pt x="864" y="285"/>
                    <a:pt x="864" y="285"/>
                    <a:pt x="865" y="284"/>
                  </a:cubicBezTo>
                  <a:cubicBezTo>
                    <a:pt x="865" y="284"/>
                    <a:pt x="865" y="284"/>
                    <a:pt x="866" y="284"/>
                  </a:cubicBezTo>
                  <a:cubicBezTo>
                    <a:pt x="866" y="284"/>
                    <a:pt x="866" y="283"/>
                    <a:pt x="867" y="283"/>
                  </a:cubicBezTo>
                  <a:cubicBezTo>
                    <a:pt x="866" y="282"/>
                    <a:pt x="868" y="282"/>
                    <a:pt x="868" y="282"/>
                  </a:cubicBezTo>
                  <a:cubicBezTo>
                    <a:pt x="868" y="282"/>
                    <a:pt x="868" y="283"/>
                    <a:pt x="868" y="283"/>
                  </a:cubicBezTo>
                  <a:cubicBezTo>
                    <a:pt x="868" y="283"/>
                    <a:pt x="869" y="282"/>
                    <a:pt x="869" y="282"/>
                  </a:cubicBezTo>
                  <a:cubicBezTo>
                    <a:pt x="868" y="282"/>
                    <a:pt x="868" y="282"/>
                    <a:pt x="868" y="282"/>
                  </a:cubicBezTo>
                  <a:cubicBezTo>
                    <a:pt x="869" y="282"/>
                    <a:pt x="868" y="281"/>
                    <a:pt x="869" y="281"/>
                  </a:cubicBezTo>
                  <a:cubicBezTo>
                    <a:pt x="869" y="282"/>
                    <a:pt x="869" y="283"/>
                    <a:pt x="869" y="283"/>
                  </a:cubicBezTo>
                  <a:cubicBezTo>
                    <a:pt x="869" y="283"/>
                    <a:pt x="868" y="283"/>
                    <a:pt x="868" y="284"/>
                  </a:cubicBezTo>
                  <a:cubicBezTo>
                    <a:pt x="868" y="284"/>
                    <a:pt x="868" y="284"/>
                    <a:pt x="867" y="284"/>
                  </a:cubicBezTo>
                  <a:cubicBezTo>
                    <a:pt x="867" y="284"/>
                    <a:pt x="868" y="284"/>
                    <a:pt x="867" y="284"/>
                  </a:cubicBezTo>
                  <a:cubicBezTo>
                    <a:pt x="867" y="284"/>
                    <a:pt x="866" y="285"/>
                    <a:pt x="867" y="286"/>
                  </a:cubicBezTo>
                  <a:cubicBezTo>
                    <a:pt x="866" y="286"/>
                    <a:pt x="866" y="285"/>
                    <a:pt x="866" y="285"/>
                  </a:cubicBezTo>
                  <a:cubicBezTo>
                    <a:pt x="866" y="286"/>
                    <a:pt x="865" y="286"/>
                    <a:pt x="865" y="286"/>
                  </a:cubicBezTo>
                  <a:cubicBezTo>
                    <a:pt x="865" y="286"/>
                    <a:pt x="865" y="286"/>
                    <a:pt x="865" y="285"/>
                  </a:cubicBezTo>
                  <a:cubicBezTo>
                    <a:pt x="866" y="286"/>
                    <a:pt x="866" y="285"/>
                    <a:pt x="865" y="285"/>
                  </a:cubicBezTo>
                  <a:cubicBezTo>
                    <a:pt x="865" y="285"/>
                    <a:pt x="865" y="285"/>
                    <a:pt x="864" y="286"/>
                  </a:cubicBezTo>
                  <a:cubicBezTo>
                    <a:pt x="864" y="286"/>
                    <a:pt x="864" y="286"/>
                    <a:pt x="864" y="286"/>
                  </a:cubicBezTo>
                  <a:cubicBezTo>
                    <a:pt x="865" y="286"/>
                    <a:pt x="865" y="286"/>
                    <a:pt x="865" y="286"/>
                  </a:cubicBezTo>
                  <a:cubicBezTo>
                    <a:pt x="865" y="286"/>
                    <a:pt x="865" y="286"/>
                    <a:pt x="865" y="287"/>
                  </a:cubicBezTo>
                  <a:cubicBezTo>
                    <a:pt x="864" y="287"/>
                    <a:pt x="865" y="288"/>
                    <a:pt x="865" y="288"/>
                  </a:cubicBezTo>
                  <a:cubicBezTo>
                    <a:pt x="864" y="288"/>
                    <a:pt x="865" y="287"/>
                    <a:pt x="864" y="287"/>
                  </a:cubicBezTo>
                  <a:cubicBezTo>
                    <a:pt x="864" y="288"/>
                    <a:pt x="864" y="288"/>
                    <a:pt x="864" y="288"/>
                  </a:cubicBezTo>
                  <a:cubicBezTo>
                    <a:pt x="863" y="289"/>
                    <a:pt x="863" y="288"/>
                    <a:pt x="863" y="288"/>
                  </a:cubicBezTo>
                  <a:cubicBezTo>
                    <a:pt x="863" y="289"/>
                    <a:pt x="863" y="289"/>
                    <a:pt x="863" y="289"/>
                  </a:cubicBezTo>
                  <a:cubicBezTo>
                    <a:pt x="863" y="289"/>
                    <a:pt x="862" y="288"/>
                    <a:pt x="862" y="288"/>
                  </a:cubicBezTo>
                  <a:cubicBezTo>
                    <a:pt x="862" y="288"/>
                    <a:pt x="862" y="289"/>
                    <a:pt x="862" y="289"/>
                  </a:cubicBezTo>
                  <a:cubicBezTo>
                    <a:pt x="862" y="289"/>
                    <a:pt x="862" y="289"/>
                    <a:pt x="862" y="289"/>
                  </a:cubicBezTo>
                  <a:cubicBezTo>
                    <a:pt x="862" y="290"/>
                    <a:pt x="862" y="290"/>
                    <a:pt x="862" y="290"/>
                  </a:cubicBezTo>
                  <a:cubicBezTo>
                    <a:pt x="862" y="290"/>
                    <a:pt x="862" y="290"/>
                    <a:pt x="862" y="290"/>
                  </a:cubicBezTo>
                  <a:cubicBezTo>
                    <a:pt x="862" y="290"/>
                    <a:pt x="862" y="290"/>
                    <a:pt x="861" y="290"/>
                  </a:cubicBezTo>
                  <a:cubicBezTo>
                    <a:pt x="861" y="290"/>
                    <a:pt x="862" y="291"/>
                    <a:pt x="861" y="291"/>
                  </a:cubicBezTo>
                  <a:cubicBezTo>
                    <a:pt x="861" y="291"/>
                    <a:pt x="861" y="291"/>
                    <a:pt x="861" y="290"/>
                  </a:cubicBezTo>
                  <a:cubicBezTo>
                    <a:pt x="860" y="291"/>
                    <a:pt x="861" y="292"/>
                    <a:pt x="861" y="292"/>
                  </a:cubicBezTo>
                  <a:cubicBezTo>
                    <a:pt x="861" y="292"/>
                    <a:pt x="861" y="292"/>
                    <a:pt x="860" y="292"/>
                  </a:cubicBezTo>
                  <a:cubicBezTo>
                    <a:pt x="860" y="291"/>
                    <a:pt x="861" y="291"/>
                    <a:pt x="860" y="291"/>
                  </a:cubicBezTo>
                  <a:cubicBezTo>
                    <a:pt x="859" y="291"/>
                    <a:pt x="860" y="292"/>
                    <a:pt x="860" y="292"/>
                  </a:cubicBezTo>
                  <a:cubicBezTo>
                    <a:pt x="860" y="292"/>
                    <a:pt x="860" y="292"/>
                    <a:pt x="860" y="292"/>
                  </a:cubicBezTo>
                  <a:cubicBezTo>
                    <a:pt x="860" y="293"/>
                    <a:pt x="860" y="293"/>
                    <a:pt x="860" y="293"/>
                  </a:cubicBezTo>
                  <a:cubicBezTo>
                    <a:pt x="860" y="293"/>
                    <a:pt x="860" y="292"/>
                    <a:pt x="860" y="293"/>
                  </a:cubicBezTo>
                  <a:cubicBezTo>
                    <a:pt x="860" y="293"/>
                    <a:pt x="860" y="293"/>
                    <a:pt x="860" y="293"/>
                  </a:cubicBezTo>
                  <a:cubicBezTo>
                    <a:pt x="861" y="293"/>
                    <a:pt x="861" y="292"/>
                    <a:pt x="862" y="291"/>
                  </a:cubicBezTo>
                  <a:cubicBezTo>
                    <a:pt x="862" y="292"/>
                    <a:pt x="860" y="293"/>
                    <a:pt x="861" y="294"/>
                  </a:cubicBezTo>
                  <a:cubicBezTo>
                    <a:pt x="861" y="294"/>
                    <a:pt x="861" y="294"/>
                    <a:pt x="860" y="294"/>
                  </a:cubicBezTo>
                  <a:cubicBezTo>
                    <a:pt x="860" y="294"/>
                    <a:pt x="860" y="294"/>
                    <a:pt x="860" y="294"/>
                  </a:cubicBezTo>
                  <a:cubicBezTo>
                    <a:pt x="860" y="294"/>
                    <a:pt x="859" y="295"/>
                    <a:pt x="859" y="295"/>
                  </a:cubicBezTo>
                  <a:cubicBezTo>
                    <a:pt x="859" y="295"/>
                    <a:pt x="859" y="295"/>
                    <a:pt x="859" y="295"/>
                  </a:cubicBezTo>
                  <a:cubicBezTo>
                    <a:pt x="859" y="295"/>
                    <a:pt x="858" y="295"/>
                    <a:pt x="858" y="295"/>
                  </a:cubicBezTo>
                  <a:cubicBezTo>
                    <a:pt x="859" y="295"/>
                    <a:pt x="859" y="295"/>
                    <a:pt x="859" y="295"/>
                  </a:cubicBezTo>
                  <a:cubicBezTo>
                    <a:pt x="859" y="296"/>
                    <a:pt x="859" y="296"/>
                    <a:pt x="859" y="297"/>
                  </a:cubicBezTo>
                  <a:cubicBezTo>
                    <a:pt x="859" y="297"/>
                    <a:pt x="860" y="297"/>
                    <a:pt x="859" y="297"/>
                  </a:cubicBezTo>
                  <a:cubicBezTo>
                    <a:pt x="859" y="298"/>
                    <a:pt x="858" y="299"/>
                    <a:pt x="857" y="299"/>
                  </a:cubicBezTo>
                  <a:cubicBezTo>
                    <a:pt x="857" y="299"/>
                    <a:pt x="857" y="299"/>
                    <a:pt x="857" y="299"/>
                  </a:cubicBezTo>
                  <a:cubicBezTo>
                    <a:pt x="857" y="299"/>
                    <a:pt x="857" y="299"/>
                    <a:pt x="857" y="299"/>
                  </a:cubicBezTo>
                  <a:cubicBezTo>
                    <a:pt x="857" y="299"/>
                    <a:pt x="857" y="300"/>
                    <a:pt x="857" y="300"/>
                  </a:cubicBezTo>
                  <a:cubicBezTo>
                    <a:pt x="857" y="300"/>
                    <a:pt x="857" y="300"/>
                    <a:pt x="856" y="300"/>
                  </a:cubicBezTo>
                  <a:cubicBezTo>
                    <a:pt x="857" y="300"/>
                    <a:pt x="857" y="300"/>
                    <a:pt x="857" y="300"/>
                  </a:cubicBezTo>
                  <a:cubicBezTo>
                    <a:pt x="856" y="300"/>
                    <a:pt x="856" y="300"/>
                    <a:pt x="856" y="300"/>
                  </a:cubicBezTo>
                  <a:cubicBezTo>
                    <a:pt x="856" y="300"/>
                    <a:pt x="856" y="300"/>
                    <a:pt x="857" y="300"/>
                  </a:cubicBezTo>
                  <a:cubicBezTo>
                    <a:pt x="856" y="301"/>
                    <a:pt x="855" y="301"/>
                    <a:pt x="856" y="302"/>
                  </a:cubicBezTo>
                  <a:cubicBezTo>
                    <a:pt x="855" y="302"/>
                    <a:pt x="855" y="301"/>
                    <a:pt x="855" y="301"/>
                  </a:cubicBezTo>
                  <a:cubicBezTo>
                    <a:pt x="856" y="303"/>
                    <a:pt x="855" y="303"/>
                    <a:pt x="854" y="303"/>
                  </a:cubicBezTo>
                  <a:cubicBezTo>
                    <a:pt x="854" y="303"/>
                    <a:pt x="854" y="303"/>
                    <a:pt x="854" y="303"/>
                  </a:cubicBezTo>
                  <a:cubicBezTo>
                    <a:pt x="854" y="303"/>
                    <a:pt x="853" y="302"/>
                    <a:pt x="853" y="302"/>
                  </a:cubicBezTo>
                  <a:cubicBezTo>
                    <a:pt x="853" y="302"/>
                    <a:pt x="853" y="302"/>
                    <a:pt x="853" y="302"/>
                  </a:cubicBezTo>
                  <a:cubicBezTo>
                    <a:pt x="853" y="303"/>
                    <a:pt x="853" y="303"/>
                    <a:pt x="853" y="303"/>
                  </a:cubicBezTo>
                  <a:cubicBezTo>
                    <a:pt x="853" y="303"/>
                    <a:pt x="853" y="303"/>
                    <a:pt x="853" y="303"/>
                  </a:cubicBezTo>
                  <a:cubicBezTo>
                    <a:pt x="852" y="303"/>
                    <a:pt x="852" y="303"/>
                    <a:pt x="852" y="303"/>
                  </a:cubicBezTo>
                  <a:cubicBezTo>
                    <a:pt x="853" y="304"/>
                    <a:pt x="852" y="305"/>
                    <a:pt x="852" y="306"/>
                  </a:cubicBezTo>
                  <a:cubicBezTo>
                    <a:pt x="852" y="305"/>
                    <a:pt x="852" y="305"/>
                    <a:pt x="851" y="305"/>
                  </a:cubicBezTo>
                  <a:cubicBezTo>
                    <a:pt x="851" y="306"/>
                    <a:pt x="851" y="306"/>
                    <a:pt x="852" y="306"/>
                  </a:cubicBezTo>
                  <a:cubicBezTo>
                    <a:pt x="851" y="306"/>
                    <a:pt x="852" y="307"/>
                    <a:pt x="851" y="307"/>
                  </a:cubicBezTo>
                  <a:cubicBezTo>
                    <a:pt x="851" y="306"/>
                    <a:pt x="851" y="306"/>
                    <a:pt x="851" y="306"/>
                  </a:cubicBezTo>
                  <a:cubicBezTo>
                    <a:pt x="851" y="306"/>
                    <a:pt x="851" y="306"/>
                    <a:pt x="851" y="306"/>
                  </a:cubicBezTo>
                  <a:cubicBezTo>
                    <a:pt x="851" y="306"/>
                    <a:pt x="851" y="306"/>
                    <a:pt x="851" y="307"/>
                  </a:cubicBezTo>
                  <a:cubicBezTo>
                    <a:pt x="850" y="307"/>
                    <a:pt x="851" y="307"/>
                    <a:pt x="851" y="307"/>
                  </a:cubicBezTo>
                  <a:cubicBezTo>
                    <a:pt x="850" y="308"/>
                    <a:pt x="850" y="310"/>
                    <a:pt x="848" y="310"/>
                  </a:cubicBezTo>
                  <a:cubicBezTo>
                    <a:pt x="848" y="311"/>
                    <a:pt x="848" y="311"/>
                    <a:pt x="848" y="311"/>
                  </a:cubicBezTo>
                  <a:cubicBezTo>
                    <a:pt x="847" y="311"/>
                    <a:pt x="848" y="311"/>
                    <a:pt x="848" y="312"/>
                  </a:cubicBezTo>
                  <a:cubicBezTo>
                    <a:pt x="848" y="312"/>
                    <a:pt x="847" y="312"/>
                    <a:pt x="848" y="313"/>
                  </a:cubicBezTo>
                  <a:cubicBezTo>
                    <a:pt x="847" y="313"/>
                    <a:pt x="847" y="312"/>
                    <a:pt x="847" y="312"/>
                  </a:cubicBezTo>
                  <a:cubicBezTo>
                    <a:pt x="846" y="313"/>
                    <a:pt x="847" y="313"/>
                    <a:pt x="846" y="313"/>
                  </a:cubicBezTo>
                  <a:cubicBezTo>
                    <a:pt x="847" y="313"/>
                    <a:pt x="846" y="313"/>
                    <a:pt x="846" y="313"/>
                  </a:cubicBezTo>
                  <a:cubicBezTo>
                    <a:pt x="846" y="313"/>
                    <a:pt x="846" y="313"/>
                    <a:pt x="846" y="313"/>
                  </a:cubicBezTo>
                  <a:cubicBezTo>
                    <a:pt x="845" y="315"/>
                    <a:pt x="844" y="316"/>
                    <a:pt x="844" y="317"/>
                  </a:cubicBezTo>
                  <a:cubicBezTo>
                    <a:pt x="844" y="317"/>
                    <a:pt x="844" y="316"/>
                    <a:pt x="845" y="316"/>
                  </a:cubicBezTo>
                  <a:cubicBezTo>
                    <a:pt x="845" y="316"/>
                    <a:pt x="845" y="317"/>
                    <a:pt x="845" y="317"/>
                  </a:cubicBezTo>
                  <a:cubicBezTo>
                    <a:pt x="845" y="317"/>
                    <a:pt x="846" y="316"/>
                    <a:pt x="845" y="316"/>
                  </a:cubicBezTo>
                  <a:cubicBezTo>
                    <a:pt x="845" y="316"/>
                    <a:pt x="846" y="316"/>
                    <a:pt x="846" y="317"/>
                  </a:cubicBezTo>
                  <a:cubicBezTo>
                    <a:pt x="845" y="317"/>
                    <a:pt x="844" y="317"/>
                    <a:pt x="845" y="318"/>
                  </a:cubicBezTo>
                  <a:cubicBezTo>
                    <a:pt x="845" y="318"/>
                    <a:pt x="845" y="318"/>
                    <a:pt x="845" y="318"/>
                  </a:cubicBezTo>
                  <a:cubicBezTo>
                    <a:pt x="844" y="318"/>
                    <a:pt x="845" y="318"/>
                    <a:pt x="844" y="318"/>
                  </a:cubicBezTo>
                  <a:cubicBezTo>
                    <a:pt x="844" y="318"/>
                    <a:pt x="844" y="318"/>
                    <a:pt x="844" y="319"/>
                  </a:cubicBezTo>
                  <a:cubicBezTo>
                    <a:pt x="844" y="319"/>
                    <a:pt x="844" y="319"/>
                    <a:pt x="844" y="319"/>
                  </a:cubicBezTo>
                  <a:cubicBezTo>
                    <a:pt x="844" y="319"/>
                    <a:pt x="844" y="318"/>
                    <a:pt x="844" y="318"/>
                  </a:cubicBezTo>
                  <a:cubicBezTo>
                    <a:pt x="844" y="318"/>
                    <a:pt x="844" y="318"/>
                    <a:pt x="844" y="317"/>
                  </a:cubicBezTo>
                  <a:cubicBezTo>
                    <a:pt x="843" y="318"/>
                    <a:pt x="843" y="317"/>
                    <a:pt x="843" y="317"/>
                  </a:cubicBezTo>
                  <a:cubicBezTo>
                    <a:pt x="843" y="317"/>
                    <a:pt x="843" y="317"/>
                    <a:pt x="843" y="318"/>
                  </a:cubicBezTo>
                  <a:cubicBezTo>
                    <a:pt x="844" y="318"/>
                    <a:pt x="844" y="319"/>
                    <a:pt x="844" y="320"/>
                  </a:cubicBezTo>
                  <a:cubicBezTo>
                    <a:pt x="843" y="320"/>
                    <a:pt x="843" y="320"/>
                    <a:pt x="843" y="320"/>
                  </a:cubicBezTo>
                  <a:cubicBezTo>
                    <a:pt x="844" y="321"/>
                    <a:pt x="843" y="321"/>
                    <a:pt x="842" y="321"/>
                  </a:cubicBezTo>
                  <a:cubicBezTo>
                    <a:pt x="842" y="321"/>
                    <a:pt x="842" y="321"/>
                    <a:pt x="842" y="321"/>
                  </a:cubicBezTo>
                  <a:cubicBezTo>
                    <a:pt x="842" y="321"/>
                    <a:pt x="843" y="322"/>
                    <a:pt x="842" y="322"/>
                  </a:cubicBezTo>
                  <a:cubicBezTo>
                    <a:pt x="842" y="321"/>
                    <a:pt x="842" y="322"/>
                    <a:pt x="842" y="322"/>
                  </a:cubicBezTo>
                  <a:cubicBezTo>
                    <a:pt x="842" y="322"/>
                    <a:pt x="841" y="322"/>
                    <a:pt x="841" y="322"/>
                  </a:cubicBezTo>
                  <a:cubicBezTo>
                    <a:pt x="841" y="322"/>
                    <a:pt x="841" y="323"/>
                    <a:pt x="841" y="323"/>
                  </a:cubicBezTo>
                  <a:cubicBezTo>
                    <a:pt x="841" y="322"/>
                    <a:pt x="841" y="322"/>
                    <a:pt x="842" y="323"/>
                  </a:cubicBezTo>
                  <a:cubicBezTo>
                    <a:pt x="841" y="323"/>
                    <a:pt x="841" y="323"/>
                    <a:pt x="842" y="323"/>
                  </a:cubicBezTo>
                  <a:cubicBezTo>
                    <a:pt x="841" y="324"/>
                    <a:pt x="841" y="323"/>
                    <a:pt x="841" y="323"/>
                  </a:cubicBezTo>
                  <a:cubicBezTo>
                    <a:pt x="841" y="324"/>
                    <a:pt x="841" y="324"/>
                    <a:pt x="841" y="324"/>
                  </a:cubicBezTo>
                  <a:cubicBezTo>
                    <a:pt x="841" y="324"/>
                    <a:pt x="841" y="324"/>
                    <a:pt x="841" y="324"/>
                  </a:cubicBezTo>
                  <a:cubicBezTo>
                    <a:pt x="841" y="324"/>
                    <a:pt x="842" y="324"/>
                    <a:pt x="842" y="323"/>
                  </a:cubicBezTo>
                  <a:cubicBezTo>
                    <a:pt x="842" y="324"/>
                    <a:pt x="842" y="324"/>
                    <a:pt x="842" y="324"/>
                  </a:cubicBezTo>
                  <a:cubicBezTo>
                    <a:pt x="842" y="324"/>
                    <a:pt x="842" y="324"/>
                    <a:pt x="842" y="324"/>
                  </a:cubicBezTo>
                  <a:cubicBezTo>
                    <a:pt x="843" y="325"/>
                    <a:pt x="843" y="324"/>
                    <a:pt x="843" y="324"/>
                  </a:cubicBezTo>
                  <a:cubicBezTo>
                    <a:pt x="843" y="325"/>
                    <a:pt x="842" y="325"/>
                    <a:pt x="842" y="325"/>
                  </a:cubicBezTo>
                  <a:cubicBezTo>
                    <a:pt x="842" y="325"/>
                    <a:pt x="841" y="325"/>
                    <a:pt x="840" y="325"/>
                  </a:cubicBezTo>
                  <a:cubicBezTo>
                    <a:pt x="840" y="325"/>
                    <a:pt x="840" y="325"/>
                    <a:pt x="840" y="325"/>
                  </a:cubicBezTo>
                  <a:cubicBezTo>
                    <a:pt x="840" y="325"/>
                    <a:pt x="839" y="325"/>
                    <a:pt x="839" y="326"/>
                  </a:cubicBezTo>
                  <a:cubicBezTo>
                    <a:pt x="839" y="326"/>
                    <a:pt x="840" y="326"/>
                    <a:pt x="839" y="326"/>
                  </a:cubicBezTo>
                  <a:cubicBezTo>
                    <a:pt x="839" y="326"/>
                    <a:pt x="839" y="326"/>
                    <a:pt x="839" y="326"/>
                  </a:cubicBezTo>
                  <a:cubicBezTo>
                    <a:pt x="839" y="326"/>
                    <a:pt x="839" y="326"/>
                    <a:pt x="839" y="326"/>
                  </a:cubicBezTo>
                  <a:cubicBezTo>
                    <a:pt x="839" y="327"/>
                    <a:pt x="839" y="327"/>
                    <a:pt x="839" y="327"/>
                  </a:cubicBezTo>
                  <a:cubicBezTo>
                    <a:pt x="839" y="327"/>
                    <a:pt x="840" y="326"/>
                    <a:pt x="840" y="327"/>
                  </a:cubicBezTo>
                  <a:cubicBezTo>
                    <a:pt x="840" y="327"/>
                    <a:pt x="839" y="327"/>
                    <a:pt x="840" y="327"/>
                  </a:cubicBezTo>
                  <a:cubicBezTo>
                    <a:pt x="840" y="327"/>
                    <a:pt x="840" y="327"/>
                    <a:pt x="840" y="327"/>
                  </a:cubicBezTo>
                  <a:cubicBezTo>
                    <a:pt x="840" y="327"/>
                    <a:pt x="840" y="327"/>
                    <a:pt x="840" y="328"/>
                  </a:cubicBezTo>
                  <a:cubicBezTo>
                    <a:pt x="840" y="328"/>
                    <a:pt x="840" y="328"/>
                    <a:pt x="839" y="327"/>
                  </a:cubicBezTo>
                  <a:cubicBezTo>
                    <a:pt x="839" y="328"/>
                    <a:pt x="839" y="328"/>
                    <a:pt x="839" y="328"/>
                  </a:cubicBezTo>
                  <a:cubicBezTo>
                    <a:pt x="839" y="328"/>
                    <a:pt x="838" y="328"/>
                    <a:pt x="838" y="328"/>
                  </a:cubicBezTo>
                  <a:cubicBezTo>
                    <a:pt x="838" y="329"/>
                    <a:pt x="839" y="328"/>
                    <a:pt x="839" y="329"/>
                  </a:cubicBezTo>
                  <a:cubicBezTo>
                    <a:pt x="838" y="329"/>
                    <a:pt x="838" y="328"/>
                    <a:pt x="838" y="328"/>
                  </a:cubicBezTo>
                  <a:cubicBezTo>
                    <a:pt x="837" y="329"/>
                    <a:pt x="837" y="329"/>
                    <a:pt x="837" y="330"/>
                  </a:cubicBezTo>
                  <a:cubicBezTo>
                    <a:pt x="837" y="330"/>
                    <a:pt x="837" y="331"/>
                    <a:pt x="837" y="331"/>
                  </a:cubicBezTo>
                  <a:cubicBezTo>
                    <a:pt x="837" y="331"/>
                    <a:pt x="836" y="330"/>
                    <a:pt x="836" y="331"/>
                  </a:cubicBezTo>
                  <a:cubicBezTo>
                    <a:pt x="836" y="331"/>
                    <a:pt x="837" y="332"/>
                    <a:pt x="837" y="332"/>
                  </a:cubicBezTo>
                  <a:cubicBezTo>
                    <a:pt x="836" y="332"/>
                    <a:pt x="836" y="332"/>
                    <a:pt x="836" y="332"/>
                  </a:cubicBezTo>
                  <a:cubicBezTo>
                    <a:pt x="835" y="332"/>
                    <a:pt x="836" y="332"/>
                    <a:pt x="836" y="332"/>
                  </a:cubicBezTo>
                  <a:cubicBezTo>
                    <a:pt x="835" y="332"/>
                    <a:pt x="835" y="333"/>
                    <a:pt x="835" y="333"/>
                  </a:cubicBezTo>
                  <a:cubicBezTo>
                    <a:pt x="836" y="333"/>
                    <a:pt x="835" y="332"/>
                    <a:pt x="836" y="333"/>
                  </a:cubicBezTo>
                  <a:cubicBezTo>
                    <a:pt x="836" y="333"/>
                    <a:pt x="835" y="334"/>
                    <a:pt x="835" y="335"/>
                  </a:cubicBezTo>
                  <a:cubicBezTo>
                    <a:pt x="834" y="335"/>
                    <a:pt x="833" y="335"/>
                    <a:pt x="834" y="336"/>
                  </a:cubicBezTo>
                  <a:cubicBezTo>
                    <a:pt x="834" y="336"/>
                    <a:pt x="833" y="336"/>
                    <a:pt x="833" y="336"/>
                  </a:cubicBezTo>
                  <a:cubicBezTo>
                    <a:pt x="834" y="336"/>
                    <a:pt x="834" y="336"/>
                    <a:pt x="834" y="336"/>
                  </a:cubicBezTo>
                  <a:cubicBezTo>
                    <a:pt x="834" y="337"/>
                    <a:pt x="834" y="337"/>
                    <a:pt x="834" y="337"/>
                  </a:cubicBezTo>
                  <a:cubicBezTo>
                    <a:pt x="833" y="337"/>
                    <a:pt x="834" y="338"/>
                    <a:pt x="833" y="338"/>
                  </a:cubicBezTo>
                  <a:cubicBezTo>
                    <a:pt x="834" y="338"/>
                    <a:pt x="834" y="337"/>
                    <a:pt x="833" y="337"/>
                  </a:cubicBezTo>
                  <a:cubicBezTo>
                    <a:pt x="833" y="338"/>
                    <a:pt x="833" y="338"/>
                    <a:pt x="833" y="338"/>
                  </a:cubicBezTo>
                  <a:cubicBezTo>
                    <a:pt x="833" y="338"/>
                    <a:pt x="833" y="338"/>
                    <a:pt x="833" y="339"/>
                  </a:cubicBezTo>
                  <a:cubicBezTo>
                    <a:pt x="833" y="339"/>
                    <a:pt x="833" y="338"/>
                    <a:pt x="832" y="339"/>
                  </a:cubicBezTo>
                  <a:cubicBezTo>
                    <a:pt x="832" y="339"/>
                    <a:pt x="833" y="339"/>
                    <a:pt x="832" y="339"/>
                  </a:cubicBezTo>
                  <a:cubicBezTo>
                    <a:pt x="832" y="339"/>
                    <a:pt x="833" y="338"/>
                    <a:pt x="832" y="338"/>
                  </a:cubicBezTo>
                  <a:cubicBezTo>
                    <a:pt x="832" y="338"/>
                    <a:pt x="831" y="339"/>
                    <a:pt x="832" y="339"/>
                  </a:cubicBezTo>
                  <a:cubicBezTo>
                    <a:pt x="831" y="339"/>
                    <a:pt x="831" y="339"/>
                    <a:pt x="831" y="339"/>
                  </a:cubicBezTo>
                  <a:cubicBezTo>
                    <a:pt x="831" y="340"/>
                    <a:pt x="831" y="340"/>
                    <a:pt x="831" y="340"/>
                  </a:cubicBezTo>
                  <a:cubicBezTo>
                    <a:pt x="832" y="340"/>
                    <a:pt x="831" y="340"/>
                    <a:pt x="832" y="340"/>
                  </a:cubicBezTo>
                  <a:cubicBezTo>
                    <a:pt x="832" y="340"/>
                    <a:pt x="831" y="341"/>
                    <a:pt x="832" y="341"/>
                  </a:cubicBezTo>
                  <a:cubicBezTo>
                    <a:pt x="831" y="341"/>
                    <a:pt x="831" y="341"/>
                    <a:pt x="831" y="341"/>
                  </a:cubicBezTo>
                  <a:cubicBezTo>
                    <a:pt x="832" y="341"/>
                    <a:pt x="831" y="340"/>
                    <a:pt x="831" y="340"/>
                  </a:cubicBezTo>
                  <a:cubicBezTo>
                    <a:pt x="831" y="341"/>
                    <a:pt x="830" y="341"/>
                    <a:pt x="831" y="341"/>
                  </a:cubicBezTo>
                  <a:cubicBezTo>
                    <a:pt x="831" y="341"/>
                    <a:pt x="831" y="341"/>
                    <a:pt x="831" y="341"/>
                  </a:cubicBezTo>
                  <a:cubicBezTo>
                    <a:pt x="832" y="342"/>
                    <a:pt x="831" y="342"/>
                    <a:pt x="831" y="342"/>
                  </a:cubicBezTo>
                  <a:cubicBezTo>
                    <a:pt x="831" y="342"/>
                    <a:pt x="831" y="342"/>
                    <a:pt x="831" y="342"/>
                  </a:cubicBezTo>
                  <a:cubicBezTo>
                    <a:pt x="831" y="343"/>
                    <a:pt x="830" y="344"/>
                    <a:pt x="830" y="344"/>
                  </a:cubicBezTo>
                  <a:cubicBezTo>
                    <a:pt x="830" y="344"/>
                    <a:pt x="830" y="344"/>
                    <a:pt x="830" y="344"/>
                  </a:cubicBezTo>
                  <a:cubicBezTo>
                    <a:pt x="829" y="344"/>
                    <a:pt x="830" y="344"/>
                    <a:pt x="830" y="345"/>
                  </a:cubicBezTo>
                  <a:cubicBezTo>
                    <a:pt x="830" y="345"/>
                    <a:pt x="830" y="344"/>
                    <a:pt x="829" y="344"/>
                  </a:cubicBezTo>
                  <a:cubicBezTo>
                    <a:pt x="829" y="345"/>
                    <a:pt x="829" y="345"/>
                    <a:pt x="830" y="345"/>
                  </a:cubicBezTo>
                  <a:cubicBezTo>
                    <a:pt x="830" y="345"/>
                    <a:pt x="830" y="345"/>
                    <a:pt x="830" y="345"/>
                  </a:cubicBezTo>
                  <a:cubicBezTo>
                    <a:pt x="830" y="345"/>
                    <a:pt x="831" y="345"/>
                    <a:pt x="831" y="345"/>
                  </a:cubicBezTo>
                  <a:cubicBezTo>
                    <a:pt x="831" y="345"/>
                    <a:pt x="831" y="345"/>
                    <a:pt x="831" y="345"/>
                  </a:cubicBezTo>
                  <a:cubicBezTo>
                    <a:pt x="830" y="346"/>
                    <a:pt x="830" y="346"/>
                    <a:pt x="830" y="347"/>
                  </a:cubicBezTo>
                  <a:cubicBezTo>
                    <a:pt x="830" y="348"/>
                    <a:pt x="830" y="347"/>
                    <a:pt x="831" y="347"/>
                  </a:cubicBezTo>
                  <a:cubicBezTo>
                    <a:pt x="830" y="348"/>
                    <a:pt x="830" y="347"/>
                    <a:pt x="830" y="348"/>
                  </a:cubicBezTo>
                  <a:cubicBezTo>
                    <a:pt x="829" y="346"/>
                    <a:pt x="830" y="346"/>
                    <a:pt x="830" y="345"/>
                  </a:cubicBezTo>
                  <a:cubicBezTo>
                    <a:pt x="830" y="345"/>
                    <a:pt x="830" y="345"/>
                    <a:pt x="829" y="346"/>
                  </a:cubicBezTo>
                  <a:cubicBezTo>
                    <a:pt x="829" y="345"/>
                    <a:pt x="829" y="345"/>
                    <a:pt x="828" y="345"/>
                  </a:cubicBezTo>
                  <a:cubicBezTo>
                    <a:pt x="829" y="345"/>
                    <a:pt x="828" y="344"/>
                    <a:pt x="828" y="344"/>
                  </a:cubicBezTo>
                  <a:cubicBezTo>
                    <a:pt x="828" y="344"/>
                    <a:pt x="828" y="344"/>
                    <a:pt x="828" y="344"/>
                  </a:cubicBezTo>
                  <a:cubicBezTo>
                    <a:pt x="828" y="345"/>
                    <a:pt x="828" y="345"/>
                    <a:pt x="828" y="345"/>
                  </a:cubicBezTo>
                  <a:cubicBezTo>
                    <a:pt x="828" y="345"/>
                    <a:pt x="828" y="346"/>
                    <a:pt x="828" y="347"/>
                  </a:cubicBezTo>
                  <a:cubicBezTo>
                    <a:pt x="829" y="346"/>
                    <a:pt x="828" y="346"/>
                    <a:pt x="829" y="346"/>
                  </a:cubicBezTo>
                  <a:cubicBezTo>
                    <a:pt x="829" y="346"/>
                    <a:pt x="829" y="346"/>
                    <a:pt x="829" y="346"/>
                  </a:cubicBezTo>
                  <a:cubicBezTo>
                    <a:pt x="829" y="348"/>
                    <a:pt x="826" y="351"/>
                    <a:pt x="828" y="352"/>
                  </a:cubicBezTo>
                  <a:cubicBezTo>
                    <a:pt x="827" y="352"/>
                    <a:pt x="828" y="351"/>
                    <a:pt x="828" y="351"/>
                  </a:cubicBezTo>
                  <a:cubicBezTo>
                    <a:pt x="828" y="352"/>
                    <a:pt x="827" y="352"/>
                    <a:pt x="828" y="352"/>
                  </a:cubicBezTo>
                  <a:cubicBezTo>
                    <a:pt x="828" y="352"/>
                    <a:pt x="828" y="351"/>
                    <a:pt x="828" y="350"/>
                  </a:cubicBezTo>
                  <a:cubicBezTo>
                    <a:pt x="829" y="350"/>
                    <a:pt x="828" y="349"/>
                    <a:pt x="829" y="348"/>
                  </a:cubicBezTo>
                  <a:cubicBezTo>
                    <a:pt x="829" y="349"/>
                    <a:pt x="829" y="349"/>
                    <a:pt x="829" y="349"/>
                  </a:cubicBezTo>
                  <a:cubicBezTo>
                    <a:pt x="829" y="349"/>
                    <a:pt x="829" y="350"/>
                    <a:pt x="829" y="350"/>
                  </a:cubicBezTo>
                  <a:cubicBezTo>
                    <a:pt x="829" y="350"/>
                    <a:pt x="830" y="350"/>
                    <a:pt x="829" y="351"/>
                  </a:cubicBezTo>
                  <a:cubicBezTo>
                    <a:pt x="829" y="351"/>
                    <a:pt x="829" y="350"/>
                    <a:pt x="828" y="350"/>
                  </a:cubicBezTo>
                  <a:cubicBezTo>
                    <a:pt x="829" y="351"/>
                    <a:pt x="829" y="352"/>
                    <a:pt x="829" y="352"/>
                  </a:cubicBezTo>
                  <a:cubicBezTo>
                    <a:pt x="830" y="352"/>
                    <a:pt x="829" y="351"/>
                    <a:pt x="830" y="351"/>
                  </a:cubicBezTo>
                  <a:cubicBezTo>
                    <a:pt x="830" y="351"/>
                    <a:pt x="830" y="352"/>
                    <a:pt x="830" y="352"/>
                  </a:cubicBezTo>
                  <a:cubicBezTo>
                    <a:pt x="829" y="352"/>
                    <a:pt x="829" y="353"/>
                    <a:pt x="828" y="353"/>
                  </a:cubicBezTo>
                  <a:cubicBezTo>
                    <a:pt x="828" y="353"/>
                    <a:pt x="828" y="356"/>
                    <a:pt x="827" y="356"/>
                  </a:cubicBezTo>
                  <a:cubicBezTo>
                    <a:pt x="827" y="356"/>
                    <a:pt x="828" y="356"/>
                    <a:pt x="828" y="356"/>
                  </a:cubicBezTo>
                  <a:cubicBezTo>
                    <a:pt x="828" y="356"/>
                    <a:pt x="827" y="357"/>
                    <a:pt x="827" y="357"/>
                  </a:cubicBezTo>
                  <a:cubicBezTo>
                    <a:pt x="827" y="357"/>
                    <a:pt x="827" y="357"/>
                    <a:pt x="827" y="356"/>
                  </a:cubicBezTo>
                  <a:cubicBezTo>
                    <a:pt x="827" y="356"/>
                    <a:pt x="827" y="355"/>
                    <a:pt x="828" y="354"/>
                  </a:cubicBezTo>
                  <a:cubicBezTo>
                    <a:pt x="827" y="354"/>
                    <a:pt x="827" y="354"/>
                    <a:pt x="827" y="354"/>
                  </a:cubicBezTo>
                  <a:cubicBezTo>
                    <a:pt x="827" y="355"/>
                    <a:pt x="826" y="356"/>
                    <a:pt x="826" y="357"/>
                  </a:cubicBezTo>
                  <a:cubicBezTo>
                    <a:pt x="827" y="357"/>
                    <a:pt x="827" y="357"/>
                    <a:pt x="827" y="357"/>
                  </a:cubicBezTo>
                  <a:cubicBezTo>
                    <a:pt x="827" y="358"/>
                    <a:pt x="826" y="359"/>
                    <a:pt x="827" y="360"/>
                  </a:cubicBezTo>
                  <a:cubicBezTo>
                    <a:pt x="826" y="360"/>
                    <a:pt x="825" y="360"/>
                    <a:pt x="826" y="361"/>
                  </a:cubicBezTo>
                  <a:cubicBezTo>
                    <a:pt x="826" y="361"/>
                    <a:pt x="825" y="361"/>
                    <a:pt x="825" y="361"/>
                  </a:cubicBezTo>
                  <a:cubicBezTo>
                    <a:pt x="825" y="360"/>
                    <a:pt x="826" y="361"/>
                    <a:pt x="825" y="360"/>
                  </a:cubicBezTo>
                  <a:cubicBezTo>
                    <a:pt x="824" y="361"/>
                    <a:pt x="825" y="359"/>
                    <a:pt x="825" y="359"/>
                  </a:cubicBezTo>
                  <a:cubicBezTo>
                    <a:pt x="825" y="360"/>
                    <a:pt x="825" y="360"/>
                    <a:pt x="825" y="361"/>
                  </a:cubicBezTo>
                  <a:cubicBezTo>
                    <a:pt x="825" y="361"/>
                    <a:pt x="825" y="362"/>
                    <a:pt x="825" y="362"/>
                  </a:cubicBezTo>
                  <a:cubicBezTo>
                    <a:pt x="825" y="362"/>
                    <a:pt x="824" y="362"/>
                    <a:pt x="825" y="363"/>
                  </a:cubicBezTo>
                  <a:cubicBezTo>
                    <a:pt x="824" y="363"/>
                    <a:pt x="824" y="363"/>
                    <a:pt x="824" y="363"/>
                  </a:cubicBezTo>
                  <a:cubicBezTo>
                    <a:pt x="823" y="363"/>
                    <a:pt x="824" y="361"/>
                    <a:pt x="824" y="362"/>
                  </a:cubicBezTo>
                  <a:cubicBezTo>
                    <a:pt x="825" y="360"/>
                    <a:pt x="824" y="358"/>
                    <a:pt x="825" y="357"/>
                  </a:cubicBezTo>
                  <a:cubicBezTo>
                    <a:pt x="824" y="357"/>
                    <a:pt x="825" y="358"/>
                    <a:pt x="824" y="358"/>
                  </a:cubicBezTo>
                  <a:cubicBezTo>
                    <a:pt x="824" y="359"/>
                    <a:pt x="824" y="359"/>
                    <a:pt x="824" y="359"/>
                  </a:cubicBezTo>
                  <a:cubicBezTo>
                    <a:pt x="824" y="360"/>
                    <a:pt x="824" y="360"/>
                    <a:pt x="824" y="359"/>
                  </a:cubicBezTo>
                  <a:cubicBezTo>
                    <a:pt x="824" y="360"/>
                    <a:pt x="823" y="360"/>
                    <a:pt x="824" y="360"/>
                  </a:cubicBezTo>
                  <a:cubicBezTo>
                    <a:pt x="823" y="361"/>
                    <a:pt x="823" y="359"/>
                    <a:pt x="823" y="359"/>
                  </a:cubicBezTo>
                  <a:cubicBezTo>
                    <a:pt x="823" y="360"/>
                    <a:pt x="822" y="360"/>
                    <a:pt x="822" y="361"/>
                  </a:cubicBezTo>
                  <a:cubicBezTo>
                    <a:pt x="822" y="361"/>
                    <a:pt x="823" y="361"/>
                    <a:pt x="823" y="361"/>
                  </a:cubicBezTo>
                  <a:cubicBezTo>
                    <a:pt x="823" y="361"/>
                    <a:pt x="823" y="361"/>
                    <a:pt x="823" y="360"/>
                  </a:cubicBezTo>
                  <a:cubicBezTo>
                    <a:pt x="823" y="360"/>
                    <a:pt x="824" y="361"/>
                    <a:pt x="823" y="361"/>
                  </a:cubicBezTo>
                  <a:cubicBezTo>
                    <a:pt x="823" y="361"/>
                    <a:pt x="823" y="360"/>
                    <a:pt x="823" y="361"/>
                  </a:cubicBezTo>
                  <a:cubicBezTo>
                    <a:pt x="823" y="361"/>
                    <a:pt x="823" y="361"/>
                    <a:pt x="823" y="362"/>
                  </a:cubicBezTo>
                  <a:cubicBezTo>
                    <a:pt x="823" y="362"/>
                    <a:pt x="822" y="363"/>
                    <a:pt x="823" y="363"/>
                  </a:cubicBezTo>
                  <a:cubicBezTo>
                    <a:pt x="823" y="363"/>
                    <a:pt x="823" y="362"/>
                    <a:pt x="823" y="362"/>
                  </a:cubicBezTo>
                  <a:cubicBezTo>
                    <a:pt x="824" y="363"/>
                    <a:pt x="823" y="363"/>
                    <a:pt x="824" y="363"/>
                  </a:cubicBezTo>
                  <a:cubicBezTo>
                    <a:pt x="823" y="363"/>
                    <a:pt x="822" y="365"/>
                    <a:pt x="823" y="366"/>
                  </a:cubicBezTo>
                  <a:cubicBezTo>
                    <a:pt x="822" y="366"/>
                    <a:pt x="822" y="366"/>
                    <a:pt x="822" y="366"/>
                  </a:cubicBezTo>
                  <a:cubicBezTo>
                    <a:pt x="822" y="367"/>
                    <a:pt x="822" y="367"/>
                    <a:pt x="822" y="367"/>
                  </a:cubicBezTo>
                  <a:cubicBezTo>
                    <a:pt x="822" y="367"/>
                    <a:pt x="822" y="368"/>
                    <a:pt x="822" y="368"/>
                  </a:cubicBezTo>
                  <a:cubicBezTo>
                    <a:pt x="822" y="368"/>
                    <a:pt x="822" y="369"/>
                    <a:pt x="822" y="369"/>
                  </a:cubicBezTo>
                  <a:cubicBezTo>
                    <a:pt x="822" y="368"/>
                    <a:pt x="821" y="367"/>
                    <a:pt x="821" y="366"/>
                  </a:cubicBezTo>
                  <a:cubicBezTo>
                    <a:pt x="821" y="366"/>
                    <a:pt x="821" y="366"/>
                    <a:pt x="821" y="366"/>
                  </a:cubicBezTo>
                  <a:cubicBezTo>
                    <a:pt x="821" y="366"/>
                    <a:pt x="821" y="366"/>
                    <a:pt x="821" y="366"/>
                  </a:cubicBezTo>
                  <a:cubicBezTo>
                    <a:pt x="821" y="366"/>
                    <a:pt x="821" y="365"/>
                    <a:pt x="821" y="365"/>
                  </a:cubicBezTo>
                  <a:cubicBezTo>
                    <a:pt x="821" y="366"/>
                    <a:pt x="821" y="366"/>
                    <a:pt x="821" y="366"/>
                  </a:cubicBezTo>
                  <a:cubicBezTo>
                    <a:pt x="821" y="366"/>
                    <a:pt x="821" y="366"/>
                    <a:pt x="821" y="366"/>
                  </a:cubicBezTo>
                  <a:cubicBezTo>
                    <a:pt x="821" y="366"/>
                    <a:pt x="821" y="367"/>
                    <a:pt x="821" y="367"/>
                  </a:cubicBezTo>
                  <a:cubicBezTo>
                    <a:pt x="820" y="367"/>
                    <a:pt x="820" y="367"/>
                    <a:pt x="820" y="367"/>
                  </a:cubicBezTo>
                  <a:cubicBezTo>
                    <a:pt x="820" y="368"/>
                    <a:pt x="819" y="368"/>
                    <a:pt x="819" y="368"/>
                  </a:cubicBezTo>
                  <a:cubicBezTo>
                    <a:pt x="819" y="369"/>
                    <a:pt x="820" y="369"/>
                    <a:pt x="820" y="369"/>
                  </a:cubicBezTo>
                  <a:cubicBezTo>
                    <a:pt x="820" y="369"/>
                    <a:pt x="820" y="368"/>
                    <a:pt x="820" y="369"/>
                  </a:cubicBezTo>
                  <a:cubicBezTo>
                    <a:pt x="820" y="369"/>
                    <a:pt x="820" y="370"/>
                    <a:pt x="820" y="370"/>
                  </a:cubicBezTo>
                  <a:cubicBezTo>
                    <a:pt x="820" y="369"/>
                    <a:pt x="820" y="369"/>
                    <a:pt x="821" y="369"/>
                  </a:cubicBezTo>
                  <a:cubicBezTo>
                    <a:pt x="821" y="371"/>
                    <a:pt x="820" y="371"/>
                    <a:pt x="821" y="372"/>
                  </a:cubicBezTo>
                  <a:cubicBezTo>
                    <a:pt x="821" y="372"/>
                    <a:pt x="820" y="371"/>
                    <a:pt x="820" y="371"/>
                  </a:cubicBezTo>
                  <a:cubicBezTo>
                    <a:pt x="820" y="372"/>
                    <a:pt x="820" y="373"/>
                    <a:pt x="820" y="374"/>
                  </a:cubicBezTo>
                  <a:cubicBezTo>
                    <a:pt x="819" y="374"/>
                    <a:pt x="820" y="375"/>
                    <a:pt x="820" y="376"/>
                  </a:cubicBezTo>
                  <a:cubicBezTo>
                    <a:pt x="820" y="376"/>
                    <a:pt x="819" y="376"/>
                    <a:pt x="819" y="377"/>
                  </a:cubicBezTo>
                  <a:cubicBezTo>
                    <a:pt x="819" y="377"/>
                    <a:pt x="819" y="377"/>
                    <a:pt x="819" y="377"/>
                  </a:cubicBezTo>
                  <a:cubicBezTo>
                    <a:pt x="819" y="378"/>
                    <a:pt x="818" y="379"/>
                    <a:pt x="818" y="380"/>
                  </a:cubicBezTo>
                  <a:cubicBezTo>
                    <a:pt x="818" y="379"/>
                    <a:pt x="818" y="379"/>
                    <a:pt x="818" y="379"/>
                  </a:cubicBezTo>
                  <a:cubicBezTo>
                    <a:pt x="817" y="379"/>
                    <a:pt x="818" y="380"/>
                    <a:pt x="818" y="380"/>
                  </a:cubicBezTo>
                  <a:cubicBezTo>
                    <a:pt x="818" y="380"/>
                    <a:pt x="818" y="380"/>
                    <a:pt x="817" y="380"/>
                  </a:cubicBezTo>
                  <a:cubicBezTo>
                    <a:pt x="818" y="381"/>
                    <a:pt x="817" y="380"/>
                    <a:pt x="817" y="380"/>
                  </a:cubicBezTo>
                  <a:cubicBezTo>
                    <a:pt x="817" y="381"/>
                    <a:pt x="817" y="381"/>
                    <a:pt x="818" y="381"/>
                  </a:cubicBezTo>
                  <a:cubicBezTo>
                    <a:pt x="817" y="382"/>
                    <a:pt x="817" y="384"/>
                    <a:pt x="817" y="384"/>
                  </a:cubicBezTo>
                  <a:cubicBezTo>
                    <a:pt x="817" y="384"/>
                    <a:pt x="817" y="383"/>
                    <a:pt x="817" y="383"/>
                  </a:cubicBezTo>
                  <a:cubicBezTo>
                    <a:pt x="817" y="385"/>
                    <a:pt x="817" y="385"/>
                    <a:pt x="816" y="384"/>
                  </a:cubicBezTo>
                  <a:cubicBezTo>
                    <a:pt x="816" y="386"/>
                    <a:pt x="816" y="388"/>
                    <a:pt x="815" y="387"/>
                  </a:cubicBezTo>
                  <a:cubicBezTo>
                    <a:pt x="815" y="388"/>
                    <a:pt x="815" y="388"/>
                    <a:pt x="815" y="389"/>
                  </a:cubicBezTo>
                  <a:cubicBezTo>
                    <a:pt x="815" y="389"/>
                    <a:pt x="815" y="389"/>
                    <a:pt x="815" y="390"/>
                  </a:cubicBezTo>
                  <a:cubicBezTo>
                    <a:pt x="815" y="390"/>
                    <a:pt x="815" y="390"/>
                    <a:pt x="815" y="391"/>
                  </a:cubicBezTo>
                  <a:cubicBezTo>
                    <a:pt x="814" y="390"/>
                    <a:pt x="815" y="389"/>
                    <a:pt x="815" y="389"/>
                  </a:cubicBezTo>
                  <a:cubicBezTo>
                    <a:pt x="814" y="389"/>
                    <a:pt x="814" y="387"/>
                    <a:pt x="814" y="387"/>
                  </a:cubicBezTo>
                  <a:cubicBezTo>
                    <a:pt x="814" y="387"/>
                    <a:pt x="814" y="387"/>
                    <a:pt x="814" y="389"/>
                  </a:cubicBezTo>
                  <a:cubicBezTo>
                    <a:pt x="814" y="389"/>
                    <a:pt x="813" y="389"/>
                    <a:pt x="813" y="391"/>
                  </a:cubicBezTo>
                  <a:cubicBezTo>
                    <a:pt x="813" y="391"/>
                    <a:pt x="813" y="390"/>
                    <a:pt x="813" y="391"/>
                  </a:cubicBezTo>
                  <a:cubicBezTo>
                    <a:pt x="813" y="391"/>
                    <a:pt x="813" y="391"/>
                    <a:pt x="813" y="391"/>
                  </a:cubicBezTo>
                  <a:cubicBezTo>
                    <a:pt x="812" y="391"/>
                    <a:pt x="812" y="395"/>
                    <a:pt x="811" y="395"/>
                  </a:cubicBezTo>
                  <a:cubicBezTo>
                    <a:pt x="812" y="396"/>
                    <a:pt x="812" y="395"/>
                    <a:pt x="812" y="396"/>
                  </a:cubicBezTo>
                  <a:cubicBezTo>
                    <a:pt x="812" y="395"/>
                    <a:pt x="813" y="396"/>
                    <a:pt x="812" y="395"/>
                  </a:cubicBezTo>
                  <a:cubicBezTo>
                    <a:pt x="812" y="395"/>
                    <a:pt x="812" y="395"/>
                    <a:pt x="812" y="395"/>
                  </a:cubicBezTo>
                  <a:cubicBezTo>
                    <a:pt x="812" y="393"/>
                    <a:pt x="813" y="393"/>
                    <a:pt x="813" y="392"/>
                  </a:cubicBezTo>
                  <a:cubicBezTo>
                    <a:pt x="813" y="393"/>
                    <a:pt x="813" y="393"/>
                    <a:pt x="813" y="393"/>
                  </a:cubicBezTo>
                  <a:cubicBezTo>
                    <a:pt x="814" y="394"/>
                    <a:pt x="813" y="394"/>
                    <a:pt x="813" y="394"/>
                  </a:cubicBezTo>
                  <a:cubicBezTo>
                    <a:pt x="813" y="395"/>
                    <a:pt x="813" y="397"/>
                    <a:pt x="813" y="397"/>
                  </a:cubicBezTo>
                  <a:cubicBezTo>
                    <a:pt x="813" y="397"/>
                    <a:pt x="812" y="396"/>
                    <a:pt x="812" y="396"/>
                  </a:cubicBezTo>
                  <a:cubicBezTo>
                    <a:pt x="812" y="396"/>
                    <a:pt x="812" y="397"/>
                    <a:pt x="812" y="398"/>
                  </a:cubicBezTo>
                  <a:cubicBezTo>
                    <a:pt x="812" y="398"/>
                    <a:pt x="812" y="398"/>
                    <a:pt x="812" y="398"/>
                  </a:cubicBezTo>
                  <a:cubicBezTo>
                    <a:pt x="812" y="399"/>
                    <a:pt x="812" y="401"/>
                    <a:pt x="811" y="402"/>
                  </a:cubicBezTo>
                  <a:cubicBezTo>
                    <a:pt x="811" y="402"/>
                    <a:pt x="811" y="401"/>
                    <a:pt x="811" y="401"/>
                  </a:cubicBezTo>
                  <a:cubicBezTo>
                    <a:pt x="811" y="402"/>
                    <a:pt x="811" y="402"/>
                    <a:pt x="811" y="402"/>
                  </a:cubicBezTo>
                  <a:cubicBezTo>
                    <a:pt x="811" y="402"/>
                    <a:pt x="811" y="402"/>
                    <a:pt x="811" y="402"/>
                  </a:cubicBezTo>
                  <a:cubicBezTo>
                    <a:pt x="811" y="402"/>
                    <a:pt x="811" y="402"/>
                    <a:pt x="810" y="401"/>
                  </a:cubicBezTo>
                  <a:cubicBezTo>
                    <a:pt x="810" y="402"/>
                    <a:pt x="810" y="401"/>
                    <a:pt x="810" y="401"/>
                  </a:cubicBezTo>
                  <a:cubicBezTo>
                    <a:pt x="810" y="402"/>
                    <a:pt x="810" y="402"/>
                    <a:pt x="810" y="402"/>
                  </a:cubicBezTo>
                  <a:cubicBezTo>
                    <a:pt x="810" y="402"/>
                    <a:pt x="810" y="402"/>
                    <a:pt x="809" y="401"/>
                  </a:cubicBezTo>
                  <a:cubicBezTo>
                    <a:pt x="810" y="401"/>
                    <a:pt x="810" y="401"/>
                    <a:pt x="809" y="401"/>
                  </a:cubicBezTo>
                  <a:cubicBezTo>
                    <a:pt x="809" y="401"/>
                    <a:pt x="809" y="400"/>
                    <a:pt x="809" y="401"/>
                  </a:cubicBezTo>
                  <a:cubicBezTo>
                    <a:pt x="809" y="401"/>
                    <a:pt x="809" y="402"/>
                    <a:pt x="809" y="402"/>
                  </a:cubicBezTo>
                  <a:cubicBezTo>
                    <a:pt x="808" y="400"/>
                    <a:pt x="808" y="401"/>
                    <a:pt x="807" y="400"/>
                  </a:cubicBezTo>
                  <a:cubicBezTo>
                    <a:pt x="807" y="400"/>
                    <a:pt x="807" y="400"/>
                    <a:pt x="807" y="399"/>
                  </a:cubicBezTo>
                  <a:cubicBezTo>
                    <a:pt x="806" y="397"/>
                    <a:pt x="804" y="397"/>
                    <a:pt x="802" y="394"/>
                  </a:cubicBezTo>
                  <a:cubicBezTo>
                    <a:pt x="802" y="394"/>
                    <a:pt x="802" y="395"/>
                    <a:pt x="802" y="395"/>
                  </a:cubicBezTo>
                  <a:cubicBezTo>
                    <a:pt x="801" y="394"/>
                    <a:pt x="802" y="395"/>
                    <a:pt x="801" y="394"/>
                  </a:cubicBezTo>
                  <a:cubicBezTo>
                    <a:pt x="801" y="393"/>
                    <a:pt x="802" y="394"/>
                    <a:pt x="801" y="394"/>
                  </a:cubicBezTo>
                  <a:cubicBezTo>
                    <a:pt x="801" y="394"/>
                    <a:pt x="801" y="394"/>
                    <a:pt x="801" y="393"/>
                  </a:cubicBezTo>
                  <a:cubicBezTo>
                    <a:pt x="800" y="393"/>
                    <a:pt x="800" y="392"/>
                    <a:pt x="799" y="392"/>
                  </a:cubicBezTo>
                  <a:cubicBezTo>
                    <a:pt x="799" y="393"/>
                    <a:pt x="800" y="393"/>
                    <a:pt x="799" y="393"/>
                  </a:cubicBezTo>
                  <a:cubicBezTo>
                    <a:pt x="799" y="393"/>
                    <a:pt x="799" y="393"/>
                    <a:pt x="799" y="393"/>
                  </a:cubicBezTo>
                  <a:cubicBezTo>
                    <a:pt x="798" y="392"/>
                    <a:pt x="798" y="392"/>
                    <a:pt x="797" y="391"/>
                  </a:cubicBezTo>
                  <a:cubicBezTo>
                    <a:pt x="797" y="391"/>
                    <a:pt x="798" y="392"/>
                    <a:pt x="798" y="392"/>
                  </a:cubicBezTo>
                  <a:cubicBezTo>
                    <a:pt x="798" y="391"/>
                    <a:pt x="798" y="391"/>
                    <a:pt x="798" y="391"/>
                  </a:cubicBezTo>
                  <a:cubicBezTo>
                    <a:pt x="797" y="391"/>
                    <a:pt x="796" y="390"/>
                    <a:pt x="796" y="389"/>
                  </a:cubicBezTo>
                  <a:cubicBezTo>
                    <a:pt x="796" y="390"/>
                    <a:pt x="797" y="391"/>
                    <a:pt x="797" y="391"/>
                  </a:cubicBezTo>
                  <a:cubicBezTo>
                    <a:pt x="797" y="391"/>
                    <a:pt x="797" y="391"/>
                    <a:pt x="797" y="392"/>
                  </a:cubicBezTo>
                  <a:cubicBezTo>
                    <a:pt x="796" y="390"/>
                    <a:pt x="797" y="391"/>
                    <a:pt x="796" y="391"/>
                  </a:cubicBezTo>
                  <a:cubicBezTo>
                    <a:pt x="796" y="390"/>
                    <a:pt x="795" y="389"/>
                    <a:pt x="795" y="389"/>
                  </a:cubicBezTo>
                  <a:cubicBezTo>
                    <a:pt x="795" y="390"/>
                    <a:pt x="795" y="390"/>
                    <a:pt x="795" y="390"/>
                  </a:cubicBezTo>
                  <a:cubicBezTo>
                    <a:pt x="795" y="390"/>
                    <a:pt x="795" y="390"/>
                    <a:pt x="794" y="389"/>
                  </a:cubicBezTo>
                  <a:cubicBezTo>
                    <a:pt x="794" y="389"/>
                    <a:pt x="794" y="389"/>
                    <a:pt x="793" y="388"/>
                  </a:cubicBezTo>
                  <a:cubicBezTo>
                    <a:pt x="793" y="388"/>
                    <a:pt x="792" y="387"/>
                    <a:pt x="791" y="387"/>
                  </a:cubicBezTo>
                  <a:cubicBezTo>
                    <a:pt x="790" y="386"/>
                    <a:pt x="791" y="387"/>
                    <a:pt x="790" y="387"/>
                  </a:cubicBezTo>
                  <a:cubicBezTo>
                    <a:pt x="790" y="386"/>
                    <a:pt x="790" y="386"/>
                    <a:pt x="790" y="385"/>
                  </a:cubicBezTo>
                  <a:cubicBezTo>
                    <a:pt x="789" y="386"/>
                    <a:pt x="788" y="384"/>
                    <a:pt x="787" y="385"/>
                  </a:cubicBezTo>
                  <a:cubicBezTo>
                    <a:pt x="787" y="384"/>
                    <a:pt x="786" y="385"/>
                    <a:pt x="786" y="384"/>
                  </a:cubicBezTo>
                  <a:cubicBezTo>
                    <a:pt x="787" y="383"/>
                    <a:pt x="784" y="382"/>
                    <a:pt x="783" y="382"/>
                  </a:cubicBezTo>
                  <a:cubicBezTo>
                    <a:pt x="783" y="381"/>
                    <a:pt x="784" y="382"/>
                    <a:pt x="784" y="382"/>
                  </a:cubicBezTo>
                  <a:cubicBezTo>
                    <a:pt x="784" y="381"/>
                    <a:pt x="784" y="381"/>
                    <a:pt x="783" y="380"/>
                  </a:cubicBezTo>
                  <a:cubicBezTo>
                    <a:pt x="783" y="381"/>
                    <a:pt x="783" y="381"/>
                    <a:pt x="783" y="380"/>
                  </a:cubicBezTo>
                  <a:cubicBezTo>
                    <a:pt x="783" y="381"/>
                    <a:pt x="783" y="381"/>
                    <a:pt x="782" y="381"/>
                  </a:cubicBezTo>
                  <a:cubicBezTo>
                    <a:pt x="782" y="380"/>
                    <a:pt x="783" y="381"/>
                    <a:pt x="783" y="380"/>
                  </a:cubicBezTo>
                  <a:cubicBezTo>
                    <a:pt x="782" y="379"/>
                    <a:pt x="782" y="379"/>
                    <a:pt x="782" y="378"/>
                  </a:cubicBezTo>
                  <a:cubicBezTo>
                    <a:pt x="782" y="379"/>
                    <a:pt x="782" y="379"/>
                    <a:pt x="781" y="379"/>
                  </a:cubicBezTo>
                  <a:cubicBezTo>
                    <a:pt x="781" y="379"/>
                    <a:pt x="780" y="378"/>
                    <a:pt x="780" y="377"/>
                  </a:cubicBezTo>
                  <a:cubicBezTo>
                    <a:pt x="780" y="378"/>
                    <a:pt x="781" y="379"/>
                    <a:pt x="781" y="380"/>
                  </a:cubicBezTo>
                  <a:cubicBezTo>
                    <a:pt x="780" y="379"/>
                    <a:pt x="780" y="377"/>
                    <a:pt x="779" y="378"/>
                  </a:cubicBezTo>
                  <a:cubicBezTo>
                    <a:pt x="780" y="379"/>
                    <a:pt x="779" y="379"/>
                    <a:pt x="780" y="381"/>
                  </a:cubicBezTo>
                  <a:cubicBezTo>
                    <a:pt x="780" y="380"/>
                    <a:pt x="779" y="380"/>
                    <a:pt x="779" y="379"/>
                  </a:cubicBezTo>
                  <a:cubicBezTo>
                    <a:pt x="779" y="379"/>
                    <a:pt x="779" y="379"/>
                    <a:pt x="779" y="379"/>
                  </a:cubicBezTo>
                  <a:cubicBezTo>
                    <a:pt x="779" y="378"/>
                    <a:pt x="779" y="378"/>
                    <a:pt x="778" y="377"/>
                  </a:cubicBezTo>
                  <a:cubicBezTo>
                    <a:pt x="778" y="377"/>
                    <a:pt x="779" y="377"/>
                    <a:pt x="778" y="376"/>
                  </a:cubicBezTo>
                  <a:cubicBezTo>
                    <a:pt x="778" y="376"/>
                    <a:pt x="778" y="376"/>
                    <a:pt x="778" y="376"/>
                  </a:cubicBezTo>
                  <a:cubicBezTo>
                    <a:pt x="778" y="376"/>
                    <a:pt x="778" y="376"/>
                    <a:pt x="778" y="376"/>
                  </a:cubicBezTo>
                  <a:cubicBezTo>
                    <a:pt x="777" y="376"/>
                    <a:pt x="777" y="375"/>
                    <a:pt x="776" y="376"/>
                  </a:cubicBezTo>
                  <a:cubicBezTo>
                    <a:pt x="776" y="375"/>
                    <a:pt x="775" y="374"/>
                    <a:pt x="775" y="375"/>
                  </a:cubicBezTo>
                  <a:cubicBezTo>
                    <a:pt x="775" y="374"/>
                    <a:pt x="775" y="374"/>
                    <a:pt x="775" y="374"/>
                  </a:cubicBezTo>
                  <a:cubicBezTo>
                    <a:pt x="774" y="375"/>
                    <a:pt x="774" y="374"/>
                    <a:pt x="774" y="374"/>
                  </a:cubicBezTo>
                  <a:cubicBezTo>
                    <a:pt x="773" y="373"/>
                    <a:pt x="774" y="373"/>
                    <a:pt x="773" y="373"/>
                  </a:cubicBezTo>
                  <a:cubicBezTo>
                    <a:pt x="773" y="373"/>
                    <a:pt x="772" y="373"/>
                    <a:pt x="772" y="372"/>
                  </a:cubicBezTo>
                  <a:cubicBezTo>
                    <a:pt x="772" y="372"/>
                    <a:pt x="773" y="373"/>
                    <a:pt x="773" y="372"/>
                  </a:cubicBezTo>
                  <a:cubicBezTo>
                    <a:pt x="772" y="372"/>
                    <a:pt x="772" y="371"/>
                    <a:pt x="772" y="371"/>
                  </a:cubicBezTo>
                  <a:cubicBezTo>
                    <a:pt x="771" y="371"/>
                    <a:pt x="771" y="371"/>
                    <a:pt x="770" y="371"/>
                  </a:cubicBezTo>
                  <a:cubicBezTo>
                    <a:pt x="770" y="370"/>
                    <a:pt x="768" y="371"/>
                    <a:pt x="767" y="369"/>
                  </a:cubicBezTo>
                  <a:cubicBezTo>
                    <a:pt x="767" y="369"/>
                    <a:pt x="767" y="369"/>
                    <a:pt x="767" y="369"/>
                  </a:cubicBezTo>
                  <a:cubicBezTo>
                    <a:pt x="766" y="368"/>
                    <a:pt x="767" y="368"/>
                    <a:pt x="766" y="367"/>
                  </a:cubicBezTo>
                  <a:cubicBezTo>
                    <a:pt x="766" y="367"/>
                    <a:pt x="766" y="368"/>
                    <a:pt x="766" y="368"/>
                  </a:cubicBezTo>
                  <a:cubicBezTo>
                    <a:pt x="765" y="368"/>
                    <a:pt x="765" y="367"/>
                    <a:pt x="764" y="367"/>
                  </a:cubicBezTo>
                  <a:cubicBezTo>
                    <a:pt x="764" y="366"/>
                    <a:pt x="764" y="367"/>
                    <a:pt x="764" y="367"/>
                  </a:cubicBezTo>
                  <a:cubicBezTo>
                    <a:pt x="764" y="366"/>
                    <a:pt x="763" y="365"/>
                    <a:pt x="762" y="366"/>
                  </a:cubicBezTo>
                  <a:cubicBezTo>
                    <a:pt x="762" y="365"/>
                    <a:pt x="762" y="365"/>
                    <a:pt x="761" y="365"/>
                  </a:cubicBezTo>
                  <a:cubicBezTo>
                    <a:pt x="761" y="364"/>
                    <a:pt x="761" y="364"/>
                    <a:pt x="761" y="364"/>
                  </a:cubicBezTo>
                  <a:cubicBezTo>
                    <a:pt x="760" y="364"/>
                    <a:pt x="761" y="363"/>
                    <a:pt x="760" y="364"/>
                  </a:cubicBezTo>
                  <a:cubicBezTo>
                    <a:pt x="760" y="364"/>
                    <a:pt x="760" y="364"/>
                    <a:pt x="760" y="364"/>
                  </a:cubicBezTo>
                  <a:cubicBezTo>
                    <a:pt x="760" y="364"/>
                    <a:pt x="760" y="364"/>
                    <a:pt x="760" y="363"/>
                  </a:cubicBezTo>
                  <a:cubicBezTo>
                    <a:pt x="760" y="363"/>
                    <a:pt x="760" y="363"/>
                    <a:pt x="760" y="363"/>
                  </a:cubicBezTo>
                  <a:cubicBezTo>
                    <a:pt x="760" y="363"/>
                    <a:pt x="760" y="363"/>
                    <a:pt x="759" y="363"/>
                  </a:cubicBezTo>
                  <a:cubicBezTo>
                    <a:pt x="759" y="363"/>
                    <a:pt x="760" y="363"/>
                    <a:pt x="760" y="363"/>
                  </a:cubicBezTo>
                  <a:cubicBezTo>
                    <a:pt x="759" y="363"/>
                    <a:pt x="759" y="363"/>
                    <a:pt x="759" y="364"/>
                  </a:cubicBezTo>
                  <a:cubicBezTo>
                    <a:pt x="759" y="363"/>
                    <a:pt x="759" y="364"/>
                    <a:pt x="759" y="363"/>
                  </a:cubicBezTo>
                  <a:cubicBezTo>
                    <a:pt x="759" y="363"/>
                    <a:pt x="759" y="363"/>
                    <a:pt x="759" y="363"/>
                  </a:cubicBezTo>
                  <a:cubicBezTo>
                    <a:pt x="759" y="363"/>
                    <a:pt x="759" y="363"/>
                    <a:pt x="759" y="363"/>
                  </a:cubicBezTo>
                  <a:cubicBezTo>
                    <a:pt x="759" y="362"/>
                    <a:pt x="759" y="362"/>
                    <a:pt x="758" y="362"/>
                  </a:cubicBezTo>
                  <a:cubicBezTo>
                    <a:pt x="758" y="363"/>
                    <a:pt x="759" y="362"/>
                    <a:pt x="759" y="363"/>
                  </a:cubicBezTo>
                  <a:cubicBezTo>
                    <a:pt x="758" y="363"/>
                    <a:pt x="758" y="362"/>
                    <a:pt x="757" y="363"/>
                  </a:cubicBezTo>
                  <a:cubicBezTo>
                    <a:pt x="758" y="363"/>
                    <a:pt x="757" y="363"/>
                    <a:pt x="758" y="362"/>
                  </a:cubicBezTo>
                  <a:cubicBezTo>
                    <a:pt x="758" y="362"/>
                    <a:pt x="758" y="362"/>
                    <a:pt x="758" y="362"/>
                  </a:cubicBezTo>
                  <a:cubicBezTo>
                    <a:pt x="758" y="362"/>
                    <a:pt x="758" y="361"/>
                    <a:pt x="757" y="361"/>
                  </a:cubicBezTo>
                  <a:cubicBezTo>
                    <a:pt x="758" y="361"/>
                    <a:pt x="758" y="362"/>
                    <a:pt x="757" y="362"/>
                  </a:cubicBezTo>
                  <a:cubicBezTo>
                    <a:pt x="757" y="362"/>
                    <a:pt x="757" y="362"/>
                    <a:pt x="756" y="362"/>
                  </a:cubicBezTo>
                  <a:cubicBezTo>
                    <a:pt x="756" y="361"/>
                    <a:pt x="755" y="362"/>
                    <a:pt x="755" y="361"/>
                  </a:cubicBezTo>
                  <a:cubicBezTo>
                    <a:pt x="755" y="361"/>
                    <a:pt x="755" y="361"/>
                    <a:pt x="754" y="361"/>
                  </a:cubicBezTo>
                  <a:cubicBezTo>
                    <a:pt x="755" y="360"/>
                    <a:pt x="754" y="361"/>
                    <a:pt x="754" y="360"/>
                  </a:cubicBezTo>
                  <a:cubicBezTo>
                    <a:pt x="754" y="360"/>
                    <a:pt x="754" y="360"/>
                    <a:pt x="755" y="360"/>
                  </a:cubicBezTo>
                  <a:cubicBezTo>
                    <a:pt x="754" y="359"/>
                    <a:pt x="755" y="360"/>
                    <a:pt x="755" y="360"/>
                  </a:cubicBezTo>
                  <a:cubicBezTo>
                    <a:pt x="755" y="359"/>
                    <a:pt x="755" y="359"/>
                    <a:pt x="755" y="359"/>
                  </a:cubicBezTo>
                  <a:cubicBezTo>
                    <a:pt x="754" y="360"/>
                    <a:pt x="754" y="359"/>
                    <a:pt x="753" y="360"/>
                  </a:cubicBezTo>
                  <a:cubicBezTo>
                    <a:pt x="753" y="359"/>
                    <a:pt x="753" y="359"/>
                    <a:pt x="754" y="359"/>
                  </a:cubicBezTo>
                  <a:cubicBezTo>
                    <a:pt x="754" y="359"/>
                    <a:pt x="754" y="359"/>
                    <a:pt x="754" y="359"/>
                  </a:cubicBezTo>
                  <a:cubicBezTo>
                    <a:pt x="754" y="359"/>
                    <a:pt x="753" y="359"/>
                    <a:pt x="753" y="358"/>
                  </a:cubicBezTo>
                  <a:cubicBezTo>
                    <a:pt x="753" y="358"/>
                    <a:pt x="752" y="358"/>
                    <a:pt x="752" y="357"/>
                  </a:cubicBezTo>
                  <a:cubicBezTo>
                    <a:pt x="752" y="357"/>
                    <a:pt x="751" y="358"/>
                    <a:pt x="751" y="357"/>
                  </a:cubicBezTo>
                  <a:cubicBezTo>
                    <a:pt x="751" y="357"/>
                    <a:pt x="751" y="357"/>
                    <a:pt x="752" y="357"/>
                  </a:cubicBezTo>
                  <a:cubicBezTo>
                    <a:pt x="751" y="357"/>
                    <a:pt x="750" y="356"/>
                    <a:pt x="750" y="356"/>
                  </a:cubicBezTo>
                  <a:cubicBezTo>
                    <a:pt x="749" y="357"/>
                    <a:pt x="750" y="356"/>
                    <a:pt x="750" y="356"/>
                  </a:cubicBezTo>
                  <a:cubicBezTo>
                    <a:pt x="749" y="357"/>
                    <a:pt x="749" y="357"/>
                    <a:pt x="749" y="357"/>
                  </a:cubicBezTo>
                  <a:cubicBezTo>
                    <a:pt x="749" y="356"/>
                    <a:pt x="749" y="356"/>
                    <a:pt x="749" y="356"/>
                  </a:cubicBezTo>
                  <a:cubicBezTo>
                    <a:pt x="748" y="356"/>
                    <a:pt x="748" y="356"/>
                    <a:pt x="747" y="356"/>
                  </a:cubicBezTo>
                  <a:cubicBezTo>
                    <a:pt x="747" y="355"/>
                    <a:pt x="748" y="355"/>
                    <a:pt x="747" y="355"/>
                  </a:cubicBezTo>
                  <a:cubicBezTo>
                    <a:pt x="747" y="355"/>
                    <a:pt x="748" y="356"/>
                    <a:pt x="747" y="356"/>
                  </a:cubicBezTo>
                  <a:cubicBezTo>
                    <a:pt x="747" y="356"/>
                    <a:pt x="747" y="354"/>
                    <a:pt x="746" y="354"/>
                  </a:cubicBezTo>
                  <a:cubicBezTo>
                    <a:pt x="746" y="355"/>
                    <a:pt x="746" y="355"/>
                    <a:pt x="746" y="355"/>
                  </a:cubicBezTo>
                  <a:cubicBezTo>
                    <a:pt x="746" y="354"/>
                    <a:pt x="746" y="354"/>
                    <a:pt x="746" y="354"/>
                  </a:cubicBezTo>
                  <a:cubicBezTo>
                    <a:pt x="745" y="354"/>
                    <a:pt x="745" y="354"/>
                    <a:pt x="745" y="354"/>
                  </a:cubicBezTo>
                  <a:cubicBezTo>
                    <a:pt x="745" y="354"/>
                    <a:pt x="745" y="354"/>
                    <a:pt x="745" y="354"/>
                  </a:cubicBezTo>
                  <a:cubicBezTo>
                    <a:pt x="744" y="354"/>
                    <a:pt x="745" y="354"/>
                    <a:pt x="745" y="354"/>
                  </a:cubicBezTo>
                  <a:cubicBezTo>
                    <a:pt x="744" y="354"/>
                    <a:pt x="744" y="354"/>
                    <a:pt x="744" y="353"/>
                  </a:cubicBezTo>
                  <a:cubicBezTo>
                    <a:pt x="743" y="353"/>
                    <a:pt x="743" y="354"/>
                    <a:pt x="743" y="354"/>
                  </a:cubicBezTo>
                  <a:cubicBezTo>
                    <a:pt x="743" y="353"/>
                    <a:pt x="743" y="353"/>
                    <a:pt x="742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42" y="352"/>
                    <a:pt x="741" y="352"/>
                    <a:pt x="739" y="351"/>
                  </a:cubicBezTo>
                  <a:cubicBezTo>
                    <a:pt x="739" y="351"/>
                    <a:pt x="739" y="351"/>
                    <a:pt x="739" y="351"/>
                  </a:cubicBezTo>
                  <a:cubicBezTo>
                    <a:pt x="739" y="351"/>
                    <a:pt x="739" y="351"/>
                    <a:pt x="739" y="351"/>
                  </a:cubicBezTo>
                  <a:cubicBezTo>
                    <a:pt x="739" y="351"/>
                    <a:pt x="739" y="351"/>
                    <a:pt x="739" y="350"/>
                  </a:cubicBezTo>
                  <a:cubicBezTo>
                    <a:pt x="739" y="350"/>
                    <a:pt x="739" y="350"/>
                    <a:pt x="738" y="350"/>
                  </a:cubicBezTo>
                  <a:cubicBezTo>
                    <a:pt x="738" y="350"/>
                    <a:pt x="738" y="350"/>
                    <a:pt x="738" y="349"/>
                  </a:cubicBezTo>
                  <a:cubicBezTo>
                    <a:pt x="737" y="350"/>
                    <a:pt x="737" y="349"/>
                    <a:pt x="737" y="349"/>
                  </a:cubicBezTo>
                  <a:cubicBezTo>
                    <a:pt x="737" y="349"/>
                    <a:pt x="737" y="349"/>
                    <a:pt x="737" y="349"/>
                  </a:cubicBezTo>
                  <a:cubicBezTo>
                    <a:pt x="737" y="349"/>
                    <a:pt x="737" y="349"/>
                    <a:pt x="737" y="350"/>
                  </a:cubicBezTo>
                  <a:cubicBezTo>
                    <a:pt x="737" y="350"/>
                    <a:pt x="736" y="350"/>
                    <a:pt x="736" y="350"/>
                  </a:cubicBezTo>
                  <a:cubicBezTo>
                    <a:pt x="736" y="349"/>
                    <a:pt x="736" y="350"/>
                    <a:pt x="736" y="349"/>
                  </a:cubicBezTo>
                  <a:cubicBezTo>
                    <a:pt x="735" y="349"/>
                    <a:pt x="733" y="349"/>
                    <a:pt x="732" y="348"/>
                  </a:cubicBezTo>
                  <a:cubicBezTo>
                    <a:pt x="732" y="349"/>
                    <a:pt x="732" y="348"/>
                    <a:pt x="732" y="348"/>
                  </a:cubicBezTo>
                  <a:cubicBezTo>
                    <a:pt x="732" y="347"/>
                    <a:pt x="733" y="348"/>
                    <a:pt x="733" y="348"/>
                  </a:cubicBezTo>
                  <a:cubicBezTo>
                    <a:pt x="732" y="347"/>
                    <a:pt x="732" y="347"/>
                    <a:pt x="731" y="347"/>
                  </a:cubicBezTo>
                  <a:cubicBezTo>
                    <a:pt x="731" y="346"/>
                    <a:pt x="731" y="346"/>
                    <a:pt x="731" y="347"/>
                  </a:cubicBezTo>
                  <a:cubicBezTo>
                    <a:pt x="731" y="346"/>
                    <a:pt x="732" y="347"/>
                    <a:pt x="732" y="346"/>
                  </a:cubicBezTo>
                  <a:cubicBezTo>
                    <a:pt x="732" y="346"/>
                    <a:pt x="731" y="346"/>
                    <a:pt x="730" y="346"/>
                  </a:cubicBezTo>
                  <a:cubicBezTo>
                    <a:pt x="730" y="346"/>
                    <a:pt x="730" y="346"/>
                    <a:pt x="730" y="346"/>
                  </a:cubicBezTo>
                  <a:cubicBezTo>
                    <a:pt x="729" y="346"/>
                    <a:pt x="728" y="345"/>
                    <a:pt x="726" y="346"/>
                  </a:cubicBezTo>
                  <a:cubicBezTo>
                    <a:pt x="726" y="346"/>
                    <a:pt x="727" y="345"/>
                    <a:pt x="727" y="345"/>
                  </a:cubicBezTo>
                  <a:cubicBezTo>
                    <a:pt x="727" y="345"/>
                    <a:pt x="727" y="346"/>
                    <a:pt x="727" y="346"/>
                  </a:cubicBezTo>
                  <a:cubicBezTo>
                    <a:pt x="727" y="346"/>
                    <a:pt x="727" y="346"/>
                    <a:pt x="727" y="345"/>
                  </a:cubicBezTo>
                  <a:cubicBezTo>
                    <a:pt x="727" y="345"/>
                    <a:pt x="727" y="345"/>
                    <a:pt x="727" y="345"/>
                  </a:cubicBezTo>
                  <a:cubicBezTo>
                    <a:pt x="726" y="345"/>
                    <a:pt x="726" y="345"/>
                    <a:pt x="726" y="345"/>
                  </a:cubicBezTo>
                  <a:cubicBezTo>
                    <a:pt x="726" y="345"/>
                    <a:pt x="726" y="345"/>
                    <a:pt x="726" y="345"/>
                  </a:cubicBezTo>
                  <a:cubicBezTo>
                    <a:pt x="726" y="345"/>
                    <a:pt x="726" y="345"/>
                    <a:pt x="726" y="345"/>
                  </a:cubicBezTo>
                  <a:cubicBezTo>
                    <a:pt x="726" y="345"/>
                    <a:pt x="726" y="345"/>
                    <a:pt x="726" y="345"/>
                  </a:cubicBezTo>
                  <a:cubicBezTo>
                    <a:pt x="726" y="345"/>
                    <a:pt x="726" y="346"/>
                    <a:pt x="726" y="346"/>
                  </a:cubicBezTo>
                  <a:cubicBezTo>
                    <a:pt x="726" y="346"/>
                    <a:pt x="727" y="346"/>
                    <a:pt x="726" y="346"/>
                  </a:cubicBezTo>
                  <a:cubicBezTo>
                    <a:pt x="726" y="346"/>
                    <a:pt x="726" y="346"/>
                    <a:pt x="726" y="346"/>
                  </a:cubicBezTo>
                  <a:cubicBezTo>
                    <a:pt x="725" y="345"/>
                    <a:pt x="725" y="346"/>
                    <a:pt x="724" y="346"/>
                  </a:cubicBezTo>
                  <a:cubicBezTo>
                    <a:pt x="725" y="345"/>
                    <a:pt x="726" y="345"/>
                    <a:pt x="726" y="344"/>
                  </a:cubicBezTo>
                  <a:cubicBezTo>
                    <a:pt x="725" y="344"/>
                    <a:pt x="724" y="344"/>
                    <a:pt x="724" y="344"/>
                  </a:cubicBezTo>
                  <a:cubicBezTo>
                    <a:pt x="724" y="343"/>
                    <a:pt x="724" y="344"/>
                    <a:pt x="723" y="343"/>
                  </a:cubicBezTo>
                  <a:cubicBezTo>
                    <a:pt x="723" y="344"/>
                    <a:pt x="722" y="344"/>
                    <a:pt x="722" y="343"/>
                  </a:cubicBezTo>
                  <a:cubicBezTo>
                    <a:pt x="722" y="343"/>
                    <a:pt x="723" y="343"/>
                    <a:pt x="723" y="343"/>
                  </a:cubicBezTo>
                  <a:cubicBezTo>
                    <a:pt x="723" y="343"/>
                    <a:pt x="722" y="343"/>
                    <a:pt x="722" y="343"/>
                  </a:cubicBezTo>
                  <a:cubicBezTo>
                    <a:pt x="722" y="343"/>
                    <a:pt x="722" y="343"/>
                    <a:pt x="722" y="343"/>
                  </a:cubicBezTo>
                  <a:cubicBezTo>
                    <a:pt x="721" y="343"/>
                    <a:pt x="721" y="343"/>
                    <a:pt x="721" y="343"/>
                  </a:cubicBezTo>
                  <a:cubicBezTo>
                    <a:pt x="721" y="342"/>
                    <a:pt x="719" y="344"/>
                    <a:pt x="719" y="342"/>
                  </a:cubicBezTo>
                  <a:cubicBezTo>
                    <a:pt x="719" y="342"/>
                    <a:pt x="719" y="342"/>
                    <a:pt x="718" y="342"/>
                  </a:cubicBezTo>
                  <a:cubicBezTo>
                    <a:pt x="719" y="342"/>
                    <a:pt x="719" y="341"/>
                    <a:pt x="720" y="341"/>
                  </a:cubicBezTo>
                  <a:cubicBezTo>
                    <a:pt x="719" y="340"/>
                    <a:pt x="718" y="340"/>
                    <a:pt x="717" y="341"/>
                  </a:cubicBezTo>
                  <a:cubicBezTo>
                    <a:pt x="716" y="340"/>
                    <a:pt x="715" y="340"/>
                    <a:pt x="714" y="340"/>
                  </a:cubicBezTo>
                  <a:cubicBezTo>
                    <a:pt x="714" y="342"/>
                    <a:pt x="717" y="340"/>
                    <a:pt x="717" y="341"/>
                  </a:cubicBezTo>
                  <a:cubicBezTo>
                    <a:pt x="717" y="341"/>
                    <a:pt x="717" y="341"/>
                    <a:pt x="717" y="341"/>
                  </a:cubicBezTo>
                  <a:cubicBezTo>
                    <a:pt x="717" y="341"/>
                    <a:pt x="717" y="341"/>
                    <a:pt x="717" y="342"/>
                  </a:cubicBezTo>
                  <a:cubicBezTo>
                    <a:pt x="718" y="342"/>
                    <a:pt x="719" y="341"/>
                    <a:pt x="719" y="341"/>
                  </a:cubicBezTo>
                  <a:cubicBezTo>
                    <a:pt x="719" y="342"/>
                    <a:pt x="717" y="342"/>
                    <a:pt x="716" y="342"/>
                  </a:cubicBezTo>
                  <a:cubicBezTo>
                    <a:pt x="717" y="342"/>
                    <a:pt x="717" y="342"/>
                    <a:pt x="717" y="342"/>
                  </a:cubicBezTo>
                  <a:cubicBezTo>
                    <a:pt x="716" y="342"/>
                    <a:pt x="716" y="342"/>
                    <a:pt x="715" y="342"/>
                  </a:cubicBezTo>
                  <a:cubicBezTo>
                    <a:pt x="715" y="342"/>
                    <a:pt x="714" y="342"/>
                    <a:pt x="714" y="341"/>
                  </a:cubicBezTo>
                  <a:cubicBezTo>
                    <a:pt x="713" y="342"/>
                    <a:pt x="713" y="341"/>
                    <a:pt x="712" y="342"/>
                  </a:cubicBezTo>
                  <a:cubicBezTo>
                    <a:pt x="712" y="341"/>
                    <a:pt x="713" y="342"/>
                    <a:pt x="713" y="341"/>
                  </a:cubicBezTo>
                  <a:cubicBezTo>
                    <a:pt x="712" y="341"/>
                    <a:pt x="712" y="341"/>
                    <a:pt x="713" y="340"/>
                  </a:cubicBezTo>
                  <a:cubicBezTo>
                    <a:pt x="711" y="341"/>
                    <a:pt x="711" y="341"/>
                    <a:pt x="711" y="341"/>
                  </a:cubicBezTo>
                  <a:cubicBezTo>
                    <a:pt x="711" y="340"/>
                    <a:pt x="711" y="340"/>
                    <a:pt x="711" y="340"/>
                  </a:cubicBezTo>
                  <a:cubicBezTo>
                    <a:pt x="711" y="341"/>
                    <a:pt x="711" y="341"/>
                    <a:pt x="711" y="341"/>
                  </a:cubicBezTo>
                  <a:cubicBezTo>
                    <a:pt x="711" y="341"/>
                    <a:pt x="710" y="341"/>
                    <a:pt x="710" y="341"/>
                  </a:cubicBezTo>
                  <a:cubicBezTo>
                    <a:pt x="710" y="341"/>
                    <a:pt x="710" y="341"/>
                    <a:pt x="710" y="341"/>
                  </a:cubicBezTo>
                  <a:cubicBezTo>
                    <a:pt x="710" y="341"/>
                    <a:pt x="710" y="340"/>
                    <a:pt x="710" y="340"/>
                  </a:cubicBezTo>
                  <a:cubicBezTo>
                    <a:pt x="708" y="341"/>
                    <a:pt x="708" y="341"/>
                    <a:pt x="708" y="341"/>
                  </a:cubicBezTo>
                  <a:cubicBezTo>
                    <a:pt x="709" y="340"/>
                    <a:pt x="707" y="341"/>
                    <a:pt x="707" y="340"/>
                  </a:cubicBezTo>
                  <a:cubicBezTo>
                    <a:pt x="708" y="340"/>
                    <a:pt x="708" y="340"/>
                    <a:pt x="708" y="340"/>
                  </a:cubicBezTo>
                  <a:cubicBezTo>
                    <a:pt x="708" y="340"/>
                    <a:pt x="708" y="340"/>
                    <a:pt x="709" y="340"/>
                  </a:cubicBezTo>
                  <a:cubicBezTo>
                    <a:pt x="709" y="340"/>
                    <a:pt x="709" y="340"/>
                    <a:pt x="709" y="340"/>
                  </a:cubicBezTo>
                  <a:cubicBezTo>
                    <a:pt x="708" y="340"/>
                    <a:pt x="708" y="340"/>
                    <a:pt x="708" y="340"/>
                  </a:cubicBezTo>
                  <a:cubicBezTo>
                    <a:pt x="708" y="339"/>
                    <a:pt x="708" y="340"/>
                    <a:pt x="707" y="339"/>
                  </a:cubicBezTo>
                  <a:cubicBezTo>
                    <a:pt x="708" y="339"/>
                    <a:pt x="709" y="340"/>
                    <a:pt x="710" y="338"/>
                  </a:cubicBezTo>
                  <a:cubicBezTo>
                    <a:pt x="709" y="338"/>
                    <a:pt x="707" y="339"/>
                    <a:pt x="708" y="337"/>
                  </a:cubicBezTo>
                  <a:cubicBezTo>
                    <a:pt x="708" y="337"/>
                    <a:pt x="708" y="337"/>
                    <a:pt x="707" y="337"/>
                  </a:cubicBezTo>
                  <a:cubicBezTo>
                    <a:pt x="707" y="338"/>
                    <a:pt x="707" y="338"/>
                    <a:pt x="707" y="338"/>
                  </a:cubicBezTo>
                  <a:cubicBezTo>
                    <a:pt x="706" y="337"/>
                    <a:pt x="705" y="337"/>
                    <a:pt x="704" y="336"/>
                  </a:cubicBezTo>
                  <a:cubicBezTo>
                    <a:pt x="704" y="336"/>
                    <a:pt x="704" y="337"/>
                    <a:pt x="704" y="337"/>
                  </a:cubicBezTo>
                  <a:cubicBezTo>
                    <a:pt x="704" y="336"/>
                    <a:pt x="703" y="337"/>
                    <a:pt x="703" y="336"/>
                  </a:cubicBezTo>
                  <a:cubicBezTo>
                    <a:pt x="704" y="336"/>
                    <a:pt x="704" y="336"/>
                    <a:pt x="704" y="336"/>
                  </a:cubicBezTo>
                  <a:cubicBezTo>
                    <a:pt x="703" y="336"/>
                    <a:pt x="703" y="335"/>
                    <a:pt x="703" y="335"/>
                  </a:cubicBezTo>
                  <a:cubicBezTo>
                    <a:pt x="702" y="335"/>
                    <a:pt x="703" y="335"/>
                    <a:pt x="703" y="334"/>
                  </a:cubicBezTo>
                  <a:cubicBezTo>
                    <a:pt x="703" y="335"/>
                    <a:pt x="702" y="335"/>
                    <a:pt x="702" y="335"/>
                  </a:cubicBezTo>
                  <a:cubicBezTo>
                    <a:pt x="702" y="334"/>
                    <a:pt x="702" y="334"/>
                    <a:pt x="702" y="334"/>
                  </a:cubicBezTo>
                  <a:cubicBezTo>
                    <a:pt x="702" y="334"/>
                    <a:pt x="702" y="334"/>
                    <a:pt x="702" y="334"/>
                  </a:cubicBezTo>
                  <a:cubicBezTo>
                    <a:pt x="702" y="334"/>
                    <a:pt x="702" y="333"/>
                    <a:pt x="702" y="333"/>
                  </a:cubicBezTo>
                  <a:cubicBezTo>
                    <a:pt x="702" y="333"/>
                    <a:pt x="701" y="333"/>
                    <a:pt x="701" y="333"/>
                  </a:cubicBezTo>
                  <a:cubicBezTo>
                    <a:pt x="701" y="332"/>
                    <a:pt x="701" y="332"/>
                    <a:pt x="701" y="332"/>
                  </a:cubicBezTo>
                  <a:cubicBezTo>
                    <a:pt x="701" y="332"/>
                    <a:pt x="701" y="332"/>
                    <a:pt x="702" y="332"/>
                  </a:cubicBezTo>
                  <a:cubicBezTo>
                    <a:pt x="701" y="333"/>
                    <a:pt x="702" y="333"/>
                    <a:pt x="702" y="333"/>
                  </a:cubicBezTo>
                  <a:cubicBezTo>
                    <a:pt x="702" y="332"/>
                    <a:pt x="701" y="332"/>
                    <a:pt x="701" y="332"/>
                  </a:cubicBezTo>
                  <a:cubicBezTo>
                    <a:pt x="701" y="332"/>
                    <a:pt x="700" y="332"/>
                    <a:pt x="701" y="331"/>
                  </a:cubicBezTo>
                  <a:cubicBezTo>
                    <a:pt x="700" y="332"/>
                    <a:pt x="700" y="332"/>
                    <a:pt x="700" y="331"/>
                  </a:cubicBezTo>
                  <a:cubicBezTo>
                    <a:pt x="701" y="331"/>
                    <a:pt x="701" y="331"/>
                    <a:pt x="701" y="330"/>
                  </a:cubicBezTo>
                  <a:cubicBezTo>
                    <a:pt x="701" y="330"/>
                    <a:pt x="701" y="331"/>
                    <a:pt x="702" y="331"/>
                  </a:cubicBezTo>
                  <a:cubicBezTo>
                    <a:pt x="702" y="330"/>
                    <a:pt x="702" y="330"/>
                    <a:pt x="702" y="330"/>
                  </a:cubicBezTo>
                  <a:cubicBezTo>
                    <a:pt x="701" y="330"/>
                    <a:pt x="701" y="330"/>
                    <a:pt x="700" y="330"/>
                  </a:cubicBezTo>
                  <a:cubicBezTo>
                    <a:pt x="700" y="330"/>
                    <a:pt x="700" y="331"/>
                    <a:pt x="699" y="330"/>
                  </a:cubicBezTo>
                  <a:cubicBezTo>
                    <a:pt x="700" y="330"/>
                    <a:pt x="700" y="330"/>
                    <a:pt x="700" y="330"/>
                  </a:cubicBezTo>
                  <a:cubicBezTo>
                    <a:pt x="700" y="330"/>
                    <a:pt x="700" y="329"/>
                    <a:pt x="700" y="329"/>
                  </a:cubicBezTo>
                  <a:cubicBezTo>
                    <a:pt x="700" y="329"/>
                    <a:pt x="700" y="330"/>
                    <a:pt x="699" y="330"/>
                  </a:cubicBezTo>
                  <a:cubicBezTo>
                    <a:pt x="700" y="330"/>
                    <a:pt x="700" y="329"/>
                    <a:pt x="700" y="329"/>
                  </a:cubicBezTo>
                  <a:cubicBezTo>
                    <a:pt x="699" y="329"/>
                    <a:pt x="699" y="330"/>
                    <a:pt x="699" y="330"/>
                  </a:cubicBezTo>
                  <a:cubicBezTo>
                    <a:pt x="699" y="329"/>
                    <a:pt x="699" y="329"/>
                    <a:pt x="699" y="329"/>
                  </a:cubicBezTo>
                  <a:cubicBezTo>
                    <a:pt x="699" y="329"/>
                    <a:pt x="698" y="330"/>
                    <a:pt x="698" y="330"/>
                  </a:cubicBezTo>
                  <a:cubicBezTo>
                    <a:pt x="698" y="329"/>
                    <a:pt x="698" y="329"/>
                    <a:pt x="698" y="329"/>
                  </a:cubicBezTo>
                  <a:cubicBezTo>
                    <a:pt x="698" y="329"/>
                    <a:pt x="699" y="328"/>
                    <a:pt x="698" y="329"/>
                  </a:cubicBezTo>
                  <a:cubicBezTo>
                    <a:pt x="698" y="329"/>
                    <a:pt x="697" y="329"/>
                    <a:pt x="697" y="329"/>
                  </a:cubicBezTo>
                  <a:cubicBezTo>
                    <a:pt x="696" y="329"/>
                    <a:pt x="696" y="329"/>
                    <a:pt x="696" y="330"/>
                  </a:cubicBezTo>
                  <a:cubicBezTo>
                    <a:pt x="696" y="329"/>
                    <a:pt x="696" y="329"/>
                    <a:pt x="696" y="330"/>
                  </a:cubicBezTo>
                  <a:cubicBezTo>
                    <a:pt x="696" y="329"/>
                    <a:pt x="695" y="329"/>
                    <a:pt x="695" y="329"/>
                  </a:cubicBezTo>
                  <a:cubicBezTo>
                    <a:pt x="696" y="329"/>
                    <a:pt x="697" y="329"/>
                    <a:pt x="697" y="329"/>
                  </a:cubicBezTo>
                  <a:cubicBezTo>
                    <a:pt x="697" y="329"/>
                    <a:pt x="697" y="329"/>
                    <a:pt x="697" y="328"/>
                  </a:cubicBezTo>
                  <a:cubicBezTo>
                    <a:pt x="696" y="328"/>
                    <a:pt x="695" y="328"/>
                    <a:pt x="693" y="328"/>
                  </a:cubicBezTo>
                  <a:cubicBezTo>
                    <a:pt x="693" y="328"/>
                    <a:pt x="693" y="328"/>
                    <a:pt x="693" y="327"/>
                  </a:cubicBezTo>
                  <a:cubicBezTo>
                    <a:pt x="694" y="327"/>
                    <a:pt x="695" y="327"/>
                    <a:pt x="696" y="326"/>
                  </a:cubicBezTo>
                  <a:cubicBezTo>
                    <a:pt x="696" y="326"/>
                    <a:pt x="696" y="326"/>
                    <a:pt x="696" y="326"/>
                  </a:cubicBezTo>
                  <a:cubicBezTo>
                    <a:pt x="694" y="326"/>
                    <a:pt x="693" y="327"/>
                    <a:pt x="693" y="326"/>
                  </a:cubicBezTo>
                  <a:cubicBezTo>
                    <a:pt x="692" y="326"/>
                    <a:pt x="691" y="326"/>
                    <a:pt x="691" y="325"/>
                  </a:cubicBezTo>
                  <a:cubicBezTo>
                    <a:pt x="690" y="325"/>
                    <a:pt x="690" y="325"/>
                    <a:pt x="690" y="325"/>
                  </a:cubicBezTo>
                  <a:cubicBezTo>
                    <a:pt x="690" y="325"/>
                    <a:pt x="691" y="325"/>
                    <a:pt x="691" y="324"/>
                  </a:cubicBezTo>
                  <a:cubicBezTo>
                    <a:pt x="690" y="324"/>
                    <a:pt x="690" y="324"/>
                    <a:pt x="690" y="324"/>
                  </a:cubicBezTo>
                  <a:cubicBezTo>
                    <a:pt x="690" y="324"/>
                    <a:pt x="690" y="324"/>
                    <a:pt x="690" y="324"/>
                  </a:cubicBezTo>
                  <a:cubicBezTo>
                    <a:pt x="690" y="324"/>
                    <a:pt x="690" y="324"/>
                    <a:pt x="690" y="324"/>
                  </a:cubicBezTo>
                  <a:cubicBezTo>
                    <a:pt x="690" y="325"/>
                    <a:pt x="689" y="324"/>
                    <a:pt x="689" y="324"/>
                  </a:cubicBezTo>
                  <a:cubicBezTo>
                    <a:pt x="689" y="323"/>
                    <a:pt x="688" y="323"/>
                    <a:pt x="688" y="322"/>
                  </a:cubicBezTo>
                  <a:cubicBezTo>
                    <a:pt x="688" y="321"/>
                    <a:pt x="688" y="321"/>
                    <a:pt x="688" y="320"/>
                  </a:cubicBezTo>
                  <a:cubicBezTo>
                    <a:pt x="689" y="319"/>
                    <a:pt x="690" y="319"/>
                    <a:pt x="692" y="319"/>
                  </a:cubicBezTo>
                  <a:cubicBezTo>
                    <a:pt x="692" y="319"/>
                    <a:pt x="692" y="319"/>
                    <a:pt x="691" y="319"/>
                  </a:cubicBezTo>
                  <a:cubicBezTo>
                    <a:pt x="692" y="320"/>
                    <a:pt x="692" y="319"/>
                    <a:pt x="693" y="320"/>
                  </a:cubicBezTo>
                  <a:cubicBezTo>
                    <a:pt x="694" y="318"/>
                    <a:pt x="695" y="320"/>
                    <a:pt x="696" y="320"/>
                  </a:cubicBezTo>
                  <a:cubicBezTo>
                    <a:pt x="697" y="321"/>
                    <a:pt x="698" y="321"/>
                    <a:pt x="699" y="321"/>
                  </a:cubicBezTo>
                  <a:cubicBezTo>
                    <a:pt x="699" y="320"/>
                    <a:pt x="698" y="321"/>
                    <a:pt x="699" y="320"/>
                  </a:cubicBezTo>
                  <a:cubicBezTo>
                    <a:pt x="699" y="320"/>
                    <a:pt x="700" y="321"/>
                    <a:pt x="700" y="320"/>
                  </a:cubicBezTo>
                  <a:cubicBezTo>
                    <a:pt x="701" y="321"/>
                    <a:pt x="702" y="321"/>
                    <a:pt x="702" y="321"/>
                  </a:cubicBezTo>
                  <a:cubicBezTo>
                    <a:pt x="703" y="321"/>
                    <a:pt x="702" y="321"/>
                    <a:pt x="702" y="321"/>
                  </a:cubicBezTo>
                  <a:cubicBezTo>
                    <a:pt x="703" y="321"/>
                    <a:pt x="703" y="321"/>
                    <a:pt x="703" y="321"/>
                  </a:cubicBezTo>
                  <a:cubicBezTo>
                    <a:pt x="703" y="322"/>
                    <a:pt x="703" y="321"/>
                    <a:pt x="703" y="321"/>
                  </a:cubicBezTo>
                  <a:cubicBezTo>
                    <a:pt x="703" y="322"/>
                    <a:pt x="704" y="322"/>
                    <a:pt x="704" y="321"/>
                  </a:cubicBezTo>
                  <a:cubicBezTo>
                    <a:pt x="705" y="322"/>
                    <a:pt x="706" y="322"/>
                    <a:pt x="707" y="323"/>
                  </a:cubicBezTo>
                  <a:cubicBezTo>
                    <a:pt x="707" y="322"/>
                    <a:pt x="708" y="322"/>
                    <a:pt x="709" y="322"/>
                  </a:cubicBezTo>
                  <a:cubicBezTo>
                    <a:pt x="709" y="322"/>
                    <a:pt x="709" y="321"/>
                    <a:pt x="710" y="321"/>
                  </a:cubicBezTo>
                  <a:cubicBezTo>
                    <a:pt x="709" y="321"/>
                    <a:pt x="709" y="321"/>
                    <a:pt x="709" y="321"/>
                  </a:cubicBezTo>
                  <a:cubicBezTo>
                    <a:pt x="709" y="321"/>
                    <a:pt x="709" y="321"/>
                    <a:pt x="708" y="322"/>
                  </a:cubicBezTo>
                  <a:cubicBezTo>
                    <a:pt x="708" y="321"/>
                    <a:pt x="708" y="321"/>
                    <a:pt x="707" y="321"/>
                  </a:cubicBezTo>
                  <a:cubicBezTo>
                    <a:pt x="707" y="321"/>
                    <a:pt x="707" y="321"/>
                    <a:pt x="707" y="320"/>
                  </a:cubicBezTo>
                  <a:cubicBezTo>
                    <a:pt x="707" y="321"/>
                    <a:pt x="707" y="320"/>
                    <a:pt x="706" y="320"/>
                  </a:cubicBezTo>
                  <a:cubicBezTo>
                    <a:pt x="706" y="320"/>
                    <a:pt x="706" y="321"/>
                    <a:pt x="706" y="321"/>
                  </a:cubicBezTo>
                  <a:cubicBezTo>
                    <a:pt x="706" y="320"/>
                    <a:pt x="706" y="320"/>
                    <a:pt x="706" y="320"/>
                  </a:cubicBezTo>
                  <a:cubicBezTo>
                    <a:pt x="706" y="320"/>
                    <a:pt x="707" y="320"/>
                    <a:pt x="708" y="319"/>
                  </a:cubicBezTo>
                  <a:cubicBezTo>
                    <a:pt x="707" y="319"/>
                    <a:pt x="706" y="320"/>
                    <a:pt x="706" y="319"/>
                  </a:cubicBezTo>
                  <a:cubicBezTo>
                    <a:pt x="706" y="319"/>
                    <a:pt x="706" y="319"/>
                    <a:pt x="706" y="318"/>
                  </a:cubicBezTo>
                  <a:cubicBezTo>
                    <a:pt x="706" y="318"/>
                    <a:pt x="705" y="318"/>
                    <a:pt x="705" y="318"/>
                  </a:cubicBezTo>
                  <a:cubicBezTo>
                    <a:pt x="705" y="318"/>
                    <a:pt x="706" y="317"/>
                    <a:pt x="706" y="317"/>
                  </a:cubicBezTo>
                  <a:cubicBezTo>
                    <a:pt x="706" y="317"/>
                    <a:pt x="705" y="317"/>
                    <a:pt x="705" y="316"/>
                  </a:cubicBezTo>
                  <a:cubicBezTo>
                    <a:pt x="705" y="316"/>
                    <a:pt x="705" y="317"/>
                    <a:pt x="705" y="317"/>
                  </a:cubicBezTo>
                  <a:cubicBezTo>
                    <a:pt x="704" y="316"/>
                    <a:pt x="704" y="316"/>
                    <a:pt x="704" y="315"/>
                  </a:cubicBezTo>
                  <a:cubicBezTo>
                    <a:pt x="704" y="315"/>
                    <a:pt x="703" y="315"/>
                    <a:pt x="703" y="314"/>
                  </a:cubicBezTo>
                  <a:cubicBezTo>
                    <a:pt x="705" y="314"/>
                    <a:pt x="707" y="315"/>
                    <a:pt x="709" y="315"/>
                  </a:cubicBezTo>
                  <a:cubicBezTo>
                    <a:pt x="709" y="316"/>
                    <a:pt x="710" y="316"/>
                    <a:pt x="711" y="315"/>
                  </a:cubicBezTo>
                  <a:cubicBezTo>
                    <a:pt x="711" y="316"/>
                    <a:pt x="712" y="316"/>
                    <a:pt x="713" y="316"/>
                  </a:cubicBezTo>
                  <a:cubicBezTo>
                    <a:pt x="712" y="316"/>
                    <a:pt x="712" y="316"/>
                    <a:pt x="711" y="316"/>
                  </a:cubicBezTo>
                  <a:cubicBezTo>
                    <a:pt x="712" y="316"/>
                    <a:pt x="714" y="315"/>
                    <a:pt x="714" y="316"/>
                  </a:cubicBezTo>
                  <a:cubicBezTo>
                    <a:pt x="714" y="315"/>
                    <a:pt x="715" y="316"/>
                    <a:pt x="715" y="316"/>
                  </a:cubicBezTo>
                  <a:cubicBezTo>
                    <a:pt x="715" y="316"/>
                    <a:pt x="714" y="316"/>
                    <a:pt x="714" y="316"/>
                  </a:cubicBezTo>
                  <a:cubicBezTo>
                    <a:pt x="714" y="316"/>
                    <a:pt x="715" y="316"/>
                    <a:pt x="716" y="316"/>
                  </a:cubicBezTo>
                  <a:cubicBezTo>
                    <a:pt x="716" y="316"/>
                    <a:pt x="716" y="316"/>
                    <a:pt x="716" y="316"/>
                  </a:cubicBezTo>
                  <a:cubicBezTo>
                    <a:pt x="716" y="316"/>
                    <a:pt x="717" y="316"/>
                    <a:pt x="716" y="317"/>
                  </a:cubicBezTo>
                  <a:cubicBezTo>
                    <a:pt x="717" y="317"/>
                    <a:pt x="717" y="317"/>
                    <a:pt x="717" y="317"/>
                  </a:cubicBezTo>
                  <a:cubicBezTo>
                    <a:pt x="717" y="316"/>
                    <a:pt x="717" y="316"/>
                    <a:pt x="718" y="316"/>
                  </a:cubicBezTo>
                  <a:cubicBezTo>
                    <a:pt x="718" y="316"/>
                    <a:pt x="717" y="316"/>
                    <a:pt x="717" y="316"/>
                  </a:cubicBezTo>
                  <a:cubicBezTo>
                    <a:pt x="717" y="316"/>
                    <a:pt x="717" y="316"/>
                    <a:pt x="717" y="316"/>
                  </a:cubicBezTo>
                  <a:cubicBezTo>
                    <a:pt x="717" y="316"/>
                    <a:pt x="716" y="316"/>
                    <a:pt x="716" y="316"/>
                  </a:cubicBezTo>
                  <a:cubicBezTo>
                    <a:pt x="717" y="316"/>
                    <a:pt x="717" y="316"/>
                    <a:pt x="717" y="316"/>
                  </a:cubicBezTo>
                  <a:cubicBezTo>
                    <a:pt x="717" y="315"/>
                    <a:pt x="717" y="315"/>
                    <a:pt x="717" y="315"/>
                  </a:cubicBezTo>
                  <a:cubicBezTo>
                    <a:pt x="717" y="315"/>
                    <a:pt x="718" y="315"/>
                    <a:pt x="718" y="314"/>
                  </a:cubicBezTo>
                  <a:cubicBezTo>
                    <a:pt x="717" y="315"/>
                    <a:pt x="715" y="316"/>
                    <a:pt x="716" y="314"/>
                  </a:cubicBezTo>
                  <a:cubicBezTo>
                    <a:pt x="715" y="314"/>
                    <a:pt x="715" y="314"/>
                    <a:pt x="715" y="314"/>
                  </a:cubicBezTo>
                  <a:cubicBezTo>
                    <a:pt x="715" y="315"/>
                    <a:pt x="715" y="315"/>
                    <a:pt x="715" y="315"/>
                  </a:cubicBezTo>
                  <a:cubicBezTo>
                    <a:pt x="715" y="315"/>
                    <a:pt x="715" y="314"/>
                    <a:pt x="714" y="314"/>
                  </a:cubicBezTo>
                  <a:cubicBezTo>
                    <a:pt x="712" y="314"/>
                    <a:pt x="709" y="313"/>
                    <a:pt x="707" y="312"/>
                  </a:cubicBezTo>
                  <a:cubicBezTo>
                    <a:pt x="708" y="312"/>
                    <a:pt x="709" y="312"/>
                    <a:pt x="709" y="312"/>
                  </a:cubicBezTo>
                  <a:cubicBezTo>
                    <a:pt x="709" y="312"/>
                    <a:pt x="708" y="311"/>
                    <a:pt x="708" y="311"/>
                  </a:cubicBezTo>
                  <a:cubicBezTo>
                    <a:pt x="708" y="311"/>
                    <a:pt x="708" y="310"/>
                    <a:pt x="708" y="310"/>
                  </a:cubicBezTo>
                  <a:cubicBezTo>
                    <a:pt x="707" y="311"/>
                    <a:pt x="707" y="310"/>
                    <a:pt x="706" y="310"/>
                  </a:cubicBezTo>
                  <a:cubicBezTo>
                    <a:pt x="706" y="310"/>
                    <a:pt x="706" y="310"/>
                    <a:pt x="706" y="310"/>
                  </a:cubicBezTo>
                  <a:cubicBezTo>
                    <a:pt x="706" y="309"/>
                    <a:pt x="706" y="310"/>
                    <a:pt x="707" y="310"/>
                  </a:cubicBezTo>
                  <a:cubicBezTo>
                    <a:pt x="707" y="309"/>
                    <a:pt x="707" y="309"/>
                    <a:pt x="707" y="309"/>
                  </a:cubicBezTo>
                  <a:cubicBezTo>
                    <a:pt x="708" y="308"/>
                    <a:pt x="709" y="308"/>
                    <a:pt x="711" y="308"/>
                  </a:cubicBezTo>
                  <a:cubicBezTo>
                    <a:pt x="711" y="308"/>
                    <a:pt x="713" y="308"/>
                    <a:pt x="714" y="308"/>
                  </a:cubicBezTo>
                  <a:cubicBezTo>
                    <a:pt x="716" y="307"/>
                    <a:pt x="717" y="308"/>
                    <a:pt x="718" y="308"/>
                  </a:cubicBezTo>
                  <a:cubicBezTo>
                    <a:pt x="720" y="308"/>
                    <a:pt x="721" y="309"/>
                    <a:pt x="722" y="309"/>
                  </a:cubicBezTo>
                  <a:cubicBezTo>
                    <a:pt x="722" y="309"/>
                    <a:pt x="722" y="309"/>
                    <a:pt x="722" y="309"/>
                  </a:cubicBezTo>
                  <a:cubicBezTo>
                    <a:pt x="722" y="309"/>
                    <a:pt x="723" y="310"/>
                    <a:pt x="723" y="309"/>
                  </a:cubicBezTo>
                  <a:cubicBezTo>
                    <a:pt x="723" y="310"/>
                    <a:pt x="723" y="310"/>
                    <a:pt x="723" y="310"/>
                  </a:cubicBezTo>
                  <a:cubicBezTo>
                    <a:pt x="725" y="310"/>
                    <a:pt x="726" y="310"/>
                    <a:pt x="728" y="309"/>
                  </a:cubicBezTo>
                  <a:cubicBezTo>
                    <a:pt x="728" y="310"/>
                    <a:pt x="729" y="310"/>
                    <a:pt x="730" y="309"/>
                  </a:cubicBezTo>
                  <a:cubicBezTo>
                    <a:pt x="730" y="311"/>
                    <a:pt x="732" y="312"/>
                    <a:pt x="733" y="312"/>
                  </a:cubicBezTo>
                  <a:cubicBezTo>
                    <a:pt x="733" y="311"/>
                    <a:pt x="732" y="312"/>
                    <a:pt x="732" y="311"/>
                  </a:cubicBezTo>
                  <a:cubicBezTo>
                    <a:pt x="733" y="311"/>
                    <a:pt x="733" y="311"/>
                    <a:pt x="734" y="311"/>
                  </a:cubicBezTo>
                  <a:cubicBezTo>
                    <a:pt x="734" y="311"/>
                    <a:pt x="734" y="311"/>
                    <a:pt x="734" y="311"/>
                  </a:cubicBezTo>
                  <a:cubicBezTo>
                    <a:pt x="734" y="311"/>
                    <a:pt x="734" y="312"/>
                    <a:pt x="735" y="312"/>
                  </a:cubicBezTo>
                  <a:cubicBezTo>
                    <a:pt x="735" y="311"/>
                    <a:pt x="735" y="311"/>
                    <a:pt x="736" y="311"/>
                  </a:cubicBezTo>
                  <a:cubicBezTo>
                    <a:pt x="736" y="313"/>
                    <a:pt x="738" y="314"/>
                    <a:pt x="740" y="314"/>
                  </a:cubicBezTo>
                  <a:cubicBezTo>
                    <a:pt x="740" y="315"/>
                    <a:pt x="741" y="314"/>
                    <a:pt x="741" y="314"/>
                  </a:cubicBezTo>
                  <a:cubicBezTo>
                    <a:pt x="742" y="313"/>
                    <a:pt x="743" y="314"/>
                    <a:pt x="744" y="313"/>
                  </a:cubicBezTo>
                  <a:cubicBezTo>
                    <a:pt x="744" y="315"/>
                    <a:pt x="748" y="315"/>
                    <a:pt x="749" y="316"/>
                  </a:cubicBezTo>
                  <a:cubicBezTo>
                    <a:pt x="750" y="316"/>
                    <a:pt x="751" y="316"/>
                    <a:pt x="752" y="316"/>
                  </a:cubicBezTo>
                  <a:cubicBezTo>
                    <a:pt x="754" y="316"/>
                    <a:pt x="755" y="317"/>
                    <a:pt x="756" y="318"/>
                  </a:cubicBezTo>
                  <a:cubicBezTo>
                    <a:pt x="757" y="317"/>
                    <a:pt x="758" y="318"/>
                    <a:pt x="759" y="318"/>
                  </a:cubicBezTo>
                  <a:cubicBezTo>
                    <a:pt x="759" y="318"/>
                    <a:pt x="759" y="318"/>
                    <a:pt x="759" y="318"/>
                  </a:cubicBezTo>
                  <a:cubicBezTo>
                    <a:pt x="759" y="318"/>
                    <a:pt x="760" y="318"/>
                    <a:pt x="761" y="318"/>
                  </a:cubicBezTo>
                  <a:cubicBezTo>
                    <a:pt x="761" y="318"/>
                    <a:pt x="760" y="318"/>
                    <a:pt x="760" y="319"/>
                  </a:cubicBezTo>
                  <a:cubicBezTo>
                    <a:pt x="762" y="318"/>
                    <a:pt x="763" y="319"/>
                    <a:pt x="764" y="320"/>
                  </a:cubicBezTo>
                  <a:cubicBezTo>
                    <a:pt x="763" y="320"/>
                    <a:pt x="762" y="320"/>
                    <a:pt x="762" y="319"/>
                  </a:cubicBezTo>
                  <a:cubicBezTo>
                    <a:pt x="762" y="319"/>
                    <a:pt x="761" y="319"/>
                    <a:pt x="760" y="319"/>
                  </a:cubicBezTo>
                  <a:cubicBezTo>
                    <a:pt x="760" y="320"/>
                    <a:pt x="761" y="320"/>
                    <a:pt x="761" y="320"/>
                  </a:cubicBezTo>
                  <a:cubicBezTo>
                    <a:pt x="760" y="320"/>
                    <a:pt x="760" y="319"/>
                    <a:pt x="759" y="320"/>
                  </a:cubicBezTo>
                  <a:cubicBezTo>
                    <a:pt x="760" y="320"/>
                    <a:pt x="761" y="321"/>
                    <a:pt x="761" y="320"/>
                  </a:cubicBezTo>
                  <a:cubicBezTo>
                    <a:pt x="762" y="322"/>
                    <a:pt x="764" y="321"/>
                    <a:pt x="765" y="322"/>
                  </a:cubicBezTo>
                  <a:cubicBezTo>
                    <a:pt x="766" y="322"/>
                    <a:pt x="766" y="323"/>
                    <a:pt x="766" y="322"/>
                  </a:cubicBezTo>
                  <a:cubicBezTo>
                    <a:pt x="766" y="322"/>
                    <a:pt x="766" y="322"/>
                    <a:pt x="766" y="322"/>
                  </a:cubicBezTo>
                  <a:cubicBezTo>
                    <a:pt x="766" y="322"/>
                    <a:pt x="766" y="322"/>
                    <a:pt x="766" y="323"/>
                  </a:cubicBezTo>
                  <a:cubicBezTo>
                    <a:pt x="767" y="322"/>
                    <a:pt x="767" y="323"/>
                    <a:pt x="768" y="323"/>
                  </a:cubicBezTo>
                  <a:cubicBezTo>
                    <a:pt x="768" y="323"/>
                    <a:pt x="767" y="323"/>
                    <a:pt x="768" y="323"/>
                  </a:cubicBezTo>
                  <a:cubicBezTo>
                    <a:pt x="768" y="323"/>
                    <a:pt x="768" y="323"/>
                    <a:pt x="768" y="323"/>
                  </a:cubicBezTo>
                  <a:cubicBezTo>
                    <a:pt x="768" y="323"/>
                    <a:pt x="768" y="323"/>
                    <a:pt x="768" y="324"/>
                  </a:cubicBezTo>
                  <a:cubicBezTo>
                    <a:pt x="769" y="324"/>
                    <a:pt x="769" y="324"/>
                    <a:pt x="770" y="324"/>
                  </a:cubicBezTo>
                  <a:cubicBezTo>
                    <a:pt x="770" y="324"/>
                    <a:pt x="770" y="323"/>
                    <a:pt x="770" y="324"/>
                  </a:cubicBezTo>
                  <a:cubicBezTo>
                    <a:pt x="770" y="324"/>
                    <a:pt x="770" y="324"/>
                    <a:pt x="770" y="324"/>
                  </a:cubicBezTo>
                  <a:cubicBezTo>
                    <a:pt x="771" y="324"/>
                    <a:pt x="772" y="325"/>
                    <a:pt x="773" y="325"/>
                  </a:cubicBezTo>
                  <a:cubicBezTo>
                    <a:pt x="773" y="325"/>
                    <a:pt x="773" y="325"/>
                    <a:pt x="772" y="325"/>
                  </a:cubicBezTo>
                  <a:cubicBezTo>
                    <a:pt x="773" y="326"/>
                    <a:pt x="773" y="326"/>
                    <a:pt x="774" y="326"/>
                  </a:cubicBezTo>
                  <a:cubicBezTo>
                    <a:pt x="774" y="326"/>
                    <a:pt x="774" y="326"/>
                    <a:pt x="774" y="326"/>
                  </a:cubicBezTo>
                  <a:cubicBezTo>
                    <a:pt x="774" y="326"/>
                    <a:pt x="774" y="326"/>
                    <a:pt x="774" y="326"/>
                  </a:cubicBezTo>
                  <a:cubicBezTo>
                    <a:pt x="774" y="326"/>
                    <a:pt x="774" y="326"/>
                    <a:pt x="775" y="326"/>
                  </a:cubicBezTo>
                  <a:cubicBezTo>
                    <a:pt x="775" y="326"/>
                    <a:pt x="775" y="326"/>
                    <a:pt x="775" y="326"/>
                  </a:cubicBezTo>
                  <a:cubicBezTo>
                    <a:pt x="775" y="326"/>
                    <a:pt x="775" y="326"/>
                    <a:pt x="775" y="326"/>
                  </a:cubicBezTo>
                  <a:cubicBezTo>
                    <a:pt x="776" y="327"/>
                    <a:pt x="777" y="328"/>
                    <a:pt x="778" y="328"/>
                  </a:cubicBezTo>
                  <a:cubicBezTo>
                    <a:pt x="778" y="328"/>
                    <a:pt x="778" y="329"/>
                    <a:pt x="778" y="328"/>
                  </a:cubicBezTo>
                  <a:cubicBezTo>
                    <a:pt x="778" y="328"/>
                    <a:pt x="778" y="328"/>
                    <a:pt x="778" y="329"/>
                  </a:cubicBezTo>
                  <a:cubicBezTo>
                    <a:pt x="779" y="328"/>
                    <a:pt x="780" y="329"/>
                    <a:pt x="780" y="329"/>
                  </a:cubicBezTo>
                  <a:cubicBezTo>
                    <a:pt x="780" y="329"/>
                    <a:pt x="780" y="329"/>
                    <a:pt x="780" y="329"/>
                  </a:cubicBezTo>
                  <a:cubicBezTo>
                    <a:pt x="781" y="330"/>
                    <a:pt x="781" y="331"/>
                    <a:pt x="782" y="331"/>
                  </a:cubicBezTo>
                  <a:cubicBezTo>
                    <a:pt x="782" y="331"/>
                    <a:pt x="782" y="331"/>
                    <a:pt x="783" y="332"/>
                  </a:cubicBezTo>
                  <a:cubicBezTo>
                    <a:pt x="783" y="332"/>
                    <a:pt x="784" y="332"/>
                    <a:pt x="784" y="332"/>
                  </a:cubicBezTo>
                  <a:cubicBezTo>
                    <a:pt x="784" y="332"/>
                    <a:pt x="784" y="332"/>
                    <a:pt x="784" y="332"/>
                  </a:cubicBezTo>
                  <a:cubicBezTo>
                    <a:pt x="784" y="332"/>
                    <a:pt x="785" y="332"/>
                    <a:pt x="785" y="332"/>
                  </a:cubicBezTo>
                  <a:cubicBezTo>
                    <a:pt x="785" y="332"/>
                    <a:pt x="785" y="332"/>
                    <a:pt x="785" y="332"/>
                  </a:cubicBezTo>
                  <a:cubicBezTo>
                    <a:pt x="785" y="333"/>
                    <a:pt x="785" y="332"/>
                    <a:pt x="785" y="332"/>
                  </a:cubicBezTo>
                  <a:cubicBezTo>
                    <a:pt x="785" y="333"/>
                    <a:pt x="785" y="332"/>
                    <a:pt x="785" y="332"/>
                  </a:cubicBezTo>
                  <a:cubicBezTo>
                    <a:pt x="785" y="333"/>
                    <a:pt x="786" y="332"/>
                    <a:pt x="786" y="332"/>
                  </a:cubicBezTo>
                  <a:cubicBezTo>
                    <a:pt x="786" y="332"/>
                    <a:pt x="786" y="332"/>
                    <a:pt x="786" y="332"/>
                  </a:cubicBezTo>
                  <a:cubicBezTo>
                    <a:pt x="787" y="332"/>
                    <a:pt x="787" y="332"/>
                    <a:pt x="787" y="331"/>
                  </a:cubicBezTo>
                  <a:cubicBezTo>
                    <a:pt x="787" y="330"/>
                    <a:pt x="787" y="329"/>
                    <a:pt x="787" y="329"/>
                  </a:cubicBezTo>
                  <a:cubicBezTo>
                    <a:pt x="787" y="329"/>
                    <a:pt x="787" y="329"/>
                    <a:pt x="787" y="329"/>
                  </a:cubicBezTo>
                  <a:cubicBezTo>
                    <a:pt x="787" y="329"/>
                    <a:pt x="787" y="329"/>
                    <a:pt x="787" y="329"/>
                  </a:cubicBezTo>
                  <a:cubicBezTo>
                    <a:pt x="787" y="329"/>
                    <a:pt x="787" y="329"/>
                    <a:pt x="787" y="329"/>
                  </a:cubicBezTo>
                  <a:cubicBezTo>
                    <a:pt x="787" y="329"/>
                    <a:pt x="787" y="329"/>
                    <a:pt x="787" y="329"/>
                  </a:cubicBezTo>
                  <a:cubicBezTo>
                    <a:pt x="787" y="329"/>
                    <a:pt x="787" y="329"/>
                    <a:pt x="787" y="328"/>
                  </a:cubicBezTo>
                  <a:cubicBezTo>
                    <a:pt x="787" y="329"/>
                    <a:pt x="787" y="329"/>
                    <a:pt x="787" y="329"/>
                  </a:cubicBezTo>
                  <a:cubicBezTo>
                    <a:pt x="787" y="328"/>
                    <a:pt x="787" y="328"/>
                    <a:pt x="787" y="328"/>
                  </a:cubicBezTo>
                  <a:cubicBezTo>
                    <a:pt x="787" y="329"/>
                    <a:pt x="787" y="328"/>
                    <a:pt x="787" y="328"/>
                  </a:cubicBezTo>
                  <a:cubicBezTo>
                    <a:pt x="787" y="328"/>
                    <a:pt x="786" y="329"/>
                    <a:pt x="787" y="327"/>
                  </a:cubicBezTo>
                  <a:cubicBezTo>
                    <a:pt x="787" y="327"/>
                    <a:pt x="788" y="326"/>
                    <a:pt x="788" y="325"/>
                  </a:cubicBezTo>
                  <a:cubicBezTo>
                    <a:pt x="787" y="322"/>
                    <a:pt x="786" y="319"/>
                    <a:pt x="785" y="318"/>
                  </a:cubicBezTo>
                  <a:cubicBezTo>
                    <a:pt x="785" y="319"/>
                    <a:pt x="787" y="321"/>
                    <a:pt x="786" y="321"/>
                  </a:cubicBezTo>
                  <a:cubicBezTo>
                    <a:pt x="785" y="319"/>
                    <a:pt x="784" y="316"/>
                    <a:pt x="783" y="315"/>
                  </a:cubicBezTo>
                  <a:cubicBezTo>
                    <a:pt x="782" y="312"/>
                    <a:pt x="781" y="308"/>
                    <a:pt x="780" y="308"/>
                  </a:cubicBezTo>
                  <a:cubicBezTo>
                    <a:pt x="779" y="306"/>
                    <a:pt x="780" y="308"/>
                    <a:pt x="780" y="307"/>
                  </a:cubicBezTo>
                  <a:cubicBezTo>
                    <a:pt x="780" y="305"/>
                    <a:pt x="778" y="303"/>
                    <a:pt x="778" y="302"/>
                  </a:cubicBezTo>
                  <a:cubicBezTo>
                    <a:pt x="778" y="302"/>
                    <a:pt x="779" y="304"/>
                    <a:pt x="779" y="304"/>
                  </a:cubicBezTo>
                  <a:cubicBezTo>
                    <a:pt x="779" y="302"/>
                    <a:pt x="778" y="299"/>
                    <a:pt x="777" y="300"/>
                  </a:cubicBezTo>
                  <a:cubicBezTo>
                    <a:pt x="776" y="296"/>
                    <a:pt x="775" y="292"/>
                    <a:pt x="773" y="289"/>
                  </a:cubicBezTo>
                  <a:cubicBezTo>
                    <a:pt x="772" y="288"/>
                    <a:pt x="770" y="284"/>
                    <a:pt x="768" y="282"/>
                  </a:cubicBezTo>
                  <a:cubicBezTo>
                    <a:pt x="768" y="282"/>
                    <a:pt x="768" y="283"/>
                    <a:pt x="768" y="284"/>
                  </a:cubicBezTo>
                  <a:cubicBezTo>
                    <a:pt x="768" y="284"/>
                    <a:pt x="768" y="285"/>
                    <a:pt x="769" y="285"/>
                  </a:cubicBezTo>
                  <a:cubicBezTo>
                    <a:pt x="769" y="285"/>
                    <a:pt x="769" y="284"/>
                    <a:pt x="770" y="285"/>
                  </a:cubicBezTo>
                  <a:cubicBezTo>
                    <a:pt x="770" y="287"/>
                    <a:pt x="771" y="289"/>
                    <a:pt x="772" y="291"/>
                  </a:cubicBezTo>
                  <a:cubicBezTo>
                    <a:pt x="772" y="292"/>
                    <a:pt x="772" y="292"/>
                    <a:pt x="772" y="293"/>
                  </a:cubicBezTo>
                  <a:cubicBezTo>
                    <a:pt x="773" y="293"/>
                    <a:pt x="772" y="294"/>
                    <a:pt x="773" y="295"/>
                  </a:cubicBezTo>
                  <a:cubicBezTo>
                    <a:pt x="773" y="295"/>
                    <a:pt x="773" y="294"/>
                    <a:pt x="773" y="295"/>
                  </a:cubicBezTo>
                  <a:cubicBezTo>
                    <a:pt x="773" y="295"/>
                    <a:pt x="773" y="296"/>
                    <a:pt x="774" y="296"/>
                  </a:cubicBezTo>
                  <a:cubicBezTo>
                    <a:pt x="773" y="295"/>
                    <a:pt x="771" y="292"/>
                    <a:pt x="771" y="293"/>
                  </a:cubicBezTo>
                  <a:cubicBezTo>
                    <a:pt x="772" y="296"/>
                    <a:pt x="773" y="297"/>
                    <a:pt x="774" y="300"/>
                  </a:cubicBezTo>
                  <a:cubicBezTo>
                    <a:pt x="774" y="301"/>
                    <a:pt x="773" y="299"/>
                    <a:pt x="773" y="300"/>
                  </a:cubicBezTo>
                  <a:cubicBezTo>
                    <a:pt x="774" y="302"/>
                    <a:pt x="775" y="303"/>
                    <a:pt x="775" y="305"/>
                  </a:cubicBezTo>
                  <a:cubicBezTo>
                    <a:pt x="774" y="304"/>
                    <a:pt x="774" y="304"/>
                    <a:pt x="774" y="304"/>
                  </a:cubicBezTo>
                  <a:cubicBezTo>
                    <a:pt x="774" y="306"/>
                    <a:pt x="775" y="307"/>
                    <a:pt x="775" y="309"/>
                  </a:cubicBezTo>
                  <a:cubicBezTo>
                    <a:pt x="775" y="309"/>
                    <a:pt x="775" y="309"/>
                    <a:pt x="776" y="309"/>
                  </a:cubicBezTo>
                  <a:cubicBezTo>
                    <a:pt x="776" y="311"/>
                    <a:pt x="776" y="313"/>
                    <a:pt x="777" y="315"/>
                  </a:cubicBezTo>
                  <a:cubicBezTo>
                    <a:pt x="777" y="316"/>
                    <a:pt x="778" y="318"/>
                    <a:pt x="778" y="320"/>
                  </a:cubicBezTo>
                  <a:cubicBezTo>
                    <a:pt x="774" y="313"/>
                    <a:pt x="772" y="305"/>
                    <a:pt x="768" y="298"/>
                  </a:cubicBezTo>
                  <a:cubicBezTo>
                    <a:pt x="767" y="295"/>
                    <a:pt x="766" y="293"/>
                    <a:pt x="765" y="291"/>
                  </a:cubicBezTo>
                  <a:cubicBezTo>
                    <a:pt x="764" y="288"/>
                    <a:pt x="763" y="285"/>
                    <a:pt x="761" y="284"/>
                  </a:cubicBezTo>
                  <a:cubicBezTo>
                    <a:pt x="762" y="286"/>
                    <a:pt x="764" y="287"/>
                    <a:pt x="764" y="289"/>
                  </a:cubicBezTo>
                  <a:cubicBezTo>
                    <a:pt x="762" y="287"/>
                    <a:pt x="760" y="284"/>
                    <a:pt x="760" y="281"/>
                  </a:cubicBezTo>
                  <a:cubicBezTo>
                    <a:pt x="759" y="281"/>
                    <a:pt x="758" y="279"/>
                    <a:pt x="758" y="278"/>
                  </a:cubicBezTo>
                  <a:cubicBezTo>
                    <a:pt x="758" y="279"/>
                    <a:pt x="760" y="281"/>
                    <a:pt x="760" y="281"/>
                  </a:cubicBezTo>
                  <a:cubicBezTo>
                    <a:pt x="759" y="278"/>
                    <a:pt x="758" y="278"/>
                    <a:pt x="756" y="275"/>
                  </a:cubicBezTo>
                  <a:cubicBezTo>
                    <a:pt x="756" y="275"/>
                    <a:pt x="756" y="275"/>
                    <a:pt x="756" y="274"/>
                  </a:cubicBezTo>
                  <a:cubicBezTo>
                    <a:pt x="756" y="273"/>
                    <a:pt x="754" y="271"/>
                    <a:pt x="755" y="271"/>
                  </a:cubicBezTo>
                  <a:cubicBezTo>
                    <a:pt x="755" y="271"/>
                    <a:pt x="755" y="271"/>
                    <a:pt x="755" y="270"/>
                  </a:cubicBezTo>
                  <a:cubicBezTo>
                    <a:pt x="754" y="270"/>
                    <a:pt x="753" y="269"/>
                    <a:pt x="753" y="269"/>
                  </a:cubicBezTo>
                  <a:cubicBezTo>
                    <a:pt x="753" y="270"/>
                    <a:pt x="753" y="270"/>
                    <a:pt x="754" y="271"/>
                  </a:cubicBezTo>
                  <a:cubicBezTo>
                    <a:pt x="754" y="271"/>
                    <a:pt x="754" y="271"/>
                    <a:pt x="755" y="272"/>
                  </a:cubicBezTo>
                  <a:cubicBezTo>
                    <a:pt x="754" y="273"/>
                    <a:pt x="756" y="273"/>
                    <a:pt x="756" y="274"/>
                  </a:cubicBezTo>
                  <a:cubicBezTo>
                    <a:pt x="755" y="273"/>
                    <a:pt x="755" y="273"/>
                    <a:pt x="754" y="271"/>
                  </a:cubicBezTo>
                  <a:cubicBezTo>
                    <a:pt x="753" y="271"/>
                    <a:pt x="754" y="273"/>
                    <a:pt x="754" y="273"/>
                  </a:cubicBezTo>
                  <a:cubicBezTo>
                    <a:pt x="753" y="273"/>
                    <a:pt x="753" y="272"/>
                    <a:pt x="753" y="273"/>
                  </a:cubicBezTo>
                  <a:cubicBezTo>
                    <a:pt x="754" y="274"/>
                    <a:pt x="757" y="277"/>
                    <a:pt x="756" y="279"/>
                  </a:cubicBezTo>
                  <a:cubicBezTo>
                    <a:pt x="757" y="280"/>
                    <a:pt x="757" y="280"/>
                    <a:pt x="758" y="281"/>
                  </a:cubicBezTo>
                  <a:cubicBezTo>
                    <a:pt x="758" y="281"/>
                    <a:pt x="758" y="281"/>
                    <a:pt x="758" y="281"/>
                  </a:cubicBezTo>
                  <a:cubicBezTo>
                    <a:pt x="758" y="282"/>
                    <a:pt x="759" y="283"/>
                    <a:pt x="759" y="283"/>
                  </a:cubicBezTo>
                  <a:cubicBezTo>
                    <a:pt x="764" y="292"/>
                    <a:pt x="767" y="302"/>
                    <a:pt x="770" y="309"/>
                  </a:cubicBezTo>
                  <a:cubicBezTo>
                    <a:pt x="769" y="307"/>
                    <a:pt x="768" y="306"/>
                    <a:pt x="767" y="304"/>
                  </a:cubicBezTo>
                  <a:cubicBezTo>
                    <a:pt x="768" y="306"/>
                    <a:pt x="768" y="308"/>
                    <a:pt x="769" y="310"/>
                  </a:cubicBezTo>
                  <a:cubicBezTo>
                    <a:pt x="769" y="311"/>
                    <a:pt x="769" y="312"/>
                    <a:pt x="769" y="313"/>
                  </a:cubicBezTo>
                  <a:cubicBezTo>
                    <a:pt x="770" y="313"/>
                    <a:pt x="770" y="316"/>
                    <a:pt x="771" y="317"/>
                  </a:cubicBezTo>
                  <a:cubicBezTo>
                    <a:pt x="771" y="318"/>
                    <a:pt x="772" y="319"/>
                    <a:pt x="772" y="320"/>
                  </a:cubicBezTo>
                  <a:cubicBezTo>
                    <a:pt x="772" y="320"/>
                    <a:pt x="772" y="319"/>
                    <a:pt x="771" y="318"/>
                  </a:cubicBezTo>
                  <a:cubicBezTo>
                    <a:pt x="771" y="319"/>
                    <a:pt x="771" y="319"/>
                    <a:pt x="771" y="320"/>
                  </a:cubicBezTo>
                  <a:cubicBezTo>
                    <a:pt x="769" y="317"/>
                    <a:pt x="767" y="313"/>
                    <a:pt x="764" y="309"/>
                  </a:cubicBezTo>
                  <a:cubicBezTo>
                    <a:pt x="763" y="307"/>
                    <a:pt x="760" y="301"/>
                    <a:pt x="759" y="298"/>
                  </a:cubicBezTo>
                  <a:cubicBezTo>
                    <a:pt x="756" y="295"/>
                    <a:pt x="754" y="288"/>
                    <a:pt x="751" y="284"/>
                  </a:cubicBezTo>
                  <a:cubicBezTo>
                    <a:pt x="749" y="281"/>
                    <a:pt x="747" y="277"/>
                    <a:pt x="745" y="272"/>
                  </a:cubicBezTo>
                  <a:cubicBezTo>
                    <a:pt x="746" y="273"/>
                    <a:pt x="746" y="272"/>
                    <a:pt x="746" y="272"/>
                  </a:cubicBezTo>
                  <a:cubicBezTo>
                    <a:pt x="745" y="271"/>
                    <a:pt x="744" y="268"/>
                    <a:pt x="743" y="269"/>
                  </a:cubicBezTo>
                  <a:cubicBezTo>
                    <a:pt x="743" y="267"/>
                    <a:pt x="743" y="267"/>
                    <a:pt x="743" y="267"/>
                  </a:cubicBezTo>
                  <a:cubicBezTo>
                    <a:pt x="740" y="262"/>
                    <a:pt x="737" y="257"/>
                    <a:pt x="734" y="254"/>
                  </a:cubicBezTo>
                  <a:cubicBezTo>
                    <a:pt x="733" y="252"/>
                    <a:pt x="733" y="251"/>
                    <a:pt x="731" y="250"/>
                  </a:cubicBezTo>
                  <a:cubicBezTo>
                    <a:pt x="730" y="245"/>
                    <a:pt x="727" y="239"/>
                    <a:pt x="725" y="235"/>
                  </a:cubicBezTo>
                  <a:cubicBezTo>
                    <a:pt x="725" y="236"/>
                    <a:pt x="725" y="237"/>
                    <a:pt x="725" y="237"/>
                  </a:cubicBezTo>
                  <a:cubicBezTo>
                    <a:pt x="725" y="237"/>
                    <a:pt x="724" y="236"/>
                    <a:pt x="723" y="236"/>
                  </a:cubicBezTo>
                  <a:cubicBezTo>
                    <a:pt x="723" y="235"/>
                    <a:pt x="723" y="234"/>
                    <a:pt x="722" y="233"/>
                  </a:cubicBezTo>
                  <a:cubicBezTo>
                    <a:pt x="722" y="232"/>
                    <a:pt x="721" y="231"/>
                    <a:pt x="721" y="230"/>
                  </a:cubicBezTo>
                  <a:cubicBezTo>
                    <a:pt x="721" y="231"/>
                    <a:pt x="720" y="230"/>
                    <a:pt x="719" y="229"/>
                  </a:cubicBezTo>
                  <a:cubicBezTo>
                    <a:pt x="717" y="223"/>
                    <a:pt x="714" y="217"/>
                    <a:pt x="709" y="212"/>
                  </a:cubicBezTo>
                  <a:cubicBezTo>
                    <a:pt x="709" y="210"/>
                    <a:pt x="707" y="209"/>
                    <a:pt x="706" y="207"/>
                  </a:cubicBezTo>
                  <a:cubicBezTo>
                    <a:pt x="705" y="208"/>
                    <a:pt x="702" y="202"/>
                    <a:pt x="702" y="205"/>
                  </a:cubicBezTo>
                  <a:cubicBezTo>
                    <a:pt x="699" y="197"/>
                    <a:pt x="691" y="189"/>
                    <a:pt x="688" y="184"/>
                  </a:cubicBezTo>
                  <a:cubicBezTo>
                    <a:pt x="686" y="183"/>
                    <a:pt x="683" y="179"/>
                    <a:pt x="681" y="177"/>
                  </a:cubicBezTo>
                  <a:cubicBezTo>
                    <a:pt x="678" y="174"/>
                    <a:pt x="675" y="170"/>
                    <a:pt x="672" y="166"/>
                  </a:cubicBezTo>
                  <a:cubicBezTo>
                    <a:pt x="669" y="163"/>
                    <a:pt x="667" y="161"/>
                    <a:pt x="664" y="159"/>
                  </a:cubicBezTo>
                  <a:cubicBezTo>
                    <a:pt x="664" y="158"/>
                    <a:pt x="665" y="158"/>
                    <a:pt x="664" y="158"/>
                  </a:cubicBezTo>
                  <a:cubicBezTo>
                    <a:pt x="663" y="158"/>
                    <a:pt x="660" y="155"/>
                    <a:pt x="659" y="154"/>
                  </a:cubicBezTo>
                  <a:cubicBezTo>
                    <a:pt x="659" y="154"/>
                    <a:pt x="660" y="154"/>
                    <a:pt x="660" y="154"/>
                  </a:cubicBezTo>
                  <a:cubicBezTo>
                    <a:pt x="657" y="152"/>
                    <a:pt x="653" y="148"/>
                    <a:pt x="651" y="145"/>
                  </a:cubicBezTo>
                  <a:cubicBezTo>
                    <a:pt x="652" y="145"/>
                    <a:pt x="656" y="148"/>
                    <a:pt x="655" y="149"/>
                  </a:cubicBezTo>
                  <a:cubicBezTo>
                    <a:pt x="656" y="150"/>
                    <a:pt x="658" y="151"/>
                    <a:pt x="659" y="152"/>
                  </a:cubicBezTo>
                  <a:cubicBezTo>
                    <a:pt x="659" y="152"/>
                    <a:pt x="659" y="151"/>
                    <a:pt x="658" y="151"/>
                  </a:cubicBezTo>
                  <a:cubicBezTo>
                    <a:pt x="660" y="151"/>
                    <a:pt x="661" y="154"/>
                    <a:pt x="661" y="153"/>
                  </a:cubicBezTo>
                  <a:cubicBezTo>
                    <a:pt x="660" y="152"/>
                    <a:pt x="658" y="149"/>
                    <a:pt x="656" y="149"/>
                  </a:cubicBezTo>
                  <a:cubicBezTo>
                    <a:pt x="654" y="145"/>
                    <a:pt x="648" y="142"/>
                    <a:pt x="645" y="137"/>
                  </a:cubicBezTo>
                  <a:cubicBezTo>
                    <a:pt x="644" y="137"/>
                    <a:pt x="643" y="135"/>
                    <a:pt x="643" y="136"/>
                  </a:cubicBezTo>
                  <a:cubicBezTo>
                    <a:pt x="643" y="135"/>
                    <a:pt x="642" y="135"/>
                    <a:pt x="642" y="135"/>
                  </a:cubicBezTo>
                  <a:cubicBezTo>
                    <a:pt x="642" y="135"/>
                    <a:pt x="643" y="135"/>
                    <a:pt x="643" y="135"/>
                  </a:cubicBezTo>
                  <a:cubicBezTo>
                    <a:pt x="641" y="134"/>
                    <a:pt x="640" y="132"/>
                    <a:pt x="638" y="131"/>
                  </a:cubicBezTo>
                  <a:cubicBezTo>
                    <a:pt x="638" y="131"/>
                    <a:pt x="639" y="132"/>
                    <a:pt x="638" y="132"/>
                  </a:cubicBezTo>
                  <a:cubicBezTo>
                    <a:pt x="637" y="130"/>
                    <a:pt x="637" y="130"/>
                    <a:pt x="636" y="129"/>
                  </a:cubicBezTo>
                  <a:cubicBezTo>
                    <a:pt x="637" y="130"/>
                    <a:pt x="636" y="129"/>
                    <a:pt x="636" y="128"/>
                  </a:cubicBezTo>
                  <a:cubicBezTo>
                    <a:pt x="634" y="127"/>
                    <a:pt x="633" y="126"/>
                    <a:pt x="631" y="125"/>
                  </a:cubicBezTo>
                  <a:cubicBezTo>
                    <a:pt x="632" y="126"/>
                    <a:pt x="630" y="126"/>
                    <a:pt x="631" y="126"/>
                  </a:cubicBezTo>
                  <a:cubicBezTo>
                    <a:pt x="630" y="124"/>
                    <a:pt x="630" y="124"/>
                    <a:pt x="630" y="124"/>
                  </a:cubicBezTo>
                  <a:cubicBezTo>
                    <a:pt x="627" y="122"/>
                    <a:pt x="624" y="119"/>
                    <a:pt x="621" y="117"/>
                  </a:cubicBezTo>
                  <a:cubicBezTo>
                    <a:pt x="622" y="118"/>
                    <a:pt x="623" y="119"/>
                    <a:pt x="623" y="118"/>
                  </a:cubicBezTo>
                  <a:cubicBezTo>
                    <a:pt x="622" y="117"/>
                    <a:pt x="620" y="116"/>
                    <a:pt x="619" y="115"/>
                  </a:cubicBezTo>
                  <a:cubicBezTo>
                    <a:pt x="619" y="115"/>
                    <a:pt x="619" y="115"/>
                    <a:pt x="619" y="115"/>
                  </a:cubicBezTo>
                  <a:cubicBezTo>
                    <a:pt x="618" y="115"/>
                    <a:pt x="618" y="114"/>
                    <a:pt x="617" y="113"/>
                  </a:cubicBezTo>
                  <a:cubicBezTo>
                    <a:pt x="617" y="113"/>
                    <a:pt x="617" y="114"/>
                    <a:pt x="617" y="114"/>
                  </a:cubicBezTo>
                  <a:cubicBezTo>
                    <a:pt x="616" y="112"/>
                    <a:pt x="615" y="113"/>
                    <a:pt x="614" y="112"/>
                  </a:cubicBezTo>
                  <a:cubicBezTo>
                    <a:pt x="615" y="112"/>
                    <a:pt x="615" y="112"/>
                    <a:pt x="614" y="112"/>
                  </a:cubicBezTo>
                  <a:cubicBezTo>
                    <a:pt x="611" y="109"/>
                    <a:pt x="609" y="107"/>
                    <a:pt x="606" y="105"/>
                  </a:cubicBezTo>
                  <a:cubicBezTo>
                    <a:pt x="605" y="105"/>
                    <a:pt x="605" y="103"/>
                    <a:pt x="604" y="104"/>
                  </a:cubicBezTo>
                  <a:cubicBezTo>
                    <a:pt x="603" y="103"/>
                    <a:pt x="604" y="103"/>
                    <a:pt x="603" y="103"/>
                  </a:cubicBezTo>
                  <a:cubicBezTo>
                    <a:pt x="602" y="102"/>
                    <a:pt x="599" y="101"/>
                    <a:pt x="598" y="99"/>
                  </a:cubicBezTo>
                  <a:cubicBezTo>
                    <a:pt x="597" y="99"/>
                    <a:pt x="597" y="99"/>
                    <a:pt x="597" y="99"/>
                  </a:cubicBezTo>
                  <a:cubicBezTo>
                    <a:pt x="588" y="91"/>
                    <a:pt x="578" y="86"/>
                    <a:pt x="568" y="80"/>
                  </a:cubicBezTo>
                  <a:cubicBezTo>
                    <a:pt x="566" y="79"/>
                    <a:pt x="564" y="78"/>
                    <a:pt x="562" y="77"/>
                  </a:cubicBezTo>
                  <a:cubicBezTo>
                    <a:pt x="560" y="76"/>
                    <a:pt x="560" y="76"/>
                    <a:pt x="560" y="76"/>
                  </a:cubicBezTo>
                  <a:cubicBezTo>
                    <a:pt x="559" y="75"/>
                    <a:pt x="556" y="74"/>
                    <a:pt x="555" y="74"/>
                  </a:cubicBezTo>
                  <a:cubicBezTo>
                    <a:pt x="556" y="73"/>
                    <a:pt x="554" y="73"/>
                    <a:pt x="553" y="73"/>
                  </a:cubicBezTo>
                  <a:cubicBezTo>
                    <a:pt x="547" y="69"/>
                    <a:pt x="541" y="68"/>
                    <a:pt x="535" y="65"/>
                  </a:cubicBezTo>
                  <a:cubicBezTo>
                    <a:pt x="534" y="65"/>
                    <a:pt x="534" y="65"/>
                    <a:pt x="534" y="65"/>
                  </a:cubicBezTo>
                  <a:cubicBezTo>
                    <a:pt x="487" y="46"/>
                    <a:pt x="438" y="42"/>
                    <a:pt x="388" y="46"/>
                  </a:cubicBezTo>
                  <a:cubicBezTo>
                    <a:pt x="388" y="47"/>
                    <a:pt x="387" y="47"/>
                    <a:pt x="386" y="47"/>
                  </a:cubicBezTo>
                  <a:cubicBezTo>
                    <a:pt x="387" y="47"/>
                    <a:pt x="387" y="47"/>
                    <a:pt x="387" y="46"/>
                  </a:cubicBezTo>
                  <a:cubicBezTo>
                    <a:pt x="385" y="46"/>
                    <a:pt x="386" y="47"/>
                    <a:pt x="385" y="47"/>
                  </a:cubicBezTo>
                  <a:cubicBezTo>
                    <a:pt x="383" y="47"/>
                    <a:pt x="383" y="47"/>
                    <a:pt x="383" y="47"/>
                  </a:cubicBezTo>
                  <a:cubicBezTo>
                    <a:pt x="377" y="48"/>
                    <a:pt x="372" y="49"/>
                    <a:pt x="365" y="50"/>
                  </a:cubicBezTo>
                  <a:cubicBezTo>
                    <a:pt x="365" y="50"/>
                    <a:pt x="365" y="50"/>
                    <a:pt x="365" y="50"/>
                  </a:cubicBezTo>
                  <a:cubicBezTo>
                    <a:pt x="364" y="50"/>
                    <a:pt x="364" y="50"/>
                    <a:pt x="364" y="50"/>
                  </a:cubicBezTo>
                  <a:cubicBezTo>
                    <a:pt x="351" y="52"/>
                    <a:pt x="339" y="56"/>
                    <a:pt x="327" y="59"/>
                  </a:cubicBezTo>
                  <a:cubicBezTo>
                    <a:pt x="321" y="61"/>
                    <a:pt x="316" y="63"/>
                    <a:pt x="310" y="64"/>
                  </a:cubicBezTo>
                  <a:cubicBezTo>
                    <a:pt x="308" y="66"/>
                    <a:pt x="306" y="65"/>
                    <a:pt x="304" y="67"/>
                  </a:cubicBezTo>
                  <a:cubicBezTo>
                    <a:pt x="301" y="67"/>
                    <a:pt x="298" y="70"/>
                    <a:pt x="294" y="70"/>
                  </a:cubicBezTo>
                  <a:cubicBezTo>
                    <a:pt x="287" y="74"/>
                    <a:pt x="280" y="76"/>
                    <a:pt x="273" y="80"/>
                  </a:cubicBezTo>
                  <a:cubicBezTo>
                    <a:pt x="271" y="80"/>
                    <a:pt x="271" y="80"/>
                    <a:pt x="271" y="80"/>
                  </a:cubicBezTo>
                  <a:cubicBezTo>
                    <a:pt x="266" y="83"/>
                    <a:pt x="259" y="86"/>
                    <a:pt x="254" y="89"/>
                  </a:cubicBezTo>
                  <a:cubicBezTo>
                    <a:pt x="252" y="89"/>
                    <a:pt x="250" y="91"/>
                    <a:pt x="249" y="91"/>
                  </a:cubicBezTo>
                  <a:cubicBezTo>
                    <a:pt x="248" y="92"/>
                    <a:pt x="248" y="92"/>
                    <a:pt x="248" y="92"/>
                  </a:cubicBezTo>
                  <a:cubicBezTo>
                    <a:pt x="246" y="93"/>
                    <a:pt x="244" y="94"/>
                    <a:pt x="242" y="95"/>
                  </a:cubicBezTo>
                  <a:cubicBezTo>
                    <a:pt x="238" y="98"/>
                    <a:pt x="231" y="101"/>
                    <a:pt x="230" y="102"/>
                  </a:cubicBezTo>
                  <a:cubicBezTo>
                    <a:pt x="220" y="108"/>
                    <a:pt x="211" y="114"/>
                    <a:pt x="202" y="120"/>
                  </a:cubicBezTo>
                  <a:cubicBezTo>
                    <a:pt x="202" y="121"/>
                    <a:pt x="202" y="121"/>
                    <a:pt x="202" y="121"/>
                  </a:cubicBezTo>
                  <a:cubicBezTo>
                    <a:pt x="197" y="124"/>
                    <a:pt x="191" y="128"/>
                    <a:pt x="186" y="132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3" y="135"/>
                    <a:pt x="181" y="136"/>
                    <a:pt x="179" y="137"/>
                  </a:cubicBezTo>
                  <a:cubicBezTo>
                    <a:pt x="179" y="137"/>
                    <a:pt x="180" y="137"/>
                    <a:pt x="179" y="137"/>
                  </a:cubicBezTo>
                  <a:cubicBezTo>
                    <a:pt x="178" y="138"/>
                    <a:pt x="177" y="139"/>
                    <a:pt x="176" y="140"/>
                  </a:cubicBezTo>
                  <a:cubicBezTo>
                    <a:pt x="171" y="144"/>
                    <a:pt x="166" y="148"/>
                    <a:pt x="162" y="151"/>
                  </a:cubicBezTo>
                  <a:cubicBezTo>
                    <a:pt x="163" y="151"/>
                    <a:pt x="162" y="151"/>
                    <a:pt x="162" y="152"/>
                  </a:cubicBezTo>
                  <a:cubicBezTo>
                    <a:pt x="156" y="156"/>
                    <a:pt x="151" y="161"/>
                    <a:pt x="146" y="166"/>
                  </a:cubicBezTo>
                  <a:cubicBezTo>
                    <a:pt x="145" y="167"/>
                    <a:pt x="145" y="166"/>
                    <a:pt x="144" y="167"/>
                  </a:cubicBezTo>
                  <a:cubicBezTo>
                    <a:pt x="144" y="168"/>
                    <a:pt x="142" y="169"/>
                    <a:pt x="142" y="170"/>
                  </a:cubicBezTo>
                  <a:cubicBezTo>
                    <a:pt x="140" y="171"/>
                    <a:pt x="139" y="173"/>
                    <a:pt x="137" y="174"/>
                  </a:cubicBezTo>
                  <a:cubicBezTo>
                    <a:pt x="135" y="176"/>
                    <a:pt x="131" y="180"/>
                    <a:pt x="128" y="183"/>
                  </a:cubicBezTo>
                  <a:cubicBezTo>
                    <a:pt x="128" y="182"/>
                    <a:pt x="124" y="187"/>
                    <a:pt x="122" y="189"/>
                  </a:cubicBezTo>
                  <a:cubicBezTo>
                    <a:pt x="122" y="190"/>
                    <a:pt x="123" y="189"/>
                    <a:pt x="122" y="190"/>
                  </a:cubicBezTo>
                  <a:cubicBezTo>
                    <a:pt x="122" y="190"/>
                    <a:pt x="120" y="191"/>
                    <a:pt x="120" y="192"/>
                  </a:cubicBezTo>
                  <a:cubicBezTo>
                    <a:pt x="117" y="194"/>
                    <a:pt x="115" y="197"/>
                    <a:pt x="113" y="200"/>
                  </a:cubicBezTo>
                  <a:cubicBezTo>
                    <a:pt x="111" y="201"/>
                    <a:pt x="113" y="198"/>
                    <a:pt x="112" y="199"/>
                  </a:cubicBezTo>
                  <a:cubicBezTo>
                    <a:pt x="110" y="202"/>
                    <a:pt x="108" y="205"/>
                    <a:pt x="106" y="208"/>
                  </a:cubicBezTo>
                  <a:cubicBezTo>
                    <a:pt x="105" y="207"/>
                    <a:pt x="106" y="206"/>
                    <a:pt x="107" y="205"/>
                  </a:cubicBezTo>
                  <a:cubicBezTo>
                    <a:pt x="106" y="206"/>
                    <a:pt x="107" y="205"/>
                    <a:pt x="106" y="206"/>
                  </a:cubicBezTo>
                  <a:cubicBezTo>
                    <a:pt x="105" y="207"/>
                    <a:pt x="104" y="209"/>
                    <a:pt x="102" y="210"/>
                  </a:cubicBezTo>
                  <a:cubicBezTo>
                    <a:pt x="103" y="210"/>
                    <a:pt x="104" y="208"/>
                    <a:pt x="104" y="208"/>
                  </a:cubicBezTo>
                  <a:cubicBezTo>
                    <a:pt x="102" y="210"/>
                    <a:pt x="101" y="211"/>
                    <a:pt x="100" y="213"/>
                  </a:cubicBezTo>
                  <a:cubicBezTo>
                    <a:pt x="99" y="214"/>
                    <a:pt x="100" y="213"/>
                    <a:pt x="99" y="213"/>
                  </a:cubicBezTo>
                  <a:cubicBezTo>
                    <a:pt x="98" y="215"/>
                    <a:pt x="97" y="216"/>
                    <a:pt x="97" y="217"/>
                  </a:cubicBezTo>
                  <a:cubicBezTo>
                    <a:pt x="94" y="219"/>
                    <a:pt x="93" y="221"/>
                    <a:pt x="92" y="223"/>
                  </a:cubicBezTo>
                  <a:cubicBezTo>
                    <a:pt x="91" y="224"/>
                    <a:pt x="93" y="222"/>
                    <a:pt x="92" y="223"/>
                  </a:cubicBezTo>
                  <a:cubicBezTo>
                    <a:pt x="91" y="225"/>
                    <a:pt x="92" y="223"/>
                    <a:pt x="91" y="224"/>
                  </a:cubicBezTo>
                  <a:cubicBezTo>
                    <a:pt x="91" y="224"/>
                    <a:pt x="91" y="226"/>
                    <a:pt x="90" y="227"/>
                  </a:cubicBezTo>
                  <a:cubicBezTo>
                    <a:pt x="90" y="226"/>
                    <a:pt x="90" y="225"/>
                    <a:pt x="90" y="225"/>
                  </a:cubicBezTo>
                  <a:cubicBezTo>
                    <a:pt x="87" y="228"/>
                    <a:pt x="85" y="231"/>
                    <a:pt x="83" y="234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81" y="236"/>
                    <a:pt x="77" y="240"/>
                    <a:pt x="78" y="241"/>
                  </a:cubicBezTo>
                  <a:cubicBezTo>
                    <a:pt x="77" y="241"/>
                    <a:pt x="77" y="242"/>
                    <a:pt x="77" y="242"/>
                  </a:cubicBezTo>
                  <a:cubicBezTo>
                    <a:pt x="77" y="242"/>
                    <a:pt x="77" y="241"/>
                    <a:pt x="76" y="242"/>
                  </a:cubicBezTo>
                  <a:cubicBezTo>
                    <a:pt x="76" y="243"/>
                    <a:pt x="75" y="243"/>
                    <a:pt x="75" y="244"/>
                  </a:cubicBezTo>
                  <a:cubicBezTo>
                    <a:pt x="77" y="243"/>
                    <a:pt x="77" y="243"/>
                    <a:pt x="77" y="243"/>
                  </a:cubicBezTo>
                  <a:cubicBezTo>
                    <a:pt x="76" y="245"/>
                    <a:pt x="75" y="244"/>
                    <a:pt x="74" y="246"/>
                  </a:cubicBezTo>
                  <a:cubicBezTo>
                    <a:pt x="73" y="246"/>
                    <a:pt x="73" y="247"/>
                    <a:pt x="72" y="248"/>
                  </a:cubicBezTo>
                  <a:cubicBezTo>
                    <a:pt x="72" y="248"/>
                    <a:pt x="73" y="246"/>
                    <a:pt x="72" y="247"/>
                  </a:cubicBezTo>
                  <a:cubicBezTo>
                    <a:pt x="71" y="249"/>
                    <a:pt x="69" y="251"/>
                    <a:pt x="68" y="254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7" y="254"/>
                    <a:pt x="67" y="254"/>
                    <a:pt x="66" y="255"/>
                  </a:cubicBezTo>
                  <a:cubicBezTo>
                    <a:pt x="66" y="255"/>
                    <a:pt x="67" y="255"/>
                    <a:pt x="67" y="256"/>
                  </a:cubicBezTo>
                  <a:cubicBezTo>
                    <a:pt x="66" y="256"/>
                    <a:pt x="65" y="257"/>
                    <a:pt x="64" y="258"/>
                  </a:cubicBezTo>
                  <a:cubicBezTo>
                    <a:pt x="65" y="258"/>
                    <a:pt x="65" y="259"/>
                    <a:pt x="64" y="259"/>
                  </a:cubicBezTo>
                  <a:cubicBezTo>
                    <a:pt x="64" y="258"/>
                    <a:pt x="63" y="261"/>
                    <a:pt x="62" y="262"/>
                  </a:cubicBezTo>
                  <a:cubicBezTo>
                    <a:pt x="62" y="262"/>
                    <a:pt x="62" y="260"/>
                    <a:pt x="62" y="260"/>
                  </a:cubicBezTo>
                  <a:cubicBezTo>
                    <a:pt x="62" y="262"/>
                    <a:pt x="61" y="263"/>
                    <a:pt x="60" y="264"/>
                  </a:cubicBezTo>
                  <a:cubicBezTo>
                    <a:pt x="61" y="263"/>
                    <a:pt x="59" y="266"/>
                    <a:pt x="59" y="267"/>
                  </a:cubicBezTo>
                  <a:cubicBezTo>
                    <a:pt x="59" y="266"/>
                    <a:pt x="60" y="265"/>
                    <a:pt x="59" y="265"/>
                  </a:cubicBezTo>
                  <a:cubicBezTo>
                    <a:pt x="58" y="266"/>
                    <a:pt x="58" y="267"/>
                    <a:pt x="58" y="267"/>
                  </a:cubicBezTo>
                  <a:cubicBezTo>
                    <a:pt x="58" y="265"/>
                    <a:pt x="55" y="271"/>
                    <a:pt x="53" y="273"/>
                  </a:cubicBezTo>
                  <a:cubicBezTo>
                    <a:pt x="54" y="272"/>
                    <a:pt x="54" y="272"/>
                    <a:pt x="54" y="273"/>
                  </a:cubicBezTo>
                  <a:cubicBezTo>
                    <a:pt x="53" y="274"/>
                    <a:pt x="53" y="273"/>
                    <a:pt x="53" y="274"/>
                  </a:cubicBezTo>
                  <a:cubicBezTo>
                    <a:pt x="51" y="275"/>
                    <a:pt x="51" y="275"/>
                    <a:pt x="51" y="275"/>
                  </a:cubicBezTo>
                  <a:cubicBezTo>
                    <a:pt x="52" y="274"/>
                    <a:pt x="51" y="275"/>
                    <a:pt x="51" y="274"/>
                  </a:cubicBezTo>
                  <a:cubicBezTo>
                    <a:pt x="52" y="273"/>
                    <a:pt x="53" y="273"/>
                    <a:pt x="53" y="270"/>
                  </a:cubicBezTo>
                  <a:cubicBezTo>
                    <a:pt x="55" y="270"/>
                    <a:pt x="54" y="269"/>
                    <a:pt x="56" y="268"/>
                  </a:cubicBezTo>
                  <a:cubicBezTo>
                    <a:pt x="56" y="268"/>
                    <a:pt x="56" y="266"/>
                    <a:pt x="57" y="266"/>
                  </a:cubicBezTo>
                  <a:cubicBezTo>
                    <a:pt x="57" y="266"/>
                    <a:pt x="57" y="267"/>
                    <a:pt x="57" y="267"/>
                  </a:cubicBezTo>
                  <a:cubicBezTo>
                    <a:pt x="57" y="266"/>
                    <a:pt x="58" y="267"/>
                    <a:pt x="58" y="265"/>
                  </a:cubicBezTo>
                  <a:cubicBezTo>
                    <a:pt x="58" y="265"/>
                    <a:pt x="57" y="265"/>
                    <a:pt x="58" y="264"/>
                  </a:cubicBezTo>
                  <a:cubicBezTo>
                    <a:pt x="59" y="263"/>
                    <a:pt x="57" y="266"/>
                    <a:pt x="59" y="264"/>
                  </a:cubicBezTo>
                  <a:cubicBezTo>
                    <a:pt x="59" y="262"/>
                    <a:pt x="61" y="262"/>
                    <a:pt x="62" y="260"/>
                  </a:cubicBezTo>
                  <a:cubicBezTo>
                    <a:pt x="61" y="260"/>
                    <a:pt x="60" y="261"/>
                    <a:pt x="60" y="260"/>
                  </a:cubicBezTo>
                  <a:cubicBezTo>
                    <a:pt x="61" y="259"/>
                    <a:pt x="61" y="259"/>
                    <a:pt x="62" y="259"/>
                  </a:cubicBezTo>
                  <a:cubicBezTo>
                    <a:pt x="63" y="256"/>
                    <a:pt x="65" y="254"/>
                    <a:pt x="67" y="251"/>
                  </a:cubicBezTo>
                  <a:cubicBezTo>
                    <a:pt x="67" y="251"/>
                    <a:pt x="67" y="251"/>
                    <a:pt x="67" y="251"/>
                  </a:cubicBezTo>
                  <a:cubicBezTo>
                    <a:pt x="66" y="251"/>
                    <a:pt x="66" y="252"/>
                    <a:pt x="66" y="252"/>
                  </a:cubicBezTo>
                  <a:cubicBezTo>
                    <a:pt x="66" y="250"/>
                    <a:pt x="67" y="251"/>
                    <a:pt x="68" y="250"/>
                  </a:cubicBezTo>
                  <a:cubicBezTo>
                    <a:pt x="68" y="249"/>
                    <a:pt x="68" y="249"/>
                    <a:pt x="69" y="248"/>
                  </a:cubicBezTo>
                  <a:cubicBezTo>
                    <a:pt x="68" y="250"/>
                    <a:pt x="69" y="248"/>
                    <a:pt x="70" y="248"/>
                  </a:cubicBezTo>
                  <a:cubicBezTo>
                    <a:pt x="71" y="245"/>
                    <a:pt x="75" y="240"/>
                    <a:pt x="75" y="239"/>
                  </a:cubicBezTo>
                  <a:cubicBezTo>
                    <a:pt x="76" y="238"/>
                    <a:pt x="76" y="239"/>
                    <a:pt x="76" y="238"/>
                  </a:cubicBezTo>
                  <a:cubicBezTo>
                    <a:pt x="78" y="237"/>
                    <a:pt x="79" y="235"/>
                    <a:pt x="80" y="233"/>
                  </a:cubicBezTo>
                  <a:cubicBezTo>
                    <a:pt x="80" y="234"/>
                    <a:pt x="80" y="234"/>
                    <a:pt x="80" y="234"/>
                  </a:cubicBezTo>
                  <a:cubicBezTo>
                    <a:pt x="81" y="233"/>
                    <a:pt x="81" y="233"/>
                    <a:pt x="81" y="232"/>
                  </a:cubicBezTo>
                  <a:cubicBezTo>
                    <a:pt x="81" y="232"/>
                    <a:pt x="80" y="232"/>
                    <a:pt x="80" y="232"/>
                  </a:cubicBezTo>
                  <a:cubicBezTo>
                    <a:pt x="81" y="231"/>
                    <a:pt x="81" y="230"/>
                    <a:pt x="82" y="230"/>
                  </a:cubicBezTo>
                  <a:cubicBezTo>
                    <a:pt x="82" y="231"/>
                    <a:pt x="82" y="231"/>
                    <a:pt x="83" y="231"/>
                  </a:cubicBezTo>
                  <a:cubicBezTo>
                    <a:pt x="84" y="228"/>
                    <a:pt x="87" y="226"/>
                    <a:pt x="87" y="224"/>
                  </a:cubicBezTo>
                  <a:cubicBezTo>
                    <a:pt x="88" y="223"/>
                    <a:pt x="88" y="223"/>
                    <a:pt x="88" y="223"/>
                  </a:cubicBezTo>
                  <a:cubicBezTo>
                    <a:pt x="88" y="223"/>
                    <a:pt x="90" y="221"/>
                    <a:pt x="89" y="222"/>
                  </a:cubicBezTo>
                  <a:cubicBezTo>
                    <a:pt x="89" y="222"/>
                    <a:pt x="88" y="223"/>
                    <a:pt x="88" y="222"/>
                  </a:cubicBezTo>
                  <a:cubicBezTo>
                    <a:pt x="90" y="221"/>
                    <a:pt x="91" y="219"/>
                    <a:pt x="92" y="218"/>
                  </a:cubicBezTo>
                  <a:cubicBezTo>
                    <a:pt x="92" y="218"/>
                    <a:pt x="92" y="218"/>
                    <a:pt x="92" y="218"/>
                  </a:cubicBezTo>
                  <a:cubicBezTo>
                    <a:pt x="92" y="218"/>
                    <a:pt x="91" y="218"/>
                    <a:pt x="91" y="219"/>
                  </a:cubicBezTo>
                  <a:cubicBezTo>
                    <a:pt x="93" y="215"/>
                    <a:pt x="97" y="213"/>
                    <a:pt x="99" y="209"/>
                  </a:cubicBezTo>
                  <a:cubicBezTo>
                    <a:pt x="100" y="208"/>
                    <a:pt x="98" y="209"/>
                    <a:pt x="99" y="209"/>
                  </a:cubicBezTo>
                  <a:cubicBezTo>
                    <a:pt x="101" y="207"/>
                    <a:pt x="103" y="205"/>
                    <a:pt x="104" y="203"/>
                  </a:cubicBezTo>
                  <a:cubicBezTo>
                    <a:pt x="106" y="200"/>
                    <a:pt x="110" y="198"/>
                    <a:pt x="110" y="196"/>
                  </a:cubicBezTo>
                  <a:cubicBezTo>
                    <a:pt x="111" y="196"/>
                    <a:pt x="112" y="193"/>
                    <a:pt x="114" y="193"/>
                  </a:cubicBezTo>
                  <a:cubicBezTo>
                    <a:pt x="114" y="191"/>
                    <a:pt x="115" y="191"/>
                    <a:pt x="116" y="189"/>
                  </a:cubicBezTo>
                  <a:cubicBezTo>
                    <a:pt x="117" y="190"/>
                    <a:pt x="120" y="186"/>
                    <a:pt x="120" y="185"/>
                  </a:cubicBezTo>
                  <a:cubicBezTo>
                    <a:pt x="122" y="184"/>
                    <a:pt x="121" y="185"/>
                    <a:pt x="121" y="185"/>
                  </a:cubicBezTo>
                  <a:cubicBezTo>
                    <a:pt x="122" y="184"/>
                    <a:pt x="123" y="184"/>
                    <a:pt x="123" y="183"/>
                  </a:cubicBezTo>
                  <a:cubicBezTo>
                    <a:pt x="123" y="183"/>
                    <a:pt x="123" y="182"/>
                    <a:pt x="124" y="181"/>
                  </a:cubicBezTo>
                  <a:cubicBezTo>
                    <a:pt x="124" y="181"/>
                    <a:pt x="123" y="183"/>
                    <a:pt x="124" y="182"/>
                  </a:cubicBezTo>
                  <a:cubicBezTo>
                    <a:pt x="125" y="182"/>
                    <a:pt x="125" y="180"/>
                    <a:pt x="126" y="179"/>
                  </a:cubicBezTo>
                  <a:cubicBezTo>
                    <a:pt x="126" y="180"/>
                    <a:pt x="127" y="179"/>
                    <a:pt x="128" y="179"/>
                  </a:cubicBezTo>
                  <a:cubicBezTo>
                    <a:pt x="128" y="177"/>
                    <a:pt x="130" y="176"/>
                    <a:pt x="130" y="174"/>
                  </a:cubicBezTo>
                  <a:cubicBezTo>
                    <a:pt x="130" y="175"/>
                    <a:pt x="129" y="175"/>
                    <a:pt x="129" y="174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130" y="173"/>
                    <a:pt x="129" y="174"/>
                    <a:pt x="129" y="174"/>
                  </a:cubicBezTo>
                  <a:cubicBezTo>
                    <a:pt x="132" y="172"/>
                    <a:pt x="131" y="172"/>
                    <a:pt x="134" y="170"/>
                  </a:cubicBezTo>
                  <a:cubicBezTo>
                    <a:pt x="133" y="171"/>
                    <a:pt x="131" y="173"/>
                    <a:pt x="133" y="172"/>
                  </a:cubicBezTo>
                  <a:cubicBezTo>
                    <a:pt x="133" y="173"/>
                    <a:pt x="131" y="174"/>
                    <a:pt x="131" y="174"/>
                  </a:cubicBezTo>
                  <a:cubicBezTo>
                    <a:pt x="132" y="173"/>
                    <a:pt x="132" y="172"/>
                    <a:pt x="134" y="172"/>
                  </a:cubicBezTo>
                  <a:cubicBezTo>
                    <a:pt x="134" y="171"/>
                    <a:pt x="135" y="171"/>
                    <a:pt x="136" y="169"/>
                  </a:cubicBezTo>
                  <a:cubicBezTo>
                    <a:pt x="135" y="170"/>
                    <a:pt x="135" y="170"/>
                    <a:pt x="134" y="171"/>
                  </a:cubicBezTo>
                  <a:cubicBezTo>
                    <a:pt x="135" y="170"/>
                    <a:pt x="134" y="170"/>
                    <a:pt x="134" y="170"/>
                  </a:cubicBezTo>
                  <a:cubicBezTo>
                    <a:pt x="134" y="169"/>
                    <a:pt x="135" y="168"/>
                    <a:pt x="136" y="168"/>
                  </a:cubicBezTo>
                  <a:cubicBezTo>
                    <a:pt x="135" y="168"/>
                    <a:pt x="135" y="169"/>
                    <a:pt x="135" y="169"/>
                  </a:cubicBezTo>
                  <a:cubicBezTo>
                    <a:pt x="136" y="169"/>
                    <a:pt x="136" y="169"/>
                    <a:pt x="136" y="168"/>
                  </a:cubicBezTo>
                  <a:cubicBezTo>
                    <a:pt x="137" y="167"/>
                    <a:pt x="136" y="168"/>
                    <a:pt x="136" y="167"/>
                  </a:cubicBezTo>
                  <a:cubicBezTo>
                    <a:pt x="139" y="165"/>
                    <a:pt x="142" y="161"/>
                    <a:pt x="144" y="161"/>
                  </a:cubicBezTo>
                  <a:cubicBezTo>
                    <a:pt x="144" y="161"/>
                    <a:pt x="146" y="159"/>
                    <a:pt x="145" y="159"/>
                  </a:cubicBezTo>
                  <a:cubicBezTo>
                    <a:pt x="145" y="159"/>
                    <a:pt x="143" y="161"/>
                    <a:pt x="143" y="160"/>
                  </a:cubicBezTo>
                  <a:cubicBezTo>
                    <a:pt x="145" y="159"/>
                    <a:pt x="148" y="155"/>
                    <a:pt x="148" y="157"/>
                  </a:cubicBezTo>
                  <a:cubicBezTo>
                    <a:pt x="149" y="157"/>
                    <a:pt x="149" y="157"/>
                    <a:pt x="149" y="156"/>
                  </a:cubicBezTo>
                  <a:cubicBezTo>
                    <a:pt x="150" y="155"/>
                    <a:pt x="149" y="156"/>
                    <a:pt x="149" y="155"/>
                  </a:cubicBezTo>
                  <a:cubicBezTo>
                    <a:pt x="153" y="152"/>
                    <a:pt x="159" y="147"/>
                    <a:pt x="161" y="144"/>
                  </a:cubicBezTo>
                  <a:cubicBezTo>
                    <a:pt x="166" y="141"/>
                    <a:pt x="170" y="137"/>
                    <a:pt x="175" y="134"/>
                  </a:cubicBezTo>
                  <a:cubicBezTo>
                    <a:pt x="175" y="134"/>
                    <a:pt x="174" y="134"/>
                    <a:pt x="174" y="134"/>
                  </a:cubicBezTo>
                  <a:cubicBezTo>
                    <a:pt x="178" y="132"/>
                    <a:pt x="183" y="127"/>
                    <a:pt x="187" y="124"/>
                  </a:cubicBezTo>
                  <a:cubicBezTo>
                    <a:pt x="188" y="124"/>
                    <a:pt x="187" y="124"/>
                    <a:pt x="187" y="123"/>
                  </a:cubicBezTo>
                  <a:cubicBezTo>
                    <a:pt x="191" y="122"/>
                    <a:pt x="193" y="119"/>
                    <a:pt x="196" y="117"/>
                  </a:cubicBezTo>
                  <a:cubicBezTo>
                    <a:pt x="196" y="117"/>
                    <a:pt x="196" y="117"/>
                    <a:pt x="196" y="117"/>
                  </a:cubicBezTo>
                  <a:cubicBezTo>
                    <a:pt x="198" y="116"/>
                    <a:pt x="200" y="115"/>
                    <a:pt x="201" y="114"/>
                  </a:cubicBezTo>
                  <a:cubicBezTo>
                    <a:pt x="204" y="112"/>
                    <a:pt x="207" y="109"/>
                    <a:pt x="211" y="108"/>
                  </a:cubicBezTo>
                  <a:cubicBezTo>
                    <a:pt x="210" y="107"/>
                    <a:pt x="213" y="106"/>
                    <a:pt x="213" y="107"/>
                  </a:cubicBezTo>
                  <a:cubicBezTo>
                    <a:pt x="212" y="107"/>
                    <a:pt x="210" y="108"/>
                    <a:pt x="211" y="108"/>
                  </a:cubicBezTo>
                  <a:cubicBezTo>
                    <a:pt x="212" y="107"/>
                    <a:pt x="212" y="108"/>
                    <a:pt x="213" y="108"/>
                  </a:cubicBezTo>
                  <a:cubicBezTo>
                    <a:pt x="215" y="106"/>
                    <a:pt x="214" y="106"/>
                    <a:pt x="214" y="106"/>
                  </a:cubicBezTo>
                  <a:cubicBezTo>
                    <a:pt x="216" y="104"/>
                    <a:pt x="219" y="102"/>
                    <a:pt x="221" y="101"/>
                  </a:cubicBezTo>
                  <a:cubicBezTo>
                    <a:pt x="222" y="100"/>
                    <a:pt x="222" y="101"/>
                    <a:pt x="222" y="101"/>
                  </a:cubicBezTo>
                  <a:cubicBezTo>
                    <a:pt x="228" y="96"/>
                    <a:pt x="237" y="92"/>
                    <a:pt x="242" y="88"/>
                  </a:cubicBezTo>
                  <a:cubicBezTo>
                    <a:pt x="244" y="88"/>
                    <a:pt x="244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56" y="81"/>
                    <a:pt x="266" y="76"/>
                    <a:pt x="277" y="71"/>
                  </a:cubicBezTo>
                  <a:cubicBezTo>
                    <a:pt x="277" y="71"/>
                    <a:pt x="280" y="70"/>
                    <a:pt x="282" y="69"/>
                  </a:cubicBezTo>
                  <a:cubicBezTo>
                    <a:pt x="284" y="68"/>
                    <a:pt x="285" y="68"/>
                    <a:pt x="287" y="67"/>
                  </a:cubicBezTo>
                  <a:cubicBezTo>
                    <a:pt x="288" y="66"/>
                    <a:pt x="296" y="63"/>
                    <a:pt x="299" y="62"/>
                  </a:cubicBezTo>
                  <a:cubicBezTo>
                    <a:pt x="299" y="62"/>
                    <a:pt x="299" y="62"/>
                    <a:pt x="300" y="62"/>
                  </a:cubicBezTo>
                  <a:cubicBezTo>
                    <a:pt x="302" y="60"/>
                    <a:pt x="306" y="60"/>
                    <a:pt x="307" y="59"/>
                  </a:cubicBezTo>
                  <a:cubicBezTo>
                    <a:pt x="307" y="59"/>
                    <a:pt x="308" y="59"/>
                    <a:pt x="308" y="59"/>
                  </a:cubicBezTo>
                  <a:cubicBezTo>
                    <a:pt x="309" y="59"/>
                    <a:pt x="309" y="59"/>
                    <a:pt x="309" y="58"/>
                  </a:cubicBezTo>
                  <a:cubicBezTo>
                    <a:pt x="311" y="58"/>
                    <a:pt x="311" y="58"/>
                    <a:pt x="311" y="58"/>
                  </a:cubicBezTo>
                  <a:cubicBezTo>
                    <a:pt x="313" y="57"/>
                    <a:pt x="315" y="57"/>
                    <a:pt x="317" y="56"/>
                  </a:cubicBezTo>
                  <a:cubicBezTo>
                    <a:pt x="317" y="56"/>
                    <a:pt x="317" y="56"/>
                    <a:pt x="317" y="56"/>
                  </a:cubicBezTo>
                  <a:cubicBezTo>
                    <a:pt x="319" y="55"/>
                    <a:pt x="321" y="55"/>
                    <a:pt x="322" y="54"/>
                  </a:cubicBezTo>
                  <a:cubicBezTo>
                    <a:pt x="321" y="55"/>
                    <a:pt x="323" y="55"/>
                    <a:pt x="323" y="54"/>
                  </a:cubicBezTo>
                  <a:cubicBezTo>
                    <a:pt x="325" y="54"/>
                    <a:pt x="322" y="54"/>
                    <a:pt x="324" y="54"/>
                  </a:cubicBezTo>
                  <a:cubicBezTo>
                    <a:pt x="326" y="54"/>
                    <a:pt x="329" y="53"/>
                    <a:pt x="331" y="52"/>
                  </a:cubicBezTo>
                  <a:cubicBezTo>
                    <a:pt x="332" y="52"/>
                    <a:pt x="334" y="51"/>
                    <a:pt x="337" y="50"/>
                  </a:cubicBezTo>
                  <a:cubicBezTo>
                    <a:pt x="339" y="50"/>
                    <a:pt x="342" y="49"/>
                    <a:pt x="343" y="49"/>
                  </a:cubicBezTo>
                  <a:cubicBezTo>
                    <a:pt x="350" y="48"/>
                    <a:pt x="356" y="45"/>
                    <a:pt x="363" y="45"/>
                  </a:cubicBezTo>
                  <a:cubicBezTo>
                    <a:pt x="362" y="45"/>
                    <a:pt x="362" y="45"/>
                    <a:pt x="362" y="44"/>
                  </a:cubicBezTo>
                  <a:cubicBezTo>
                    <a:pt x="363" y="44"/>
                    <a:pt x="362" y="45"/>
                    <a:pt x="363" y="45"/>
                  </a:cubicBezTo>
                  <a:cubicBezTo>
                    <a:pt x="367" y="43"/>
                    <a:pt x="374" y="43"/>
                    <a:pt x="380" y="42"/>
                  </a:cubicBezTo>
                  <a:cubicBezTo>
                    <a:pt x="380" y="42"/>
                    <a:pt x="380" y="42"/>
                    <a:pt x="380" y="42"/>
                  </a:cubicBezTo>
                  <a:cubicBezTo>
                    <a:pt x="384" y="41"/>
                    <a:pt x="387" y="41"/>
                    <a:pt x="391" y="41"/>
                  </a:cubicBezTo>
                  <a:cubicBezTo>
                    <a:pt x="395" y="40"/>
                    <a:pt x="400" y="39"/>
                    <a:pt x="404" y="40"/>
                  </a:cubicBezTo>
                  <a:cubicBezTo>
                    <a:pt x="405" y="40"/>
                    <a:pt x="404" y="39"/>
                    <a:pt x="404" y="39"/>
                  </a:cubicBezTo>
                  <a:cubicBezTo>
                    <a:pt x="406" y="40"/>
                    <a:pt x="407" y="39"/>
                    <a:pt x="408" y="39"/>
                  </a:cubicBezTo>
                  <a:cubicBezTo>
                    <a:pt x="408" y="39"/>
                    <a:pt x="407" y="39"/>
                    <a:pt x="407" y="39"/>
                  </a:cubicBezTo>
                  <a:cubicBezTo>
                    <a:pt x="408" y="39"/>
                    <a:pt x="409" y="39"/>
                    <a:pt x="409" y="39"/>
                  </a:cubicBezTo>
                  <a:cubicBezTo>
                    <a:pt x="417" y="39"/>
                    <a:pt x="425" y="38"/>
                    <a:pt x="433" y="39"/>
                  </a:cubicBezTo>
                  <a:cubicBezTo>
                    <a:pt x="434" y="39"/>
                    <a:pt x="434" y="39"/>
                    <a:pt x="434" y="38"/>
                  </a:cubicBezTo>
                  <a:cubicBezTo>
                    <a:pt x="381" y="36"/>
                    <a:pt x="328" y="48"/>
                    <a:pt x="279" y="69"/>
                  </a:cubicBezTo>
                  <a:cubicBezTo>
                    <a:pt x="230" y="90"/>
                    <a:pt x="185" y="121"/>
                    <a:pt x="145" y="157"/>
                  </a:cubicBezTo>
                  <a:cubicBezTo>
                    <a:pt x="142" y="160"/>
                    <a:pt x="138" y="164"/>
                    <a:pt x="136" y="165"/>
                  </a:cubicBezTo>
                  <a:cubicBezTo>
                    <a:pt x="134" y="167"/>
                    <a:pt x="133" y="169"/>
                    <a:pt x="131" y="170"/>
                  </a:cubicBezTo>
                  <a:cubicBezTo>
                    <a:pt x="131" y="171"/>
                    <a:pt x="130" y="171"/>
                    <a:pt x="130" y="171"/>
                  </a:cubicBezTo>
                  <a:cubicBezTo>
                    <a:pt x="130" y="172"/>
                    <a:pt x="127" y="174"/>
                    <a:pt x="126" y="175"/>
                  </a:cubicBezTo>
                  <a:cubicBezTo>
                    <a:pt x="124" y="176"/>
                    <a:pt x="123" y="179"/>
                    <a:pt x="122" y="180"/>
                  </a:cubicBezTo>
                  <a:cubicBezTo>
                    <a:pt x="122" y="179"/>
                    <a:pt x="123" y="178"/>
                    <a:pt x="124" y="177"/>
                  </a:cubicBezTo>
                  <a:cubicBezTo>
                    <a:pt x="121" y="178"/>
                    <a:pt x="119" y="183"/>
                    <a:pt x="116" y="185"/>
                  </a:cubicBezTo>
                  <a:cubicBezTo>
                    <a:pt x="114" y="188"/>
                    <a:pt x="109" y="192"/>
                    <a:pt x="109" y="194"/>
                  </a:cubicBezTo>
                  <a:cubicBezTo>
                    <a:pt x="108" y="194"/>
                    <a:pt x="108" y="195"/>
                    <a:pt x="107" y="195"/>
                  </a:cubicBezTo>
                  <a:cubicBezTo>
                    <a:pt x="107" y="196"/>
                    <a:pt x="105" y="199"/>
                    <a:pt x="104" y="198"/>
                  </a:cubicBezTo>
                  <a:cubicBezTo>
                    <a:pt x="102" y="200"/>
                    <a:pt x="101" y="203"/>
                    <a:pt x="98" y="205"/>
                  </a:cubicBezTo>
                  <a:cubicBezTo>
                    <a:pt x="98" y="205"/>
                    <a:pt x="99" y="203"/>
                    <a:pt x="98" y="204"/>
                  </a:cubicBezTo>
                  <a:cubicBezTo>
                    <a:pt x="98" y="204"/>
                    <a:pt x="97" y="206"/>
                    <a:pt x="98" y="205"/>
                  </a:cubicBezTo>
                  <a:cubicBezTo>
                    <a:pt x="96" y="208"/>
                    <a:pt x="93" y="210"/>
                    <a:pt x="91" y="213"/>
                  </a:cubicBezTo>
                  <a:cubicBezTo>
                    <a:pt x="91" y="213"/>
                    <a:pt x="90" y="215"/>
                    <a:pt x="90" y="215"/>
                  </a:cubicBezTo>
                  <a:cubicBezTo>
                    <a:pt x="90" y="216"/>
                    <a:pt x="90" y="215"/>
                    <a:pt x="90" y="215"/>
                  </a:cubicBezTo>
                  <a:cubicBezTo>
                    <a:pt x="89" y="217"/>
                    <a:pt x="87" y="218"/>
                    <a:pt x="87" y="219"/>
                  </a:cubicBezTo>
                  <a:cubicBezTo>
                    <a:pt x="86" y="220"/>
                    <a:pt x="85" y="221"/>
                    <a:pt x="85" y="222"/>
                  </a:cubicBezTo>
                  <a:cubicBezTo>
                    <a:pt x="82" y="223"/>
                    <a:pt x="79" y="229"/>
                    <a:pt x="76" y="232"/>
                  </a:cubicBezTo>
                  <a:cubicBezTo>
                    <a:pt x="74" y="236"/>
                    <a:pt x="70" y="238"/>
                    <a:pt x="68" y="243"/>
                  </a:cubicBezTo>
                  <a:cubicBezTo>
                    <a:pt x="67" y="243"/>
                    <a:pt x="68" y="244"/>
                    <a:pt x="67" y="244"/>
                  </a:cubicBezTo>
                  <a:cubicBezTo>
                    <a:pt x="68" y="242"/>
                    <a:pt x="70" y="239"/>
                    <a:pt x="72" y="236"/>
                  </a:cubicBezTo>
                  <a:cubicBezTo>
                    <a:pt x="72" y="236"/>
                    <a:pt x="72" y="236"/>
                    <a:pt x="71" y="236"/>
                  </a:cubicBezTo>
                  <a:cubicBezTo>
                    <a:pt x="71" y="236"/>
                    <a:pt x="70" y="237"/>
                    <a:pt x="70" y="238"/>
                  </a:cubicBezTo>
                  <a:cubicBezTo>
                    <a:pt x="69" y="239"/>
                    <a:pt x="71" y="236"/>
                    <a:pt x="69" y="238"/>
                  </a:cubicBezTo>
                  <a:cubicBezTo>
                    <a:pt x="69" y="238"/>
                    <a:pt x="67" y="241"/>
                    <a:pt x="68" y="241"/>
                  </a:cubicBezTo>
                  <a:cubicBezTo>
                    <a:pt x="67" y="242"/>
                    <a:pt x="67" y="243"/>
                    <a:pt x="66" y="244"/>
                  </a:cubicBezTo>
                  <a:cubicBezTo>
                    <a:pt x="67" y="243"/>
                    <a:pt x="66" y="244"/>
                    <a:pt x="66" y="245"/>
                  </a:cubicBezTo>
                  <a:cubicBezTo>
                    <a:pt x="64" y="246"/>
                    <a:pt x="64" y="248"/>
                    <a:pt x="63" y="249"/>
                  </a:cubicBezTo>
                  <a:cubicBezTo>
                    <a:pt x="63" y="250"/>
                    <a:pt x="63" y="249"/>
                    <a:pt x="63" y="249"/>
                  </a:cubicBezTo>
                  <a:cubicBezTo>
                    <a:pt x="62" y="251"/>
                    <a:pt x="59" y="254"/>
                    <a:pt x="59" y="255"/>
                  </a:cubicBezTo>
                  <a:cubicBezTo>
                    <a:pt x="60" y="253"/>
                    <a:pt x="60" y="252"/>
                    <a:pt x="61" y="250"/>
                  </a:cubicBezTo>
                  <a:cubicBezTo>
                    <a:pt x="60" y="251"/>
                    <a:pt x="61" y="250"/>
                    <a:pt x="59" y="251"/>
                  </a:cubicBezTo>
                  <a:cubicBezTo>
                    <a:pt x="60" y="251"/>
                    <a:pt x="59" y="252"/>
                    <a:pt x="59" y="253"/>
                  </a:cubicBezTo>
                  <a:cubicBezTo>
                    <a:pt x="59" y="252"/>
                    <a:pt x="54" y="258"/>
                    <a:pt x="54" y="260"/>
                  </a:cubicBezTo>
                  <a:cubicBezTo>
                    <a:pt x="53" y="261"/>
                    <a:pt x="54" y="259"/>
                    <a:pt x="53" y="260"/>
                  </a:cubicBezTo>
                  <a:cubicBezTo>
                    <a:pt x="53" y="260"/>
                    <a:pt x="53" y="260"/>
                    <a:pt x="52" y="261"/>
                  </a:cubicBezTo>
                  <a:cubicBezTo>
                    <a:pt x="53" y="261"/>
                    <a:pt x="52" y="262"/>
                    <a:pt x="54" y="261"/>
                  </a:cubicBezTo>
                  <a:cubicBezTo>
                    <a:pt x="53" y="262"/>
                    <a:pt x="52" y="263"/>
                    <a:pt x="52" y="264"/>
                  </a:cubicBezTo>
                  <a:cubicBezTo>
                    <a:pt x="52" y="264"/>
                    <a:pt x="53" y="262"/>
                    <a:pt x="53" y="262"/>
                  </a:cubicBezTo>
                  <a:cubicBezTo>
                    <a:pt x="52" y="263"/>
                    <a:pt x="52" y="265"/>
                    <a:pt x="51" y="265"/>
                  </a:cubicBezTo>
                  <a:cubicBezTo>
                    <a:pt x="51" y="264"/>
                    <a:pt x="52" y="263"/>
                    <a:pt x="52" y="263"/>
                  </a:cubicBezTo>
                  <a:cubicBezTo>
                    <a:pt x="51" y="264"/>
                    <a:pt x="50" y="265"/>
                    <a:pt x="50" y="266"/>
                  </a:cubicBezTo>
                  <a:cubicBezTo>
                    <a:pt x="50" y="265"/>
                    <a:pt x="49" y="266"/>
                    <a:pt x="49" y="265"/>
                  </a:cubicBezTo>
                  <a:cubicBezTo>
                    <a:pt x="49" y="265"/>
                    <a:pt x="50" y="262"/>
                    <a:pt x="49" y="263"/>
                  </a:cubicBezTo>
                  <a:cubicBezTo>
                    <a:pt x="49" y="264"/>
                    <a:pt x="49" y="265"/>
                    <a:pt x="48" y="265"/>
                  </a:cubicBezTo>
                  <a:cubicBezTo>
                    <a:pt x="49" y="264"/>
                    <a:pt x="47" y="267"/>
                    <a:pt x="47" y="265"/>
                  </a:cubicBezTo>
                  <a:cubicBezTo>
                    <a:pt x="47" y="266"/>
                    <a:pt x="46" y="269"/>
                    <a:pt x="47" y="267"/>
                  </a:cubicBezTo>
                  <a:cubicBezTo>
                    <a:pt x="47" y="266"/>
                    <a:pt x="48" y="267"/>
                    <a:pt x="48" y="267"/>
                  </a:cubicBezTo>
                  <a:cubicBezTo>
                    <a:pt x="48" y="266"/>
                    <a:pt x="48" y="266"/>
                    <a:pt x="49" y="266"/>
                  </a:cubicBezTo>
                  <a:cubicBezTo>
                    <a:pt x="48" y="266"/>
                    <a:pt x="49" y="266"/>
                    <a:pt x="49" y="267"/>
                  </a:cubicBezTo>
                  <a:cubicBezTo>
                    <a:pt x="48" y="268"/>
                    <a:pt x="48" y="267"/>
                    <a:pt x="47" y="268"/>
                  </a:cubicBezTo>
                  <a:cubicBezTo>
                    <a:pt x="47" y="268"/>
                    <a:pt x="46" y="269"/>
                    <a:pt x="46" y="270"/>
                  </a:cubicBezTo>
                  <a:cubicBezTo>
                    <a:pt x="47" y="269"/>
                    <a:pt x="47" y="268"/>
                    <a:pt x="47" y="269"/>
                  </a:cubicBezTo>
                  <a:cubicBezTo>
                    <a:pt x="46" y="270"/>
                    <a:pt x="45" y="273"/>
                    <a:pt x="43" y="274"/>
                  </a:cubicBezTo>
                  <a:cubicBezTo>
                    <a:pt x="45" y="272"/>
                    <a:pt x="45" y="271"/>
                    <a:pt x="46" y="268"/>
                  </a:cubicBezTo>
                  <a:cubicBezTo>
                    <a:pt x="46" y="268"/>
                    <a:pt x="46" y="268"/>
                    <a:pt x="46" y="268"/>
                  </a:cubicBezTo>
                  <a:cubicBezTo>
                    <a:pt x="44" y="271"/>
                    <a:pt x="43" y="273"/>
                    <a:pt x="42" y="276"/>
                  </a:cubicBezTo>
                  <a:cubicBezTo>
                    <a:pt x="41" y="276"/>
                    <a:pt x="41" y="276"/>
                    <a:pt x="41" y="275"/>
                  </a:cubicBezTo>
                  <a:cubicBezTo>
                    <a:pt x="41" y="276"/>
                    <a:pt x="41" y="276"/>
                    <a:pt x="41" y="276"/>
                  </a:cubicBezTo>
                  <a:cubicBezTo>
                    <a:pt x="41" y="277"/>
                    <a:pt x="41" y="276"/>
                    <a:pt x="41" y="277"/>
                  </a:cubicBezTo>
                  <a:cubicBezTo>
                    <a:pt x="41" y="278"/>
                    <a:pt x="40" y="280"/>
                    <a:pt x="39" y="280"/>
                  </a:cubicBezTo>
                  <a:cubicBezTo>
                    <a:pt x="38" y="281"/>
                    <a:pt x="37" y="285"/>
                    <a:pt x="36" y="286"/>
                  </a:cubicBezTo>
                  <a:cubicBezTo>
                    <a:pt x="36" y="285"/>
                    <a:pt x="37" y="283"/>
                    <a:pt x="38" y="280"/>
                  </a:cubicBezTo>
                  <a:cubicBezTo>
                    <a:pt x="37" y="282"/>
                    <a:pt x="36" y="285"/>
                    <a:pt x="35" y="286"/>
                  </a:cubicBezTo>
                  <a:cubicBezTo>
                    <a:pt x="36" y="285"/>
                    <a:pt x="35" y="287"/>
                    <a:pt x="35" y="287"/>
                  </a:cubicBezTo>
                  <a:cubicBezTo>
                    <a:pt x="35" y="287"/>
                    <a:pt x="35" y="288"/>
                    <a:pt x="35" y="288"/>
                  </a:cubicBezTo>
                  <a:cubicBezTo>
                    <a:pt x="35" y="287"/>
                    <a:pt x="35" y="286"/>
                    <a:pt x="34" y="287"/>
                  </a:cubicBezTo>
                  <a:cubicBezTo>
                    <a:pt x="34" y="289"/>
                    <a:pt x="33" y="289"/>
                    <a:pt x="32" y="290"/>
                  </a:cubicBezTo>
                  <a:cubicBezTo>
                    <a:pt x="31" y="294"/>
                    <a:pt x="29" y="295"/>
                    <a:pt x="28" y="298"/>
                  </a:cubicBezTo>
                  <a:cubicBezTo>
                    <a:pt x="27" y="298"/>
                    <a:pt x="29" y="295"/>
                    <a:pt x="29" y="294"/>
                  </a:cubicBezTo>
                  <a:cubicBezTo>
                    <a:pt x="27" y="296"/>
                    <a:pt x="27" y="299"/>
                    <a:pt x="25" y="300"/>
                  </a:cubicBezTo>
                  <a:cubicBezTo>
                    <a:pt x="24" y="302"/>
                    <a:pt x="23" y="304"/>
                    <a:pt x="22" y="306"/>
                  </a:cubicBezTo>
                  <a:cubicBezTo>
                    <a:pt x="22" y="307"/>
                    <a:pt x="22" y="306"/>
                    <a:pt x="22" y="308"/>
                  </a:cubicBezTo>
                  <a:cubicBezTo>
                    <a:pt x="22" y="308"/>
                    <a:pt x="21" y="308"/>
                    <a:pt x="21" y="309"/>
                  </a:cubicBezTo>
                  <a:cubicBezTo>
                    <a:pt x="22" y="308"/>
                    <a:pt x="22" y="308"/>
                    <a:pt x="22" y="309"/>
                  </a:cubicBezTo>
                  <a:cubicBezTo>
                    <a:pt x="20" y="310"/>
                    <a:pt x="21" y="308"/>
                    <a:pt x="22" y="307"/>
                  </a:cubicBezTo>
                  <a:cubicBezTo>
                    <a:pt x="21" y="309"/>
                    <a:pt x="22" y="306"/>
                    <a:pt x="21" y="307"/>
                  </a:cubicBezTo>
                  <a:cubicBezTo>
                    <a:pt x="21" y="308"/>
                    <a:pt x="20" y="310"/>
                    <a:pt x="20" y="309"/>
                  </a:cubicBezTo>
                  <a:cubicBezTo>
                    <a:pt x="20" y="308"/>
                    <a:pt x="20" y="307"/>
                    <a:pt x="21" y="306"/>
                  </a:cubicBezTo>
                  <a:cubicBezTo>
                    <a:pt x="21" y="306"/>
                    <a:pt x="21" y="306"/>
                    <a:pt x="21" y="306"/>
                  </a:cubicBezTo>
                  <a:cubicBezTo>
                    <a:pt x="20" y="306"/>
                    <a:pt x="20" y="308"/>
                    <a:pt x="19" y="308"/>
                  </a:cubicBezTo>
                  <a:cubicBezTo>
                    <a:pt x="20" y="306"/>
                    <a:pt x="22" y="304"/>
                    <a:pt x="22" y="302"/>
                  </a:cubicBezTo>
                  <a:cubicBezTo>
                    <a:pt x="22" y="301"/>
                    <a:pt x="22" y="303"/>
                    <a:pt x="22" y="302"/>
                  </a:cubicBezTo>
                  <a:cubicBezTo>
                    <a:pt x="22" y="301"/>
                    <a:pt x="22" y="300"/>
                    <a:pt x="23" y="300"/>
                  </a:cubicBezTo>
                  <a:cubicBezTo>
                    <a:pt x="23" y="300"/>
                    <a:pt x="23" y="301"/>
                    <a:pt x="23" y="301"/>
                  </a:cubicBezTo>
                  <a:cubicBezTo>
                    <a:pt x="24" y="300"/>
                    <a:pt x="25" y="297"/>
                    <a:pt x="24" y="297"/>
                  </a:cubicBezTo>
                  <a:cubicBezTo>
                    <a:pt x="25" y="297"/>
                    <a:pt x="25" y="296"/>
                    <a:pt x="26" y="295"/>
                  </a:cubicBezTo>
                  <a:cubicBezTo>
                    <a:pt x="26" y="297"/>
                    <a:pt x="25" y="297"/>
                    <a:pt x="25" y="299"/>
                  </a:cubicBezTo>
                  <a:cubicBezTo>
                    <a:pt x="26" y="297"/>
                    <a:pt x="26" y="296"/>
                    <a:pt x="27" y="295"/>
                  </a:cubicBezTo>
                  <a:cubicBezTo>
                    <a:pt x="28" y="295"/>
                    <a:pt x="28" y="294"/>
                    <a:pt x="28" y="294"/>
                  </a:cubicBezTo>
                  <a:cubicBezTo>
                    <a:pt x="28" y="294"/>
                    <a:pt x="28" y="294"/>
                    <a:pt x="27" y="295"/>
                  </a:cubicBezTo>
                  <a:cubicBezTo>
                    <a:pt x="27" y="294"/>
                    <a:pt x="27" y="294"/>
                    <a:pt x="27" y="294"/>
                  </a:cubicBezTo>
                  <a:cubicBezTo>
                    <a:pt x="27" y="293"/>
                    <a:pt x="28" y="292"/>
                    <a:pt x="28" y="291"/>
                  </a:cubicBezTo>
                  <a:cubicBezTo>
                    <a:pt x="27" y="291"/>
                    <a:pt x="26" y="294"/>
                    <a:pt x="27" y="292"/>
                  </a:cubicBezTo>
                  <a:cubicBezTo>
                    <a:pt x="28" y="291"/>
                    <a:pt x="29" y="288"/>
                    <a:pt x="30" y="287"/>
                  </a:cubicBezTo>
                  <a:cubicBezTo>
                    <a:pt x="29" y="288"/>
                    <a:pt x="29" y="289"/>
                    <a:pt x="29" y="290"/>
                  </a:cubicBezTo>
                  <a:cubicBezTo>
                    <a:pt x="31" y="288"/>
                    <a:pt x="32" y="284"/>
                    <a:pt x="33" y="284"/>
                  </a:cubicBezTo>
                  <a:cubicBezTo>
                    <a:pt x="33" y="283"/>
                    <a:pt x="33" y="283"/>
                    <a:pt x="32" y="284"/>
                  </a:cubicBezTo>
                  <a:cubicBezTo>
                    <a:pt x="33" y="282"/>
                    <a:pt x="33" y="281"/>
                    <a:pt x="34" y="280"/>
                  </a:cubicBezTo>
                  <a:cubicBezTo>
                    <a:pt x="36" y="279"/>
                    <a:pt x="37" y="276"/>
                    <a:pt x="39" y="272"/>
                  </a:cubicBezTo>
                  <a:cubicBezTo>
                    <a:pt x="39" y="273"/>
                    <a:pt x="38" y="274"/>
                    <a:pt x="38" y="274"/>
                  </a:cubicBezTo>
                  <a:cubicBezTo>
                    <a:pt x="39" y="273"/>
                    <a:pt x="39" y="272"/>
                    <a:pt x="40" y="271"/>
                  </a:cubicBezTo>
                  <a:cubicBezTo>
                    <a:pt x="40" y="271"/>
                    <a:pt x="40" y="272"/>
                    <a:pt x="41" y="271"/>
                  </a:cubicBezTo>
                  <a:cubicBezTo>
                    <a:pt x="41" y="270"/>
                    <a:pt x="41" y="270"/>
                    <a:pt x="41" y="270"/>
                  </a:cubicBezTo>
                  <a:cubicBezTo>
                    <a:pt x="43" y="268"/>
                    <a:pt x="43" y="265"/>
                    <a:pt x="44" y="264"/>
                  </a:cubicBezTo>
                  <a:cubicBezTo>
                    <a:pt x="46" y="263"/>
                    <a:pt x="47" y="259"/>
                    <a:pt x="47" y="259"/>
                  </a:cubicBezTo>
                  <a:cubicBezTo>
                    <a:pt x="46" y="259"/>
                    <a:pt x="46" y="261"/>
                    <a:pt x="45" y="261"/>
                  </a:cubicBezTo>
                  <a:cubicBezTo>
                    <a:pt x="46" y="260"/>
                    <a:pt x="45" y="261"/>
                    <a:pt x="45" y="260"/>
                  </a:cubicBezTo>
                  <a:cubicBezTo>
                    <a:pt x="48" y="258"/>
                    <a:pt x="48" y="258"/>
                    <a:pt x="48" y="258"/>
                  </a:cubicBezTo>
                  <a:cubicBezTo>
                    <a:pt x="47" y="259"/>
                    <a:pt x="47" y="259"/>
                    <a:pt x="47" y="261"/>
                  </a:cubicBezTo>
                  <a:cubicBezTo>
                    <a:pt x="49" y="258"/>
                    <a:pt x="50" y="255"/>
                    <a:pt x="51" y="254"/>
                  </a:cubicBezTo>
                  <a:cubicBezTo>
                    <a:pt x="51" y="254"/>
                    <a:pt x="52" y="253"/>
                    <a:pt x="52" y="252"/>
                  </a:cubicBezTo>
                  <a:cubicBezTo>
                    <a:pt x="52" y="251"/>
                    <a:pt x="54" y="250"/>
                    <a:pt x="55" y="249"/>
                  </a:cubicBezTo>
                  <a:cubicBezTo>
                    <a:pt x="54" y="248"/>
                    <a:pt x="55" y="247"/>
                    <a:pt x="55" y="246"/>
                  </a:cubicBezTo>
                  <a:cubicBezTo>
                    <a:pt x="56" y="246"/>
                    <a:pt x="56" y="247"/>
                    <a:pt x="56" y="247"/>
                  </a:cubicBezTo>
                  <a:cubicBezTo>
                    <a:pt x="57" y="244"/>
                    <a:pt x="58" y="245"/>
                    <a:pt x="59" y="243"/>
                  </a:cubicBezTo>
                  <a:cubicBezTo>
                    <a:pt x="58" y="244"/>
                    <a:pt x="58" y="243"/>
                    <a:pt x="58" y="243"/>
                  </a:cubicBezTo>
                  <a:cubicBezTo>
                    <a:pt x="59" y="241"/>
                    <a:pt x="61" y="238"/>
                    <a:pt x="60" y="240"/>
                  </a:cubicBezTo>
                  <a:cubicBezTo>
                    <a:pt x="61" y="239"/>
                    <a:pt x="63" y="236"/>
                    <a:pt x="65" y="234"/>
                  </a:cubicBezTo>
                  <a:cubicBezTo>
                    <a:pt x="65" y="232"/>
                    <a:pt x="65" y="232"/>
                    <a:pt x="65" y="232"/>
                  </a:cubicBezTo>
                  <a:cubicBezTo>
                    <a:pt x="66" y="231"/>
                    <a:pt x="65" y="234"/>
                    <a:pt x="66" y="233"/>
                  </a:cubicBezTo>
                  <a:cubicBezTo>
                    <a:pt x="67" y="231"/>
                    <a:pt x="67" y="229"/>
                    <a:pt x="69" y="227"/>
                  </a:cubicBezTo>
                  <a:cubicBezTo>
                    <a:pt x="68" y="227"/>
                    <a:pt x="68" y="228"/>
                    <a:pt x="68" y="229"/>
                  </a:cubicBezTo>
                  <a:cubicBezTo>
                    <a:pt x="69" y="227"/>
                    <a:pt x="70" y="224"/>
                    <a:pt x="71" y="224"/>
                  </a:cubicBezTo>
                  <a:cubicBezTo>
                    <a:pt x="71" y="224"/>
                    <a:pt x="69" y="226"/>
                    <a:pt x="70" y="226"/>
                  </a:cubicBezTo>
                  <a:cubicBezTo>
                    <a:pt x="71" y="225"/>
                    <a:pt x="72" y="224"/>
                    <a:pt x="73" y="222"/>
                  </a:cubicBezTo>
                  <a:cubicBezTo>
                    <a:pt x="72" y="223"/>
                    <a:pt x="71" y="224"/>
                    <a:pt x="71" y="223"/>
                  </a:cubicBezTo>
                  <a:cubicBezTo>
                    <a:pt x="72" y="222"/>
                    <a:pt x="73" y="221"/>
                    <a:pt x="73" y="222"/>
                  </a:cubicBezTo>
                  <a:cubicBezTo>
                    <a:pt x="73" y="221"/>
                    <a:pt x="74" y="220"/>
                    <a:pt x="74" y="219"/>
                  </a:cubicBezTo>
                  <a:cubicBezTo>
                    <a:pt x="74" y="219"/>
                    <a:pt x="73" y="220"/>
                    <a:pt x="72" y="220"/>
                  </a:cubicBezTo>
                  <a:cubicBezTo>
                    <a:pt x="72" y="221"/>
                    <a:pt x="72" y="221"/>
                    <a:pt x="71" y="222"/>
                  </a:cubicBezTo>
                  <a:cubicBezTo>
                    <a:pt x="69" y="223"/>
                    <a:pt x="67" y="228"/>
                    <a:pt x="64" y="231"/>
                  </a:cubicBezTo>
                  <a:cubicBezTo>
                    <a:pt x="64" y="232"/>
                    <a:pt x="62" y="233"/>
                    <a:pt x="61" y="236"/>
                  </a:cubicBezTo>
                  <a:cubicBezTo>
                    <a:pt x="59" y="238"/>
                    <a:pt x="57" y="241"/>
                    <a:pt x="55" y="244"/>
                  </a:cubicBezTo>
                  <a:cubicBezTo>
                    <a:pt x="55" y="244"/>
                    <a:pt x="54" y="244"/>
                    <a:pt x="54" y="244"/>
                  </a:cubicBezTo>
                  <a:cubicBezTo>
                    <a:pt x="54" y="245"/>
                    <a:pt x="53" y="245"/>
                    <a:pt x="53" y="246"/>
                  </a:cubicBezTo>
                  <a:cubicBezTo>
                    <a:pt x="52" y="247"/>
                    <a:pt x="52" y="246"/>
                    <a:pt x="51" y="246"/>
                  </a:cubicBezTo>
                  <a:cubicBezTo>
                    <a:pt x="51" y="247"/>
                    <a:pt x="50" y="248"/>
                    <a:pt x="51" y="249"/>
                  </a:cubicBezTo>
                  <a:cubicBezTo>
                    <a:pt x="50" y="250"/>
                    <a:pt x="49" y="251"/>
                    <a:pt x="48" y="251"/>
                  </a:cubicBezTo>
                  <a:cubicBezTo>
                    <a:pt x="48" y="252"/>
                    <a:pt x="48" y="252"/>
                    <a:pt x="48" y="253"/>
                  </a:cubicBezTo>
                  <a:cubicBezTo>
                    <a:pt x="47" y="252"/>
                    <a:pt x="49" y="250"/>
                    <a:pt x="48" y="251"/>
                  </a:cubicBezTo>
                  <a:cubicBezTo>
                    <a:pt x="47" y="252"/>
                    <a:pt x="46" y="254"/>
                    <a:pt x="46" y="253"/>
                  </a:cubicBezTo>
                  <a:cubicBezTo>
                    <a:pt x="45" y="254"/>
                    <a:pt x="45" y="255"/>
                    <a:pt x="45" y="256"/>
                  </a:cubicBezTo>
                  <a:cubicBezTo>
                    <a:pt x="45" y="255"/>
                    <a:pt x="45" y="256"/>
                    <a:pt x="45" y="257"/>
                  </a:cubicBezTo>
                  <a:cubicBezTo>
                    <a:pt x="44" y="258"/>
                    <a:pt x="45" y="256"/>
                    <a:pt x="44" y="257"/>
                  </a:cubicBezTo>
                  <a:cubicBezTo>
                    <a:pt x="43" y="259"/>
                    <a:pt x="42" y="259"/>
                    <a:pt x="41" y="261"/>
                  </a:cubicBezTo>
                  <a:cubicBezTo>
                    <a:pt x="42" y="260"/>
                    <a:pt x="42" y="259"/>
                    <a:pt x="41" y="259"/>
                  </a:cubicBezTo>
                  <a:cubicBezTo>
                    <a:pt x="42" y="259"/>
                    <a:pt x="42" y="258"/>
                    <a:pt x="42" y="257"/>
                  </a:cubicBezTo>
                  <a:cubicBezTo>
                    <a:pt x="43" y="257"/>
                    <a:pt x="43" y="256"/>
                    <a:pt x="44" y="254"/>
                  </a:cubicBezTo>
                  <a:cubicBezTo>
                    <a:pt x="44" y="255"/>
                    <a:pt x="43" y="257"/>
                    <a:pt x="43" y="256"/>
                  </a:cubicBezTo>
                  <a:cubicBezTo>
                    <a:pt x="44" y="255"/>
                    <a:pt x="46" y="254"/>
                    <a:pt x="45" y="253"/>
                  </a:cubicBezTo>
                  <a:cubicBezTo>
                    <a:pt x="47" y="251"/>
                    <a:pt x="48" y="250"/>
                    <a:pt x="50" y="248"/>
                  </a:cubicBezTo>
                  <a:cubicBezTo>
                    <a:pt x="50" y="247"/>
                    <a:pt x="50" y="247"/>
                    <a:pt x="50" y="247"/>
                  </a:cubicBezTo>
                  <a:cubicBezTo>
                    <a:pt x="50" y="247"/>
                    <a:pt x="50" y="246"/>
                    <a:pt x="50" y="246"/>
                  </a:cubicBezTo>
                  <a:cubicBezTo>
                    <a:pt x="51" y="244"/>
                    <a:pt x="50" y="247"/>
                    <a:pt x="51" y="246"/>
                  </a:cubicBezTo>
                  <a:cubicBezTo>
                    <a:pt x="52" y="245"/>
                    <a:pt x="52" y="244"/>
                    <a:pt x="52" y="244"/>
                  </a:cubicBezTo>
                  <a:cubicBezTo>
                    <a:pt x="53" y="243"/>
                    <a:pt x="52" y="244"/>
                    <a:pt x="53" y="243"/>
                  </a:cubicBezTo>
                  <a:cubicBezTo>
                    <a:pt x="54" y="241"/>
                    <a:pt x="54" y="240"/>
                    <a:pt x="56" y="239"/>
                  </a:cubicBezTo>
                  <a:cubicBezTo>
                    <a:pt x="56" y="238"/>
                    <a:pt x="56" y="239"/>
                    <a:pt x="56" y="238"/>
                  </a:cubicBezTo>
                  <a:cubicBezTo>
                    <a:pt x="57" y="237"/>
                    <a:pt x="58" y="236"/>
                    <a:pt x="57" y="237"/>
                  </a:cubicBezTo>
                  <a:cubicBezTo>
                    <a:pt x="57" y="236"/>
                    <a:pt x="58" y="235"/>
                    <a:pt x="59" y="235"/>
                  </a:cubicBezTo>
                  <a:cubicBezTo>
                    <a:pt x="60" y="231"/>
                    <a:pt x="63" y="229"/>
                    <a:pt x="64" y="227"/>
                  </a:cubicBezTo>
                  <a:cubicBezTo>
                    <a:pt x="65" y="226"/>
                    <a:pt x="66" y="224"/>
                    <a:pt x="65" y="224"/>
                  </a:cubicBezTo>
                  <a:cubicBezTo>
                    <a:pt x="64" y="225"/>
                    <a:pt x="65" y="225"/>
                    <a:pt x="64" y="226"/>
                  </a:cubicBezTo>
                  <a:cubicBezTo>
                    <a:pt x="63" y="227"/>
                    <a:pt x="64" y="225"/>
                    <a:pt x="63" y="226"/>
                  </a:cubicBezTo>
                  <a:cubicBezTo>
                    <a:pt x="60" y="230"/>
                    <a:pt x="57" y="234"/>
                    <a:pt x="54" y="238"/>
                  </a:cubicBezTo>
                  <a:cubicBezTo>
                    <a:pt x="54" y="237"/>
                    <a:pt x="55" y="237"/>
                    <a:pt x="55" y="236"/>
                  </a:cubicBezTo>
                  <a:cubicBezTo>
                    <a:pt x="55" y="235"/>
                    <a:pt x="54" y="236"/>
                    <a:pt x="55" y="235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56" y="233"/>
                    <a:pt x="56" y="233"/>
                    <a:pt x="57" y="231"/>
                  </a:cubicBezTo>
                  <a:cubicBezTo>
                    <a:pt x="56" y="233"/>
                    <a:pt x="57" y="232"/>
                    <a:pt x="57" y="233"/>
                  </a:cubicBezTo>
                  <a:cubicBezTo>
                    <a:pt x="57" y="233"/>
                    <a:pt x="56" y="234"/>
                    <a:pt x="56" y="234"/>
                  </a:cubicBezTo>
                  <a:cubicBezTo>
                    <a:pt x="56" y="234"/>
                    <a:pt x="56" y="235"/>
                    <a:pt x="56" y="235"/>
                  </a:cubicBezTo>
                  <a:cubicBezTo>
                    <a:pt x="56" y="234"/>
                    <a:pt x="57" y="233"/>
                    <a:pt x="58" y="232"/>
                  </a:cubicBezTo>
                  <a:cubicBezTo>
                    <a:pt x="57" y="232"/>
                    <a:pt x="58" y="230"/>
                    <a:pt x="58" y="230"/>
                  </a:cubicBezTo>
                  <a:cubicBezTo>
                    <a:pt x="60" y="228"/>
                    <a:pt x="64" y="221"/>
                    <a:pt x="66" y="220"/>
                  </a:cubicBezTo>
                  <a:cubicBezTo>
                    <a:pt x="66" y="219"/>
                    <a:pt x="65" y="220"/>
                    <a:pt x="66" y="219"/>
                  </a:cubicBezTo>
                  <a:cubicBezTo>
                    <a:pt x="67" y="218"/>
                    <a:pt x="68" y="218"/>
                    <a:pt x="69" y="216"/>
                  </a:cubicBezTo>
                  <a:cubicBezTo>
                    <a:pt x="68" y="217"/>
                    <a:pt x="69" y="217"/>
                    <a:pt x="68" y="218"/>
                  </a:cubicBezTo>
                  <a:cubicBezTo>
                    <a:pt x="68" y="218"/>
                    <a:pt x="68" y="218"/>
                    <a:pt x="67" y="218"/>
                  </a:cubicBezTo>
                  <a:cubicBezTo>
                    <a:pt x="67" y="219"/>
                    <a:pt x="66" y="220"/>
                    <a:pt x="67" y="220"/>
                  </a:cubicBezTo>
                  <a:cubicBezTo>
                    <a:pt x="67" y="219"/>
                    <a:pt x="70" y="216"/>
                    <a:pt x="70" y="215"/>
                  </a:cubicBezTo>
                  <a:cubicBezTo>
                    <a:pt x="71" y="214"/>
                    <a:pt x="71" y="213"/>
                    <a:pt x="72" y="212"/>
                  </a:cubicBezTo>
                  <a:cubicBezTo>
                    <a:pt x="72" y="213"/>
                    <a:pt x="71" y="214"/>
                    <a:pt x="71" y="214"/>
                  </a:cubicBezTo>
                  <a:cubicBezTo>
                    <a:pt x="72" y="213"/>
                    <a:pt x="72" y="212"/>
                    <a:pt x="73" y="211"/>
                  </a:cubicBezTo>
                  <a:cubicBezTo>
                    <a:pt x="72" y="211"/>
                    <a:pt x="76" y="207"/>
                    <a:pt x="76" y="206"/>
                  </a:cubicBezTo>
                  <a:cubicBezTo>
                    <a:pt x="76" y="206"/>
                    <a:pt x="76" y="207"/>
                    <a:pt x="76" y="207"/>
                  </a:cubicBezTo>
                  <a:cubicBezTo>
                    <a:pt x="77" y="206"/>
                    <a:pt x="78" y="205"/>
                    <a:pt x="77" y="205"/>
                  </a:cubicBezTo>
                  <a:cubicBezTo>
                    <a:pt x="79" y="204"/>
                    <a:pt x="78" y="203"/>
                    <a:pt x="79" y="203"/>
                  </a:cubicBezTo>
                  <a:cubicBezTo>
                    <a:pt x="80" y="202"/>
                    <a:pt x="81" y="201"/>
                    <a:pt x="80" y="201"/>
                  </a:cubicBezTo>
                  <a:cubicBezTo>
                    <a:pt x="81" y="199"/>
                    <a:pt x="81" y="201"/>
                    <a:pt x="82" y="200"/>
                  </a:cubicBezTo>
                  <a:cubicBezTo>
                    <a:pt x="81" y="199"/>
                    <a:pt x="82" y="199"/>
                    <a:pt x="83" y="197"/>
                  </a:cubicBezTo>
                  <a:cubicBezTo>
                    <a:pt x="84" y="197"/>
                    <a:pt x="83" y="198"/>
                    <a:pt x="83" y="198"/>
                  </a:cubicBezTo>
                  <a:cubicBezTo>
                    <a:pt x="84" y="197"/>
                    <a:pt x="84" y="197"/>
                    <a:pt x="84" y="197"/>
                  </a:cubicBezTo>
                  <a:cubicBezTo>
                    <a:pt x="84" y="197"/>
                    <a:pt x="84" y="196"/>
                    <a:pt x="85" y="196"/>
                  </a:cubicBezTo>
                  <a:cubicBezTo>
                    <a:pt x="86" y="196"/>
                    <a:pt x="83" y="197"/>
                    <a:pt x="84" y="197"/>
                  </a:cubicBezTo>
                  <a:cubicBezTo>
                    <a:pt x="86" y="196"/>
                    <a:pt x="87" y="194"/>
                    <a:pt x="86" y="194"/>
                  </a:cubicBezTo>
                  <a:cubicBezTo>
                    <a:pt x="87" y="194"/>
                    <a:pt x="89" y="193"/>
                    <a:pt x="88" y="192"/>
                  </a:cubicBezTo>
                  <a:cubicBezTo>
                    <a:pt x="89" y="191"/>
                    <a:pt x="89" y="192"/>
                    <a:pt x="89" y="191"/>
                  </a:cubicBezTo>
                  <a:cubicBezTo>
                    <a:pt x="92" y="188"/>
                    <a:pt x="93" y="187"/>
                    <a:pt x="96" y="183"/>
                  </a:cubicBezTo>
                  <a:cubicBezTo>
                    <a:pt x="97" y="182"/>
                    <a:pt x="96" y="183"/>
                    <a:pt x="97" y="183"/>
                  </a:cubicBezTo>
                  <a:cubicBezTo>
                    <a:pt x="98" y="181"/>
                    <a:pt x="99" y="179"/>
                    <a:pt x="100" y="179"/>
                  </a:cubicBezTo>
                  <a:cubicBezTo>
                    <a:pt x="100" y="178"/>
                    <a:pt x="102" y="177"/>
                    <a:pt x="102" y="177"/>
                  </a:cubicBezTo>
                  <a:cubicBezTo>
                    <a:pt x="102" y="177"/>
                    <a:pt x="102" y="177"/>
                    <a:pt x="102" y="176"/>
                  </a:cubicBezTo>
                  <a:cubicBezTo>
                    <a:pt x="103" y="176"/>
                    <a:pt x="106" y="171"/>
                    <a:pt x="106" y="172"/>
                  </a:cubicBezTo>
                  <a:cubicBezTo>
                    <a:pt x="107" y="170"/>
                    <a:pt x="109" y="168"/>
                    <a:pt x="109" y="167"/>
                  </a:cubicBezTo>
                  <a:cubicBezTo>
                    <a:pt x="111" y="166"/>
                    <a:pt x="115" y="160"/>
                    <a:pt x="115" y="163"/>
                  </a:cubicBezTo>
                  <a:cubicBezTo>
                    <a:pt x="116" y="162"/>
                    <a:pt x="115" y="161"/>
                    <a:pt x="117" y="160"/>
                  </a:cubicBezTo>
                  <a:cubicBezTo>
                    <a:pt x="118" y="160"/>
                    <a:pt x="115" y="162"/>
                    <a:pt x="116" y="162"/>
                  </a:cubicBezTo>
                  <a:cubicBezTo>
                    <a:pt x="117" y="161"/>
                    <a:pt x="119" y="159"/>
                    <a:pt x="119" y="158"/>
                  </a:cubicBezTo>
                  <a:cubicBezTo>
                    <a:pt x="118" y="159"/>
                    <a:pt x="117" y="160"/>
                    <a:pt x="117" y="160"/>
                  </a:cubicBezTo>
                  <a:cubicBezTo>
                    <a:pt x="118" y="158"/>
                    <a:pt x="121" y="156"/>
                    <a:pt x="122" y="155"/>
                  </a:cubicBezTo>
                  <a:cubicBezTo>
                    <a:pt x="123" y="154"/>
                    <a:pt x="121" y="156"/>
                    <a:pt x="122" y="154"/>
                  </a:cubicBezTo>
                  <a:cubicBezTo>
                    <a:pt x="123" y="154"/>
                    <a:pt x="123" y="153"/>
                    <a:pt x="124" y="152"/>
                  </a:cubicBezTo>
                  <a:cubicBezTo>
                    <a:pt x="123" y="153"/>
                    <a:pt x="123" y="153"/>
                    <a:pt x="122" y="153"/>
                  </a:cubicBezTo>
                  <a:cubicBezTo>
                    <a:pt x="122" y="154"/>
                    <a:pt x="121" y="155"/>
                    <a:pt x="120" y="156"/>
                  </a:cubicBezTo>
                  <a:cubicBezTo>
                    <a:pt x="120" y="154"/>
                    <a:pt x="121" y="154"/>
                    <a:pt x="122" y="153"/>
                  </a:cubicBezTo>
                  <a:cubicBezTo>
                    <a:pt x="124" y="152"/>
                    <a:pt x="124" y="153"/>
                    <a:pt x="125" y="151"/>
                  </a:cubicBezTo>
                  <a:cubicBezTo>
                    <a:pt x="126" y="150"/>
                    <a:pt x="125" y="151"/>
                    <a:pt x="125" y="150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49"/>
                    <a:pt x="126" y="149"/>
                    <a:pt x="126" y="149"/>
                  </a:cubicBezTo>
                  <a:cubicBezTo>
                    <a:pt x="126" y="150"/>
                    <a:pt x="125" y="151"/>
                    <a:pt x="126" y="151"/>
                  </a:cubicBezTo>
                  <a:cubicBezTo>
                    <a:pt x="127" y="149"/>
                    <a:pt x="127" y="151"/>
                    <a:pt x="127" y="151"/>
                  </a:cubicBezTo>
                  <a:cubicBezTo>
                    <a:pt x="128" y="150"/>
                    <a:pt x="128" y="149"/>
                    <a:pt x="129" y="148"/>
                  </a:cubicBezTo>
                  <a:cubicBezTo>
                    <a:pt x="131" y="147"/>
                    <a:pt x="134" y="144"/>
                    <a:pt x="133" y="143"/>
                  </a:cubicBezTo>
                  <a:cubicBezTo>
                    <a:pt x="134" y="143"/>
                    <a:pt x="133" y="145"/>
                    <a:pt x="134" y="144"/>
                  </a:cubicBezTo>
                  <a:cubicBezTo>
                    <a:pt x="134" y="144"/>
                    <a:pt x="135" y="143"/>
                    <a:pt x="135" y="142"/>
                  </a:cubicBezTo>
                  <a:cubicBezTo>
                    <a:pt x="136" y="141"/>
                    <a:pt x="137" y="140"/>
                    <a:pt x="138" y="139"/>
                  </a:cubicBezTo>
                  <a:cubicBezTo>
                    <a:pt x="139" y="138"/>
                    <a:pt x="137" y="141"/>
                    <a:pt x="139" y="140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1" y="138"/>
                    <a:pt x="142" y="136"/>
                    <a:pt x="143" y="136"/>
                  </a:cubicBezTo>
                  <a:cubicBezTo>
                    <a:pt x="143" y="135"/>
                    <a:pt x="143" y="135"/>
                    <a:pt x="144" y="135"/>
                  </a:cubicBezTo>
                  <a:cubicBezTo>
                    <a:pt x="145" y="134"/>
                    <a:pt x="148" y="132"/>
                    <a:pt x="148" y="130"/>
                  </a:cubicBezTo>
                  <a:cubicBezTo>
                    <a:pt x="148" y="130"/>
                    <a:pt x="151" y="128"/>
                    <a:pt x="150" y="128"/>
                  </a:cubicBezTo>
                  <a:cubicBezTo>
                    <a:pt x="152" y="128"/>
                    <a:pt x="153" y="125"/>
                    <a:pt x="155" y="125"/>
                  </a:cubicBezTo>
                  <a:cubicBezTo>
                    <a:pt x="155" y="124"/>
                    <a:pt x="155" y="124"/>
                    <a:pt x="156" y="124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6" y="123"/>
                    <a:pt x="156" y="122"/>
                    <a:pt x="158" y="121"/>
                  </a:cubicBezTo>
                  <a:cubicBezTo>
                    <a:pt x="157" y="122"/>
                    <a:pt x="155" y="123"/>
                    <a:pt x="156" y="123"/>
                  </a:cubicBezTo>
                  <a:cubicBezTo>
                    <a:pt x="158" y="121"/>
                    <a:pt x="161" y="121"/>
                    <a:pt x="163" y="119"/>
                  </a:cubicBezTo>
                  <a:cubicBezTo>
                    <a:pt x="163" y="118"/>
                    <a:pt x="164" y="117"/>
                    <a:pt x="163" y="117"/>
                  </a:cubicBezTo>
                  <a:cubicBezTo>
                    <a:pt x="161" y="118"/>
                    <a:pt x="163" y="119"/>
                    <a:pt x="161" y="120"/>
                  </a:cubicBezTo>
                  <a:cubicBezTo>
                    <a:pt x="162" y="118"/>
                    <a:pt x="160" y="119"/>
                    <a:pt x="161" y="118"/>
                  </a:cubicBezTo>
                  <a:cubicBezTo>
                    <a:pt x="161" y="118"/>
                    <a:pt x="163" y="117"/>
                    <a:pt x="164" y="116"/>
                  </a:cubicBezTo>
                  <a:cubicBezTo>
                    <a:pt x="164" y="117"/>
                    <a:pt x="163" y="118"/>
                    <a:pt x="165" y="117"/>
                  </a:cubicBezTo>
                  <a:cubicBezTo>
                    <a:pt x="165" y="116"/>
                    <a:pt x="164" y="116"/>
                    <a:pt x="166" y="116"/>
                  </a:cubicBezTo>
                  <a:cubicBezTo>
                    <a:pt x="166" y="116"/>
                    <a:pt x="165" y="116"/>
                    <a:pt x="166" y="116"/>
                  </a:cubicBezTo>
                  <a:cubicBezTo>
                    <a:pt x="167" y="115"/>
                    <a:pt x="168" y="114"/>
                    <a:pt x="169" y="113"/>
                  </a:cubicBezTo>
                  <a:cubicBezTo>
                    <a:pt x="170" y="113"/>
                    <a:pt x="173" y="110"/>
                    <a:pt x="175" y="109"/>
                  </a:cubicBezTo>
                  <a:cubicBezTo>
                    <a:pt x="175" y="109"/>
                    <a:pt x="175" y="108"/>
                    <a:pt x="175" y="108"/>
                  </a:cubicBezTo>
                  <a:cubicBezTo>
                    <a:pt x="176" y="108"/>
                    <a:pt x="177" y="108"/>
                    <a:pt x="177" y="107"/>
                  </a:cubicBezTo>
                  <a:cubicBezTo>
                    <a:pt x="179" y="107"/>
                    <a:pt x="180" y="105"/>
                    <a:pt x="181" y="104"/>
                  </a:cubicBezTo>
                  <a:cubicBezTo>
                    <a:pt x="181" y="104"/>
                    <a:pt x="183" y="103"/>
                    <a:pt x="183" y="103"/>
                  </a:cubicBezTo>
                  <a:cubicBezTo>
                    <a:pt x="182" y="104"/>
                    <a:pt x="181" y="105"/>
                    <a:pt x="181" y="105"/>
                  </a:cubicBezTo>
                  <a:cubicBezTo>
                    <a:pt x="182" y="106"/>
                    <a:pt x="184" y="104"/>
                    <a:pt x="186" y="102"/>
                  </a:cubicBezTo>
                  <a:cubicBezTo>
                    <a:pt x="185" y="103"/>
                    <a:pt x="184" y="103"/>
                    <a:pt x="183" y="104"/>
                  </a:cubicBezTo>
                  <a:cubicBezTo>
                    <a:pt x="185" y="101"/>
                    <a:pt x="188" y="100"/>
                    <a:pt x="190" y="98"/>
                  </a:cubicBezTo>
                  <a:cubicBezTo>
                    <a:pt x="190" y="97"/>
                    <a:pt x="190" y="97"/>
                    <a:pt x="189" y="98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2" y="96"/>
                    <a:pt x="191" y="97"/>
                    <a:pt x="192" y="96"/>
                  </a:cubicBezTo>
                  <a:cubicBezTo>
                    <a:pt x="194" y="95"/>
                    <a:pt x="194" y="95"/>
                    <a:pt x="195" y="94"/>
                  </a:cubicBezTo>
                  <a:cubicBezTo>
                    <a:pt x="196" y="93"/>
                    <a:pt x="193" y="94"/>
                    <a:pt x="193" y="95"/>
                  </a:cubicBezTo>
                  <a:cubicBezTo>
                    <a:pt x="193" y="94"/>
                    <a:pt x="195" y="94"/>
                    <a:pt x="195" y="93"/>
                  </a:cubicBezTo>
                  <a:cubicBezTo>
                    <a:pt x="197" y="92"/>
                    <a:pt x="195" y="94"/>
                    <a:pt x="197" y="93"/>
                  </a:cubicBezTo>
                  <a:cubicBezTo>
                    <a:pt x="198" y="92"/>
                    <a:pt x="203" y="90"/>
                    <a:pt x="202" y="89"/>
                  </a:cubicBezTo>
                  <a:cubicBezTo>
                    <a:pt x="201" y="90"/>
                    <a:pt x="199" y="91"/>
                    <a:pt x="198" y="92"/>
                  </a:cubicBezTo>
                  <a:cubicBezTo>
                    <a:pt x="198" y="91"/>
                    <a:pt x="200" y="90"/>
                    <a:pt x="199" y="90"/>
                  </a:cubicBezTo>
                  <a:cubicBezTo>
                    <a:pt x="201" y="89"/>
                    <a:pt x="205" y="86"/>
                    <a:pt x="206" y="86"/>
                  </a:cubicBezTo>
                  <a:cubicBezTo>
                    <a:pt x="206" y="86"/>
                    <a:pt x="205" y="86"/>
                    <a:pt x="205" y="87"/>
                  </a:cubicBezTo>
                  <a:cubicBezTo>
                    <a:pt x="206" y="86"/>
                    <a:pt x="207" y="85"/>
                    <a:pt x="206" y="87"/>
                  </a:cubicBezTo>
                  <a:cubicBezTo>
                    <a:pt x="205" y="88"/>
                    <a:pt x="206" y="86"/>
                    <a:pt x="205" y="87"/>
                  </a:cubicBezTo>
                  <a:cubicBezTo>
                    <a:pt x="203" y="89"/>
                    <a:pt x="205" y="87"/>
                    <a:pt x="205" y="88"/>
                  </a:cubicBezTo>
                  <a:cubicBezTo>
                    <a:pt x="203" y="89"/>
                    <a:pt x="204" y="89"/>
                    <a:pt x="202" y="90"/>
                  </a:cubicBezTo>
                  <a:cubicBezTo>
                    <a:pt x="203" y="90"/>
                    <a:pt x="204" y="89"/>
                    <a:pt x="205" y="89"/>
                  </a:cubicBezTo>
                  <a:cubicBezTo>
                    <a:pt x="205" y="88"/>
                    <a:pt x="206" y="87"/>
                    <a:pt x="207" y="87"/>
                  </a:cubicBezTo>
                  <a:cubicBezTo>
                    <a:pt x="207" y="87"/>
                    <a:pt x="206" y="88"/>
                    <a:pt x="207" y="88"/>
                  </a:cubicBezTo>
                  <a:cubicBezTo>
                    <a:pt x="208" y="87"/>
                    <a:pt x="209" y="86"/>
                    <a:pt x="208" y="86"/>
                  </a:cubicBezTo>
                  <a:cubicBezTo>
                    <a:pt x="207" y="87"/>
                    <a:pt x="207" y="86"/>
                    <a:pt x="206" y="87"/>
                  </a:cubicBezTo>
                  <a:cubicBezTo>
                    <a:pt x="207" y="86"/>
                    <a:pt x="208" y="86"/>
                    <a:pt x="209" y="85"/>
                  </a:cubicBezTo>
                  <a:cubicBezTo>
                    <a:pt x="209" y="84"/>
                    <a:pt x="210" y="84"/>
                    <a:pt x="210" y="84"/>
                  </a:cubicBezTo>
                  <a:cubicBezTo>
                    <a:pt x="209" y="85"/>
                    <a:pt x="208" y="85"/>
                    <a:pt x="207" y="85"/>
                  </a:cubicBezTo>
                  <a:cubicBezTo>
                    <a:pt x="207" y="84"/>
                    <a:pt x="208" y="85"/>
                    <a:pt x="209" y="84"/>
                  </a:cubicBezTo>
                  <a:cubicBezTo>
                    <a:pt x="207" y="84"/>
                    <a:pt x="206" y="85"/>
                    <a:pt x="205" y="86"/>
                  </a:cubicBezTo>
                  <a:cubicBezTo>
                    <a:pt x="205" y="86"/>
                    <a:pt x="205" y="85"/>
                    <a:pt x="205" y="85"/>
                  </a:cubicBezTo>
                  <a:cubicBezTo>
                    <a:pt x="204" y="86"/>
                    <a:pt x="203" y="87"/>
                    <a:pt x="204" y="87"/>
                  </a:cubicBezTo>
                  <a:cubicBezTo>
                    <a:pt x="202" y="88"/>
                    <a:pt x="201" y="88"/>
                    <a:pt x="200" y="89"/>
                  </a:cubicBezTo>
                  <a:cubicBezTo>
                    <a:pt x="201" y="89"/>
                    <a:pt x="199" y="90"/>
                    <a:pt x="199" y="90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198" y="90"/>
                    <a:pt x="197" y="91"/>
                    <a:pt x="197" y="92"/>
                  </a:cubicBezTo>
                  <a:cubicBezTo>
                    <a:pt x="195" y="92"/>
                    <a:pt x="194" y="93"/>
                    <a:pt x="193" y="94"/>
                  </a:cubicBezTo>
                  <a:cubicBezTo>
                    <a:pt x="193" y="94"/>
                    <a:pt x="192" y="94"/>
                    <a:pt x="192" y="94"/>
                  </a:cubicBezTo>
                  <a:cubicBezTo>
                    <a:pt x="190" y="96"/>
                    <a:pt x="186" y="97"/>
                    <a:pt x="185" y="99"/>
                  </a:cubicBezTo>
                  <a:cubicBezTo>
                    <a:pt x="184" y="99"/>
                    <a:pt x="183" y="100"/>
                    <a:pt x="183" y="101"/>
                  </a:cubicBezTo>
                  <a:cubicBezTo>
                    <a:pt x="182" y="102"/>
                    <a:pt x="182" y="101"/>
                    <a:pt x="181" y="101"/>
                  </a:cubicBezTo>
                  <a:cubicBezTo>
                    <a:pt x="181" y="103"/>
                    <a:pt x="177" y="104"/>
                    <a:pt x="175" y="105"/>
                  </a:cubicBezTo>
                  <a:cubicBezTo>
                    <a:pt x="175" y="106"/>
                    <a:pt x="175" y="106"/>
                    <a:pt x="175" y="106"/>
                  </a:cubicBezTo>
                  <a:cubicBezTo>
                    <a:pt x="174" y="107"/>
                    <a:pt x="174" y="107"/>
                    <a:pt x="172" y="109"/>
                  </a:cubicBezTo>
                  <a:cubicBezTo>
                    <a:pt x="172" y="108"/>
                    <a:pt x="173" y="107"/>
                    <a:pt x="172" y="107"/>
                  </a:cubicBezTo>
                  <a:cubicBezTo>
                    <a:pt x="171" y="110"/>
                    <a:pt x="166" y="113"/>
                    <a:pt x="164" y="115"/>
                  </a:cubicBezTo>
                  <a:cubicBezTo>
                    <a:pt x="164" y="115"/>
                    <a:pt x="164" y="115"/>
                    <a:pt x="164" y="116"/>
                  </a:cubicBezTo>
                  <a:cubicBezTo>
                    <a:pt x="163" y="116"/>
                    <a:pt x="162" y="117"/>
                    <a:pt x="161" y="118"/>
                  </a:cubicBezTo>
                  <a:cubicBezTo>
                    <a:pt x="161" y="117"/>
                    <a:pt x="162" y="116"/>
                    <a:pt x="161" y="116"/>
                  </a:cubicBezTo>
                  <a:cubicBezTo>
                    <a:pt x="156" y="120"/>
                    <a:pt x="151" y="126"/>
                    <a:pt x="147" y="128"/>
                  </a:cubicBezTo>
                  <a:cubicBezTo>
                    <a:pt x="147" y="128"/>
                    <a:pt x="148" y="127"/>
                    <a:pt x="148" y="126"/>
                  </a:cubicBezTo>
                  <a:cubicBezTo>
                    <a:pt x="147" y="127"/>
                    <a:pt x="148" y="126"/>
                    <a:pt x="147" y="127"/>
                  </a:cubicBezTo>
                  <a:cubicBezTo>
                    <a:pt x="146" y="129"/>
                    <a:pt x="145" y="128"/>
                    <a:pt x="144" y="129"/>
                  </a:cubicBezTo>
                  <a:cubicBezTo>
                    <a:pt x="143" y="130"/>
                    <a:pt x="144" y="130"/>
                    <a:pt x="143" y="131"/>
                  </a:cubicBezTo>
                  <a:cubicBezTo>
                    <a:pt x="142" y="131"/>
                    <a:pt x="142" y="131"/>
                    <a:pt x="141" y="132"/>
                  </a:cubicBezTo>
                  <a:cubicBezTo>
                    <a:pt x="140" y="133"/>
                    <a:pt x="141" y="132"/>
                    <a:pt x="141" y="133"/>
                  </a:cubicBezTo>
                  <a:cubicBezTo>
                    <a:pt x="140" y="133"/>
                    <a:pt x="138" y="136"/>
                    <a:pt x="138" y="135"/>
                  </a:cubicBezTo>
                  <a:cubicBezTo>
                    <a:pt x="138" y="135"/>
                    <a:pt x="139" y="134"/>
                    <a:pt x="139" y="134"/>
                  </a:cubicBezTo>
                  <a:cubicBezTo>
                    <a:pt x="137" y="135"/>
                    <a:pt x="139" y="134"/>
                    <a:pt x="137" y="134"/>
                  </a:cubicBezTo>
                  <a:cubicBezTo>
                    <a:pt x="136" y="135"/>
                    <a:pt x="137" y="135"/>
                    <a:pt x="137" y="135"/>
                  </a:cubicBezTo>
                  <a:cubicBezTo>
                    <a:pt x="136" y="137"/>
                    <a:pt x="133" y="139"/>
                    <a:pt x="131" y="140"/>
                  </a:cubicBezTo>
                  <a:cubicBezTo>
                    <a:pt x="131" y="141"/>
                    <a:pt x="130" y="142"/>
                    <a:pt x="130" y="143"/>
                  </a:cubicBezTo>
                  <a:cubicBezTo>
                    <a:pt x="128" y="144"/>
                    <a:pt x="130" y="142"/>
                    <a:pt x="129" y="143"/>
                  </a:cubicBezTo>
                  <a:cubicBezTo>
                    <a:pt x="128" y="144"/>
                    <a:pt x="127" y="145"/>
                    <a:pt x="126" y="146"/>
                  </a:cubicBezTo>
                  <a:cubicBezTo>
                    <a:pt x="127" y="146"/>
                    <a:pt x="127" y="145"/>
                    <a:pt x="127" y="146"/>
                  </a:cubicBezTo>
                  <a:cubicBezTo>
                    <a:pt x="126" y="146"/>
                    <a:pt x="126" y="148"/>
                    <a:pt x="126" y="147"/>
                  </a:cubicBezTo>
                  <a:cubicBezTo>
                    <a:pt x="125" y="148"/>
                    <a:pt x="125" y="149"/>
                    <a:pt x="124" y="150"/>
                  </a:cubicBezTo>
                  <a:cubicBezTo>
                    <a:pt x="124" y="149"/>
                    <a:pt x="125" y="149"/>
                    <a:pt x="125" y="148"/>
                  </a:cubicBezTo>
                  <a:cubicBezTo>
                    <a:pt x="124" y="149"/>
                    <a:pt x="125" y="148"/>
                    <a:pt x="125" y="147"/>
                  </a:cubicBezTo>
                  <a:cubicBezTo>
                    <a:pt x="124" y="148"/>
                    <a:pt x="123" y="149"/>
                    <a:pt x="122" y="149"/>
                  </a:cubicBezTo>
                  <a:cubicBezTo>
                    <a:pt x="123" y="149"/>
                    <a:pt x="124" y="147"/>
                    <a:pt x="123" y="148"/>
                  </a:cubicBezTo>
                  <a:cubicBezTo>
                    <a:pt x="121" y="149"/>
                    <a:pt x="120" y="152"/>
                    <a:pt x="119" y="153"/>
                  </a:cubicBezTo>
                  <a:cubicBezTo>
                    <a:pt x="119" y="152"/>
                    <a:pt x="120" y="151"/>
                    <a:pt x="119" y="152"/>
                  </a:cubicBezTo>
                  <a:cubicBezTo>
                    <a:pt x="118" y="153"/>
                    <a:pt x="117" y="156"/>
                    <a:pt x="115" y="156"/>
                  </a:cubicBezTo>
                  <a:cubicBezTo>
                    <a:pt x="116" y="156"/>
                    <a:pt x="117" y="155"/>
                    <a:pt x="116" y="155"/>
                  </a:cubicBezTo>
                  <a:cubicBezTo>
                    <a:pt x="115" y="156"/>
                    <a:pt x="114" y="157"/>
                    <a:pt x="113" y="159"/>
                  </a:cubicBezTo>
                  <a:cubicBezTo>
                    <a:pt x="112" y="159"/>
                    <a:pt x="112" y="159"/>
                    <a:pt x="111" y="159"/>
                  </a:cubicBezTo>
                  <a:cubicBezTo>
                    <a:pt x="111" y="160"/>
                    <a:pt x="111" y="160"/>
                    <a:pt x="110" y="161"/>
                  </a:cubicBezTo>
                  <a:cubicBezTo>
                    <a:pt x="110" y="161"/>
                    <a:pt x="110" y="162"/>
                    <a:pt x="109" y="162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06" y="164"/>
                    <a:pt x="105" y="167"/>
                    <a:pt x="103" y="169"/>
                  </a:cubicBezTo>
                  <a:cubicBezTo>
                    <a:pt x="103" y="169"/>
                    <a:pt x="103" y="168"/>
                    <a:pt x="102" y="168"/>
                  </a:cubicBezTo>
                  <a:cubicBezTo>
                    <a:pt x="102" y="169"/>
                    <a:pt x="101" y="170"/>
                    <a:pt x="100" y="171"/>
                  </a:cubicBezTo>
                  <a:cubicBezTo>
                    <a:pt x="101" y="170"/>
                    <a:pt x="102" y="168"/>
                    <a:pt x="102" y="169"/>
                  </a:cubicBezTo>
                  <a:cubicBezTo>
                    <a:pt x="101" y="171"/>
                    <a:pt x="100" y="171"/>
                    <a:pt x="98" y="172"/>
                  </a:cubicBezTo>
                  <a:cubicBezTo>
                    <a:pt x="97" y="174"/>
                    <a:pt x="99" y="172"/>
                    <a:pt x="99" y="173"/>
                  </a:cubicBezTo>
                  <a:cubicBezTo>
                    <a:pt x="96" y="175"/>
                    <a:pt x="94" y="179"/>
                    <a:pt x="92" y="181"/>
                  </a:cubicBezTo>
                  <a:cubicBezTo>
                    <a:pt x="92" y="180"/>
                    <a:pt x="93" y="180"/>
                    <a:pt x="93" y="179"/>
                  </a:cubicBezTo>
                  <a:cubicBezTo>
                    <a:pt x="92" y="180"/>
                    <a:pt x="93" y="179"/>
                    <a:pt x="92" y="180"/>
                  </a:cubicBezTo>
                  <a:cubicBezTo>
                    <a:pt x="90" y="183"/>
                    <a:pt x="87" y="186"/>
                    <a:pt x="84" y="189"/>
                  </a:cubicBezTo>
                  <a:cubicBezTo>
                    <a:pt x="85" y="188"/>
                    <a:pt x="85" y="188"/>
                    <a:pt x="84" y="188"/>
                  </a:cubicBezTo>
                  <a:cubicBezTo>
                    <a:pt x="83" y="190"/>
                    <a:pt x="83" y="191"/>
                    <a:pt x="82" y="192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0" y="194"/>
                    <a:pt x="78" y="196"/>
                    <a:pt x="76" y="199"/>
                  </a:cubicBezTo>
                  <a:cubicBezTo>
                    <a:pt x="76" y="198"/>
                    <a:pt x="76" y="198"/>
                    <a:pt x="76" y="198"/>
                  </a:cubicBezTo>
                  <a:cubicBezTo>
                    <a:pt x="73" y="202"/>
                    <a:pt x="73" y="202"/>
                    <a:pt x="71" y="205"/>
                  </a:cubicBezTo>
                  <a:cubicBezTo>
                    <a:pt x="71" y="204"/>
                    <a:pt x="71" y="203"/>
                    <a:pt x="70" y="204"/>
                  </a:cubicBezTo>
                  <a:cubicBezTo>
                    <a:pt x="70" y="205"/>
                    <a:pt x="69" y="204"/>
                    <a:pt x="69" y="206"/>
                  </a:cubicBezTo>
                  <a:cubicBezTo>
                    <a:pt x="68" y="207"/>
                    <a:pt x="68" y="207"/>
                    <a:pt x="68" y="207"/>
                  </a:cubicBezTo>
                  <a:cubicBezTo>
                    <a:pt x="68" y="208"/>
                    <a:pt x="67" y="208"/>
                    <a:pt x="67" y="209"/>
                  </a:cubicBezTo>
                  <a:cubicBezTo>
                    <a:pt x="67" y="209"/>
                    <a:pt x="68" y="208"/>
                    <a:pt x="68" y="209"/>
                  </a:cubicBezTo>
                  <a:cubicBezTo>
                    <a:pt x="66" y="211"/>
                    <a:pt x="67" y="210"/>
                    <a:pt x="65" y="212"/>
                  </a:cubicBezTo>
                  <a:cubicBezTo>
                    <a:pt x="65" y="212"/>
                    <a:pt x="66" y="210"/>
                    <a:pt x="66" y="212"/>
                  </a:cubicBezTo>
                  <a:cubicBezTo>
                    <a:pt x="63" y="213"/>
                    <a:pt x="60" y="218"/>
                    <a:pt x="61" y="216"/>
                  </a:cubicBezTo>
                  <a:cubicBezTo>
                    <a:pt x="59" y="217"/>
                    <a:pt x="59" y="219"/>
                    <a:pt x="58" y="220"/>
                  </a:cubicBezTo>
                  <a:cubicBezTo>
                    <a:pt x="58" y="220"/>
                    <a:pt x="58" y="219"/>
                    <a:pt x="58" y="219"/>
                  </a:cubicBezTo>
                  <a:cubicBezTo>
                    <a:pt x="57" y="221"/>
                    <a:pt x="56" y="220"/>
                    <a:pt x="55" y="222"/>
                  </a:cubicBezTo>
                  <a:cubicBezTo>
                    <a:pt x="55" y="223"/>
                    <a:pt x="56" y="222"/>
                    <a:pt x="56" y="223"/>
                  </a:cubicBezTo>
                  <a:cubicBezTo>
                    <a:pt x="55" y="223"/>
                    <a:pt x="53" y="226"/>
                    <a:pt x="53" y="227"/>
                  </a:cubicBezTo>
                  <a:cubicBezTo>
                    <a:pt x="47" y="235"/>
                    <a:pt x="41" y="244"/>
                    <a:pt x="35" y="252"/>
                  </a:cubicBezTo>
                  <a:cubicBezTo>
                    <a:pt x="35" y="251"/>
                    <a:pt x="36" y="250"/>
                    <a:pt x="36" y="249"/>
                  </a:cubicBezTo>
                  <a:cubicBezTo>
                    <a:pt x="36" y="249"/>
                    <a:pt x="37" y="248"/>
                    <a:pt x="36" y="248"/>
                  </a:cubicBezTo>
                  <a:cubicBezTo>
                    <a:pt x="36" y="249"/>
                    <a:pt x="36" y="249"/>
                    <a:pt x="36" y="250"/>
                  </a:cubicBezTo>
                  <a:cubicBezTo>
                    <a:pt x="35" y="250"/>
                    <a:pt x="36" y="250"/>
                    <a:pt x="35" y="251"/>
                  </a:cubicBezTo>
                  <a:cubicBezTo>
                    <a:pt x="34" y="252"/>
                    <a:pt x="35" y="251"/>
                    <a:pt x="34" y="251"/>
                  </a:cubicBezTo>
                  <a:cubicBezTo>
                    <a:pt x="34" y="251"/>
                    <a:pt x="34" y="252"/>
                    <a:pt x="33" y="253"/>
                  </a:cubicBezTo>
                  <a:cubicBezTo>
                    <a:pt x="33" y="253"/>
                    <a:pt x="33" y="253"/>
                    <a:pt x="33" y="253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5" y="253"/>
                    <a:pt x="35" y="254"/>
                    <a:pt x="34" y="254"/>
                  </a:cubicBezTo>
                  <a:cubicBezTo>
                    <a:pt x="34" y="254"/>
                    <a:pt x="35" y="252"/>
                    <a:pt x="34" y="253"/>
                  </a:cubicBezTo>
                  <a:cubicBezTo>
                    <a:pt x="33" y="256"/>
                    <a:pt x="30" y="257"/>
                    <a:pt x="30" y="260"/>
                  </a:cubicBezTo>
                  <a:cubicBezTo>
                    <a:pt x="29" y="260"/>
                    <a:pt x="29" y="260"/>
                    <a:pt x="29" y="261"/>
                  </a:cubicBezTo>
                  <a:cubicBezTo>
                    <a:pt x="28" y="261"/>
                    <a:pt x="28" y="262"/>
                    <a:pt x="27" y="263"/>
                  </a:cubicBezTo>
                  <a:cubicBezTo>
                    <a:pt x="28" y="262"/>
                    <a:pt x="28" y="261"/>
                    <a:pt x="29" y="259"/>
                  </a:cubicBezTo>
                  <a:cubicBezTo>
                    <a:pt x="27" y="261"/>
                    <a:pt x="26" y="263"/>
                    <a:pt x="25" y="265"/>
                  </a:cubicBezTo>
                  <a:cubicBezTo>
                    <a:pt x="25" y="264"/>
                    <a:pt x="24" y="267"/>
                    <a:pt x="23" y="267"/>
                  </a:cubicBezTo>
                  <a:cubicBezTo>
                    <a:pt x="23" y="267"/>
                    <a:pt x="24" y="264"/>
                    <a:pt x="23" y="265"/>
                  </a:cubicBezTo>
                  <a:cubicBezTo>
                    <a:pt x="23" y="266"/>
                    <a:pt x="22" y="267"/>
                    <a:pt x="21" y="269"/>
                  </a:cubicBezTo>
                  <a:cubicBezTo>
                    <a:pt x="21" y="270"/>
                    <a:pt x="21" y="270"/>
                    <a:pt x="21" y="271"/>
                  </a:cubicBezTo>
                  <a:cubicBezTo>
                    <a:pt x="20" y="271"/>
                    <a:pt x="20" y="271"/>
                    <a:pt x="19" y="272"/>
                  </a:cubicBezTo>
                  <a:cubicBezTo>
                    <a:pt x="19" y="271"/>
                    <a:pt x="19" y="272"/>
                    <a:pt x="19" y="271"/>
                  </a:cubicBezTo>
                  <a:cubicBezTo>
                    <a:pt x="19" y="270"/>
                    <a:pt x="20" y="269"/>
                    <a:pt x="20" y="268"/>
                  </a:cubicBezTo>
                  <a:cubicBezTo>
                    <a:pt x="22" y="266"/>
                    <a:pt x="23" y="263"/>
                    <a:pt x="26" y="260"/>
                  </a:cubicBezTo>
                  <a:cubicBezTo>
                    <a:pt x="26" y="258"/>
                    <a:pt x="28" y="257"/>
                    <a:pt x="29" y="255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9" y="254"/>
                    <a:pt x="29" y="253"/>
                    <a:pt x="30" y="253"/>
                  </a:cubicBezTo>
                  <a:cubicBezTo>
                    <a:pt x="30" y="253"/>
                    <a:pt x="30" y="254"/>
                    <a:pt x="31" y="253"/>
                  </a:cubicBezTo>
                  <a:cubicBezTo>
                    <a:pt x="31" y="253"/>
                    <a:pt x="31" y="253"/>
                    <a:pt x="31" y="252"/>
                  </a:cubicBezTo>
                  <a:cubicBezTo>
                    <a:pt x="32" y="250"/>
                    <a:pt x="31" y="252"/>
                    <a:pt x="31" y="250"/>
                  </a:cubicBezTo>
                  <a:cubicBezTo>
                    <a:pt x="32" y="249"/>
                    <a:pt x="32" y="249"/>
                    <a:pt x="33" y="247"/>
                  </a:cubicBezTo>
                  <a:cubicBezTo>
                    <a:pt x="33" y="247"/>
                    <a:pt x="33" y="247"/>
                    <a:pt x="34" y="247"/>
                  </a:cubicBezTo>
                  <a:cubicBezTo>
                    <a:pt x="34" y="246"/>
                    <a:pt x="34" y="245"/>
                    <a:pt x="35" y="244"/>
                  </a:cubicBezTo>
                  <a:cubicBezTo>
                    <a:pt x="36" y="245"/>
                    <a:pt x="34" y="247"/>
                    <a:pt x="33" y="249"/>
                  </a:cubicBezTo>
                  <a:cubicBezTo>
                    <a:pt x="33" y="248"/>
                    <a:pt x="33" y="250"/>
                    <a:pt x="34" y="249"/>
                  </a:cubicBezTo>
                  <a:cubicBezTo>
                    <a:pt x="34" y="247"/>
                    <a:pt x="35" y="246"/>
                    <a:pt x="36" y="245"/>
                  </a:cubicBezTo>
                  <a:cubicBezTo>
                    <a:pt x="37" y="243"/>
                    <a:pt x="37" y="244"/>
                    <a:pt x="37" y="243"/>
                  </a:cubicBezTo>
                  <a:cubicBezTo>
                    <a:pt x="38" y="242"/>
                    <a:pt x="38" y="243"/>
                    <a:pt x="38" y="242"/>
                  </a:cubicBezTo>
                  <a:cubicBezTo>
                    <a:pt x="39" y="241"/>
                    <a:pt x="39" y="240"/>
                    <a:pt x="39" y="240"/>
                  </a:cubicBezTo>
                  <a:cubicBezTo>
                    <a:pt x="40" y="239"/>
                    <a:pt x="40" y="240"/>
                    <a:pt x="41" y="238"/>
                  </a:cubicBezTo>
                  <a:cubicBezTo>
                    <a:pt x="40" y="239"/>
                    <a:pt x="40" y="239"/>
                    <a:pt x="40" y="237"/>
                  </a:cubicBezTo>
                  <a:cubicBezTo>
                    <a:pt x="41" y="237"/>
                    <a:pt x="41" y="236"/>
                    <a:pt x="43" y="236"/>
                  </a:cubicBezTo>
                  <a:cubicBezTo>
                    <a:pt x="43" y="234"/>
                    <a:pt x="43" y="235"/>
                    <a:pt x="44" y="233"/>
                  </a:cubicBezTo>
                  <a:cubicBezTo>
                    <a:pt x="43" y="234"/>
                    <a:pt x="42" y="236"/>
                    <a:pt x="41" y="236"/>
                  </a:cubicBezTo>
                  <a:cubicBezTo>
                    <a:pt x="42" y="234"/>
                    <a:pt x="44" y="232"/>
                    <a:pt x="45" y="231"/>
                  </a:cubicBezTo>
                  <a:cubicBezTo>
                    <a:pt x="44" y="230"/>
                    <a:pt x="48" y="227"/>
                    <a:pt x="49" y="225"/>
                  </a:cubicBezTo>
                  <a:cubicBezTo>
                    <a:pt x="47" y="226"/>
                    <a:pt x="44" y="230"/>
                    <a:pt x="44" y="228"/>
                  </a:cubicBezTo>
                  <a:cubicBezTo>
                    <a:pt x="44" y="229"/>
                    <a:pt x="43" y="230"/>
                    <a:pt x="43" y="230"/>
                  </a:cubicBezTo>
                  <a:cubicBezTo>
                    <a:pt x="44" y="230"/>
                    <a:pt x="44" y="230"/>
                    <a:pt x="44" y="230"/>
                  </a:cubicBezTo>
                  <a:cubicBezTo>
                    <a:pt x="42" y="232"/>
                    <a:pt x="43" y="232"/>
                    <a:pt x="42" y="234"/>
                  </a:cubicBezTo>
                  <a:cubicBezTo>
                    <a:pt x="42" y="233"/>
                    <a:pt x="42" y="232"/>
                    <a:pt x="42" y="233"/>
                  </a:cubicBezTo>
                  <a:cubicBezTo>
                    <a:pt x="41" y="233"/>
                    <a:pt x="41" y="234"/>
                    <a:pt x="41" y="234"/>
                  </a:cubicBezTo>
                  <a:cubicBezTo>
                    <a:pt x="40" y="236"/>
                    <a:pt x="40" y="236"/>
                    <a:pt x="40" y="236"/>
                  </a:cubicBezTo>
                  <a:cubicBezTo>
                    <a:pt x="40" y="236"/>
                    <a:pt x="39" y="237"/>
                    <a:pt x="38" y="238"/>
                  </a:cubicBezTo>
                  <a:cubicBezTo>
                    <a:pt x="38" y="236"/>
                    <a:pt x="39" y="236"/>
                    <a:pt x="40" y="235"/>
                  </a:cubicBezTo>
                  <a:cubicBezTo>
                    <a:pt x="39" y="235"/>
                    <a:pt x="39" y="236"/>
                    <a:pt x="38" y="236"/>
                  </a:cubicBezTo>
                  <a:cubicBezTo>
                    <a:pt x="38" y="238"/>
                    <a:pt x="38" y="238"/>
                    <a:pt x="38" y="238"/>
                  </a:cubicBezTo>
                  <a:cubicBezTo>
                    <a:pt x="38" y="238"/>
                    <a:pt x="38" y="238"/>
                    <a:pt x="38" y="238"/>
                  </a:cubicBezTo>
                  <a:cubicBezTo>
                    <a:pt x="37" y="240"/>
                    <a:pt x="36" y="242"/>
                    <a:pt x="34" y="243"/>
                  </a:cubicBezTo>
                  <a:cubicBezTo>
                    <a:pt x="34" y="247"/>
                    <a:pt x="29" y="251"/>
                    <a:pt x="28" y="254"/>
                  </a:cubicBezTo>
                  <a:cubicBezTo>
                    <a:pt x="28" y="253"/>
                    <a:pt x="28" y="253"/>
                    <a:pt x="28" y="252"/>
                  </a:cubicBezTo>
                  <a:cubicBezTo>
                    <a:pt x="29" y="251"/>
                    <a:pt x="32" y="249"/>
                    <a:pt x="32" y="247"/>
                  </a:cubicBezTo>
                  <a:cubicBezTo>
                    <a:pt x="33" y="246"/>
                    <a:pt x="33" y="245"/>
                    <a:pt x="34" y="244"/>
                  </a:cubicBezTo>
                  <a:cubicBezTo>
                    <a:pt x="33" y="244"/>
                    <a:pt x="33" y="246"/>
                    <a:pt x="32" y="245"/>
                  </a:cubicBezTo>
                  <a:cubicBezTo>
                    <a:pt x="32" y="247"/>
                    <a:pt x="30" y="248"/>
                    <a:pt x="31" y="249"/>
                  </a:cubicBezTo>
                  <a:cubicBezTo>
                    <a:pt x="29" y="250"/>
                    <a:pt x="28" y="252"/>
                    <a:pt x="27" y="253"/>
                  </a:cubicBezTo>
                  <a:cubicBezTo>
                    <a:pt x="27" y="252"/>
                    <a:pt x="28" y="251"/>
                    <a:pt x="27" y="252"/>
                  </a:cubicBezTo>
                  <a:cubicBezTo>
                    <a:pt x="27" y="253"/>
                    <a:pt x="26" y="253"/>
                    <a:pt x="26" y="253"/>
                  </a:cubicBezTo>
                  <a:cubicBezTo>
                    <a:pt x="27" y="253"/>
                    <a:pt x="25" y="254"/>
                    <a:pt x="25" y="255"/>
                  </a:cubicBezTo>
                  <a:cubicBezTo>
                    <a:pt x="26" y="254"/>
                    <a:pt x="26" y="254"/>
                    <a:pt x="26" y="255"/>
                  </a:cubicBezTo>
                  <a:cubicBezTo>
                    <a:pt x="25" y="256"/>
                    <a:pt x="25" y="257"/>
                    <a:pt x="23" y="258"/>
                  </a:cubicBezTo>
                  <a:cubicBezTo>
                    <a:pt x="23" y="258"/>
                    <a:pt x="24" y="257"/>
                    <a:pt x="23" y="257"/>
                  </a:cubicBezTo>
                  <a:cubicBezTo>
                    <a:pt x="22" y="258"/>
                    <a:pt x="23" y="259"/>
                    <a:pt x="22" y="260"/>
                  </a:cubicBezTo>
                  <a:cubicBezTo>
                    <a:pt x="21" y="261"/>
                    <a:pt x="20" y="263"/>
                    <a:pt x="19" y="263"/>
                  </a:cubicBezTo>
                  <a:cubicBezTo>
                    <a:pt x="18" y="265"/>
                    <a:pt x="17" y="266"/>
                    <a:pt x="16" y="267"/>
                  </a:cubicBezTo>
                  <a:cubicBezTo>
                    <a:pt x="17" y="266"/>
                    <a:pt x="16" y="266"/>
                    <a:pt x="16" y="266"/>
                  </a:cubicBezTo>
                  <a:cubicBezTo>
                    <a:pt x="16" y="267"/>
                    <a:pt x="14" y="268"/>
                    <a:pt x="15" y="268"/>
                  </a:cubicBezTo>
                  <a:cubicBezTo>
                    <a:pt x="14" y="270"/>
                    <a:pt x="14" y="268"/>
                    <a:pt x="14" y="269"/>
                  </a:cubicBezTo>
                  <a:cubicBezTo>
                    <a:pt x="13" y="269"/>
                    <a:pt x="13" y="270"/>
                    <a:pt x="12" y="270"/>
                  </a:cubicBezTo>
                  <a:cubicBezTo>
                    <a:pt x="13" y="271"/>
                    <a:pt x="13" y="270"/>
                    <a:pt x="14" y="269"/>
                  </a:cubicBezTo>
                  <a:cubicBezTo>
                    <a:pt x="14" y="270"/>
                    <a:pt x="13" y="270"/>
                    <a:pt x="13" y="271"/>
                  </a:cubicBezTo>
                  <a:cubicBezTo>
                    <a:pt x="13" y="272"/>
                    <a:pt x="12" y="272"/>
                    <a:pt x="12" y="273"/>
                  </a:cubicBezTo>
                  <a:cubicBezTo>
                    <a:pt x="12" y="273"/>
                    <a:pt x="10" y="275"/>
                    <a:pt x="11" y="274"/>
                  </a:cubicBezTo>
                  <a:cubicBezTo>
                    <a:pt x="11" y="273"/>
                    <a:pt x="12" y="273"/>
                    <a:pt x="12" y="271"/>
                  </a:cubicBezTo>
                  <a:cubicBezTo>
                    <a:pt x="11" y="273"/>
                    <a:pt x="11" y="272"/>
                    <a:pt x="10" y="272"/>
                  </a:cubicBezTo>
                  <a:cubicBezTo>
                    <a:pt x="10" y="274"/>
                    <a:pt x="9" y="274"/>
                    <a:pt x="8" y="276"/>
                  </a:cubicBezTo>
                  <a:cubicBezTo>
                    <a:pt x="8" y="275"/>
                    <a:pt x="9" y="274"/>
                    <a:pt x="9" y="273"/>
                  </a:cubicBezTo>
                  <a:cubicBezTo>
                    <a:pt x="10" y="273"/>
                    <a:pt x="10" y="272"/>
                    <a:pt x="11" y="270"/>
                  </a:cubicBezTo>
                  <a:cubicBezTo>
                    <a:pt x="11" y="271"/>
                    <a:pt x="11" y="270"/>
                    <a:pt x="11" y="270"/>
                  </a:cubicBezTo>
                  <a:cubicBezTo>
                    <a:pt x="12" y="270"/>
                    <a:pt x="13" y="266"/>
                    <a:pt x="14" y="265"/>
                  </a:cubicBezTo>
                  <a:cubicBezTo>
                    <a:pt x="14" y="264"/>
                    <a:pt x="14" y="265"/>
                    <a:pt x="15" y="264"/>
                  </a:cubicBezTo>
                  <a:cubicBezTo>
                    <a:pt x="15" y="262"/>
                    <a:pt x="17" y="260"/>
                    <a:pt x="17" y="260"/>
                  </a:cubicBezTo>
                  <a:cubicBezTo>
                    <a:pt x="17" y="261"/>
                    <a:pt x="16" y="261"/>
                    <a:pt x="16" y="262"/>
                  </a:cubicBezTo>
                  <a:cubicBezTo>
                    <a:pt x="16" y="262"/>
                    <a:pt x="15" y="265"/>
                    <a:pt x="16" y="264"/>
                  </a:cubicBezTo>
                  <a:cubicBezTo>
                    <a:pt x="17" y="263"/>
                    <a:pt x="16" y="264"/>
                    <a:pt x="17" y="262"/>
                  </a:cubicBezTo>
                  <a:cubicBezTo>
                    <a:pt x="17" y="262"/>
                    <a:pt x="18" y="260"/>
                    <a:pt x="18" y="260"/>
                  </a:cubicBezTo>
                  <a:cubicBezTo>
                    <a:pt x="19" y="259"/>
                    <a:pt x="18" y="261"/>
                    <a:pt x="19" y="260"/>
                  </a:cubicBezTo>
                  <a:cubicBezTo>
                    <a:pt x="19" y="259"/>
                    <a:pt x="20" y="257"/>
                    <a:pt x="20" y="256"/>
                  </a:cubicBezTo>
                  <a:cubicBezTo>
                    <a:pt x="20" y="256"/>
                    <a:pt x="20" y="256"/>
                    <a:pt x="20" y="255"/>
                  </a:cubicBezTo>
                  <a:cubicBezTo>
                    <a:pt x="21" y="253"/>
                    <a:pt x="22" y="251"/>
                    <a:pt x="23" y="250"/>
                  </a:cubicBezTo>
                  <a:cubicBezTo>
                    <a:pt x="24" y="250"/>
                    <a:pt x="22" y="252"/>
                    <a:pt x="23" y="251"/>
                  </a:cubicBezTo>
                  <a:cubicBezTo>
                    <a:pt x="24" y="250"/>
                    <a:pt x="24" y="250"/>
                    <a:pt x="25" y="248"/>
                  </a:cubicBezTo>
                  <a:cubicBezTo>
                    <a:pt x="26" y="248"/>
                    <a:pt x="28" y="246"/>
                    <a:pt x="28" y="244"/>
                  </a:cubicBezTo>
                  <a:cubicBezTo>
                    <a:pt x="29" y="243"/>
                    <a:pt x="29" y="245"/>
                    <a:pt x="30" y="244"/>
                  </a:cubicBezTo>
                  <a:cubicBezTo>
                    <a:pt x="29" y="243"/>
                    <a:pt x="31" y="242"/>
                    <a:pt x="31" y="241"/>
                  </a:cubicBezTo>
                  <a:cubicBezTo>
                    <a:pt x="31" y="241"/>
                    <a:pt x="31" y="240"/>
                    <a:pt x="32" y="239"/>
                  </a:cubicBezTo>
                  <a:cubicBezTo>
                    <a:pt x="32" y="240"/>
                    <a:pt x="32" y="241"/>
                    <a:pt x="32" y="240"/>
                  </a:cubicBezTo>
                  <a:cubicBezTo>
                    <a:pt x="32" y="239"/>
                    <a:pt x="33" y="239"/>
                    <a:pt x="33" y="238"/>
                  </a:cubicBezTo>
                  <a:cubicBezTo>
                    <a:pt x="34" y="238"/>
                    <a:pt x="33" y="239"/>
                    <a:pt x="34" y="238"/>
                  </a:cubicBezTo>
                  <a:cubicBezTo>
                    <a:pt x="34" y="237"/>
                    <a:pt x="35" y="236"/>
                    <a:pt x="36" y="235"/>
                  </a:cubicBezTo>
                  <a:cubicBezTo>
                    <a:pt x="35" y="236"/>
                    <a:pt x="34" y="236"/>
                    <a:pt x="33" y="237"/>
                  </a:cubicBezTo>
                  <a:cubicBezTo>
                    <a:pt x="34" y="235"/>
                    <a:pt x="36" y="234"/>
                    <a:pt x="37" y="232"/>
                  </a:cubicBezTo>
                  <a:cubicBezTo>
                    <a:pt x="36" y="234"/>
                    <a:pt x="34" y="236"/>
                    <a:pt x="32" y="238"/>
                  </a:cubicBezTo>
                  <a:cubicBezTo>
                    <a:pt x="33" y="238"/>
                    <a:pt x="33" y="237"/>
                    <a:pt x="33" y="238"/>
                  </a:cubicBezTo>
                  <a:cubicBezTo>
                    <a:pt x="32" y="239"/>
                    <a:pt x="32" y="238"/>
                    <a:pt x="31" y="239"/>
                  </a:cubicBezTo>
                  <a:cubicBezTo>
                    <a:pt x="31" y="239"/>
                    <a:pt x="31" y="238"/>
                    <a:pt x="31" y="238"/>
                  </a:cubicBezTo>
                  <a:cubicBezTo>
                    <a:pt x="33" y="236"/>
                    <a:pt x="36" y="234"/>
                    <a:pt x="36" y="231"/>
                  </a:cubicBezTo>
                  <a:cubicBezTo>
                    <a:pt x="36" y="232"/>
                    <a:pt x="37" y="231"/>
                    <a:pt x="37" y="230"/>
                  </a:cubicBezTo>
                  <a:cubicBezTo>
                    <a:pt x="38" y="229"/>
                    <a:pt x="37" y="231"/>
                    <a:pt x="38" y="231"/>
                  </a:cubicBezTo>
                  <a:cubicBezTo>
                    <a:pt x="38" y="230"/>
                    <a:pt x="39" y="229"/>
                    <a:pt x="39" y="228"/>
                  </a:cubicBezTo>
                  <a:cubicBezTo>
                    <a:pt x="39" y="229"/>
                    <a:pt x="38" y="231"/>
                    <a:pt x="38" y="229"/>
                  </a:cubicBezTo>
                  <a:cubicBezTo>
                    <a:pt x="38" y="228"/>
                    <a:pt x="39" y="228"/>
                    <a:pt x="39" y="227"/>
                  </a:cubicBezTo>
                  <a:cubicBezTo>
                    <a:pt x="39" y="226"/>
                    <a:pt x="39" y="227"/>
                    <a:pt x="40" y="225"/>
                  </a:cubicBezTo>
                  <a:cubicBezTo>
                    <a:pt x="39" y="226"/>
                    <a:pt x="39" y="225"/>
                    <a:pt x="39" y="225"/>
                  </a:cubicBezTo>
                  <a:cubicBezTo>
                    <a:pt x="41" y="224"/>
                    <a:pt x="40" y="223"/>
                    <a:pt x="40" y="222"/>
                  </a:cubicBezTo>
                  <a:cubicBezTo>
                    <a:pt x="41" y="222"/>
                    <a:pt x="40" y="224"/>
                    <a:pt x="41" y="223"/>
                  </a:cubicBezTo>
                  <a:cubicBezTo>
                    <a:pt x="42" y="222"/>
                    <a:pt x="43" y="221"/>
                    <a:pt x="44" y="219"/>
                  </a:cubicBezTo>
                  <a:cubicBezTo>
                    <a:pt x="43" y="220"/>
                    <a:pt x="43" y="221"/>
                    <a:pt x="44" y="221"/>
                  </a:cubicBezTo>
                  <a:cubicBezTo>
                    <a:pt x="44" y="219"/>
                    <a:pt x="44" y="220"/>
                    <a:pt x="45" y="219"/>
                  </a:cubicBezTo>
                  <a:cubicBezTo>
                    <a:pt x="45" y="219"/>
                    <a:pt x="46" y="218"/>
                    <a:pt x="47" y="217"/>
                  </a:cubicBezTo>
                  <a:cubicBezTo>
                    <a:pt x="48" y="216"/>
                    <a:pt x="48" y="215"/>
                    <a:pt x="48" y="214"/>
                  </a:cubicBezTo>
                  <a:cubicBezTo>
                    <a:pt x="49" y="213"/>
                    <a:pt x="49" y="214"/>
                    <a:pt x="50" y="214"/>
                  </a:cubicBezTo>
                  <a:cubicBezTo>
                    <a:pt x="50" y="213"/>
                    <a:pt x="52" y="211"/>
                    <a:pt x="51" y="210"/>
                  </a:cubicBezTo>
                  <a:cubicBezTo>
                    <a:pt x="52" y="210"/>
                    <a:pt x="53" y="210"/>
                    <a:pt x="53" y="209"/>
                  </a:cubicBezTo>
                  <a:cubicBezTo>
                    <a:pt x="52" y="208"/>
                    <a:pt x="49" y="213"/>
                    <a:pt x="48" y="213"/>
                  </a:cubicBezTo>
                  <a:cubicBezTo>
                    <a:pt x="52" y="209"/>
                    <a:pt x="52" y="209"/>
                    <a:pt x="52" y="209"/>
                  </a:cubicBezTo>
                  <a:cubicBezTo>
                    <a:pt x="50" y="209"/>
                    <a:pt x="51" y="207"/>
                    <a:pt x="51" y="206"/>
                  </a:cubicBezTo>
                  <a:cubicBezTo>
                    <a:pt x="52" y="205"/>
                    <a:pt x="54" y="202"/>
                    <a:pt x="56" y="199"/>
                  </a:cubicBezTo>
                  <a:cubicBezTo>
                    <a:pt x="55" y="201"/>
                    <a:pt x="55" y="201"/>
                    <a:pt x="54" y="203"/>
                  </a:cubicBezTo>
                  <a:cubicBezTo>
                    <a:pt x="57" y="201"/>
                    <a:pt x="59" y="199"/>
                    <a:pt x="60" y="196"/>
                  </a:cubicBezTo>
                  <a:cubicBezTo>
                    <a:pt x="63" y="194"/>
                    <a:pt x="64" y="191"/>
                    <a:pt x="67" y="190"/>
                  </a:cubicBezTo>
                  <a:cubicBezTo>
                    <a:pt x="67" y="189"/>
                    <a:pt x="68" y="189"/>
                    <a:pt x="68" y="188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1" y="184"/>
                    <a:pt x="75" y="181"/>
                    <a:pt x="77" y="179"/>
                  </a:cubicBezTo>
                  <a:cubicBezTo>
                    <a:pt x="77" y="179"/>
                    <a:pt x="76" y="180"/>
                    <a:pt x="76" y="179"/>
                  </a:cubicBezTo>
                  <a:cubicBezTo>
                    <a:pt x="77" y="179"/>
                    <a:pt x="77" y="177"/>
                    <a:pt x="77" y="178"/>
                  </a:cubicBezTo>
                  <a:cubicBezTo>
                    <a:pt x="77" y="178"/>
                    <a:pt x="77" y="179"/>
                    <a:pt x="78" y="178"/>
                  </a:cubicBezTo>
                  <a:cubicBezTo>
                    <a:pt x="78" y="177"/>
                    <a:pt x="81" y="175"/>
                    <a:pt x="82" y="174"/>
                  </a:cubicBezTo>
                  <a:cubicBezTo>
                    <a:pt x="81" y="175"/>
                    <a:pt x="80" y="176"/>
                    <a:pt x="81" y="176"/>
                  </a:cubicBezTo>
                  <a:cubicBezTo>
                    <a:pt x="82" y="175"/>
                    <a:pt x="83" y="174"/>
                    <a:pt x="84" y="173"/>
                  </a:cubicBezTo>
                  <a:cubicBezTo>
                    <a:pt x="84" y="172"/>
                    <a:pt x="83" y="172"/>
                    <a:pt x="83" y="171"/>
                  </a:cubicBezTo>
                  <a:cubicBezTo>
                    <a:pt x="84" y="172"/>
                    <a:pt x="86" y="172"/>
                    <a:pt x="88" y="168"/>
                  </a:cubicBezTo>
                  <a:cubicBezTo>
                    <a:pt x="87" y="169"/>
                    <a:pt x="87" y="168"/>
                    <a:pt x="87" y="169"/>
                  </a:cubicBezTo>
                  <a:cubicBezTo>
                    <a:pt x="88" y="167"/>
                    <a:pt x="89" y="166"/>
                    <a:pt x="91" y="163"/>
                  </a:cubicBezTo>
                  <a:cubicBezTo>
                    <a:pt x="93" y="163"/>
                    <a:pt x="94" y="159"/>
                    <a:pt x="97" y="158"/>
                  </a:cubicBezTo>
                  <a:cubicBezTo>
                    <a:pt x="97" y="157"/>
                    <a:pt x="98" y="157"/>
                    <a:pt x="98" y="156"/>
                  </a:cubicBezTo>
                  <a:cubicBezTo>
                    <a:pt x="98" y="156"/>
                    <a:pt x="98" y="156"/>
                    <a:pt x="98" y="156"/>
                  </a:cubicBezTo>
                  <a:cubicBezTo>
                    <a:pt x="100" y="155"/>
                    <a:pt x="100" y="153"/>
                    <a:pt x="103" y="151"/>
                  </a:cubicBezTo>
                  <a:cubicBezTo>
                    <a:pt x="102" y="152"/>
                    <a:pt x="100" y="154"/>
                    <a:pt x="100" y="155"/>
                  </a:cubicBezTo>
                  <a:cubicBezTo>
                    <a:pt x="102" y="153"/>
                    <a:pt x="107" y="148"/>
                    <a:pt x="106" y="150"/>
                  </a:cubicBezTo>
                  <a:cubicBezTo>
                    <a:pt x="108" y="148"/>
                    <a:pt x="110" y="145"/>
                    <a:pt x="112" y="143"/>
                  </a:cubicBezTo>
                  <a:cubicBezTo>
                    <a:pt x="114" y="142"/>
                    <a:pt x="114" y="143"/>
                    <a:pt x="115" y="142"/>
                  </a:cubicBezTo>
                  <a:cubicBezTo>
                    <a:pt x="115" y="142"/>
                    <a:pt x="114" y="143"/>
                    <a:pt x="114" y="143"/>
                  </a:cubicBezTo>
                  <a:cubicBezTo>
                    <a:pt x="115" y="143"/>
                    <a:pt x="115" y="143"/>
                    <a:pt x="115" y="142"/>
                  </a:cubicBezTo>
                  <a:cubicBezTo>
                    <a:pt x="116" y="142"/>
                    <a:pt x="115" y="142"/>
                    <a:pt x="116" y="140"/>
                  </a:cubicBezTo>
                  <a:cubicBezTo>
                    <a:pt x="117" y="140"/>
                    <a:pt x="116" y="142"/>
                    <a:pt x="116" y="142"/>
                  </a:cubicBezTo>
                  <a:cubicBezTo>
                    <a:pt x="118" y="141"/>
                    <a:pt x="117" y="140"/>
                    <a:pt x="119" y="139"/>
                  </a:cubicBezTo>
                  <a:cubicBezTo>
                    <a:pt x="118" y="140"/>
                    <a:pt x="118" y="140"/>
                    <a:pt x="119" y="139"/>
                  </a:cubicBezTo>
                  <a:cubicBezTo>
                    <a:pt x="120" y="138"/>
                    <a:pt x="119" y="138"/>
                    <a:pt x="120" y="138"/>
                  </a:cubicBezTo>
                  <a:cubicBezTo>
                    <a:pt x="121" y="137"/>
                    <a:pt x="121" y="136"/>
                    <a:pt x="121" y="136"/>
                  </a:cubicBezTo>
                  <a:cubicBezTo>
                    <a:pt x="122" y="136"/>
                    <a:pt x="120" y="138"/>
                    <a:pt x="121" y="137"/>
                  </a:cubicBezTo>
                  <a:cubicBezTo>
                    <a:pt x="122" y="137"/>
                    <a:pt x="122" y="135"/>
                    <a:pt x="123" y="134"/>
                  </a:cubicBezTo>
                  <a:cubicBezTo>
                    <a:pt x="122" y="135"/>
                    <a:pt x="121" y="136"/>
                    <a:pt x="121" y="135"/>
                  </a:cubicBezTo>
                  <a:cubicBezTo>
                    <a:pt x="123" y="133"/>
                    <a:pt x="125" y="132"/>
                    <a:pt x="127" y="130"/>
                  </a:cubicBezTo>
                  <a:cubicBezTo>
                    <a:pt x="127" y="130"/>
                    <a:pt x="126" y="130"/>
                    <a:pt x="127" y="130"/>
                  </a:cubicBezTo>
                  <a:cubicBezTo>
                    <a:pt x="128" y="129"/>
                    <a:pt x="126" y="131"/>
                    <a:pt x="128" y="130"/>
                  </a:cubicBezTo>
                  <a:cubicBezTo>
                    <a:pt x="128" y="129"/>
                    <a:pt x="130" y="129"/>
                    <a:pt x="131" y="128"/>
                  </a:cubicBezTo>
                  <a:cubicBezTo>
                    <a:pt x="130" y="128"/>
                    <a:pt x="128" y="129"/>
                    <a:pt x="129" y="128"/>
                  </a:cubicBezTo>
                  <a:cubicBezTo>
                    <a:pt x="130" y="127"/>
                    <a:pt x="130" y="127"/>
                    <a:pt x="131" y="127"/>
                  </a:cubicBezTo>
                  <a:cubicBezTo>
                    <a:pt x="132" y="125"/>
                    <a:pt x="132" y="125"/>
                    <a:pt x="132" y="125"/>
                  </a:cubicBezTo>
                  <a:cubicBezTo>
                    <a:pt x="134" y="124"/>
                    <a:pt x="135" y="122"/>
                    <a:pt x="137" y="121"/>
                  </a:cubicBezTo>
                  <a:cubicBezTo>
                    <a:pt x="137" y="123"/>
                    <a:pt x="137" y="121"/>
                    <a:pt x="136" y="122"/>
                  </a:cubicBezTo>
                  <a:cubicBezTo>
                    <a:pt x="136" y="123"/>
                    <a:pt x="137" y="122"/>
                    <a:pt x="137" y="122"/>
                  </a:cubicBezTo>
                  <a:cubicBezTo>
                    <a:pt x="138" y="121"/>
                    <a:pt x="140" y="119"/>
                    <a:pt x="142" y="117"/>
                  </a:cubicBezTo>
                  <a:cubicBezTo>
                    <a:pt x="143" y="117"/>
                    <a:pt x="142" y="118"/>
                    <a:pt x="143" y="117"/>
                  </a:cubicBezTo>
                  <a:cubicBezTo>
                    <a:pt x="144" y="116"/>
                    <a:pt x="144" y="116"/>
                    <a:pt x="145" y="115"/>
                  </a:cubicBezTo>
                  <a:cubicBezTo>
                    <a:pt x="146" y="114"/>
                    <a:pt x="146" y="115"/>
                    <a:pt x="146" y="115"/>
                  </a:cubicBezTo>
                  <a:cubicBezTo>
                    <a:pt x="147" y="115"/>
                    <a:pt x="148" y="114"/>
                    <a:pt x="148" y="113"/>
                  </a:cubicBezTo>
                  <a:cubicBezTo>
                    <a:pt x="148" y="114"/>
                    <a:pt x="149" y="114"/>
                    <a:pt x="149" y="113"/>
                  </a:cubicBezTo>
                  <a:cubicBezTo>
                    <a:pt x="147" y="115"/>
                    <a:pt x="144" y="117"/>
                    <a:pt x="142" y="119"/>
                  </a:cubicBezTo>
                  <a:cubicBezTo>
                    <a:pt x="142" y="119"/>
                    <a:pt x="141" y="120"/>
                    <a:pt x="142" y="120"/>
                  </a:cubicBezTo>
                  <a:cubicBezTo>
                    <a:pt x="145" y="118"/>
                    <a:pt x="151" y="114"/>
                    <a:pt x="152" y="111"/>
                  </a:cubicBezTo>
                  <a:cubicBezTo>
                    <a:pt x="153" y="110"/>
                    <a:pt x="152" y="111"/>
                    <a:pt x="153" y="111"/>
                  </a:cubicBezTo>
                  <a:cubicBezTo>
                    <a:pt x="154" y="110"/>
                    <a:pt x="155" y="109"/>
                    <a:pt x="156" y="108"/>
                  </a:cubicBezTo>
                  <a:cubicBezTo>
                    <a:pt x="156" y="107"/>
                    <a:pt x="157" y="107"/>
                    <a:pt x="157" y="107"/>
                  </a:cubicBezTo>
                  <a:cubicBezTo>
                    <a:pt x="156" y="107"/>
                    <a:pt x="155" y="108"/>
                    <a:pt x="154" y="109"/>
                  </a:cubicBezTo>
                  <a:cubicBezTo>
                    <a:pt x="155" y="109"/>
                    <a:pt x="155" y="108"/>
                    <a:pt x="155" y="109"/>
                  </a:cubicBezTo>
                  <a:cubicBezTo>
                    <a:pt x="154" y="109"/>
                    <a:pt x="154" y="110"/>
                    <a:pt x="153" y="110"/>
                  </a:cubicBezTo>
                  <a:cubicBezTo>
                    <a:pt x="154" y="109"/>
                    <a:pt x="152" y="110"/>
                    <a:pt x="153" y="109"/>
                  </a:cubicBezTo>
                  <a:cubicBezTo>
                    <a:pt x="154" y="108"/>
                    <a:pt x="153" y="109"/>
                    <a:pt x="154" y="108"/>
                  </a:cubicBezTo>
                  <a:cubicBezTo>
                    <a:pt x="155" y="106"/>
                    <a:pt x="159" y="106"/>
                    <a:pt x="158" y="105"/>
                  </a:cubicBezTo>
                  <a:cubicBezTo>
                    <a:pt x="158" y="104"/>
                    <a:pt x="159" y="104"/>
                    <a:pt x="159" y="104"/>
                  </a:cubicBezTo>
                  <a:cubicBezTo>
                    <a:pt x="160" y="103"/>
                    <a:pt x="160" y="104"/>
                    <a:pt x="161" y="103"/>
                  </a:cubicBezTo>
                  <a:cubicBezTo>
                    <a:pt x="161" y="103"/>
                    <a:pt x="160" y="103"/>
                    <a:pt x="161" y="103"/>
                  </a:cubicBezTo>
                  <a:cubicBezTo>
                    <a:pt x="162" y="102"/>
                    <a:pt x="163" y="101"/>
                    <a:pt x="164" y="100"/>
                  </a:cubicBezTo>
                  <a:cubicBezTo>
                    <a:pt x="163" y="100"/>
                    <a:pt x="166" y="99"/>
                    <a:pt x="165" y="99"/>
                  </a:cubicBezTo>
                  <a:cubicBezTo>
                    <a:pt x="164" y="100"/>
                    <a:pt x="162" y="101"/>
                    <a:pt x="161" y="101"/>
                  </a:cubicBezTo>
                  <a:cubicBezTo>
                    <a:pt x="163" y="100"/>
                    <a:pt x="163" y="99"/>
                    <a:pt x="165" y="98"/>
                  </a:cubicBezTo>
                  <a:cubicBezTo>
                    <a:pt x="165" y="98"/>
                    <a:pt x="164" y="99"/>
                    <a:pt x="165" y="99"/>
                  </a:cubicBezTo>
                  <a:cubicBezTo>
                    <a:pt x="166" y="98"/>
                    <a:pt x="166" y="98"/>
                    <a:pt x="166" y="98"/>
                  </a:cubicBezTo>
                  <a:cubicBezTo>
                    <a:pt x="166" y="98"/>
                    <a:pt x="166" y="97"/>
                    <a:pt x="166" y="97"/>
                  </a:cubicBezTo>
                  <a:cubicBezTo>
                    <a:pt x="165" y="98"/>
                    <a:pt x="163" y="98"/>
                    <a:pt x="162" y="100"/>
                  </a:cubicBezTo>
                  <a:cubicBezTo>
                    <a:pt x="161" y="100"/>
                    <a:pt x="162" y="100"/>
                    <a:pt x="161" y="100"/>
                  </a:cubicBezTo>
                  <a:cubicBezTo>
                    <a:pt x="159" y="102"/>
                    <a:pt x="158" y="104"/>
                    <a:pt x="156" y="105"/>
                  </a:cubicBezTo>
                  <a:cubicBezTo>
                    <a:pt x="155" y="105"/>
                    <a:pt x="157" y="103"/>
                    <a:pt x="156" y="104"/>
                  </a:cubicBezTo>
                  <a:cubicBezTo>
                    <a:pt x="155" y="105"/>
                    <a:pt x="155" y="105"/>
                    <a:pt x="154" y="106"/>
                  </a:cubicBezTo>
                  <a:cubicBezTo>
                    <a:pt x="153" y="106"/>
                    <a:pt x="156" y="104"/>
                    <a:pt x="154" y="105"/>
                  </a:cubicBezTo>
                  <a:cubicBezTo>
                    <a:pt x="154" y="106"/>
                    <a:pt x="153" y="106"/>
                    <a:pt x="153" y="107"/>
                  </a:cubicBezTo>
                  <a:cubicBezTo>
                    <a:pt x="151" y="108"/>
                    <a:pt x="154" y="106"/>
                    <a:pt x="152" y="106"/>
                  </a:cubicBezTo>
                  <a:cubicBezTo>
                    <a:pt x="151" y="108"/>
                    <a:pt x="150" y="108"/>
                    <a:pt x="151" y="108"/>
                  </a:cubicBezTo>
                  <a:cubicBezTo>
                    <a:pt x="149" y="109"/>
                    <a:pt x="148" y="110"/>
                    <a:pt x="148" y="110"/>
                  </a:cubicBezTo>
                  <a:cubicBezTo>
                    <a:pt x="148" y="111"/>
                    <a:pt x="148" y="111"/>
                    <a:pt x="147" y="111"/>
                  </a:cubicBezTo>
                  <a:cubicBezTo>
                    <a:pt x="147" y="112"/>
                    <a:pt x="147" y="110"/>
                    <a:pt x="146" y="112"/>
                  </a:cubicBezTo>
                  <a:cubicBezTo>
                    <a:pt x="145" y="112"/>
                    <a:pt x="146" y="113"/>
                    <a:pt x="146" y="113"/>
                  </a:cubicBezTo>
                  <a:cubicBezTo>
                    <a:pt x="145" y="114"/>
                    <a:pt x="143" y="116"/>
                    <a:pt x="142" y="115"/>
                  </a:cubicBezTo>
                  <a:cubicBezTo>
                    <a:pt x="143" y="115"/>
                    <a:pt x="144" y="114"/>
                    <a:pt x="145" y="113"/>
                  </a:cubicBezTo>
                  <a:cubicBezTo>
                    <a:pt x="142" y="114"/>
                    <a:pt x="140" y="118"/>
                    <a:pt x="139" y="116"/>
                  </a:cubicBezTo>
                  <a:cubicBezTo>
                    <a:pt x="138" y="118"/>
                    <a:pt x="137" y="118"/>
                    <a:pt x="136" y="120"/>
                  </a:cubicBezTo>
                  <a:cubicBezTo>
                    <a:pt x="137" y="119"/>
                    <a:pt x="138" y="119"/>
                    <a:pt x="139" y="117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8" y="118"/>
                    <a:pt x="137" y="120"/>
                    <a:pt x="135" y="121"/>
                  </a:cubicBezTo>
                  <a:cubicBezTo>
                    <a:pt x="135" y="120"/>
                    <a:pt x="136" y="119"/>
                    <a:pt x="135" y="120"/>
                  </a:cubicBezTo>
                  <a:cubicBezTo>
                    <a:pt x="134" y="122"/>
                    <a:pt x="131" y="123"/>
                    <a:pt x="130" y="124"/>
                  </a:cubicBezTo>
                  <a:cubicBezTo>
                    <a:pt x="130" y="124"/>
                    <a:pt x="129" y="126"/>
                    <a:pt x="129" y="126"/>
                  </a:cubicBezTo>
                  <a:cubicBezTo>
                    <a:pt x="129" y="126"/>
                    <a:pt x="129" y="126"/>
                    <a:pt x="129" y="127"/>
                  </a:cubicBezTo>
                  <a:cubicBezTo>
                    <a:pt x="128" y="126"/>
                    <a:pt x="127" y="128"/>
                    <a:pt x="127" y="126"/>
                  </a:cubicBezTo>
                  <a:cubicBezTo>
                    <a:pt x="126" y="127"/>
                    <a:pt x="126" y="128"/>
                    <a:pt x="127" y="128"/>
                  </a:cubicBezTo>
                  <a:cubicBezTo>
                    <a:pt x="125" y="129"/>
                    <a:pt x="122" y="133"/>
                    <a:pt x="123" y="131"/>
                  </a:cubicBezTo>
                  <a:cubicBezTo>
                    <a:pt x="122" y="131"/>
                    <a:pt x="121" y="133"/>
                    <a:pt x="121" y="132"/>
                  </a:cubicBezTo>
                  <a:cubicBezTo>
                    <a:pt x="121" y="132"/>
                    <a:pt x="122" y="132"/>
                    <a:pt x="122" y="131"/>
                  </a:cubicBezTo>
                  <a:cubicBezTo>
                    <a:pt x="121" y="131"/>
                    <a:pt x="121" y="132"/>
                    <a:pt x="119" y="133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20" y="132"/>
                    <a:pt x="121" y="131"/>
                    <a:pt x="121" y="131"/>
                  </a:cubicBezTo>
                  <a:cubicBezTo>
                    <a:pt x="121" y="131"/>
                    <a:pt x="122" y="130"/>
                    <a:pt x="122" y="130"/>
                  </a:cubicBezTo>
                  <a:cubicBezTo>
                    <a:pt x="120" y="131"/>
                    <a:pt x="118" y="133"/>
                    <a:pt x="118" y="134"/>
                  </a:cubicBezTo>
                  <a:cubicBezTo>
                    <a:pt x="116" y="135"/>
                    <a:pt x="115" y="137"/>
                    <a:pt x="113" y="139"/>
                  </a:cubicBezTo>
                  <a:cubicBezTo>
                    <a:pt x="114" y="139"/>
                    <a:pt x="114" y="139"/>
                    <a:pt x="114" y="140"/>
                  </a:cubicBezTo>
                  <a:cubicBezTo>
                    <a:pt x="113" y="139"/>
                    <a:pt x="113" y="140"/>
                    <a:pt x="111" y="142"/>
                  </a:cubicBezTo>
                  <a:cubicBezTo>
                    <a:pt x="111" y="141"/>
                    <a:pt x="113" y="139"/>
                    <a:pt x="112" y="139"/>
                  </a:cubicBezTo>
                  <a:cubicBezTo>
                    <a:pt x="110" y="141"/>
                    <a:pt x="108" y="143"/>
                    <a:pt x="106" y="145"/>
                  </a:cubicBezTo>
                  <a:cubicBezTo>
                    <a:pt x="104" y="146"/>
                    <a:pt x="101" y="150"/>
                    <a:pt x="99" y="151"/>
                  </a:cubicBezTo>
                  <a:cubicBezTo>
                    <a:pt x="100" y="150"/>
                    <a:pt x="100" y="150"/>
                    <a:pt x="100" y="150"/>
                  </a:cubicBezTo>
                  <a:cubicBezTo>
                    <a:pt x="99" y="151"/>
                    <a:pt x="100" y="149"/>
                    <a:pt x="98" y="150"/>
                  </a:cubicBezTo>
                  <a:cubicBezTo>
                    <a:pt x="98" y="151"/>
                    <a:pt x="99" y="151"/>
                    <a:pt x="99" y="151"/>
                  </a:cubicBezTo>
                  <a:cubicBezTo>
                    <a:pt x="98" y="153"/>
                    <a:pt x="96" y="154"/>
                    <a:pt x="95" y="155"/>
                  </a:cubicBezTo>
                  <a:cubicBezTo>
                    <a:pt x="96" y="155"/>
                    <a:pt x="97" y="154"/>
                    <a:pt x="97" y="155"/>
                  </a:cubicBezTo>
                  <a:cubicBezTo>
                    <a:pt x="96" y="156"/>
                    <a:pt x="95" y="157"/>
                    <a:pt x="94" y="158"/>
                  </a:cubicBezTo>
                  <a:cubicBezTo>
                    <a:pt x="94" y="157"/>
                    <a:pt x="93" y="158"/>
                    <a:pt x="93" y="157"/>
                  </a:cubicBezTo>
                  <a:cubicBezTo>
                    <a:pt x="95" y="157"/>
                    <a:pt x="95" y="156"/>
                    <a:pt x="96" y="155"/>
                  </a:cubicBezTo>
                  <a:cubicBezTo>
                    <a:pt x="95" y="156"/>
                    <a:pt x="95" y="157"/>
                    <a:pt x="95" y="156"/>
                  </a:cubicBezTo>
                  <a:cubicBezTo>
                    <a:pt x="93" y="157"/>
                    <a:pt x="92" y="159"/>
                    <a:pt x="90" y="160"/>
                  </a:cubicBezTo>
                  <a:cubicBezTo>
                    <a:pt x="91" y="159"/>
                    <a:pt x="90" y="159"/>
                    <a:pt x="89" y="160"/>
                  </a:cubicBezTo>
                  <a:cubicBezTo>
                    <a:pt x="89" y="159"/>
                    <a:pt x="90" y="159"/>
                    <a:pt x="91" y="158"/>
                  </a:cubicBezTo>
                  <a:cubicBezTo>
                    <a:pt x="90" y="158"/>
                    <a:pt x="88" y="159"/>
                    <a:pt x="87" y="161"/>
                  </a:cubicBezTo>
                  <a:cubicBezTo>
                    <a:pt x="88" y="161"/>
                    <a:pt x="88" y="161"/>
                    <a:pt x="88" y="162"/>
                  </a:cubicBezTo>
                  <a:cubicBezTo>
                    <a:pt x="89" y="161"/>
                    <a:pt x="88" y="160"/>
                    <a:pt x="90" y="159"/>
                  </a:cubicBezTo>
                  <a:cubicBezTo>
                    <a:pt x="90" y="160"/>
                    <a:pt x="89" y="161"/>
                    <a:pt x="89" y="162"/>
                  </a:cubicBezTo>
                  <a:cubicBezTo>
                    <a:pt x="86" y="164"/>
                    <a:pt x="83" y="167"/>
                    <a:pt x="82" y="169"/>
                  </a:cubicBezTo>
                  <a:cubicBezTo>
                    <a:pt x="81" y="170"/>
                    <a:pt x="81" y="169"/>
                    <a:pt x="80" y="170"/>
                  </a:cubicBezTo>
                  <a:cubicBezTo>
                    <a:pt x="80" y="170"/>
                    <a:pt x="80" y="170"/>
                    <a:pt x="80" y="171"/>
                  </a:cubicBezTo>
                  <a:cubicBezTo>
                    <a:pt x="79" y="171"/>
                    <a:pt x="80" y="171"/>
                    <a:pt x="79" y="172"/>
                  </a:cubicBezTo>
                  <a:cubicBezTo>
                    <a:pt x="78" y="172"/>
                    <a:pt x="74" y="177"/>
                    <a:pt x="73" y="178"/>
                  </a:cubicBezTo>
                  <a:cubicBezTo>
                    <a:pt x="72" y="180"/>
                    <a:pt x="74" y="177"/>
                    <a:pt x="73" y="178"/>
                  </a:cubicBezTo>
                  <a:cubicBezTo>
                    <a:pt x="73" y="178"/>
                    <a:pt x="72" y="179"/>
                    <a:pt x="72" y="179"/>
                  </a:cubicBezTo>
                  <a:cubicBezTo>
                    <a:pt x="71" y="180"/>
                    <a:pt x="71" y="180"/>
                    <a:pt x="70" y="181"/>
                  </a:cubicBezTo>
                  <a:cubicBezTo>
                    <a:pt x="70" y="181"/>
                    <a:pt x="70" y="181"/>
                    <a:pt x="70" y="182"/>
                  </a:cubicBezTo>
                  <a:cubicBezTo>
                    <a:pt x="69" y="182"/>
                    <a:pt x="69" y="183"/>
                    <a:pt x="68" y="183"/>
                  </a:cubicBezTo>
                  <a:cubicBezTo>
                    <a:pt x="68" y="183"/>
                    <a:pt x="68" y="183"/>
                    <a:pt x="68" y="183"/>
                  </a:cubicBezTo>
                  <a:cubicBezTo>
                    <a:pt x="66" y="184"/>
                    <a:pt x="66" y="184"/>
                    <a:pt x="66" y="184"/>
                  </a:cubicBezTo>
                  <a:cubicBezTo>
                    <a:pt x="67" y="184"/>
                    <a:pt x="67" y="184"/>
                    <a:pt x="68" y="183"/>
                  </a:cubicBezTo>
                  <a:cubicBezTo>
                    <a:pt x="67" y="185"/>
                    <a:pt x="66" y="185"/>
                    <a:pt x="66" y="186"/>
                  </a:cubicBezTo>
                  <a:cubicBezTo>
                    <a:pt x="66" y="185"/>
                    <a:pt x="64" y="188"/>
                    <a:pt x="64" y="187"/>
                  </a:cubicBezTo>
                  <a:cubicBezTo>
                    <a:pt x="62" y="190"/>
                    <a:pt x="59" y="193"/>
                    <a:pt x="57" y="195"/>
                  </a:cubicBezTo>
                  <a:cubicBezTo>
                    <a:pt x="56" y="197"/>
                    <a:pt x="56" y="196"/>
                    <a:pt x="56" y="197"/>
                  </a:cubicBezTo>
                  <a:cubicBezTo>
                    <a:pt x="54" y="199"/>
                    <a:pt x="52" y="202"/>
                    <a:pt x="51" y="202"/>
                  </a:cubicBezTo>
                  <a:cubicBezTo>
                    <a:pt x="50" y="204"/>
                    <a:pt x="48" y="206"/>
                    <a:pt x="47" y="206"/>
                  </a:cubicBezTo>
                  <a:cubicBezTo>
                    <a:pt x="47" y="206"/>
                    <a:pt x="48" y="204"/>
                    <a:pt x="48" y="205"/>
                  </a:cubicBezTo>
                  <a:cubicBezTo>
                    <a:pt x="47" y="205"/>
                    <a:pt x="47" y="206"/>
                    <a:pt x="46" y="207"/>
                  </a:cubicBezTo>
                  <a:cubicBezTo>
                    <a:pt x="46" y="207"/>
                    <a:pt x="47" y="207"/>
                    <a:pt x="46" y="207"/>
                  </a:cubicBezTo>
                  <a:cubicBezTo>
                    <a:pt x="45" y="208"/>
                    <a:pt x="45" y="210"/>
                    <a:pt x="44" y="211"/>
                  </a:cubicBezTo>
                  <a:cubicBezTo>
                    <a:pt x="46" y="208"/>
                    <a:pt x="45" y="207"/>
                    <a:pt x="47" y="205"/>
                  </a:cubicBezTo>
                  <a:cubicBezTo>
                    <a:pt x="48" y="204"/>
                    <a:pt x="49" y="202"/>
                    <a:pt x="50" y="201"/>
                  </a:cubicBezTo>
                  <a:cubicBezTo>
                    <a:pt x="51" y="200"/>
                    <a:pt x="51" y="201"/>
                    <a:pt x="52" y="200"/>
                  </a:cubicBezTo>
                  <a:cubicBezTo>
                    <a:pt x="52" y="200"/>
                    <a:pt x="50" y="201"/>
                    <a:pt x="51" y="201"/>
                  </a:cubicBezTo>
                  <a:cubicBezTo>
                    <a:pt x="53" y="198"/>
                    <a:pt x="56" y="195"/>
                    <a:pt x="56" y="194"/>
                  </a:cubicBezTo>
                  <a:cubicBezTo>
                    <a:pt x="57" y="193"/>
                    <a:pt x="56" y="194"/>
                    <a:pt x="57" y="193"/>
                  </a:cubicBezTo>
                  <a:cubicBezTo>
                    <a:pt x="58" y="192"/>
                    <a:pt x="60" y="190"/>
                    <a:pt x="61" y="189"/>
                  </a:cubicBezTo>
                  <a:cubicBezTo>
                    <a:pt x="60" y="190"/>
                    <a:pt x="60" y="191"/>
                    <a:pt x="59" y="192"/>
                  </a:cubicBezTo>
                  <a:cubicBezTo>
                    <a:pt x="58" y="192"/>
                    <a:pt x="56" y="194"/>
                    <a:pt x="57" y="195"/>
                  </a:cubicBezTo>
                  <a:cubicBezTo>
                    <a:pt x="59" y="193"/>
                    <a:pt x="60" y="191"/>
                    <a:pt x="61" y="190"/>
                  </a:cubicBezTo>
                  <a:cubicBezTo>
                    <a:pt x="62" y="189"/>
                    <a:pt x="62" y="189"/>
                    <a:pt x="62" y="189"/>
                  </a:cubicBezTo>
                  <a:cubicBezTo>
                    <a:pt x="61" y="189"/>
                    <a:pt x="60" y="191"/>
                    <a:pt x="60" y="190"/>
                  </a:cubicBezTo>
                  <a:cubicBezTo>
                    <a:pt x="61" y="190"/>
                    <a:pt x="61" y="189"/>
                    <a:pt x="61" y="188"/>
                  </a:cubicBezTo>
                  <a:cubicBezTo>
                    <a:pt x="64" y="186"/>
                    <a:pt x="63" y="185"/>
                    <a:pt x="65" y="183"/>
                  </a:cubicBezTo>
                  <a:cubicBezTo>
                    <a:pt x="65" y="184"/>
                    <a:pt x="63" y="185"/>
                    <a:pt x="64" y="185"/>
                  </a:cubicBezTo>
                  <a:cubicBezTo>
                    <a:pt x="65" y="183"/>
                    <a:pt x="67" y="182"/>
                    <a:pt x="68" y="180"/>
                  </a:cubicBezTo>
                  <a:cubicBezTo>
                    <a:pt x="69" y="179"/>
                    <a:pt x="69" y="180"/>
                    <a:pt x="69" y="180"/>
                  </a:cubicBezTo>
                  <a:cubicBezTo>
                    <a:pt x="70" y="179"/>
                    <a:pt x="71" y="177"/>
                    <a:pt x="71" y="177"/>
                  </a:cubicBezTo>
                  <a:cubicBezTo>
                    <a:pt x="72" y="177"/>
                    <a:pt x="70" y="179"/>
                    <a:pt x="71" y="179"/>
                  </a:cubicBezTo>
                  <a:cubicBezTo>
                    <a:pt x="71" y="179"/>
                    <a:pt x="72" y="178"/>
                    <a:pt x="72" y="177"/>
                  </a:cubicBezTo>
                  <a:cubicBezTo>
                    <a:pt x="72" y="177"/>
                    <a:pt x="73" y="175"/>
                    <a:pt x="74" y="175"/>
                  </a:cubicBezTo>
                  <a:cubicBezTo>
                    <a:pt x="73" y="175"/>
                    <a:pt x="74" y="174"/>
                    <a:pt x="74" y="174"/>
                  </a:cubicBezTo>
                  <a:cubicBezTo>
                    <a:pt x="74" y="174"/>
                    <a:pt x="74" y="174"/>
                    <a:pt x="74" y="173"/>
                  </a:cubicBezTo>
                  <a:cubicBezTo>
                    <a:pt x="75" y="172"/>
                    <a:pt x="74" y="174"/>
                    <a:pt x="75" y="174"/>
                  </a:cubicBezTo>
                  <a:cubicBezTo>
                    <a:pt x="77" y="172"/>
                    <a:pt x="77" y="170"/>
                    <a:pt x="78" y="169"/>
                  </a:cubicBezTo>
                  <a:cubicBezTo>
                    <a:pt x="77" y="170"/>
                    <a:pt x="77" y="171"/>
                    <a:pt x="78" y="170"/>
                  </a:cubicBezTo>
                  <a:cubicBezTo>
                    <a:pt x="80" y="169"/>
                    <a:pt x="80" y="166"/>
                    <a:pt x="81" y="166"/>
                  </a:cubicBezTo>
                  <a:cubicBezTo>
                    <a:pt x="80" y="166"/>
                    <a:pt x="81" y="166"/>
                    <a:pt x="81" y="166"/>
                  </a:cubicBezTo>
                  <a:cubicBezTo>
                    <a:pt x="81" y="167"/>
                    <a:pt x="79" y="169"/>
                    <a:pt x="80" y="169"/>
                  </a:cubicBezTo>
                  <a:cubicBezTo>
                    <a:pt x="82" y="167"/>
                    <a:pt x="82" y="166"/>
                    <a:pt x="83" y="164"/>
                  </a:cubicBezTo>
                  <a:cubicBezTo>
                    <a:pt x="84" y="163"/>
                    <a:pt x="84" y="164"/>
                    <a:pt x="84" y="163"/>
                  </a:cubicBezTo>
                  <a:cubicBezTo>
                    <a:pt x="85" y="161"/>
                    <a:pt x="85" y="161"/>
                    <a:pt x="85" y="161"/>
                  </a:cubicBezTo>
                  <a:cubicBezTo>
                    <a:pt x="85" y="162"/>
                    <a:pt x="83" y="164"/>
                    <a:pt x="83" y="163"/>
                  </a:cubicBezTo>
                  <a:cubicBezTo>
                    <a:pt x="84" y="162"/>
                    <a:pt x="85" y="161"/>
                    <a:pt x="86" y="160"/>
                  </a:cubicBezTo>
                  <a:cubicBezTo>
                    <a:pt x="83" y="163"/>
                    <a:pt x="81" y="165"/>
                    <a:pt x="78" y="168"/>
                  </a:cubicBezTo>
                  <a:cubicBezTo>
                    <a:pt x="79" y="165"/>
                    <a:pt x="85" y="161"/>
                    <a:pt x="85" y="160"/>
                  </a:cubicBezTo>
                  <a:cubicBezTo>
                    <a:pt x="86" y="159"/>
                    <a:pt x="86" y="158"/>
                    <a:pt x="87" y="157"/>
                  </a:cubicBezTo>
                  <a:cubicBezTo>
                    <a:pt x="87" y="158"/>
                    <a:pt x="87" y="158"/>
                    <a:pt x="87" y="158"/>
                  </a:cubicBezTo>
                  <a:cubicBezTo>
                    <a:pt x="89" y="156"/>
                    <a:pt x="90" y="155"/>
                    <a:pt x="92" y="154"/>
                  </a:cubicBezTo>
                  <a:cubicBezTo>
                    <a:pt x="92" y="154"/>
                    <a:pt x="91" y="155"/>
                    <a:pt x="92" y="155"/>
                  </a:cubicBezTo>
                  <a:cubicBezTo>
                    <a:pt x="92" y="154"/>
                    <a:pt x="93" y="153"/>
                    <a:pt x="94" y="152"/>
                  </a:cubicBezTo>
                  <a:cubicBezTo>
                    <a:pt x="93" y="153"/>
                    <a:pt x="93" y="153"/>
                    <a:pt x="92" y="154"/>
                  </a:cubicBezTo>
                  <a:cubicBezTo>
                    <a:pt x="93" y="152"/>
                    <a:pt x="94" y="151"/>
                    <a:pt x="95" y="149"/>
                  </a:cubicBezTo>
                  <a:cubicBezTo>
                    <a:pt x="96" y="148"/>
                    <a:pt x="95" y="148"/>
                    <a:pt x="98" y="146"/>
                  </a:cubicBezTo>
                  <a:cubicBezTo>
                    <a:pt x="99" y="144"/>
                    <a:pt x="103" y="141"/>
                    <a:pt x="105" y="139"/>
                  </a:cubicBezTo>
                  <a:cubicBezTo>
                    <a:pt x="105" y="139"/>
                    <a:pt x="104" y="140"/>
                    <a:pt x="105" y="140"/>
                  </a:cubicBezTo>
                  <a:cubicBezTo>
                    <a:pt x="105" y="139"/>
                    <a:pt x="105" y="139"/>
                    <a:pt x="106" y="139"/>
                  </a:cubicBezTo>
                  <a:cubicBezTo>
                    <a:pt x="105" y="139"/>
                    <a:pt x="106" y="137"/>
                    <a:pt x="107" y="137"/>
                  </a:cubicBezTo>
                  <a:cubicBezTo>
                    <a:pt x="108" y="136"/>
                    <a:pt x="107" y="137"/>
                    <a:pt x="107" y="137"/>
                  </a:cubicBezTo>
                  <a:cubicBezTo>
                    <a:pt x="108" y="136"/>
                    <a:pt x="107" y="137"/>
                    <a:pt x="108" y="136"/>
                  </a:cubicBezTo>
                  <a:cubicBezTo>
                    <a:pt x="109" y="135"/>
                    <a:pt x="109" y="136"/>
                    <a:pt x="109" y="136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11" y="133"/>
                    <a:pt x="114" y="131"/>
                    <a:pt x="114" y="130"/>
                  </a:cubicBezTo>
                  <a:cubicBezTo>
                    <a:pt x="115" y="129"/>
                    <a:pt x="114" y="131"/>
                    <a:pt x="115" y="131"/>
                  </a:cubicBezTo>
                  <a:cubicBezTo>
                    <a:pt x="117" y="127"/>
                    <a:pt x="119" y="125"/>
                    <a:pt x="122" y="124"/>
                  </a:cubicBezTo>
                  <a:cubicBezTo>
                    <a:pt x="121" y="124"/>
                    <a:pt x="121" y="125"/>
                    <a:pt x="122" y="124"/>
                  </a:cubicBezTo>
                  <a:cubicBezTo>
                    <a:pt x="121" y="126"/>
                    <a:pt x="119" y="128"/>
                    <a:pt x="120" y="127"/>
                  </a:cubicBezTo>
                  <a:cubicBezTo>
                    <a:pt x="121" y="126"/>
                    <a:pt x="121" y="126"/>
                    <a:pt x="122" y="125"/>
                  </a:cubicBezTo>
                  <a:cubicBezTo>
                    <a:pt x="122" y="125"/>
                    <a:pt x="121" y="125"/>
                    <a:pt x="122" y="124"/>
                  </a:cubicBezTo>
                  <a:cubicBezTo>
                    <a:pt x="123" y="123"/>
                    <a:pt x="122" y="125"/>
                    <a:pt x="123" y="125"/>
                  </a:cubicBezTo>
                  <a:cubicBezTo>
                    <a:pt x="124" y="124"/>
                    <a:pt x="124" y="124"/>
                    <a:pt x="125" y="123"/>
                  </a:cubicBezTo>
                  <a:cubicBezTo>
                    <a:pt x="126" y="120"/>
                    <a:pt x="130" y="117"/>
                    <a:pt x="132" y="115"/>
                  </a:cubicBezTo>
                  <a:cubicBezTo>
                    <a:pt x="132" y="115"/>
                    <a:pt x="131" y="116"/>
                    <a:pt x="132" y="116"/>
                  </a:cubicBezTo>
                  <a:cubicBezTo>
                    <a:pt x="134" y="115"/>
                    <a:pt x="134" y="114"/>
                    <a:pt x="134" y="113"/>
                  </a:cubicBezTo>
                  <a:cubicBezTo>
                    <a:pt x="136" y="113"/>
                    <a:pt x="134" y="112"/>
                    <a:pt x="136" y="111"/>
                  </a:cubicBezTo>
                  <a:cubicBezTo>
                    <a:pt x="135" y="113"/>
                    <a:pt x="136" y="113"/>
                    <a:pt x="136" y="113"/>
                  </a:cubicBezTo>
                  <a:cubicBezTo>
                    <a:pt x="136" y="113"/>
                    <a:pt x="137" y="112"/>
                    <a:pt x="137" y="112"/>
                  </a:cubicBezTo>
                  <a:cubicBezTo>
                    <a:pt x="137" y="112"/>
                    <a:pt x="136" y="112"/>
                    <a:pt x="137" y="111"/>
                  </a:cubicBezTo>
                  <a:cubicBezTo>
                    <a:pt x="138" y="111"/>
                    <a:pt x="139" y="110"/>
                    <a:pt x="139" y="109"/>
                  </a:cubicBezTo>
                  <a:cubicBezTo>
                    <a:pt x="144" y="106"/>
                    <a:pt x="148" y="101"/>
                    <a:pt x="152" y="100"/>
                  </a:cubicBezTo>
                  <a:cubicBezTo>
                    <a:pt x="153" y="98"/>
                    <a:pt x="154" y="98"/>
                    <a:pt x="154" y="97"/>
                  </a:cubicBezTo>
                  <a:cubicBezTo>
                    <a:pt x="156" y="96"/>
                    <a:pt x="157" y="95"/>
                    <a:pt x="158" y="94"/>
                  </a:cubicBezTo>
                  <a:cubicBezTo>
                    <a:pt x="160" y="93"/>
                    <a:pt x="161" y="93"/>
                    <a:pt x="161" y="91"/>
                  </a:cubicBezTo>
                  <a:cubicBezTo>
                    <a:pt x="163" y="90"/>
                    <a:pt x="160" y="93"/>
                    <a:pt x="161" y="92"/>
                  </a:cubicBezTo>
                  <a:cubicBezTo>
                    <a:pt x="163" y="92"/>
                    <a:pt x="163" y="91"/>
                    <a:pt x="164" y="91"/>
                  </a:cubicBezTo>
                  <a:cubicBezTo>
                    <a:pt x="164" y="90"/>
                    <a:pt x="165" y="90"/>
                    <a:pt x="166" y="89"/>
                  </a:cubicBezTo>
                  <a:cubicBezTo>
                    <a:pt x="166" y="89"/>
                    <a:pt x="165" y="90"/>
                    <a:pt x="165" y="90"/>
                  </a:cubicBezTo>
                  <a:cubicBezTo>
                    <a:pt x="171" y="86"/>
                    <a:pt x="178" y="81"/>
                    <a:pt x="182" y="77"/>
                  </a:cubicBezTo>
                  <a:cubicBezTo>
                    <a:pt x="181" y="78"/>
                    <a:pt x="178" y="80"/>
                    <a:pt x="177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7" y="80"/>
                    <a:pt x="176" y="81"/>
                    <a:pt x="176" y="81"/>
                  </a:cubicBezTo>
                  <a:cubicBezTo>
                    <a:pt x="174" y="82"/>
                    <a:pt x="175" y="81"/>
                    <a:pt x="175" y="80"/>
                  </a:cubicBezTo>
                  <a:cubicBezTo>
                    <a:pt x="178" y="79"/>
                    <a:pt x="181" y="78"/>
                    <a:pt x="181" y="76"/>
                  </a:cubicBezTo>
                  <a:cubicBezTo>
                    <a:pt x="182" y="76"/>
                    <a:pt x="183" y="75"/>
                    <a:pt x="184" y="75"/>
                  </a:cubicBezTo>
                  <a:cubicBezTo>
                    <a:pt x="184" y="76"/>
                    <a:pt x="182" y="76"/>
                    <a:pt x="183" y="76"/>
                  </a:cubicBezTo>
                  <a:cubicBezTo>
                    <a:pt x="184" y="76"/>
                    <a:pt x="184" y="75"/>
                    <a:pt x="185" y="74"/>
                  </a:cubicBezTo>
                  <a:cubicBezTo>
                    <a:pt x="185" y="74"/>
                    <a:pt x="185" y="75"/>
                    <a:pt x="185" y="74"/>
                  </a:cubicBezTo>
                  <a:cubicBezTo>
                    <a:pt x="186" y="74"/>
                    <a:pt x="186" y="74"/>
                    <a:pt x="185" y="76"/>
                  </a:cubicBezTo>
                  <a:cubicBezTo>
                    <a:pt x="184" y="76"/>
                    <a:pt x="184" y="76"/>
                    <a:pt x="182" y="77"/>
                  </a:cubicBezTo>
                  <a:cubicBezTo>
                    <a:pt x="184" y="76"/>
                    <a:pt x="182" y="78"/>
                    <a:pt x="183" y="78"/>
                  </a:cubicBezTo>
                  <a:cubicBezTo>
                    <a:pt x="184" y="77"/>
                    <a:pt x="185" y="77"/>
                    <a:pt x="185" y="76"/>
                  </a:cubicBezTo>
                  <a:cubicBezTo>
                    <a:pt x="186" y="75"/>
                    <a:pt x="189" y="72"/>
                    <a:pt x="191" y="70"/>
                  </a:cubicBezTo>
                  <a:cubicBezTo>
                    <a:pt x="190" y="71"/>
                    <a:pt x="192" y="70"/>
                    <a:pt x="193" y="70"/>
                  </a:cubicBezTo>
                  <a:cubicBezTo>
                    <a:pt x="193" y="69"/>
                    <a:pt x="196" y="68"/>
                    <a:pt x="197" y="67"/>
                  </a:cubicBezTo>
                  <a:cubicBezTo>
                    <a:pt x="197" y="67"/>
                    <a:pt x="196" y="68"/>
                    <a:pt x="197" y="68"/>
                  </a:cubicBezTo>
                  <a:cubicBezTo>
                    <a:pt x="198" y="67"/>
                    <a:pt x="198" y="66"/>
                    <a:pt x="199" y="65"/>
                  </a:cubicBezTo>
                  <a:cubicBezTo>
                    <a:pt x="199" y="66"/>
                    <a:pt x="201" y="64"/>
                    <a:pt x="201" y="64"/>
                  </a:cubicBezTo>
                  <a:cubicBezTo>
                    <a:pt x="201" y="65"/>
                    <a:pt x="203" y="64"/>
                    <a:pt x="203" y="64"/>
                  </a:cubicBezTo>
                  <a:cubicBezTo>
                    <a:pt x="204" y="64"/>
                    <a:pt x="204" y="63"/>
                    <a:pt x="204" y="63"/>
                  </a:cubicBezTo>
                  <a:cubicBezTo>
                    <a:pt x="204" y="63"/>
                    <a:pt x="203" y="64"/>
                    <a:pt x="203" y="63"/>
                  </a:cubicBezTo>
                  <a:cubicBezTo>
                    <a:pt x="205" y="63"/>
                    <a:pt x="206" y="62"/>
                    <a:pt x="206" y="61"/>
                  </a:cubicBezTo>
                  <a:cubicBezTo>
                    <a:pt x="207" y="61"/>
                    <a:pt x="205" y="62"/>
                    <a:pt x="206" y="61"/>
                  </a:cubicBezTo>
                  <a:cubicBezTo>
                    <a:pt x="208" y="60"/>
                    <a:pt x="208" y="61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9" y="60"/>
                    <a:pt x="206" y="61"/>
                    <a:pt x="205" y="61"/>
                  </a:cubicBezTo>
                  <a:cubicBezTo>
                    <a:pt x="206" y="61"/>
                    <a:pt x="205" y="61"/>
                    <a:pt x="205" y="60"/>
                  </a:cubicBezTo>
                  <a:cubicBezTo>
                    <a:pt x="206" y="60"/>
                    <a:pt x="207" y="59"/>
                    <a:pt x="208" y="59"/>
                  </a:cubicBezTo>
                  <a:cubicBezTo>
                    <a:pt x="208" y="58"/>
                    <a:pt x="207" y="59"/>
                    <a:pt x="206" y="59"/>
                  </a:cubicBezTo>
                  <a:cubicBezTo>
                    <a:pt x="209" y="58"/>
                    <a:pt x="209" y="58"/>
                    <a:pt x="210" y="58"/>
                  </a:cubicBezTo>
                  <a:cubicBezTo>
                    <a:pt x="212" y="56"/>
                    <a:pt x="214" y="56"/>
                    <a:pt x="215" y="56"/>
                  </a:cubicBezTo>
                  <a:cubicBezTo>
                    <a:pt x="215" y="56"/>
                    <a:pt x="214" y="57"/>
                    <a:pt x="214" y="57"/>
                  </a:cubicBezTo>
                  <a:cubicBezTo>
                    <a:pt x="216" y="56"/>
                    <a:pt x="217" y="56"/>
                    <a:pt x="219" y="55"/>
                  </a:cubicBezTo>
                  <a:cubicBezTo>
                    <a:pt x="219" y="54"/>
                    <a:pt x="219" y="54"/>
                    <a:pt x="220" y="54"/>
                  </a:cubicBezTo>
                  <a:cubicBezTo>
                    <a:pt x="220" y="54"/>
                    <a:pt x="218" y="55"/>
                    <a:pt x="220" y="54"/>
                  </a:cubicBezTo>
                  <a:cubicBezTo>
                    <a:pt x="220" y="54"/>
                    <a:pt x="221" y="54"/>
                    <a:pt x="222" y="53"/>
                  </a:cubicBezTo>
                  <a:cubicBezTo>
                    <a:pt x="222" y="53"/>
                    <a:pt x="222" y="53"/>
                    <a:pt x="222" y="52"/>
                  </a:cubicBezTo>
                  <a:cubicBezTo>
                    <a:pt x="221" y="53"/>
                    <a:pt x="220" y="54"/>
                    <a:pt x="220" y="53"/>
                  </a:cubicBezTo>
                  <a:cubicBezTo>
                    <a:pt x="221" y="52"/>
                    <a:pt x="222" y="52"/>
                    <a:pt x="223" y="52"/>
                  </a:cubicBezTo>
                  <a:cubicBezTo>
                    <a:pt x="222" y="51"/>
                    <a:pt x="221" y="52"/>
                    <a:pt x="221" y="52"/>
                  </a:cubicBezTo>
                  <a:cubicBezTo>
                    <a:pt x="222" y="52"/>
                    <a:pt x="222" y="51"/>
                    <a:pt x="222" y="51"/>
                  </a:cubicBezTo>
                  <a:cubicBezTo>
                    <a:pt x="223" y="51"/>
                    <a:pt x="224" y="51"/>
                    <a:pt x="223" y="51"/>
                  </a:cubicBezTo>
                  <a:cubicBezTo>
                    <a:pt x="224" y="51"/>
                    <a:pt x="225" y="51"/>
                    <a:pt x="226" y="50"/>
                  </a:cubicBezTo>
                  <a:cubicBezTo>
                    <a:pt x="227" y="50"/>
                    <a:pt x="227" y="50"/>
                    <a:pt x="229" y="49"/>
                  </a:cubicBezTo>
                  <a:cubicBezTo>
                    <a:pt x="230" y="48"/>
                    <a:pt x="228" y="49"/>
                    <a:pt x="229" y="48"/>
                  </a:cubicBezTo>
                  <a:cubicBezTo>
                    <a:pt x="231" y="48"/>
                    <a:pt x="228" y="49"/>
                    <a:pt x="230" y="49"/>
                  </a:cubicBezTo>
                  <a:cubicBezTo>
                    <a:pt x="232" y="48"/>
                    <a:pt x="235" y="47"/>
                    <a:pt x="237" y="45"/>
                  </a:cubicBezTo>
                  <a:cubicBezTo>
                    <a:pt x="237" y="46"/>
                    <a:pt x="239" y="44"/>
                    <a:pt x="240" y="44"/>
                  </a:cubicBezTo>
                  <a:cubicBezTo>
                    <a:pt x="241" y="43"/>
                    <a:pt x="241" y="44"/>
                    <a:pt x="242" y="43"/>
                  </a:cubicBezTo>
                  <a:cubicBezTo>
                    <a:pt x="243" y="42"/>
                    <a:pt x="244" y="41"/>
                    <a:pt x="245" y="40"/>
                  </a:cubicBezTo>
                  <a:cubicBezTo>
                    <a:pt x="245" y="41"/>
                    <a:pt x="246" y="40"/>
                    <a:pt x="247" y="40"/>
                  </a:cubicBezTo>
                  <a:cubicBezTo>
                    <a:pt x="248" y="41"/>
                    <a:pt x="245" y="41"/>
                    <a:pt x="246" y="41"/>
                  </a:cubicBezTo>
                  <a:cubicBezTo>
                    <a:pt x="247" y="41"/>
                    <a:pt x="250" y="39"/>
                    <a:pt x="250" y="39"/>
                  </a:cubicBezTo>
                  <a:cubicBezTo>
                    <a:pt x="250" y="39"/>
                    <a:pt x="248" y="40"/>
                    <a:pt x="248" y="39"/>
                  </a:cubicBezTo>
                  <a:cubicBezTo>
                    <a:pt x="251" y="38"/>
                    <a:pt x="255" y="37"/>
                    <a:pt x="257" y="35"/>
                  </a:cubicBezTo>
                  <a:cubicBezTo>
                    <a:pt x="260" y="34"/>
                    <a:pt x="263" y="34"/>
                    <a:pt x="264" y="32"/>
                  </a:cubicBezTo>
                  <a:cubicBezTo>
                    <a:pt x="265" y="32"/>
                    <a:pt x="265" y="33"/>
                    <a:pt x="266" y="32"/>
                  </a:cubicBezTo>
                  <a:cubicBezTo>
                    <a:pt x="266" y="32"/>
                    <a:pt x="266" y="32"/>
                    <a:pt x="265" y="32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8" y="31"/>
                    <a:pt x="271" y="28"/>
                    <a:pt x="272" y="29"/>
                  </a:cubicBezTo>
                  <a:cubicBezTo>
                    <a:pt x="271" y="29"/>
                    <a:pt x="270" y="30"/>
                    <a:pt x="270" y="30"/>
                  </a:cubicBezTo>
                  <a:cubicBezTo>
                    <a:pt x="272" y="29"/>
                    <a:pt x="273" y="30"/>
                    <a:pt x="274" y="29"/>
                  </a:cubicBezTo>
                  <a:cubicBezTo>
                    <a:pt x="273" y="28"/>
                    <a:pt x="275" y="28"/>
                    <a:pt x="276" y="27"/>
                  </a:cubicBezTo>
                  <a:cubicBezTo>
                    <a:pt x="277" y="27"/>
                    <a:pt x="275" y="28"/>
                    <a:pt x="277" y="28"/>
                  </a:cubicBezTo>
                  <a:cubicBezTo>
                    <a:pt x="277" y="27"/>
                    <a:pt x="277" y="27"/>
                    <a:pt x="278" y="27"/>
                  </a:cubicBezTo>
                  <a:cubicBezTo>
                    <a:pt x="278" y="28"/>
                    <a:pt x="274" y="29"/>
                    <a:pt x="275" y="29"/>
                  </a:cubicBezTo>
                  <a:cubicBezTo>
                    <a:pt x="277" y="28"/>
                    <a:pt x="280" y="28"/>
                    <a:pt x="281" y="27"/>
                  </a:cubicBezTo>
                  <a:cubicBezTo>
                    <a:pt x="281" y="27"/>
                    <a:pt x="281" y="27"/>
                    <a:pt x="282" y="27"/>
                  </a:cubicBezTo>
                  <a:cubicBezTo>
                    <a:pt x="283" y="26"/>
                    <a:pt x="285" y="26"/>
                    <a:pt x="285" y="25"/>
                  </a:cubicBezTo>
                  <a:cubicBezTo>
                    <a:pt x="284" y="25"/>
                    <a:pt x="283" y="26"/>
                    <a:pt x="282" y="26"/>
                  </a:cubicBezTo>
                  <a:cubicBezTo>
                    <a:pt x="285" y="24"/>
                    <a:pt x="286" y="24"/>
                    <a:pt x="288" y="23"/>
                  </a:cubicBezTo>
                  <a:cubicBezTo>
                    <a:pt x="288" y="23"/>
                    <a:pt x="287" y="24"/>
                    <a:pt x="288" y="24"/>
                  </a:cubicBezTo>
                  <a:cubicBezTo>
                    <a:pt x="286" y="24"/>
                    <a:pt x="285" y="25"/>
                    <a:pt x="286" y="25"/>
                  </a:cubicBezTo>
                  <a:cubicBezTo>
                    <a:pt x="287" y="24"/>
                    <a:pt x="289" y="24"/>
                    <a:pt x="290" y="23"/>
                  </a:cubicBezTo>
                  <a:cubicBezTo>
                    <a:pt x="290" y="23"/>
                    <a:pt x="290" y="23"/>
                    <a:pt x="289" y="23"/>
                  </a:cubicBezTo>
                  <a:cubicBezTo>
                    <a:pt x="290" y="22"/>
                    <a:pt x="291" y="22"/>
                    <a:pt x="292" y="21"/>
                  </a:cubicBezTo>
                  <a:cubicBezTo>
                    <a:pt x="294" y="21"/>
                    <a:pt x="293" y="22"/>
                    <a:pt x="293" y="22"/>
                  </a:cubicBezTo>
                  <a:cubicBezTo>
                    <a:pt x="296" y="20"/>
                    <a:pt x="300" y="19"/>
                    <a:pt x="302" y="18"/>
                  </a:cubicBezTo>
                  <a:cubicBezTo>
                    <a:pt x="303" y="18"/>
                    <a:pt x="302" y="19"/>
                    <a:pt x="302" y="19"/>
                  </a:cubicBezTo>
                  <a:cubicBezTo>
                    <a:pt x="305" y="19"/>
                    <a:pt x="303" y="18"/>
                    <a:pt x="305" y="18"/>
                  </a:cubicBezTo>
                  <a:cubicBezTo>
                    <a:pt x="305" y="18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7"/>
                  </a:cubicBezTo>
                  <a:cubicBezTo>
                    <a:pt x="306" y="17"/>
                    <a:pt x="305" y="18"/>
                    <a:pt x="304" y="18"/>
                  </a:cubicBezTo>
                  <a:cubicBezTo>
                    <a:pt x="304" y="17"/>
                    <a:pt x="304" y="17"/>
                    <a:pt x="303" y="17"/>
                  </a:cubicBezTo>
                  <a:cubicBezTo>
                    <a:pt x="305" y="16"/>
                    <a:pt x="307" y="16"/>
                    <a:pt x="310" y="15"/>
                  </a:cubicBezTo>
                  <a:cubicBezTo>
                    <a:pt x="312" y="14"/>
                    <a:pt x="310" y="14"/>
                    <a:pt x="310" y="14"/>
                  </a:cubicBezTo>
                  <a:cubicBezTo>
                    <a:pt x="312" y="14"/>
                    <a:pt x="311" y="14"/>
                    <a:pt x="312" y="14"/>
                  </a:cubicBezTo>
                  <a:cubicBezTo>
                    <a:pt x="310" y="16"/>
                    <a:pt x="308" y="16"/>
                    <a:pt x="306" y="17"/>
                  </a:cubicBezTo>
                  <a:cubicBezTo>
                    <a:pt x="307" y="17"/>
                    <a:pt x="307" y="17"/>
                    <a:pt x="309" y="17"/>
                  </a:cubicBezTo>
                  <a:cubicBezTo>
                    <a:pt x="308" y="17"/>
                    <a:pt x="307" y="18"/>
                    <a:pt x="308" y="18"/>
                  </a:cubicBezTo>
                  <a:cubicBezTo>
                    <a:pt x="307" y="18"/>
                    <a:pt x="305" y="19"/>
                    <a:pt x="305" y="19"/>
                  </a:cubicBezTo>
                  <a:cubicBezTo>
                    <a:pt x="306" y="20"/>
                    <a:pt x="309" y="18"/>
                    <a:pt x="308" y="18"/>
                  </a:cubicBezTo>
                  <a:cubicBezTo>
                    <a:pt x="309" y="18"/>
                    <a:pt x="312" y="17"/>
                    <a:pt x="312" y="17"/>
                  </a:cubicBezTo>
                  <a:cubicBezTo>
                    <a:pt x="311" y="16"/>
                    <a:pt x="310" y="17"/>
                    <a:pt x="309" y="17"/>
                  </a:cubicBezTo>
                  <a:cubicBezTo>
                    <a:pt x="310" y="17"/>
                    <a:pt x="309" y="17"/>
                    <a:pt x="309" y="17"/>
                  </a:cubicBezTo>
                  <a:cubicBezTo>
                    <a:pt x="313" y="15"/>
                    <a:pt x="323" y="14"/>
                    <a:pt x="323" y="12"/>
                  </a:cubicBezTo>
                  <a:cubicBezTo>
                    <a:pt x="323" y="12"/>
                    <a:pt x="321" y="13"/>
                    <a:pt x="322" y="12"/>
                  </a:cubicBezTo>
                  <a:cubicBezTo>
                    <a:pt x="322" y="12"/>
                    <a:pt x="324" y="11"/>
                    <a:pt x="324" y="11"/>
                  </a:cubicBezTo>
                  <a:cubicBezTo>
                    <a:pt x="322" y="12"/>
                    <a:pt x="320" y="12"/>
                    <a:pt x="319" y="13"/>
                  </a:cubicBezTo>
                  <a:cubicBezTo>
                    <a:pt x="317" y="13"/>
                    <a:pt x="316" y="14"/>
                    <a:pt x="314" y="14"/>
                  </a:cubicBezTo>
                  <a:cubicBezTo>
                    <a:pt x="315" y="14"/>
                    <a:pt x="316" y="14"/>
                    <a:pt x="317" y="13"/>
                  </a:cubicBezTo>
                  <a:cubicBezTo>
                    <a:pt x="317" y="13"/>
                    <a:pt x="317" y="13"/>
                    <a:pt x="316" y="13"/>
                  </a:cubicBezTo>
                  <a:cubicBezTo>
                    <a:pt x="318" y="12"/>
                    <a:pt x="318" y="12"/>
                    <a:pt x="319" y="12"/>
                  </a:cubicBezTo>
                  <a:cubicBezTo>
                    <a:pt x="319" y="12"/>
                    <a:pt x="316" y="13"/>
                    <a:pt x="318" y="13"/>
                  </a:cubicBezTo>
                  <a:cubicBezTo>
                    <a:pt x="320" y="12"/>
                    <a:pt x="322" y="11"/>
                    <a:pt x="321" y="11"/>
                  </a:cubicBezTo>
                  <a:cubicBezTo>
                    <a:pt x="320" y="11"/>
                    <a:pt x="318" y="12"/>
                    <a:pt x="319" y="11"/>
                  </a:cubicBezTo>
                  <a:cubicBezTo>
                    <a:pt x="319" y="11"/>
                    <a:pt x="320" y="11"/>
                    <a:pt x="321" y="10"/>
                  </a:cubicBezTo>
                  <a:cubicBezTo>
                    <a:pt x="322" y="11"/>
                    <a:pt x="325" y="10"/>
                    <a:pt x="324" y="11"/>
                  </a:cubicBezTo>
                  <a:cubicBezTo>
                    <a:pt x="325" y="10"/>
                    <a:pt x="330" y="8"/>
                    <a:pt x="332" y="8"/>
                  </a:cubicBezTo>
                  <a:cubicBezTo>
                    <a:pt x="332" y="8"/>
                    <a:pt x="332" y="8"/>
                    <a:pt x="332" y="8"/>
                  </a:cubicBezTo>
                  <a:cubicBezTo>
                    <a:pt x="333" y="8"/>
                    <a:pt x="333" y="8"/>
                    <a:pt x="334" y="8"/>
                  </a:cubicBezTo>
                  <a:cubicBezTo>
                    <a:pt x="334" y="8"/>
                    <a:pt x="334" y="8"/>
                    <a:pt x="334" y="8"/>
                  </a:cubicBezTo>
                  <a:cubicBezTo>
                    <a:pt x="332" y="9"/>
                    <a:pt x="330" y="9"/>
                    <a:pt x="328" y="10"/>
                  </a:cubicBezTo>
                  <a:cubicBezTo>
                    <a:pt x="329" y="10"/>
                    <a:pt x="327" y="10"/>
                    <a:pt x="329" y="10"/>
                  </a:cubicBezTo>
                  <a:cubicBezTo>
                    <a:pt x="330" y="9"/>
                    <a:pt x="334" y="9"/>
                    <a:pt x="336" y="8"/>
                  </a:cubicBezTo>
                  <a:cubicBezTo>
                    <a:pt x="335" y="8"/>
                    <a:pt x="334" y="8"/>
                    <a:pt x="335" y="8"/>
                  </a:cubicBezTo>
                  <a:cubicBezTo>
                    <a:pt x="337" y="7"/>
                    <a:pt x="341" y="7"/>
                    <a:pt x="341" y="6"/>
                  </a:cubicBezTo>
                  <a:cubicBezTo>
                    <a:pt x="342" y="6"/>
                    <a:pt x="342" y="7"/>
                    <a:pt x="344" y="5"/>
                  </a:cubicBezTo>
                  <a:cubicBezTo>
                    <a:pt x="345" y="5"/>
                    <a:pt x="345" y="6"/>
                    <a:pt x="345" y="6"/>
                  </a:cubicBezTo>
                  <a:cubicBezTo>
                    <a:pt x="345" y="6"/>
                    <a:pt x="344" y="6"/>
                    <a:pt x="343" y="6"/>
                  </a:cubicBezTo>
                  <a:cubicBezTo>
                    <a:pt x="346" y="7"/>
                    <a:pt x="342" y="7"/>
                    <a:pt x="343" y="7"/>
                  </a:cubicBezTo>
                  <a:cubicBezTo>
                    <a:pt x="344" y="7"/>
                    <a:pt x="345" y="7"/>
                    <a:pt x="346" y="7"/>
                  </a:cubicBezTo>
                  <a:cubicBezTo>
                    <a:pt x="344" y="6"/>
                    <a:pt x="347" y="6"/>
                    <a:pt x="346" y="5"/>
                  </a:cubicBezTo>
                  <a:cubicBezTo>
                    <a:pt x="347" y="6"/>
                    <a:pt x="350" y="6"/>
                    <a:pt x="350" y="5"/>
                  </a:cubicBezTo>
                  <a:cubicBezTo>
                    <a:pt x="351" y="5"/>
                    <a:pt x="351" y="5"/>
                    <a:pt x="352" y="5"/>
                  </a:cubicBezTo>
                  <a:cubicBezTo>
                    <a:pt x="353" y="6"/>
                    <a:pt x="348" y="6"/>
                    <a:pt x="349" y="6"/>
                  </a:cubicBezTo>
                  <a:cubicBezTo>
                    <a:pt x="345" y="7"/>
                    <a:pt x="342" y="8"/>
                    <a:pt x="338" y="9"/>
                  </a:cubicBezTo>
                  <a:cubicBezTo>
                    <a:pt x="339" y="10"/>
                    <a:pt x="341" y="8"/>
                    <a:pt x="342" y="9"/>
                  </a:cubicBezTo>
                  <a:cubicBezTo>
                    <a:pt x="343" y="8"/>
                    <a:pt x="343" y="8"/>
                    <a:pt x="343" y="8"/>
                  </a:cubicBezTo>
                  <a:cubicBezTo>
                    <a:pt x="346" y="7"/>
                    <a:pt x="344" y="7"/>
                    <a:pt x="345" y="8"/>
                  </a:cubicBezTo>
                  <a:cubicBezTo>
                    <a:pt x="346" y="7"/>
                    <a:pt x="347" y="8"/>
                    <a:pt x="346" y="7"/>
                  </a:cubicBezTo>
                  <a:cubicBezTo>
                    <a:pt x="349" y="7"/>
                    <a:pt x="346" y="8"/>
                    <a:pt x="346" y="8"/>
                  </a:cubicBezTo>
                  <a:cubicBezTo>
                    <a:pt x="348" y="8"/>
                    <a:pt x="350" y="8"/>
                    <a:pt x="351" y="8"/>
                  </a:cubicBezTo>
                  <a:cubicBezTo>
                    <a:pt x="351" y="7"/>
                    <a:pt x="351" y="7"/>
                    <a:pt x="351" y="7"/>
                  </a:cubicBezTo>
                  <a:cubicBezTo>
                    <a:pt x="350" y="8"/>
                    <a:pt x="349" y="7"/>
                    <a:pt x="348" y="8"/>
                  </a:cubicBezTo>
                  <a:cubicBezTo>
                    <a:pt x="347" y="8"/>
                    <a:pt x="347" y="7"/>
                    <a:pt x="348" y="7"/>
                  </a:cubicBezTo>
                  <a:cubicBezTo>
                    <a:pt x="348" y="7"/>
                    <a:pt x="348" y="8"/>
                    <a:pt x="348" y="7"/>
                  </a:cubicBezTo>
                  <a:cubicBezTo>
                    <a:pt x="349" y="7"/>
                    <a:pt x="350" y="7"/>
                    <a:pt x="350" y="6"/>
                  </a:cubicBezTo>
                  <a:cubicBezTo>
                    <a:pt x="351" y="6"/>
                    <a:pt x="354" y="6"/>
                    <a:pt x="354" y="6"/>
                  </a:cubicBezTo>
                  <a:cubicBezTo>
                    <a:pt x="353" y="6"/>
                    <a:pt x="352" y="6"/>
                    <a:pt x="350" y="6"/>
                  </a:cubicBezTo>
                  <a:cubicBezTo>
                    <a:pt x="351" y="5"/>
                    <a:pt x="353" y="6"/>
                    <a:pt x="353" y="5"/>
                  </a:cubicBezTo>
                  <a:cubicBezTo>
                    <a:pt x="354" y="6"/>
                    <a:pt x="360" y="5"/>
                    <a:pt x="359" y="4"/>
                  </a:cubicBezTo>
                  <a:cubicBezTo>
                    <a:pt x="361" y="4"/>
                    <a:pt x="360" y="5"/>
                    <a:pt x="362" y="4"/>
                  </a:cubicBezTo>
                  <a:cubicBezTo>
                    <a:pt x="362" y="4"/>
                    <a:pt x="362" y="4"/>
                    <a:pt x="362" y="4"/>
                  </a:cubicBezTo>
                  <a:cubicBezTo>
                    <a:pt x="363" y="4"/>
                    <a:pt x="363" y="3"/>
                    <a:pt x="364" y="3"/>
                  </a:cubicBezTo>
                  <a:cubicBezTo>
                    <a:pt x="365" y="3"/>
                    <a:pt x="366" y="3"/>
                    <a:pt x="367" y="3"/>
                  </a:cubicBezTo>
                  <a:cubicBezTo>
                    <a:pt x="365" y="4"/>
                    <a:pt x="362" y="5"/>
                    <a:pt x="362" y="6"/>
                  </a:cubicBezTo>
                  <a:cubicBezTo>
                    <a:pt x="363" y="5"/>
                    <a:pt x="363" y="5"/>
                    <a:pt x="363" y="5"/>
                  </a:cubicBezTo>
                  <a:cubicBezTo>
                    <a:pt x="364" y="5"/>
                    <a:pt x="365" y="4"/>
                    <a:pt x="367" y="5"/>
                  </a:cubicBezTo>
                  <a:cubicBezTo>
                    <a:pt x="366" y="5"/>
                    <a:pt x="367" y="5"/>
                    <a:pt x="368" y="5"/>
                  </a:cubicBezTo>
                  <a:cubicBezTo>
                    <a:pt x="369" y="4"/>
                    <a:pt x="371" y="5"/>
                    <a:pt x="371" y="5"/>
                  </a:cubicBezTo>
                  <a:cubicBezTo>
                    <a:pt x="372" y="5"/>
                    <a:pt x="373" y="4"/>
                    <a:pt x="372" y="4"/>
                  </a:cubicBezTo>
                  <a:cubicBezTo>
                    <a:pt x="372" y="4"/>
                    <a:pt x="369" y="5"/>
                    <a:pt x="370" y="4"/>
                  </a:cubicBezTo>
                  <a:cubicBezTo>
                    <a:pt x="371" y="4"/>
                    <a:pt x="373" y="4"/>
                    <a:pt x="372" y="3"/>
                  </a:cubicBezTo>
                  <a:cubicBezTo>
                    <a:pt x="372" y="4"/>
                    <a:pt x="369" y="4"/>
                    <a:pt x="370" y="3"/>
                  </a:cubicBezTo>
                  <a:cubicBezTo>
                    <a:pt x="372" y="2"/>
                    <a:pt x="373" y="3"/>
                    <a:pt x="374" y="2"/>
                  </a:cubicBezTo>
                  <a:cubicBezTo>
                    <a:pt x="375" y="2"/>
                    <a:pt x="375" y="2"/>
                    <a:pt x="375" y="3"/>
                  </a:cubicBezTo>
                  <a:cubicBezTo>
                    <a:pt x="376" y="2"/>
                    <a:pt x="379" y="2"/>
                    <a:pt x="380" y="2"/>
                  </a:cubicBezTo>
                  <a:cubicBezTo>
                    <a:pt x="382" y="2"/>
                    <a:pt x="383" y="1"/>
                    <a:pt x="385" y="1"/>
                  </a:cubicBezTo>
                  <a:cubicBezTo>
                    <a:pt x="385" y="1"/>
                    <a:pt x="387" y="1"/>
                    <a:pt x="387" y="1"/>
                  </a:cubicBezTo>
                  <a:cubicBezTo>
                    <a:pt x="388" y="1"/>
                    <a:pt x="388" y="1"/>
                    <a:pt x="389" y="1"/>
                  </a:cubicBezTo>
                  <a:cubicBezTo>
                    <a:pt x="389" y="0"/>
                    <a:pt x="392" y="1"/>
                    <a:pt x="394" y="0"/>
                  </a:cubicBezTo>
                  <a:cubicBezTo>
                    <a:pt x="394" y="1"/>
                    <a:pt x="394" y="1"/>
                    <a:pt x="395" y="1"/>
                  </a:cubicBezTo>
                  <a:cubicBezTo>
                    <a:pt x="397" y="1"/>
                    <a:pt x="395" y="1"/>
                    <a:pt x="397" y="1"/>
                  </a:cubicBezTo>
                  <a:cubicBezTo>
                    <a:pt x="396" y="1"/>
                    <a:pt x="396" y="1"/>
                    <a:pt x="397" y="1"/>
                  </a:cubicBezTo>
                  <a:cubicBezTo>
                    <a:pt x="398" y="1"/>
                    <a:pt x="398" y="1"/>
                    <a:pt x="399" y="1"/>
                  </a:cubicBezTo>
                  <a:cubicBezTo>
                    <a:pt x="400" y="1"/>
                    <a:pt x="398" y="1"/>
                    <a:pt x="399" y="0"/>
                  </a:cubicBezTo>
                  <a:cubicBezTo>
                    <a:pt x="401" y="0"/>
                    <a:pt x="404" y="0"/>
                    <a:pt x="406" y="0"/>
                  </a:cubicBezTo>
                  <a:cubicBezTo>
                    <a:pt x="405" y="0"/>
                    <a:pt x="405" y="0"/>
                    <a:pt x="406" y="0"/>
                  </a:cubicBezTo>
                  <a:cubicBezTo>
                    <a:pt x="407" y="0"/>
                    <a:pt x="409" y="0"/>
                    <a:pt x="409" y="1"/>
                  </a:cubicBezTo>
                  <a:cubicBezTo>
                    <a:pt x="411" y="0"/>
                    <a:pt x="414" y="0"/>
                    <a:pt x="416" y="0"/>
                  </a:cubicBezTo>
                  <a:cubicBezTo>
                    <a:pt x="417" y="0"/>
                    <a:pt x="418" y="0"/>
                    <a:pt x="419" y="0"/>
                  </a:cubicBezTo>
                  <a:cubicBezTo>
                    <a:pt x="420" y="0"/>
                    <a:pt x="421" y="0"/>
                    <a:pt x="421" y="0"/>
                  </a:cubicBezTo>
                  <a:cubicBezTo>
                    <a:pt x="422" y="0"/>
                    <a:pt x="422" y="0"/>
                    <a:pt x="423" y="0"/>
                  </a:cubicBezTo>
                  <a:cubicBezTo>
                    <a:pt x="423" y="0"/>
                    <a:pt x="421" y="0"/>
                    <a:pt x="420" y="0"/>
                  </a:cubicBezTo>
                  <a:cubicBezTo>
                    <a:pt x="421" y="1"/>
                    <a:pt x="420" y="1"/>
                    <a:pt x="419" y="2"/>
                  </a:cubicBezTo>
                  <a:cubicBezTo>
                    <a:pt x="421" y="2"/>
                    <a:pt x="422" y="2"/>
                    <a:pt x="423" y="1"/>
                  </a:cubicBezTo>
                  <a:cubicBezTo>
                    <a:pt x="425" y="2"/>
                    <a:pt x="427" y="2"/>
                    <a:pt x="429" y="1"/>
                  </a:cubicBezTo>
                  <a:cubicBezTo>
                    <a:pt x="431" y="2"/>
                    <a:pt x="429" y="2"/>
                    <a:pt x="430" y="2"/>
                  </a:cubicBezTo>
                  <a:cubicBezTo>
                    <a:pt x="431" y="2"/>
                    <a:pt x="430" y="2"/>
                    <a:pt x="431" y="2"/>
                  </a:cubicBezTo>
                  <a:cubicBezTo>
                    <a:pt x="433" y="2"/>
                    <a:pt x="439" y="2"/>
                    <a:pt x="443" y="3"/>
                  </a:cubicBezTo>
                  <a:cubicBezTo>
                    <a:pt x="442" y="2"/>
                    <a:pt x="441" y="2"/>
                    <a:pt x="440" y="2"/>
                  </a:cubicBezTo>
                  <a:cubicBezTo>
                    <a:pt x="440" y="2"/>
                    <a:pt x="439" y="1"/>
                    <a:pt x="438" y="2"/>
                  </a:cubicBezTo>
                  <a:cubicBezTo>
                    <a:pt x="439" y="2"/>
                    <a:pt x="439" y="2"/>
                    <a:pt x="439" y="2"/>
                  </a:cubicBezTo>
                  <a:cubicBezTo>
                    <a:pt x="436" y="2"/>
                    <a:pt x="434" y="1"/>
                    <a:pt x="431" y="1"/>
                  </a:cubicBezTo>
                  <a:cubicBezTo>
                    <a:pt x="432" y="1"/>
                    <a:pt x="434" y="1"/>
                    <a:pt x="432" y="1"/>
                  </a:cubicBezTo>
                  <a:cubicBezTo>
                    <a:pt x="433" y="0"/>
                    <a:pt x="434" y="1"/>
                    <a:pt x="435" y="1"/>
                  </a:cubicBezTo>
                  <a:cubicBezTo>
                    <a:pt x="436" y="1"/>
                    <a:pt x="439" y="1"/>
                    <a:pt x="441" y="1"/>
                  </a:cubicBezTo>
                  <a:cubicBezTo>
                    <a:pt x="441" y="1"/>
                    <a:pt x="440" y="1"/>
                    <a:pt x="441" y="1"/>
                  </a:cubicBezTo>
                  <a:cubicBezTo>
                    <a:pt x="442" y="2"/>
                    <a:pt x="443" y="1"/>
                    <a:pt x="444" y="1"/>
                  </a:cubicBezTo>
                  <a:cubicBezTo>
                    <a:pt x="443" y="1"/>
                    <a:pt x="443" y="1"/>
                    <a:pt x="443" y="1"/>
                  </a:cubicBezTo>
                  <a:cubicBezTo>
                    <a:pt x="446" y="1"/>
                    <a:pt x="449" y="1"/>
                    <a:pt x="453" y="2"/>
                  </a:cubicBezTo>
                  <a:cubicBezTo>
                    <a:pt x="454" y="2"/>
                    <a:pt x="453" y="2"/>
                    <a:pt x="454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6" y="3"/>
                    <a:pt x="456" y="3"/>
                    <a:pt x="456" y="3"/>
                  </a:cubicBezTo>
                  <a:cubicBezTo>
                    <a:pt x="457" y="3"/>
                    <a:pt x="457" y="3"/>
                    <a:pt x="458" y="3"/>
                  </a:cubicBezTo>
                  <a:cubicBezTo>
                    <a:pt x="458" y="3"/>
                    <a:pt x="457" y="2"/>
                    <a:pt x="457" y="2"/>
                  </a:cubicBezTo>
                  <a:cubicBezTo>
                    <a:pt x="458" y="3"/>
                    <a:pt x="460" y="2"/>
                    <a:pt x="460" y="3"/>
                  </a:cubicBezTo>
                  <a:cubicBezTo>
                    <a:pt x="460" y="3"/>
                    <a:pt x="459" y="3"/>
                    <a:pt x="460" y="3"/>
                  </a:cubicBezTo>
                  <a:cubicBezTo>
                    <a:pt x="461" y="3"/>
                    <a:pt x="461" y="3"/>
                    <a:pt x="462" y="3"/>
                  </a:cubicBezTo>
                  <a:cubicBezTo>
                    <a:pt x="462" y="3"/>
                    <a:pt x="462" y="3"/>
                    <a:pt x="462" y="3"/>
                  </a:cubicBezTo>
                  <a:cubicBezTo>
                    <a:pt x="464" y="4"/>
                    <a:pt x="466" y="3"/>
                    <a:pt x="468" y="4"/>
                  </a:cubicBezTo>
                  <a:cubicBezTo>
                    <a:pt x="468" y="4"/>
                    <a:pt x="466" y="4"/>
                    <a:pt x="467" y="4"/>
                  </a:cubicBezTo>
                  <a:cubicBezTo>
                    <a:pt x="471" y="5"/>
                    <a:pt x="478" y="5"/>
                    <a:pt x="483" y="8"/>
                  </a:cubicBezTo>
                  <a:cubicBezTo>
                    <a:pt x="484" y="7"/>
                    <a:pt x="482" y="7"/>
                    <a:pt x="483" y="7"/>
                  </a:cubicBezTo>
                  <a:cubicBezTo>
                    <a:pt x="485" y="7"/>
                    <a:pt x="483" y="7"/>
                    <a:pt x="484" y="8"/>
                  </a:cubicBezTo>
                  <a:cubicBezTo>
                    <a:pt x="486" y="8"/>
                    <a:pt x="484" y="7"/>
                    <a:pt x="486" y="7"/>
                  </a:cubicBezTo>
                  <a:cubicBezTo>
                    <a:pt x="486" y="8"/>
                    <a:pt x="485" y="8"/>
                    <a:pt x="487" y="8"/>
                  </a:cubicBezTo>
                  <a:cubicBezTo>
                    <a:pt x="488" y="8"/>
                    <a:pt x="490" y="9"/>
                    <a:pt x="491" y="9"/>
                  </a:cubicBezTo>
                  <a:cubicBezTo>
                    <a:pt x="491" y="9"/>
                    <a:pt x="491" y="9"/>
                    <a:pt x="491" y="8"/>
                  </a:cubicBezTo>
                  <a:cubicBezTo>
                    <a:pt x="491" y="9"/>
                    <a:pt x="492" y="9"/>
                    <a:pt x="492" y="9"/>
                  </a:cubicBezTo>
                  <a:cubicBezTo>
                    <a:pt x="495" y="10"/>
                    <a:pt x="497" y="9"/>
                    <a:pt x="498" y="10"/>
                  </a:cubicBezTo>
                  <a:cubicBezTo>
                    <a:pt x="498" y="11"/>
                    <a:pt x="496" y="10"/>
                    <a:pt x="495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497" y="11"/>
                    <a:pt x="500" y="11"/>
                    <a:pt x="502" y="12"/>
                  </a:cubicBezTo>
                  <a:cubicBezTo>
                    <a:pt x="501" y="11"/>
                    <a:pt x="500" y="11"/>
                    <a:pt x="498" y="10"/>
                  </a:cubicBezTo>
                  <a:cubicBezTo>
                    <a:pt x="499" y="10"/>
                    <a:pt x="498" y="10"/>
                    <a:pt x="499" y="10"/>
                  </a:cubicBezTo>
                  <a:cubicBezTo>
                    <a:pt x="501" y="11"/>
                    <a:pt x="500" y="10"/>
                    <a:pt x="502" y="11"/>
                  </a:cubicBezTo>
                  <a:cubicBezTo>
                    <a:pt x="502" y="11"/>
                    <a:pt x="504" y="12"/>
                    <a:pt x="505" y="12"/>
                  </a:cubicBezTo>
                  <a:cubicBezTo>
                    <a:pt x="505" y="12"/>
                    <a:pt x="504" y="12"/>
                    <a:pt x="504" y="11"/>
                  </a:cubicBezTo>
                  <a:cubicBezTo>
                    <a:pt x="505" y="12"/>
                    <a:pt x="506" y="12"/>
                    <a:pt x="507" y="13"/>
                  </a:cubicBezTo>
                  <a:cubicBezTo>
                    <a:pt x="507" y="12"/>
                    <a:pt x="510" y="13"/>
                    <a:pt x="510" y="13"/>
                  </a:cubicBezTo>
                  <a:cubicBezTo>
                    <a:pt x="512" y="13"/>
                    <a:pt x="515" y="15"/>
                    <a:pt x="517" y="15"/>
                  </a:cubicBezTo>
                  <a:cubicBezTo>
                    <a:pt x="519" y="16"/>
                    <a:pt x="519" y="15"/>
                    <a:pt x="520" y="15"/>
                  </a:cubicBezTo>
                  <a:cubicBezTo>
                    <a:pt x="519" y="16"/>
                    <a:pt x="521" y="16"/>
                    <a:pt x="522" y="17"/>
                  </a:cubicBezTo>
                  <a:cubicBezTo>
                    <a:pt x="525" y="17"/>
                    <a:pt x="528" y="19"/>
                    <a:pt x="530" y="18"/>
                  </a:cubicBezTo>
                  <a:cubicBezTo>
                    <a:pt x="530" y="19"/>
                    <a:pt x="532" y="19"/>
                    <a:pt x="533" y="19"/>
                  </a:cubicBezTo>
                  <a:cubicBezTo>
                    <a:pt x="531" y="20"/>
                    <a:pt x="539" y="22"/>
                    <a:pt x="541" y="22"/>
                  </a:cubicBezTo>
                  <a:cubicBezTo>
                    <a:pt x="541" y="23"/>
                    <a:pt x="538" y="22"/>
                    <a:pt x="538" y="22"/>
                  </a:cubicBezTo>
                  <a:cubicBezTo>
                    <a:pt x="539" y="23"/>
                    <a:pt x="540" y="23"/>
                    <a:pt x="541" y="24"/>
                  </a:cubicBezTo>
                  <a:cubicBezTo>
                    <a:pt x="540" y="23"/>
                    <a:pt x="541" y="24"/>
                    <a:pt x="542" y="24"/>
                  </a:cubicBezTo>
                  <a:cubicBezTo>
                    <a:pt x="542" y="23"/>
                    <a:pt x="543" y="23"/>
                    <a:pt x="543" y="23"/>
                  </a:cubicBezTo>
                  <a:cubicBezTo>
                    <a:pt x="545" y="24"/>
                    <a:pt x="542" y="24"/>
                    <a:pt x="543" y="24"/>
                  </a:cubicBezTo>
                  <a:cubicBezTo>
                    <a:pt x="544" y="25"/>
                    <a:pt x="546" y="26"/>
                    <a:pt x="545" y="26"/>
                  </a:cubicBezTo>
                  <a:cubicBezTo>
                    <a:pt x="546" y="26"/>
                    <a:pt x="546" y="26"/>
                    <a:pt x="547" y="26"/>
                  </a:cubicBezTo>
                  <a:cubicBezTo>
                    <a:pt x="548" y="26"/>
                    <a:pt x="550" y="27"/>
                    <a:pt x="551" y="28"/>
                  </a:cubicBezTo>
                  <a:cubicBezTo>
                    <a:pt x="551" y="28"/>
                    <a:pt x="549" y="26"/>
                    <a:pt x="549" y="26"/>
                  </a:cubicBezTo>
                  <a:cubicBezTo>
                    <a:pt x="552" y="27"/>
                    <a:pt x="551" y="28"/>
                    <a:pt x="555" y="29"/>
                  </a:cubicBezTo>
                  <a:cubicBezTo>
                    <a:pt x="552" y="27"/>
                    <a:pt x="552" y="27"/>
                    <a:pt x="549" y="25"/>
                  </a:cubicBezTo>
                  <a:cubicBezTo>
                    <a:pt x="551" y="26"/>
                    <a:pt x="554" y="27"/>
                    <a:pt x="554" y="27"/>
                  </a:cubicBezTo>
                  <a:cubicBezTo>
                    <a:pt x="553" y="27"/>
                    <a:pt x="553" y="27"/>
                    <a:pt x="553" y="27"/>
                  </a:cubicBezTo>
                  <a:cubicBezTo>
                    <a:pt x="554" y="28"/>
                    <a:pt x="555" y="29"/>
                    <a:pt x="556" y="29"/>
                  </a:cubicBezTo>
                  <a:cubicBezTo>
                    <a:pt x="556" y="29"/>
                    <a:pt x="555" y="29"/>
                    <a:pt x="556" y="30"/>
                  </a:cubicBezTo>
                  <a:cubicBezTo>
                    <a:pt x="557" y="30"/>
                    <a:pt x="557" y="31"/>
                    <a:pt x="558" y="31"/>
                  </a:cubicBezTo>
                  <a:cubicBezTo>
                    <a:pt x="558" y="31"/>
                    <a:pt x="556" y="30"/>
                    <a:pt x="558" y="30"/>
                  </a:cubicBezTo>
                  <a:cubicBezTo>
                    <a:pt x="559" y="31"/>
                    <a:pt x="560" y="32"/>
                    <a:pt x="561" y="32"/>
                  </a:cubicBezTo>
                  <a:cubicBezTo>
                    <a:pt x="562" y="33"/>
                    <a:pt x="566" y="34"/>
                    <a:pt x="566" y="34"/>
                  </a:cubicBezTo>
                  <a:cubicBezTo>
                    <a:pt x="567" y="35"/>
                    <a:pt x="567" y="35"/>
                    <a:pt x="567" y="35"/>
                  </a:cubicBezTo>
                  <a:cubicBezTo>
                    <a:pt x="567" y="34"/>
                    <a:pt x="568" y="35"/>
                    <a:pt x="569" y="35"/>
                  </a:cubicBezTo>
                  <a:cubicBezTo>
                    <a:pt x="570" y="36"/>
                    <a:pt x="569" y="36"/>
                    <a:pt x="571" y="37"/>
                  </a:cubicBezTo>
                  <a:cubicBezTo>
                    <a:pt x="572" y="37"/>
                    <a:pt x="574" y="38"/>
                    <a:pt x="576" y="39"/>
                  </a:cubicBezTo>
                  <a:cubicBezTo>
                    <a:pt x="575" y="39"/>
                    <a:pt x="573" y="38"/>
                    <a:pt x="573" y="38"/>
                  </a:cubicBezTo>
                  <a:cubicBezTo>
                    <a:pt x="574" y="39"/>
                    <a:pt x="574" y="39"/>
                    <a:pt x="575" y="40"/>
                  </a:cubicBezTo>
                  <a:cubicBezTo>
                    <a:pt x="577" y="40"/>
                    <a:pt x="578" y="41"/>
                    <a:pt x="579" y="41"/>
                  </a:cubicBezTo>
                  <a:cubicBezTo>
                    <a:pt x="582" y="43"/>
                    <a:pt x="586" y="43"/>
                    <a:pt x="588" y="46"/>
                  </a:cubicBezTo>
                  <a:cubicBezTo>
                    <a:pt x="588" y="46"/>
                    <a:pt x="589" y="46"/>
                    <a:pt x="590" y="46"/>
                  </a:cubicBezTo>
                  <a:cubicBezTo>
                    <a:pt x="591" y="47"/>
                    <a:pt x="589" y="47"/>
                    <a:pt x="591" y="48"/>
                  </a:cubicBezTo>
                  <a:cubicBezTo>
                    <a:pt x="592" y="48"/>
                    <a:pt x="590" y="47"/>
                    <a:pt x="592" y="48"/>
                  </a:cubicBezTo>
                  <a:cubicBezTo>
                    <a:pt x="594" y="49"/>
                    <a:pt x="595" y="50"/>
                    <a:pt x="597" y="50"/>
                  </a:cubicBezTo>
                  <a:cubicBezTo>
                    <a:pt x="598" y="51"/>
                    <a:pt x="596" y="50"/>
                    <a:pt x="596" y="51"/>
                  </a:cubicBezTo>
                  <a:cubicBezTo>
                    <a:pt x="598" y="52"/>
                    <a:pt x="600" y="53"/>
                    <a:pt x="601" y="53"/>
                  </a:cubicBezTo>
                  <a:cubicBezTo>
                    <a:pt x="602" y="54"/>
                    <a:pt x="603" y="55"/>
                    <a:pt x="605" y="56"/>
                  </a:cubicBezTo>
                  <a:cubicBezTo>
                    <a:pt x="605" y="56"/>
                    <a:pt x="605" y="56"/>
                    <a:pt x="606" y="57"/>
                  </a:cubicBezTo>
                  <a:cubicBezTo>
                    <a:pt x="607" y="57"/>
                    <a:pt x="608" y="59"/>
                    <a:pt x="609" y="59"/>
                  </a:cubicBezTo>
                  <a:cubicBezTo>
                    <a:pt x="609" y="59"/>
                    <a:pt x="609" y="59"/>
                    <a:pt x="610" y="59"/>
                  </a:cubicBezTo>
                  <a:cubicBezTo>
                    <a:pt x="611" y="60"/>
                    <a:pt x="608" y="58"/>
                    <a:pt x="609" y="60"/>
                  </a:cubicBezTo>
                  <a:cubicBezTo>
                    <a:pt x="610" y="60"/>
                    <a:pt x="610" y="61"/>
                    <a:pt x="611" y="61"/>
                  </a:cubicBezTo>
                  <a:cubicBezTo>
                    <a:pt x="611" y="60"/>
                    <a:pt x="611" y="60"/>
                    <a:pt x="612" y="60"/>
                  </a:cubicBezTo>
                  <a:cubicBezTo>
                    <a:pt x="612" y="61"/>
                    <a:pt x="611" y="61"/>
                    <a:pt x="612" y="62"/>
                  </a:cubicBezTo>
                  <a:cubicBezTo>
                    <a:pt x="613" y="62"/>
                    <a:pt x="613" y="61"/>
                    <a:pt x="613" y="61"/>
                  </a:cubicBezTo>
                  <a:cubicBezTo>
                    <a:pt x="614" y="62"/>
                    <a:pt x="614" y="61"/>
                    <a:pt x="615" y="62"/>
                  </a:cubicBezTo>
                  <a:cubicBezTo>
                    <a:pt x="614" y="62"/>
                    <a:pt x="615" y="62"/>
                    <a:pt x="615" y="63"/>
                  </a:cubicBezTo>
                  <a:cubicBezTo>
                    <a:pt x="615" y="63"/>
                    <a:pt x="614" y="62"/>
                    <a:pt x="614" y="62"/>
                  </a:cubicBezTo>
                  <a:cubicBezTo>
                    <a:pt x="615" y="63"/>
                    <a:pt x="616" y="64"/>
                    <a:pt x="617" y="64"/>
                  </a:cubicBezTo>
                  <a:cubicBezTo>
                    <a:pt x="617" y="64"/>
                    <a:pt x="615" y="64"/>
                    <a:pt x="615" y="63"/>
                  </a:cubicBezTo>
                  <a:cubicBezTo>
                    <a:pt x="617" y="63"/>
                    <a:pt x="618" y="65"/>
                    <a:pt x="619" y="64"/>
                  </a:cubicBezTo>
                  <a:cubicBezTo>
                    <a:pt x="619" y="65"/>
                    <a:pt x="619" y="65"/>
                    <a:pt x="619" y="66"/>
                  </a:cubicBezTo>
                  <a:cubicBezTo>
                    <a:pt x="619" y="65"/>
                    <a:pt x="618" y="65"/>
                    <a:pt x="618" y="66"/>
                  </a:cubicBezTo>
                  <a:cubicBezTo>
                    <a:pt x="619" y="66"/>
                    <a:pt x="621" y="69"/>
                    <a:pt x="622" y="68"/>
                  </a:cubicBezTo>
                  <a:cubicBezTo>
                    <a:pt x="621" y="68"/>
                    <a:pt x="620" y="66"/>
                    <a:pt x="620" y="66"/>
                  </a:cubicBezTo>
                  <a:cubicBezTo>
                    <a:pt x="622" y="67"/>
                    <a:pt x="624" y="68"/>
                    <a:pt x="626" y="69"/>
                  </a:cubicBezTo>
                  <a:cubicBezTo>
                    <a:pt x="627" y="71"/>
                    <a:pt x="629" y="71"/>
                    <a:pt x="628" y="72"/>
                  </a:cubicBezTo>
                  <a:cubicBezTo>
                    <a:pt x="630" y="73"/>
                    <a:pt x="631" y="74"/>
                    <a:pt x="632" y="74"/>
                  </a:cubicBezTo>
                  <a:cubicBezTo>
                    <a:pt x="631" y="75"/>
                    <a:pt x="634" y="76"/>
                    <a:pt x="635" y="77"/>
                  </a:cubicBezTo>
                  <a:cubicBezTo>
                    <a:pt x="634" y="76"/>
                    <a:pt x="633" y="75"/>
                    <a:pt x="632" y="75"/>
                  </a:cubicBezTo>
                  <a:cubicBezTo>
                    <a:pt x="634" y="77"/>
                    <a:pt x="630" y="74"/>
                    <a:pt x="630" y="75"/>
                  </a:cubicBezTo>
                  <a:cubicBezTo>
                    <a:pt x="631" y="76"/>
                    <a:pt x="632" y="76"/>
                    <a:pt x="632" y="77"/>
                  </a:cubicBezTo>
                  <a:cubicBezTo>
                    <a:pt x="634" y="77"/>
                    <a:pt x="636" y="79"/>
                    <a:pt x="638" y="80"/>
                  </a:cubicBezTo>
                  <a:cubicBezTo>
                    <a:pt x="638" y="80"/>
                    <a:pt x="637" y="79"/>
                    <a:pt x="637" y="80"/>
                  </a:cubicBezTo>
                  <a:cubicBezTo>
                    <a:pt x="637" y="80"/>
                    <a:pt x="635" y="78"/>
                    <a:pt x="635" y="79"/>
                  </a:cubicBezTo>
                  <a:cubicBezTo>
                    <a:pt x="637" y="80"/>
                    <a:pt x="638" y="81"/>
                    <a:pt x="639" y="83"/>
                  </a:cubicBezTo>
                  <a:cubicBezTo>
                    <a:pt x="641" y="84"/>
                    <a:pt x="643" y="84"/>
                    <a:pt x="643" y="86"/>
                  </a:cubicBezTo>
                  <a:cubicBezTo>
                    <a:pt x="645" y="87"/>
                    <a:pt x="647" y="87"/>
                    <a:pt x="648" y="89"/>
                  </a:cubicBezTo>
                  <a:cubicBezTo>
                    <a:pt x="647" y="88"/>
                    <a:pt x="647" y="88"/>
                    <a:pt x="646" y="88"/>
                  </a:cubicBezTo>
                  <a:cubicBezTo>
                    <a:pt x="649" y="90"/>
                    <a:pt x="652" y="93"/>
                    <a:pt x="653" y="94"/>
                  </a:cubicBezTo>
                  <a:cubicBezTo>
                    <a:pt x="653" y="92"/>
                    <a:pt x="652" y="94"/>
                    <a:pt x="652" y="92"/>
                  </a:cubicBezTo>
                  <a:cubicBezTo>
                    <a:pt x="654" y="93"/>
                    <a:pt x="654" y="93"/>
                    <a:pt x="654" y="93"/>
                  </a:cubicBezTo>
                  <a:cubicBezTo>
                    <a:pt x="654" y="94"/>
                    <a:pt x="655" y="95"/>
                    <a:pt x="656" y="96"/>
                  </a:cubicBezTo>
                  <a:cubicBezTo>
                    <a:pt x="657" y="96"/>
                    <a:pt x="658" y="98"/>
                    <a:pt x="660" y="98"/>
                  </a:cubicBezTo>
                  <a:cubicBezTo>
                    <a:pt x="661" y="100"/>
                    <a:pt x="660" y="100"/>
                    <a:pt x="661" y="100"/>
                  </a:cubicBezTo>
                  <a:cubicBezTo>
                    <a:pt x="663" y="101"/>
                    <a:pt x="659" y="97"/>
                    <a:pt x="662" y="99"/>
                  </a:cubicBezTo>
                  <a:cubicBezTo>
                    <a:pt x="661" y="100"/>
                    <a:pt x="664" y="103"/>
                    <a:pt x="666" y="105"/>
                  </a:cubicBezTo>
                  <a:cubicBezTo>
                    <a:pt x="665" y="104"/>
                    <a:pt x="665" y="104"/>
                    <a:pt x="666" y="104"/>
                  </a:cubicBezTo>
                  <a:cubicBezTo>
                    <a:pt x="666" y="105"/>
                    <a:pt x="666" y="105"/>
                    <a:pt x="666" y="106"/>
                  </a:cubicBezTo>
                  <a:cubicBezTo>
                    <a:pt x="668" y="107"/>
                    <a:pt x="668" y="107"/>
                    <a:pt x="669" y="108"/>
                  </a:cubicBezTo>
                  <a:cubicBezTo>
                    <a:pt x="670" y="109"/>
                    <a:pt x="670" y="108"/>
                    <a:pt x="670" y="108"/>
                  </a:cubicBezTo>
                  <a:cubicBezTo>
                    <a:pt x="671" y="109"/>
                    <a:pt x="670" y="109"/>
                    <a:pt x="671" y="110"/>
                  </a:cubicBezTo>
                  <a:cubicBezTo>
                    <a:pt x="672" y="111"/>
                    <a:pt x="673" y="112"/>
                    <a:pt x="674" y="113"/>
                  </a:cubicBezTo>
                  <a:cubicBezTo>
                    <a:pt x="675" y="114"/>
                    <a:pt x="674" y="112"/>
                    <a:pt x="675" y="113"/>
                  </a:cubicBezTo>
                  <a:cubicBezTo>
                    <a:pt x="676" y="114"/>
                    <a:pt x="677" y="114"/>
                    <a:pt x="677" y="115"/>
                  </a:cubicBezTo>
                  <a:cubicBezTo>
                    <a:pt x="677" y="115"/>
                    <a:pt x="676" y="115"/>
                    <a:pt x="676" y="115"/>
                  </a:cubicBezTo>
                  <a:cubicBezTo>
                    <a:pt x="681" y="120"/>
                    <a:pt x="684" y="123"/>
                    <a:pt x="688" y="128"/>
                  </a:cubicBezTo>
                  <a:cubicBezTo>
                    <a:pt x="688" y="127"/>
                    <a:pt x="688" y="127"/>
                    <a:pt x="688" y="127"/>
                  </a:cubicBezTo>
                  <a:cubicBezTo>
                    <a:pt x="689" y="128"/>
                    <a:pt x="689" y="129"/>
                    <a:pt x="690" y="129"/>
                  </a:cubicBezTo>
                  <a:cubicBezTo>
                    <a:pt x="689" y="129"/>
                    <a:pt x="689" y="129"/>
                    <a:pt x="690" y="130"/>
                  </a:cubicBezTo>
                  <a:cubicBezTo>
                    <a:pt x="691" y="131"/>
                    <a:pt x="692" y="132"/>
                    <a:pt x="693" y="133"/>
                  </a:cubicBezTo>
                  <a:cubicBezTo>
                    <a:pt x="693" y="134"/>
                    <a:pt x="693" y="134"/>
                    <a:pt x="693" y="135"/>
                  </a:cubicBezTo>
                  <a:cubicBezTo>
                    <a:pt x="695" y="136"/>
                    <a:pt x="696" y="138"/>
                    <a:pt x="697" y="139"/>
                  </a:cubicBezTo>
                  <a:cubicBezTo>
                    <a:pt x="697" y="139"/>
                    <a:pt x="698" y="139"/>
                    <a:pt x="698" y="139"/>
                  </a:cubicBezTo>
                  <a:cubicBezTo>
                    <a:pt x="697" y="138"/>
                    <a:pt x="696" y="137"/>
                    <a:pt x="696" y="136"/>
                  </a:cubicBezTo>
                  <a:cubicBezTo>
                    <a:pt x="697" y="137"/>
                    <a:pt x="698" y="139"/>
                    <a:pt x="699" y="139"/>
                  </a:cubicBezTo>
                  <a:cubicBezTo>
                    <a:pt x="700" y="140"/>
                    <a:pt x="697" y="138"/>
                    <a:pt x="698" y="139"/>
                  </a:cubicBezTo>
                  <a:cubicBezTo>
                    <a:pt x="701" y="142"/>
                    <a:pt x="707" y="148"/>
                    <a:pt x="709" y="152"/>
                  </a:cubicBezTo>
                  <a:cubicBezTo>
                    <a:pt x="710" y="152"/>
                    <a:pt x="710" y="152"/>
                    <a:pt x="711" y="154"/>
                  </a:cubicBezTo>
                  <a:cubicBezTo>
                    <a:pt x="710" y="154"/>
                    <a:pt x="708" y="150"/>
                    <a:pt x="708" y="151"/>
                  </a:cubicBezTo>
                  <a:cubicBezTo>
                    <a:pt x="710" y="154"/>
                    <a:pt x="712" y="157"/>
                    <a:pt x="715" y="159"/>
                  </a:cubicBezTo>
                  <a:cubicBezTo>
                    <a:pt x="715" y="161"/>
                    <a:pt x="715" y="160"/>
                    <a:pt x="714" y="159"/>
                  </a:cubicBezTo>
                  <a:cubicBezTo>
                    <a:pt x="714" y="160"/>
                    <a:pt x="712" y="157"/>
                    <a:pt x="712" y="157"/>
                  </a:cubicBezTo>
                  <a:cubicBezTo>
                    <a:pt x="713" y="159"/>
                    <a:pt x="716" y="162"/>
                    <a:pt x="716" y="162"/>
                  </a:cubicBezTo>
                  <a:cubicBezTo>
                    <a:pt x="716" y="162"/>
                    <a:pt x="716" y="162"/>
                    <a:pt x="716" y="163"/>
                  </a:cubicBezTo>
                  <a:cubicBezTo>
                    <a:pt x="719" y="166"/>
                    <a:pt x="722" y="170"/>
                    <a:pt x="726" y="173"/>
                  </a:cubicBezTo>
                  <a:cubicBezTo>
                    <a:pt x="726" y="174"/>
                    <a:pt x="726" y="174"/>
                    <a:pt x="725" y="174"/>
                  </a:cubicBezTo>
                  <a:cubicBezTo>
                    <a:pt x="725" y="173"/>
                    <a:pt x="726" y="173"/>
                    <a:pt x="725" y="173"/>
                  </a:cubicBezTo>
                  <a:cubicBezTo>
                    <a:pt x="725" y="172"/>
                    <a:pt x="724" y="172"/>
                    <a:pt x="724" y="172"/>
                  </a:cubicBezTo>
                  <a:cubicBezTo>
                    <a:pt x="725" y="173"/>
                    <a:pt x="725" y="174"/>
                    <a:pt x="726" y="175"/>
                  </a:cubicBezTo>
                  <a:cubicBezTo>
                    <a:pt x="726" y="175"/>
                    <a:pt x="727" y="175"/>
                    <a:pt x="727" y="175"/>
                  </a:cubicBezTo>
                  <a:cubicBezTo>
                    <a:pt x="727" y="176"/>
                    <a:pt x="727" y="177"/>
                    <a:pt x="728" y="178"/>
                  </a:cubicBezTo>
                  <a:cubicBezTo>
                    <a:pt x="728" y="178"/>
                    <a:pt x="729" y="179"/>
                    <a:pt x="729" y="178"/>
                  </a:cubicBezTo>
                  <a:cubicBezTo>
                    <a:pt x="728" y="177"/>
                    <a:pt x="728" y="177"/>
                    <a:pt x="728" y="176"/>
                  </a:cubicBezTo>
                  <a:cubicBezTo>
                    <a:pt x="727" y="175"/>
                    <a:pt x="727" y="175"/>
                    <a:pt x="726" y="174"/>
                  </a:cubicBezTo>
                  <a:cubicBezTo>
                    <a:pt x="727" y="174"/>
                    <a:pt x="725" y="172"/>
                    <a:pt x="726" y="173"/>
                  </a:cubicBezTo>
                  <a:cubicBezTo>
                    <a:pt x="727" y="174"/>
                    <a:pt x="727" y="173"/>
                    <a:pt x="727" y="175"/>
                  </a:cubicBezTo>
                  <a:cubicBezTo>
                    <a:pt x="729" y="177"/>
                    <a:pt x="730" y="178"/>
                    <a:pt x="731" y="180"/>
                  </a:cubicBezTo>
                  <a:cubicBezTo>
                    <a:pt x="730" y="179"/>
                    <a:pt x="729" y="178"/>
                    <a:pt x="729" y="179"/>
                  </a:cubicBezTo>
                  <a:cubicBezTo>
                    <a:pt x="729" y="181"/>
                    <a:pt x="731" y="182"/>
                    <a:pt x="732" y="184"/>
                  </a:cubicBezTo>
                  <a:cubicBezTo>
                    <a:pt x="733" y="185"/>
                    <a:pt x="734" y="187"/>
                    <a:pt x="734" y="188"/>
                  </a:cubicBezTo>
                  <a:cubicBezTo>
                    <a:pt x="735" y="187"/>
                    <a:pt x="737" y="191"/>
                    <a:pt x="737" y="191"/>
                  </a:cubicBezTo>
                  <a:cubicBezTo>
                    <a:pt x="737" y="190"/>
                    <a:pt x="735" y="189"/>
                    <a:pt x="736" y="190"/>
                  </a:cubicBezTo>
                  <a:cubicBezTo>
                    <a:pt x="737" y="191"/>
                    <a:pt x="737" y="192"/>
                    <a:pt x="738" y="192"/>
                  </a:cubicBezTo>
                  <a:cubicBezTo>
                    <a:pt x="737" y="192"/>
                    <a:pt x="738" y="193"/>
                    <a:pt x="738" y="192"/>
                  </a:cubicBezTo>
                  <a:cubicBezTo>
                    <a:pt x="740" y="194"/>
                    <a:pt x="739" y="193"/>
                    <a:pt x="741" y="196"/>
                  </a:cubicBezTo>
                  <a:cubicBezTo>
                    <a:pt x="742" y="199"/>
                    <a:pt x="744" y="199"/>
                    <a:pt x="744" y="203"/>
                  </a:cubicBezTo>
                  <a:cubicBezTo>
                    <a:pt x="745" y="203"/>
                    <a:pt x="745" y="204"/>
                    <a:pt x="746" y="205"/>
                  </a:cubicBezTo>
                  <a:cubicBezTo>
                    <a:pt x="745" y="205"/>
                    <a:pt x="745" y="204"/>
                    <a:pt x="743" y="204"/>
                  </a:cubicBezTo>
                  <a:cubicBezTo>
                    <a:pt x="746" y="207"/>
                    <a:pt x="748" y="212"/>
                    <a:pt x="750" y="213"/>
                  </a:cubicBezTo>
                  <a:cubicBezTo>
                    <a:pt x="752" y="216"/>
                    <a:pt x="754" y="221"/>
                    <a:pt x="756" y="223"/>
                  </a:cubicBezTo>
                  <a:cubicBezTo>
                    <a:pt x="756" y="219"/>
                    <a:pt x="751" y="215"/>
                    <a:pt x="750" y="212"/>
                  </a:cubicBezTo>
                  <a:cubicBezTo>
                    <a:pt x="750" y="212"/>
                    <a:pt x="749" y="212"/>
                    <a:pt x="749" y="211"/>
                  </a:cubicBezTo>
                  <a:cubicBezTo>
                    <a:pt x="749" y="211"/>
                    <a:pt x="749" y="211"/>
                    <a:pt x="749" y="210"/>
                  </a:cubicBezTo>
                  <a:cubicBezTo>
                    <a:pt x="748" y="208"/>
                    <a:pt x="746" y="208"/>
                    <a:pt x="745" y="205"/>
                  </a:cubicBezTo>
                  <a:cubicBezTo>
                    <a:pt x="746" y="206"/>
                    <a:pt x="749" y="208"/>
                    <a:pt x="751" y="211"/>
                  </a:cubicBezTo>
                  <a:cubicBezTo>
                    <a:pt x="751" y="212"/>
                    <a:pt x="749" y="209"/>
                    <a:pt x="750" y="211"/>
                  </a:cubicBezTo>
                  <a:cubicBezTo>
                    <a:pt x="751" y="213"/>
                    <a:pt x="752" y="214"/>
                    <a:pt x="754" y="215"/>
                  </a:cubicBezTo>
                  <a:cubicBezTo>
                    <a:pt x="755" y="217"/>
                    <a:pt x="756" y="219"/>
                    <a:pt x="756" y="221"/>
                  </a:cubicBezTo>
                  <a:cubicBezTo>
                    <a:pt x="758" y="223"/>
                    <a:pt x="759" y="225"/>
                    <a:pt x="760" y="225"/>
                  </a:cubicBezTo>
                  <a:cubicBezTo>
                    <a:pt x="760" y="226"/>
                    <a:pt x="759" y="224"/>
                    <a:pt x="759" y="226"/>
                  </a:cubicBezTo>
                  <a:cubicBezTo>
                    <a:pt x="760" y="228"/>
                    <a:pt x="760" y="227"/>
                    <a:pt x="760" y="227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762" y="231"/>
                    <a:pt x="763" y="232"/>
                    <a:pt x="763" y="233"/>
                  </a:cubicBezTo>
                  <a:cubicBezTo>
                    <a:pt x="764" y="232"/>
                    <a:pt x="763" y="232"/>
                    <a:pt x="763" y="231"/>
                  </a:cubicBezTo>
                  <a:cubicBezTo>
                    <a:pt x="764" y="232"/>
                    <a:pt x="764" y="232"/>
                    <a:pt x="764" y="232"/>
                  </a:cubicBezTo>
                  <a:cubicBezTo>
                    <a:pt x="765" y="233"/>
                    <a:pt x="766" y="234"/>
                    <a:pt x="765" y="235"/>
                  </a:cubicBezTo>
                  <a:cubicBezTo>
                    <a:pt x="765" y="235"/>
                    <a:pt x="764" y="234"/>
                    <a:pt x="765" y="235"/>
                  </a:cubicBezTo>
                  <a:cubicBezTo>
                    <a:pt x="766" y="237"/>
                    <a:pt x="767" y="238"/>
                    <a:pt x="768" y="239"/>
                  </a:cubicBezTo>
                  <a:cubicBezTo>
                    <a:pt x="768" y="241"/>
                    <a:pt x="771" y="242"/>
                    <a:pt x="770" y="243"/>
                  </a:cubicBezTo>
                  <a:cubicBezTo>
                    <a:pt x="770" y="243"/>
                    <a:pt x="770" y="242"/>
                    <a:pt x="769" y="243"/>
                  </a:cubicBezTo>
                  <a:cubicBezTo>
                    <a:pt x="769" y="242"/>
                    <a:pt x="768" y="241"/>
                    <a:pt x="768" y="240"/>
                  </a:cubicBezTo>
                  <a:cubicBezTo>
                    <a:pt x="768" y="241"/>
                    <a:pt x="768" y="240"/>
                    <a:pt x="768" y="241"/>
                  </a:cubicBezTo>
                  <a:cubicBezTo>
                    <a:pt x="769" y="243"/>
                    <a:pt x="769" y="243"/>
                    <a:pt x="769" y="243"/>
                  </a:cubicBezTo>
                  <a:cubicBezTo>
                    <a:pt x="769" y="244"/>
                    <a:pt x="770" y="245"/>
                    <a:pt x="770" y="247"/>
                  </a:cubicBezTo>
                  <a:cubicBezTo>
                    <a:pt x="769" y="244"/>
                    <a:pt x="768" y="241"/>
                    <a:pt x="766" y="241"/>
                  </a:cubicBezTo>
                  <a:cubicBezTo>
                    <a:pt x="767" y="243"/>
                    <a:pt x="771" y="248"/>
                    <a:pt x="770" y="249"/>
                  </a:cubicBezTo>
                  <a:cubicBezTo>
                    <a:pt x="770" y="250"/>
                    <a:pt x="771" y="251"/>
                    <a:pt x="771" y="251"/>
                  </a:cubicBezTo>
                  <a:cubicBezTo>
                    <a:pt x="771" y="251"/>
                    <a:pt x="771" y="250"/>
                    <a:pt x="771" y="251"/>
                  </a:cubicBezTo>
                  <a:cubicBezTo>
                    <a:pt x="773" y="255"/>
                    <a:pt x="776" y="260"/>
                    <a:pt x="778" y="265"/>
                  </a:cubicBezTo>
                  <a:cubicBezTo>
                    <a:pt x="778" y="264"/>
                    <a:pt x="778" y="265"/>
                    <a:pt x="778" y="265"/>
                  </a:cubicBezTo>
                  <a:cubicBezTo>
                    <a:pt x="778" y="266"/>
                    <a:pt x="779" y="267"/>
                    <a:pt x="779" y="268"/>
                  </a:cubicBezTo>
                  <a:cubicBezTo>
                    <a:pt x="778" y="267"/>
                    <a:pt x="778" y="265"/>
                    <a:pt x="778" y="266"/>
                  </a:cubicBezTo>
                  <a:cubicBezTo>
                    <a:pt x="779" y="268"/>
                    <a:pt x="779" y="270"/>
                    <a:pt x="780" y="272"/>
                  </a:cubicBezTo>
                  <a:cubicBezTo>
                    <a:pt x="780" y="273"/>
                    <a:pt x="780" y="273"/>
                    <a:pt x="780" y="274"/>
                  </a:cubicBezTo>
                  <a:cubicBezTo>
                    <a:pt x="780" y="274"/>
                    <a:pt x="780" y="274"/>
                    <a:pt x="781" y="274"/>
                  </a:cubicBezTo>
                  <a:cubicBezTo>
                    <a:pt x="781" y="275"/>
                    <a:pt x="781" y="275"/>
                    <a:pt x="781" y="276"/>
                  </a:cubicBezTo>
                  <a:cubicBezTo>
                    <a:pt x="782" y="277"/>
                    <a:pt x="781" y="277"/>
                    <a:pt x="782" y="278"/>
                  </a:cubicBezTo>
                  <a:cubicBezTo>
                    <a:pt x="782" y="279"/>
                    <a:pt x="781" y="278"/>
                    <a:pt x="781" y="279"/>
                  </a:cubicBezTo>
                  <a:cubicBezTo>
                    <a:pt x="782" y="280"/>
                    <a:pt x="783" y="281"/>
                    <a:pt x="783" y="283"/>
                  </a:cubicBezTo>
                  <a:cubicBezTo>
                    <a:pt x="782" y="282"/>
                    <a:pt x="782" y="282"/>
                    <a:pt x="782" y="282"/>
                  </a:cubicBezTo>
                  <a:cubicBezTo>
                    <a:pt x="782" y="282"/>
                    <a:pt x="782" y="282"/>
                    <a:pt x="782" y="282"/>
                  </a:cubicBezTo>
                  <a:cubicBezTo>
                    <a:pt x="782" y="281"/>
                    <a:pt x="781" y="279"/>
                    <a:pt x="781" y="280"/>
                  </a:cubicBezTo>
                  <a:cubicBezTo>
                    <a:pt x="782" y="282"/>
                    <a:pt x="783" y="284"/>
                    <a:pt x="784" y="286"/>
                  </a:cubicBezTo>
                  <a:cubicBezTo>
                    <a:pt x="783" y="286"/>
                    <a:pt x="784" y="287"/>
                    <a:pt x="784" y="288"/>
                  </a:cubicBezTo>
                  <a:cubicBezTo>
                    <a:pt x="784" y="288"/>
                    <a:pt x="785" y="288"/>
                    <a:pt x="785" y="289"/>
                  </a:cubicBezTo>
                  <a:cubicBezTo>
                    <a:pt x="784" y="288"/>
                    <a:pt x="783" y="288"/>
                    <a:pt x="783" y="289"/>
                  </a:cubicBezTo>
                  <a:cubicBezTo>
                    <a:pt x="783" y="288"/>
                    <a:pt x="782" y="287"/>
                    <a:pt x="782" y="286"/>
                  </a:cubicBezTo>
                  <a:cubicBezTo>
                    <a:pt x="782" y="287"/>
                    <a:pt x="781" y="285"/>
                    <a:pt x="781" y="287"/>
                  </a:cubicBezTo>
                  <a:cubicBezTo>
                    <a:pt x="782" y="288"/>
                    <a:pt x="783" y="290"/>
                    <a:pt x="784" y="292"/>
                  </a:cubicBezTo>
                  <a:cubicBezTo>
                    <a:pt x="784" y="292"/>
                    <a:pt x="786" y="293"/>
                    <a:pt x="786" y="295"/>
                  </a:cubicBezTo>
                  <a:cubicBezTo>
                    <a:pt x="785" y="294"/>
                    <a:pt x="785" y="293"/>
                    <a:pt x="784" y="292"/>
                  </a:cubicBezTo>
                  <a:cubicBezTo>
                    <a:pt x="784" y="293"/>
                    <a:pt x="784" y="294"/>
                    <a:pt x="784" y="294"/>
                  </a:cubicBezTo>
                  <a:cubicBezTo>
                    <a:pt x="785" y="295"/>
                    <a:pt x="785" y="294"/>
                    <a:pt x="786" y="296"/>
                  </a:cubicBezTo>
                  <a:cubicBezTo>
                    <a:pt x="785" y="295"/>
                    <a:pt x="785" y="296"/>
                    <a:pt x="785" y="296"/>
                  </a:cubicBezTo>
                  <a:cubicBezTo>
                    <a:pt x="786" y="297"/>
                    <a:pt x="786" y="296"/>
                    <a:pt x="787" y="298"/>
                  </a:cubicBezTo>
                  <a:cubicBezTo>
                    <a:pt x="787" y="299"/>
                    <a:pt x="786" y="299"/>
                    <a:pt x="787" y="300"/>
                  </a:cubicBezTo>
                  <a:cubicBezTo>
                    <a:pt x="787" y="299"/>
                    <a:pt x="788" y="300"/>
                    <a:pt x="788" y="301"/>
                  </a:cubicBezTo>
                  <a:cubicBezTo>
                    <a:pt x="788" y="302"/>
                    <a:pt x="788" y="301"/>
                    <a:pt x="787" y="301"/>
                  </a:cubicBezTo>
                  <a:cubicBezTo>
                    <a:pt x="788" y="302"/>
                    <a:pt x="787" y="302"/>
                    <a:pt x="788" y="302"/>
                  </a:cubicBezTo>
                  <a:cubicBezTo>
                    <a:pt x="788" y="301"/>
                    <a:pt x="790" y="306"/>
                    <a:pt x="790" y="308"/>
                  </a:cubicBezTo>
                  <a:cubicBezTo>
                    <a:pt x="791" y="308"/>
                    <a:pt x="791" y="308"/>
                    <a:pt x="791" y="307"/>
                  </a:cubicBezTo>
                  <a:cubicBezTo>
                    <a:pt x="791" y="309"/>
                    <a:pt x="792" y="309"/>
                    <a:pt x="792" y="309"/>
                  </a:cubicBezTo>
                  <a:cubicBezTo>
                    <a:pt x="792" y="310"/>
                    <a:pt x="793" y="311"/>
                    <a:pt x="793" y="312"/>
                  </a:cubicBezTo>
                  <a:cubicBezTo>
                    <a:pt x="792" y="311"/>
                    <a:pt x="790" y="308"/>
                    <a:pt x="790" y="306"/>
                  </a:cubicBezTo>
                  <a:cubicBezTo>
                    <a:pt x="790" y="306"/>
                    <a:pt x="789" y="306"/>
                    <a:pt x="789" y="306"/>
                  </a:cubicBezTo>
                  <a:cubicBezTo>
                    <a:pt x="791" y="309"/>
                    <a:pt x="792" y="312"/>
                    <a:pt x="793" y="315"/>
                  </a:cubicBezTo>
                  <a:cubicBezTo>
                    <a:pt x="793" y="315"/>
                    <a:pt x="793" y="315"/>
                    <a:pt x="793" y="315"/>
                  </a:cubicBezTo>
                  <a:cubicBezTo>
                    <a:pt x="793" y="313"/>
                    <a:pt x="795" y="311"/>
                    <a:pt x="795" y="310"/>
                  </a:cubicBezTo>
                  <a:cubicBezTo>
                    <a:pt x="796" y="309"/>
                    <a:pt x="795" y="308"/>
                    <a:pt x="796" y="308"/>
                  </a:cubicBezTo>
                  <a:cubicBezTo>
                    <a:pt x="796" y="308"/>
                    <a:pt x="796" y="308"/>
                    <a:pt x="796" y="308"/>
                  </a:cubicBezTo>
                  <a:cubicBezTo>
                    <a:pt x="797" y="308"/>
                    <a:pt x="796" y="307"/>
                    <a:pt x="797" y="306"/>
                  </a:cubicBezTo>
                  <a:cubicBezTo>
                    <a:pt x="797" y="305"/>
                    <a:pt x="799" y="303"/>
                    <a:pt x="798" y="303"/>
                  </a:cubicBezTo>
                  <a:cubicBezTo>
                    <a:pt x="800" y="300"/>
                    <a:pt x="801" y="297"/>
                    <a:pt x="803" y="295"/>
                  </a:cubicBezTo>
                  <a:cubicBezTo>
                    <a:pt x="803" y="295"/>
                    <a:pt x="803" y="295"/>
                    <a:pt x="803" y="295"/>
                  </a:cubicBezTo>
                  <a:cubicBezTo>
                    <a:pt x="804" y="293"/>
                    <a:pt x="805" y="292"/>
                    <a:pt x="806" y="290"/>
                  </a:cubicBezTo>
                  <a:cubicBezTo>
                    <a:pt x="806" y="290"/>
                    <a:pt x="806" y="290"/>
                    <a:pt x="806" y="290"/>
                  </a:cubicBezTo>
                  <a:cubicBezTo>
                    <a:pt x="806" y="289"/>
                    <a:pt x="807" y="289"/>
                    <a:pt x="807" y="288"/>
                  </a:cubicBezTo>
                  <a:cubicBezTo>
                    <a:pt x="807" y="288"/>
                    <a:pt x="807" y="288"/>
                    <a:pt x="807" y="288"/>
                  </a:cubicBezTo>
                  <a:cubicBezTo>
                    <a:pt x="807" y="288"/>
                    <a:pt x="808" y="288"/>
                    <a:pt x="808" y="287"/>
                  </a:cubicBezTo>
                  <a:cubicBezTo>
                    <a:pt x="808" y="286"/>
                    <a:pt x="810" y="285"/>
                    <a:pt x="811" y="283"/>
                  </a:cubicBezTo>
                  <a:cubicBezTo>
                    <a:pt x="811" y="284"/>
                    <a:pt x="810" y="283"/>
                    <a:pt x="810" y="283"/>
                  </a:cubicBezTo>
                  <a:cubicBezTo>
                    <a:pt x="812" y="282"/>
                    <a:pt x="813" y="280"/>
                    <a:pt x="814" y="278"/>
                  </a:cubicBezTo>
                  <a:cubicBezTo>
                    <a:pt x="814" y="278"/>
                    <a:pt x="814" y="278"/>
                    <a:pt x="814" y="278"/>
                  </a:cubicBezTo>
                  <a:cubicBezTo>
                    <a:pt x="814" y="278"/>
                    <a:pt x="815" y="278"/>
                    <a:pt x="814" y="277"/>
                  </a:cubicBezTo>
                  <a:cubicBezTo>
                    <a:pt x="815" y="277"/>
                    <a:pt x="815" y="276"/>
                    <a:pt x="816" y="276"/>
                  </a:cubicBezTo>
                  <a:cubicBezTo>
                    <a:pt x="816" y="275"/>
                    <a:pt x="817" y="274"/>
                    <a:pt x="818" y="273"/>
                  </a:cubicBezTo>
                  <a:cubicBezTo>
                    <a:pt x="819" y="274"/>
                    <a:pt x="818" y="272"/>
                    <a:pt x="819" y="272"/>
                  </a:cubicBezTo>
                  <a:cubicBezTo>
                    <a:pt x="819" y="271"/>
                    <a:pt x="819" y="271"/>
                    <a:pt x="819" y="271"/>
                  </a:cubicBezTo>
                  <a:cubicBezTo>
                    <a:pt x="819" y="271"/>
                    <a:pt x="820" y="271"/>
                    <a:pt x="819" y="270"/>
                  </a:cubicBezTo>
                  <a:cubicBezTo>
                    <a:pt x="820" y="270"/>
                    <a:pt x="821" y="269"/>
                    <a:pt x="821" y="268"/>
                  </a:cubicBezTo>
                  <a:cubicBezTo>
                    <a:pt x="822" y="268"/>
                    <a:pt x="822" y="269"/>
                    <a:pt x="822" y="269"/>
                  </a:cubicBezTo>
                  <a:cubicBezTo>
                    <a:pt x="822" y="268"/>
                    <a:pt x="822" y="267"/>
                    <a:pt x="823" y="266"/>
                  </a:cubicBezTo>
                  <a:cubicBezTo>
                    <a:pt x="823" y="266"/>
                    <a:pt x="823" y="266"/>
                    <a:pt x="823" y="267"/>
                  </a:cubicBezTo>
                  <a:cubicBezTo>
                    <a:pt x="823" y="267"/>
                    <a:pt x="823" y="267"/>
                    <a:pt x="824" y="267"/>
                  </a:cubicBezTo>
                  <a:cubicBezTo>
                    <a:pt x="824" y="266"/>
                    <a:pt x="824" y="266"/>
                    <a:pt x="824" y="266"/>
                  </a:cubicBezTo>
                  <a:cubicBezTo>
                    <a:pt x="824" y="266"/>
                    <a:pt x="824" y="266"/>
                    <a:pt x="824" y="266"/>
                  </a:cubicBezTo>
                  <a:cubicBezTo>
                    <a:pt x="825" y="266"/>
                    <a:pt x="825" y="265"/>
                    <a:pt x="825" y="265"/>
                  </a:cubicBezTo>
                  <a:cubicBezTo>
                    <a:pt x="825" y="265"/>
                    <a:pt x="825" y="265"/>
                    <a:pt x="826" y="265"/>
                  </a:cubicBezTo>
                  <a:cubicBezTo>
                    <a:pt x="826" y="264"/>
                    <a:pt x="826" y="264"/>
                    <a:pt x="826" y="264"/>
                  </a:cubicBezTo>
                  <a:cubicBezTo>
                    <a:pt x="827" y="263"/>
                    <a:pt x="826" y="262"/>
                    <a:pt x="827" y="262"/>
                  </a:cubicBezTo>
                  <a:cubicBezTo>
                    <a:pt x="827" y="261"/>
                    <a:pt x="826" y="262"/>
                    <a:pt x="826" y="261"/>
                  </a:cubicBezTo>
                  <a:cubicBezTo>
                    <a:pt x="827" y="261"/>
                    <a:pt x="827" y="262"/>
                    <a:pt x="827" y="262"/>
                  </a:cubicBezTo>
                  <a:cubicBezTo>
                    <a:pt x="827" y="261"/>
                    <a:pt x="826" y="261"/>
                    <a:pt x="827" y="261"/>
                  </a:cubicBezTo>
                  <a:cubicBezTo>
                    <a:pt x="827" y="261"/>
                    <a:pt x="827" y="261"/>
                    <a:pt x="827" y="261"/>
                  </a:cubicBezTo>
                  <a:cubicBezTo>
                    <a:pt x="828" y="261"/>
                    <a:pt x="829" y="260"/>
                    <a:pt x="829" y="259"/>
                  </a:cubicBezTo>
                  <a:cubicBezTo>
                    <a:pt x="829" y="259"/>
                    <a:pt x="829" y="259"/>
                    <a:pt x="829" y="259"/>
                  </a:cubicBezTo>
                  <a:cubicBezTo>
                    <a:pt x="830" y="259"/>
                    <a:pt x="831" y="258"/>
                    <a:pt x="831" y="257"/>
                  </a:cubicBezTo>
                  <a:cubicBezTo>
                    <a:pt x="831" y="257"/>
                    <a:pt x="831" y="257"/>
                    <a:pt x="831" y="257"/>
                  </a:cubicBezTo>
                  <a:cubicBezTo>
                    <a:pt x="831" y="257"/>
                    <a:pt x="831" y="257"/>
                    <a:pt x="831" y="257"/>
                  </a:cubicBezTo>
                  <a:cubicBezTo>
                    <a:pt x="831" y="257"/>
                    <a:pt x="832" y="257"/>
                    <a:pt x="831" y="256"/>
                  </a:cubicBezTo>
                  <a:cubicBezTo>
                    <a:pt x="831" y="256"/>
                    <a:pt x="831" y="257"/>
                    <a:pt x="831" y="257"/>
                  </a:cubicBezTo>
                  <a:cubicBezTo>
                    <a:pt x="831" y="256"/>
                    <a:pt x="832" y="257"/>
                    <a:pt x="832" y="256"/>
                  </a:cubicBezTo>
                  <a:cubicBezTo>
                    <a:pt x="832" y="256"/>
                    <a:pt x="832" y="256"/>
                    <a:pt x="832" y="255"/>
                  </a:cubicBezTo>
                  <a:cubicBezTo>
                    <a:pt x="833" y="256"/>
                    <a:pt x="832" y="256"/>
                    <a:pt x="833" y="256"/>
                  </a:cubicBezTo>
                  <a:cubicBezTo>
                    <a:pt x="833" y="256"/>
                    <a:pt x="834" y="255"/>
                    <a:pt x="834" y="254"/>
                  </a:cubicBezTo>
                  <a:cubicBezTo>
                    <a:pt x="834" y="254"/>
                    <a:pt x="834" y="254"/>
                    <a:pt x="834" y="254"/>
                  </a:cubicBezTo>
                  <a:cubicBezTo>
                    <a:pt x="834" y="254"/>
                    <a:pt x="834" y="254"/>
                    <a:pt x="834" y="254"/>
                  </a:cubicBezTo>
                  <a:cubicBezTo>
                    <a:pt x="834" y="254"/>
                    <a:pt x="834" y="254"/>
                    <a:pt x="834" y="254"/>
                  </a:cubicBezTo>
                  <a:cubicBezTo>
                    <a:pt x="834" y="253"/>
                    <a:pt x="835" y="253"/>
                    <a:pt x="835" y="253"/>
                  </a:cubicBezTo>
                  <a:cubicBezTo>
                    <a:pt x="835" y="253"/>
                    <a:pt x="834" y="253"/>
                    <a:pt x="834" y="253"/>
                  </a:cubicBezTo>
                  <a:cubicBezTo>
                    <a:pt x="835" y="253"/>
                    <a:pt x="835" y="252"/>
                    <a:pt x="835" y="252"/>
                  </a:cubicBezTo>
                  <a:cubicBezTo>
                    <a:pt x="836" y="252"/>
                    <a:pt x="836" y="253"/>
                    <a:pt x="836" y="253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36" y="252"/>
                    <a:pt x="836" y="251"/>
                    <a:pt x="836" y="251"/>
                  </a:cubicBezTo>
                  <a:cubicBezTo>
                    <a:pt x="836" y="251"/>
                    <a:pt x="836" y="252"/>
                    <a:pt x="837" y="252"/>
                  </a:cubicBezTo>
                  <a:cubicBezTo>
                    <a:pt x="837" y="251"/>
                    <a:pt x="837" y="251"/>
                    <a:pt x="837" y="251"/>
                  </a:cubicBezTo>
                  <a:cubicBezTo>
                    <a:pt x="838" y="252"/>
                    <a:pt x="838" y="250"/>
                    <a:pt x="839" y="250"/>
                  </a:cubicBezTo>
                  <a:cubicBezTo>
                    <a:pt x="839" y="250"/>
                    <a:pt x="838" y="250"/>
                    <a:pt x="838" y="250"/>
                  </a:cubicBezTo>
                  <a:cubicBezTo>
                    <a:pt x="839" y="250"/>
                    <a:pt x="838" y="250"/>
                    <a:pt x="839" y="249"/>
                  </a:cubicBezTo>
                  <a:cubicBezTo>
                    <a:pt x="839" y="249"/>
                    <a:pt x="839" y="249"/>
                    <a:pt x="839" y="249"/>
                  </a:cubicBezTo>
                  <a:cubicBezTo>
                    <a:pt x="839" y="250"/>
                    <a:pt x="840" y="250"/>
                    <a:pt x="840" y="250"/>
                  </a:cubicBezTo>
                  <a:cubicBezTo>
                    <a:pt x="839" y="250"/>
                    <a:pt x="839" y="250"/>
                    <a:pt x="839" y="251"/>
                  </a:cubicBezTo>
                  <a:cubicBezTo>
                    <a:pt x="838" y="251"/>
                    <a:pt x="839" y="251"/>
                    <a:pt x="838" y="251"/>
                  </a:cubicBezTo>
                  <a:cubicBezTo>
                    <a:pt x="838" y="251"/>
                    <a:pt x="838" y="252"/>
                    <a:pt x="838" y="252"/>
                  </a:cubicBezTo>
                  <a:cubicBezTo>
                    <a:pt x="838" y="252"/>
                    <a:pt x="838" y="252"/>
                    <a:pt x="838" y="251"/>
                  </a:cubicBezTo>
                  <a:cubicBezTo>
                    <a:pt x="838" y="252"/>
                    <a:pt x="837" y="251"/>
                    <a:pt x="837" y="252"/>
                  </a:cubicBezTo>
                  <a:cubicBezTo>
                    <a:pt x="838" y="252"/>
                    <a:pt x="838" y="252"/>
                    <a:pt x="838" y="253"/>
                  </a:cubicBezTo>
                  <a:cubicBezTo>
                    <a:pt x="838" y="253"/>
                    <a:pt x="838" y="252"/>
                    <a:pt x="837" y="252"/>
                  </a:cubicBezTo>
                  <a:cubicBezTo>
                    <a:pt x="838" y="253"/>
                    <a:pt x="836" y="252"/>
                    <a:pt x="837" y="253"/>
                  </a:cubicBezTo>
                  <a:cubicBezTo>
                    <a:pt x="837" y="253"/>
                    <a:pt x="837" y="253"/>
                    <a:pt x="838" y="254"/>
                  </a:cubicBezTo>
                  <a:cubicBezTo>
                    <a:pt x="837" y="254"/>
                    <a:pt x="837" y="254"/>
                    <a:pt x="836" y="253"/>
                  </a:cubicBezTo>
                  <a:cubicBezTo>
                    <a:pt x="837" y="254"/>
                    <a:pt x="836" y="255"/>
                    <a:pt x="835" y="255"/>
                  </a:cubicBezTo>
                  <a:cubicBezTo>
                    <a:pt x="835" y="255"/>
                    <a:pt x="835" y="256"/>
                    <a:pt x="835" y="256"/>
                  </a:cubicBezTo>
                  <a:cubicBezTo>
                    <a:pt x="836" y="256"/>
                    <a:pt x="835" y="255"/>
                    <a:pt x="836" y="255"/>
                  </a:cubicBezTo>
                  <a:cubicBezTo>
                    <a:pt x="836" y="256"/>
                    <a:pt x="835" y="256"/>
                    <a:pt x="835" y="256"/>
                  </a:cubicBezTo>
                  <a:cubicBezTo>
                    <a:pt x="835" y="256"/>
                    <a:pt x="835" y="256"/>
                    <a:pt x="835" y="257"/>
                  </a:cubicBezTo>
                  <a:cubicBezTo>
                    <a:pt x="835" y="256"/>
                    <a:pt x="835" y="256"/>
                    <a:pt x="834" y="256"/>
                  </a:cubicBezTo>
                  <a:cubicBezTo>
                    <a:pt x="834" y="257"/>
                    <a:pt x="833" y="258"/>
                    <a:pt x="833" y="259"/>
                  </a:cubicBezTo>
                  <a:cubicBezTo>
                    <a:pt x="833" y="259"/>
                    <a:pt x="833" y="259"/>
                    <a:pt x="833" y="259"/>
                  </a:cubicBezTo>
                  <a:cubicBezTo>
                    <a:pt x="832" y="259"/>
                    <a:pt x="832" y="260"/>
                    <a:pt x="832" y="260"/>
                  </a:cubicBezTo>
                  <a:cubicBezTo>
                    <a:pt x="832" y="260"/>
                    <a:pt x="832" y="260"/>
                    <a:pt x="831" y="260"/>
                  </a:cubicBezTo>
                  <a:cubicBezTo>
                    <a:pt x="831" y="260"/>
                    <a:pt x="831" y="260"/>
                    <a:pt x="831" y="261"/>
                  </a:cubicBezTo>
                  <a:cubicBezTo>
                    <a:pt x="832" y="261"/>
                    <a:pt x="832" y="261"/>
                    <a:pt x="832" y="261"/>
                  </a:cubicBezTo>
                  <a:cubicBezTo>
                    <a:pt x="832" y="261"/>
                    <a:pt x="832" y="261"/>
                    <a:pt x="831" y="261"/>
                  </a:cubicBezTo>
                  <a:cubicBezTo>
                    <a:pt x="831" y="261"/>
                    <a:pt x="831" y="261"/>
                    <a:pt x="831" y="261"/>
                  </a:cubicBezTo>
                  <a:cubicBezTo>
                    <a:pt x="831" y="262"/>
                    <a:pt x="829" y="262"/>
                    <a:pt x="830" y="263"/>
                  </a:cubicBezTo>
                  <a:cubicBezTo>
                    <a:pt x="830" y="263"/>
                    <a:pt x="830" y="263"/>
                    <a:pt x="829" y="263"/>
                  </a:cubicBezTo>
                  <a:cubicBezTo>
                    <a:pt x="830" y="263"/>
                    <a:pt x="829" y="263"/>
                    <a:pt x="829" y="263"/>
                  </a:cubicBezTo>
                  <a:cubicBezTo>
                    <a:pt x="830" y="263"/>
                    <a:pt x="830" y="263"/>
                    <a:pt x="830" y="263"/>
                  </a:cubicBezTo>
                  <a:cubicBezTo>
                    <a:pt x="830" y="264"/>
                    <a:pt x="829" y="264"/>
                    <a:pt x="828" y="264"/>
                  </a:cubicBezTo>
                  <a:cubicBezTo>
                    <a:pt x="829" y="264"/>
                    <a:pt x="829" y="264"/>
                    <a:pt x="829" y="264"/>
                  </a:cubicBezTo>
                  <a:cubicBezTo>
                    <a:pt x="829" y="264"/>
                    <a:pt x="829" y="264"/>
                    <a:pt x="829" y="264"/>
                  </a:cubicBezTo>
                  <a:cubicBezTo>
                    <a:pt x="829" y="265"/>
                    <a:pt x="827" y="266"/>
                    <a:pt x="828" y="267"/>
                  </a:cubicBezTo>
                  <a:cubicBezTo>
                    <a:pt x="827" y="267"/>
                    <a:pt x="828" y="267"/>
                    <a:pt x="827" y="267"/>
                  </a:cubicBezTo>
                  <a:cubicBezTo>
                    <a:pt x="827" y="267"/>
                    <a:pt x="827" y="268"/>
                    <a:pt x="826" y="268"/>
                  </a:cubicBezTo>
                  <a:cubicBezTo>
                    <a:pt x="826" y="270"/>
                    <a:pt x="824" y="269"/>
                    <a:pt x="825" y="271"/>
                  </a:cubicBezTo>
                  <a:cubicBezTo>
                    <a:pt x="824" y="270"/>
                    <a:pt x="825" y="271"/>
                    <a:pt x="824" y="271"/>
                  </a:cubicBezTo>
                  <a:cubicBezTo>
                    <a:pt x="824" y="272"/>
                    <a:pt x="823" y="272"/>
                    <a:pt x="823" y="272"/>
                  </a:cubicBezTo>
                  <a:cubicBezTo>
                    <a:pt x="823" y="272"/>
                    <a:pt x="822" y="273"/>
                    <a:pt x="823" y="274"/>
                  </a:cubicBezTo>
                  <a:cubicBezTo>
                    <a:pt x="822" y="274"/>
                    <a:pt x="822" y="274"/>
                    <a:pt x="822" y="274"/>
                  </a:cubicBezTo>
                  <a:cubicBezTo>
                    <a:pt x="822" y="274"/>
                    <a:pt x="821" y="274"/>
                    <a:pt x="821" y="274"/>
                  </a:cubicBezTo>
                  <a:cubicBezTo>
                    <a:pt x="822" y="274"/>
                    <a:pt x="822" y="275"/>
                    <a:pt x="822" y="275"/>
                  </a:cubicBezTo>
                  <a:cubicBezTo>
                    <a:pt x="822" y="275"/>
                    <a:pt x="822" y="274"/>
                    <a:pt x="821" y="274"/>
                  </a:cubicBezTo>
                  <a:cubicBezTo>
                    <a:pt x="821" y="274"/>
                    <a:pt x="821" y="275"/>
                    <a:pt x="821" y="276"/>
                  </a:cubicBezTo>
                  <a:cubicBezTo>
                    <a:pt x="821" y="275"/>
                    <a:pt x="821" y="275"/>
                    <a:pt x="820" y="275"/>
                  </a:cubicBezTo>
                  <a:cubicBezTo>
                    <a:pt x="821" y="276"/>
                    <a:pt x="820" y="276"/>
                    <a:pt x="821" y="277"/>
                  </a:cubicBezTo>
                  <a:cubicBezTo>
                    <a:pt x="821" y="277"/>
                    <a:pt x="821" y="277"/>
                    <a:pt x="821" y="277"/>
                  </a:cubicBezTo>
                  <a:cubicBezTo>
                    <a:pt x="821" y="277"/>
                    <a:pt x="821" y="277"/>
                    <a:pt x="821" y="277"/>
                  </a:cubicBezTo>
                  <a:cubicBezTo>
                    <a:pt x="821" y="277"/>
                    <a:pt x="821" y="277"/>
                    <a:pt x="822" y="277"/>
                  </a:cubicBezTo>
                  <a:cubicBezTo>
                    <a:pt x="821" y="278"/>
                    <a:pt x="821" y="278"/>
                    <a:pt x="820" y="279"/>
                  </a:cubicBezTo>
                  <a:cubicBezTo>
                    <a:pt x="820" y="278"/>
                    <a:pt x="821" y="278"/>
                    <a:pt x="820" y="278"/>
                  </a:cubicBezTo>
                  <a:cubicBezTo>
                    <a:pt x="820" y="277"/>
                    <a:pt x="821" y="277"/>
                    <a:pt x="820" y="277"/>
                  </a:cubicBezTo>
                  <a:cubicBezTo>
                    <a:pt x="820" y="277"/>
                    <a:pt x="820" y="278"/>
                    <a:pt x="819" y="278"/>
                  </a:cubicBezTo>
                  <a:cubicBezTo>
                    <a:pt x="820" y="278"/>
                    <a:pt x="819" y="278"/>
                    <a:pt x="819" y="279"/>
                  </a:cubicBezTo>
                  <a:cubicBezTo>
                    <a:pt x="820" y="279"/>
                    <a:pt x="819" y="278"/>
                    <a:pt x="820" y="278"/>
                  </a:cubicBezTo>
                  <a:cubicBezTo>
                    <a:pt x="820" y="279"/>
                    <a:pt x="820" y="278"/>
                    <a:pt x="820" y="279"/>
                  </a:cubicBezTo>
                  <a:cubicBezTo>
                    <a:pt x="821" y="279"/>
                    <a:pt x="820" y="279"/>
                    <a:pt x="820" y="279"/>
                  </a:cubicBezTo>
                  <a:cubicBezTo>
                    <a:pt x="820" y="279"/>
                    <a:pt x="820" y="279"/>
                    <a:pt x="820" y="279"/>
                  </a:cubicBezTo>
                  <a:cubicBezTo>
                    <a:pt x="820" y="279"/>
                    <a:pt x="819" y="279"/>
                    <a:pt x="819" y="279"/>
                  </a:cubicBezTo>
                  <a:cubicBezTo>
                    <a:pt x="820" y="279"/>
                    <a:pt x="820" y="279"/>
                    <a:pt x="820" y="280"/>
                  </a:cubicBezTo>
                  <a:cubicBezTo>
                    <a:pt x="819" y="280"/>
                    <a:pt x="819" y="281"/>
                    <a:pt x="818" y="281"/>
                  </a:cubicBezTo>
                  <a:cubicBezTo>
                    <a:pt x="818" y="281"/>
                    <a:pt x="817" y="282"/>
                    <a:pt x="818" y="282"/>
                  </a:cubicBezTo>
                  <a:cubicBezTo>
                    <a:pt x="818" y="282"/>
                    <a:pt x="818" y="281"/>
                    <a:pt x="818" y="282"/>
                  </a:cubicBezTo>
                  <a:cubicBezTo>
                    <a:pt x="818" y="282"/>
                    <a:pt x="818" y="283"/>
                    <a:pt x="817" y="282"/>
                  </a:cubicBezTo>
                  <a:cubicBezTo>
                    <a:pt x="817" y="283"/>
                    <a:pt x="817" y="283"/>
                    <a:pt x="817" y="283"/>
                  </a:cubicBezTo>
                  <a:cubicBezTo>
                    <a:pt x="817" y="283"/>
                    <a:pt x="817" y="283"/>
                    <a:pt x="817" y="283"/>
                  </a:cubicBezTo>
                  <a:cubicBezTo>
                    <a:pt x="817" y="285"/>
                    <a:pt x="815" y="286"/>
                    <a:pt x="815" y="287"/>
                  </a:cubicBezTo>
                  <a:cubicBezTo>
                    <a:pt x="814" y="288"/>
                    <a:pt x="813" y="289"/>
                    <a:pt x="812" y="291"/>
                  </a:cubicBezTo>
                  <a:cubicBezTo>
                    <a:pt x="812" y="291"/>
                    <a:pt x="813" y="291"/>
                    <a:pt x="813" y="291"/>
                  </a:cubicBezTo>
                  <a:cubicBezTo>
                    <a:pt x="811" y="291"/>
                    <a:pt x="811" y="293"/>
                    <a:pt x="810" y="294"/>
                  </a:cubicBezTo>
                  <a:cubicBezTo>
                    <a:pt x="810" y="294"/>
                    <a:pt x="810" y="294"/>
                    <a:pt x="810" y="295"/>
                  </a:cubicBezTo>
                  <a:cubicBezTo>
                    <a:pt x="810" y="295"/>
                    <a:pt x="809" y="296"/>
                    <a:pt x="809" y="297"/>
                  </a:cubicBezTo>
                  <a:cubicBezTo>
                    <a:pt x="809" y="297"/>
                    <a:pt x="809" y="297"/>
                    <a:pt x="809" y="297"/>
                  </a:cubicBezTo>
                  <a:cubicBezTo>
                    <a:pt x="808" y="297"/>
                    <a:pt x="808" y="298"/>
                    <a:pt x="808" y="298"/>
                  </a:cubicBezTo>
                  <a:cubicBezTo>
                    <a:pt x="807" y="299"/>
                    <a:pt x="807" y="300"/>
                    <a:pt x="806" y="301"/>
                  </a:cubicBezTo>
                  <a:cubicBezTo>
                    <a:pt x="807" y="301"/>
                    <a:pt x="806" y="302"/>
                    <a:pt x="806" y="301"/>
                  </a:cubicBezTo>
                  <a:cubicBezTo>
                    <a:pt x="806" y="301"/>
                    <a:pt x="806" y="301"/>
                    <a:pt x="806" y="300"/>
                  </a:cubicBezTo>
                  <a:cubicBezTo>
                    <a:pt x="805" y="301"/>
                    <a:pt x="805" y="301"/>
                    <a:pt x="805" y="301"/>
                  </a:cubicBezTo>
                  <a:cubicBezTo>
                    <a:pt x="805" y="301"/>
                    <a:pt x="806" y="302"/>
                    <a:pt x="806" y="302"/>
                  </a:cubicBezTo>
                  <a:cubicBezTo>
                    <a:pt x="805" y="302"/>
                    <a:pt x="805" y="303"/>
                    <a:pt x="805" y="304"/>
                  </a:cubicBezTo>
                  <a:cubicBezTo>
                    <a:pt x="805" y="304"/>
                    <a:pt x="805" y="304"/>
                    <a:pt x="804" y="304"/>
                  </a:cubicBezTo>
                  <a:cubicBezTo>
                    <a:pt x="804" y="306"/>
                    <a:pt x="802" y="308"/>
                    <a:pt x="802" y="310"/>
                  </a:cubicBezTo>
                  <a:cubicBezTo>
                    <a:pt x="801" y="310"/>
                    <a:pt x="801" y="310"/>
                    <a:pt x="801" y="310"/>
                  </a:cubicBezTo>
                  <a:cubicBezTo>
                    <a:pt x="801" y="310"/>
                    <a:pt x="801" y="310"/>
                    <a:pt x="801" y="310"/>
                  </a:cubicBezTo>
                  <a:cubicBezTo>
                    <a:pt x="799" y="313"/>
                    <a:pt x="799" y="316"/>
                    <a:pt x="797" y="319"/>
                  </a:cubicBezTo>
                  <a:cubicBezTo>
                    <a:pt x="797" y="319"/>
                    <a:pt x="797" y="320"/>
                    <a:pt x="796" y="320"/>
                  </a:cubicBezTo>
                  <a:cubicBezTo>
                    <a:pt x="797" y="321"/>
                    <a:pt x="796" y="321"/>
                    <a:pt x="796" y="322"/>
                  </a:cubicBezTo>
                  <a:cubicBezTo>
                    <a:pt x="796" y="322"/>
                    <a:pt x="796" y="322"/>
                    <a:pt x="796" y="322"/>
                  </a:cubicBezTo>
                  <a:cubicBezTo>
                    <a:pt x="796" y="322"/>
                    <a:pt x="796" y="322"/>
                    <a:pt x="796" y="322"/>
                  </a:cubicBezTo>
                  <a:cubicBezTo>
                    <a:pt x="796" y="322"/>
                    <a:pt x="796" y="322"/>
                    <a:pt x="796" y="322"/>
                  </a:cubicBezTo>
                  <a:cubicBezTo>
                    <a:pt x="795" y="323"/>
                    <a:pt x="795" y="323"/>
                    <a:pt x="795" y="324"/>
                  </a:cubicBezTo>
                  <a:cubicBezTo>
                    <a:pt x="795" y="324"/>
                    <a:pt x="796" y="325"/>
                    <a:pt x="796" y="325"/>
                  </a:cubicBezTo>
                  <a:cubicBezTo>
                    <a:pt x="796" y="323"/>
                    <a:pt x="797" y="322"/>
                    <a:pt x="798" y="320"/>
                  </a:cubicBezTo>
                  <a:cubicBezTo>
                    <a:pt x="804" y="307"/>
                    <a:pt x="811" y="295"/>
                    <a:pt x="819" y="283"/>
                  </a:cubicBezTo>
                  <a:cubicBezTo>
                    <a:pt x="820" y="282"/>
                    <a:pt x="821" y="281"/>
                    <a:pt x="821" y="281"/>
                  </a:cubicBezTo>
                  <a:cubicBezTo>
                    <a:pt x="821" y="280"/>
                    <a:pt x="822" y="279"/>
                    <a:pt x="822" y="279"/>
                  </a:cubicBezTo>
                  <a:cubicBezTo>
                    <a:pt x="822" y="279"/>
                    <a:pt x="823" y="279"/>
                    <a:pt x="823" y="279"/>
                  </a:cubicBezTo>
                  <a:cubicBezTo>
                    <a:pt x="822" y="278"/>
                    <a:pt x="823" y="278"/>
                    <a:pt x="823" y="278"/>
                  </a:cubicBezTo>
                  <a:cubicBezTo>
                    <a:pt x="824" y="277"/>
                    <a:pt x="824" y="276"/>
                    <a:pt x="824" y="276"/>
                  </a:cubicBezTo>
                  <a:cubicBezTo>
                    <a:pt x="824" y="276"/>
                    <a:pt x="824" y="277"/>
                    <a:pt x="824" y="277"/>
                  </a:cubicBezTo>
                  <a:cubicBezTo>
                    <a:pt x="825" y="277"/>
                    <a:pt x="824" y="275"/>
                    <a:pt x="826" y="275"/>
                  </a:cubicBezTo>
                  <a:cubicBezTo>
                    <a:pt x="825" y="273"/>
                    <a:pt x="828" y="273"/>
                    <a:pt x="827" y="272"/>
                  </a:cubicBezTo>
                  <a:cubicBezTo>
                    <a:pt x="827" y="272"/>
                    <a:pt x="827" y="272"/>
                    <a:pt x="828" y="272"/>
                  </a:cubicBezTo>
                  <a:cubicBezTo>
                    <a:pt x="827" y="271"/>
                    <a:pt x="828" y="271"/>
                    <a:pt x="828" y="271"/>
                  </a:cubicBezTo>
                  <a:cubicBezTo>
                    <a:pt x="829" y="270"/>
                    <a:pt x="829" y="269"/>
                    <a:pt x="830" y="269"/>
                  </a:cubicBezTo>
                  <a:cubicBezTo>
                    <a:pt x="830" y="269"/>
                    <a:pt x="830" y="270"/>
                    <a:pt x="830" y="270"/>
                  </a:cubicBezTo>
                  <a:cubicBezTo>
                    <a:pt x="830" y="269"/>
                    <a:pt x="830" y="269"/>
                    <a:pt x="830" y="269"/>
                  </a:cubicBezTo>
                  <a:cubicBezTo>
                    <a:pt x="830" y="268"/>
                    <a:pt x="831" y="268"/>
                    <a:pt x="831" y="267"/>
                  </a:cubicBezTo>
                  <a:cubicBezTo>
                    <a:pt x="832" y="267"/>
                    <a:pt x="832" y="266"/>
                    <a:pt x="831" y="266"/>
                  </a:cubicBezTo>
                  <a:cubicBezTo>
                    <a:pt x="832" y="266"/>
                    <a:pt x="832" y="266"/>
                    <a:pt x="832" y="266"/>
                  </a:cubicBezTo>
                  <a:cubicBezTo>
                    <a:pt x="832" y="266"/>
                    <a:pt x="833" y="266"/>
                    <a:pt x="832" y="265"/>
                  </a:cubicBezTo>
                  <a:cubicBezTo>
                    <a:pt x="832" y="265"/>
                    <a:pt x="833" y="265"/>
                    <a:pt x="833" y="264"/>
                  </a:cubicBezTo>
                  <a:cubicBezTo>
                    <a:pt x="834" y="265"/>
                    <a:pt x="834" y="262"/>
                    <a:pt x="836" y="262"/>
                  </a:cubicBezTo>
                  <a:cubicBezTo>
                    <a:pt x="836" y="261"/>
                    <a:pt x="838" y="261"/>
                    <a:pt x="837" y="259"/>
                  </a:cubicBezTo>
                  <a:cubicBezTo>
                    <a:pt x="838" y="259"/>
                    <a:pt x="838" y="259"/>
                    <a:pt x="838" y="259"/>
                  </a:cubicBezTo>
                  <a:cubicBezTo>
                    <a:pt x="838" y="260"/>
                    <a:pt x="837" y="260"/>
                    <a:pt x="837" y="261"/>
                  </a:cubicBezTo>
                  <a:cubicBezTo>
                    <a:pt x="837" y="261"/>
                    <a:pt x="837" y="261"/>
                    <a:pt x="838" y="262"/>
                  </a:cubicBezTo>
                  <a:cubicBezTo>
                    <a:pt x="838" y="261"/>
                    <a:pt x="838" y="261"/>
                    <a:pt x="838" y="261"/>
                  </a:cubicBezTo>
                  <a:cubicBezTo>
                    <a:pt x="838" y="261"/>
                    <a:pt x="838" y="262"/>
                    <a:pt x="839" y="261"/>
                  </a:cubicBezTo>
                  <a:cubicBezTo>
                    <a:pt x="838" y="261"/>
                    <a:pt x="839" y="260"/>
                    <a:pt x="838" y="260"/>
                  </a:cubicBezTo>
                  <a:cubicBezTo>
                    <a:pt x="839" y="260"/>
                    <a:pt x="839" y="259"/>
                    <a:pt x="839" y="259"/>
                  </a:cubicBezTo>
                  <a:cubicBezTo>
                    <a:pt x="838" y="259"/>
                    <a:pt x="839" y="259"/>
                    <a:pt x="838" y="259"/>
                  </a:cubicBezTo>
                  <a:cubicBezTo>
                    <a:pt x="839" y="259"/>
                    <a:pt x="839" y="258"/>
                    <a:pt x="839" y="258"/>
                  </a:cubicBezTo>
                  <a:cubicBezTo>
                    <a:pt x="839" y="258"/>
                    <a:pt x="839" y="258"/>
                    <a:pt x="839" y="258"/>
                  </a:cubicBezTo>
                  <a:cubicBezTo>
                    <a:pt x="840" y="257"/>
                    <a:pt x="840" y="257"/>
                    <a:pt x="841" y="257"/>
                  </a:cubicBezTo>
                  <a:cubicBezTo>
                    <a:pt x="840" y="257"/>
                    <a:pt x="840" y="257"/>
                    <a:pt x="840" y="258"/>
                  </a:cubicBezTo>
                  <a:cubicBezTo>
                    <a:pt x="841" y="258"/>
                    <a:pt x="841" y="258"/>
                    <a:pt x="841" y="258"/>
                  </a:cubicBezTo>
                  <a:cubicBezTo>
                    <a:pt x="841" y="258"/>
                    <a:pt x="841" y="258"/>
                    <a:pt x="841" y="257"/>
                  </a:cubicBezTo>
                  <a:cubicBezTo>
                    <a:pt x="842" y="258"/>
                    <a:pt x="843" y="256"/>
                    <a:pt x="843" y="256"/>
                  </a:cubicBezTo>
                  <a:cubicBezTo>
                    <a:pt x="843" y="256"/>
                    <a:pt x="843" y="256"/>
                    <a:pt x="843" y="256"/>
                  </a:cubicBezTo>
                  <a:cubicBezTo>
                    <a:pt x="843" y="256"/>
                    <a:pt x="843" y="256"/>
                    <a:pt x="843" y="256"/>
                  </a:cubicBezTo>
                  <a:cubicBezTo>
                    <a:pt x="843" y="255"/>
                    <a:pt x="843" y="255"/>
                    <a:pt x="842" y="255"/>
                  </a:cubicBezTo>
                  <a:cubicBezTo>
                    <a:pt x="843" y="255"/>
                    <a:pt x="843" y="255"/>
                    <a:pt x="843" y="255"/>
                  </a:cubicBezTo>
                  <a:cubicBezTo>
                    <a:pt x="842" y="254"/>
                    <a:pt x="842" y="255"/>
                    <a:pt x="842" y="255"/>
                  </a:cubicBezTo>
                  <a:cubicBezTo>
                    <a:pt x="843" y="255"/>
                    <a:pt x="842" y="254"/>
                    <a:pt x="843" y="254"/>
                  </a:cubicBezTo>
                  <a:cubicBezTo>
                    <a:pt x="843" y="254"/>
                    <a:pt x="843" y="255"/>
                    <a:pt x="843" y="255"/>
                  </a:cubicBezTo>
                  <a:cubicBezTo>
                    <a:pt x="844" y="255"/>
                    <a:pt x="844" y="254"/>
                    <a:pt x="844" y="254"/>
                  </a:cubicBezTo>
                  <a:cubicBezTo>
                    <a:pt x="844" y="255"/>
                    <a:pt x="845" y="254"/>
                    <a:pt x="845" y="255"/>
                  </a:cubicBezTo>
                  <a:cubicBezTo>
                    <a:pt x="845" y="255"/>
                    <a:pt x="845" y="256"/>
                    <a:pt x="845" y="256"/>
                  </a:cubicBezTo>
                  <a:cubicBezTo>
                    <a:pt x="845" y="256"/>
                    <a:pt x="845" y="255"/>
                    <a:pt x="845" y="255"/>
                  </a:cubicBezTo>
                  <a:cubicBezTo>
                    <a:pt x="845" y="255"/>
                    <a:pt x="846" y="255"/>
                    <a:pt x="846" y="255"/>
                  </a:cubicBezTo>
                  <a:cubicBezTo>
                    <a:pt x="846" y="255"/>
                    <a:pt x="846" y="254"/>
                    <a:pt x="845" y="254"/>
                  </a:cubicBezTo>
                  <a:cubicBezTo>
                    <a:pt x="846" y="255"/>
                    <a:pt x="845" y="254"/>
                    <a:pt x="845" y="254"/>
                  </a:cubicBezTo>
                  <a:cubicBezTo>
                    <a:pt x="845" y="255"/>
                    <a:pt x="845" y="255"/>
                    <a:pt x="845" y="255"/>
                  </a:cubicBezTo>
                  <a:cubicBezTo>
                    <a:pt x="845" y="255"/>
                    <a:pt x="845" y="254"/>
                    <a:pt x="845" y="254"/>
                  </a:cubicBezTo>
                  <a:cubicBezTo>
                    <a:pt x="845" y="254"/>
                    <a:pt x="845" y="254"/>
                    <a:pt x="846" y="254"/>
                  </a:cubicBezTo>
                  <a:cubicBezTo>
                    <a:pt x="846" y="254"/>
                    <a:pt x="846" y="254"/>
                    <a:pt x="845" y="254"/>
                  </a:cubicBezTo>
                  <a:cubicBezTo>
                    <a:pt x="845" y="254"/>
                    <a:pt x="845" y="254"/>
                    <a:pt x="845" y="254"/>
                  </a:cubicBezTo>
                  <a:cubicBezTo>
                    <a:pt x="845" y="254"/>
                    <a:pt x="845" y="253"/>
                    <a:pt x="846" y="253"/>
                  </a:cubicBezTo>
                  <a:cubicBezTo>
                    <a:pt x="846" y="253"/>
                    <a:pt x="846" y="254"/>
                    <a:pt x="846" y="254"/>
                  </a:cubicBezTo>
                  <a:cubicBezTo>
                    <a:pt x="846" y="254"/>
                    <a:pt x="846" y="255"/>
                    <a:pt x="846" y="255"/>
                  </a:cubicBezTo>
                  <a:cubicBezTo>
                    <a:pt x="847" y="254"/>
                    <a:pt x="847" y="253"/>
                    <a:pt x="847" y="253"/>
                  </a:cubicBezTo>
                  <a:cubicBezTo>
                    <a:pt x="847" y="253"/>
                    <a:pt x="847" y="253"/>
                    <a:pt x="848" y="253"/>
                  </a:cubicBezTo>
                  <a:cubicBezTo>
                    <a:pt x="848" y="253"/>
                    <a:pt x="848" y="253"/>
                    <a:pt x="848" y="253"/>
                  </a:cubicBezTo>
                  <a:cubicBezTo>
                    <a:pt x="848" y="252"/>
                    <a:pt x="847" y="252"/>
                    <a:pt x="847" y="252"/>
                  </a:cubicBezTo>
                  <a:cubicBezTo>
                    <a:pt x="847" y="252"/>
                    <a:pt x="848" y="251"/>
                    <a:pt x="848" y="252"/>
                  </a:cubicBezTo>
                  <a:cubicBezTo>
                    <a:pt x="848" y="251"/>
                    <a:pt x="848" y="250"/>
                    <a:pt x="849" y="250"/>
                  </a:cubicBezTo>
                  <a:cubicBezTo>
                    <a:pt x="849" y="250"/>
                    <a:pt x="849" y="251"/>
                    <a:pt x="849" y="252"/>
                  </a:cubicBezTo>
                  <a:cubicBezTo>
                    <a:pt x="849" y="251"/>
                    <a:pt x="849" y="250"/>
                    <a:pt x="850" y="250"/>
                  </a:cubicBezTo>
                  <a:cubicBezTo>
                    <a:pt x="849" y="250"/>
                    <a:pt x="849" y="250"/>
                    <a:pt x="849" y="250"/>
                  </a:cubicBezTo>
                  <a:cubicBezTo>
                    <a:pt x="849" y="250"/>
                    <a:pt x="849" y="249"/>
                    <a:pt x="849" y="249"/>
                  </a:cubicBezTo>
                  <a:cubicBezTo>
                    <a:pt x="849" y="250"/>
                    <a:pt x="849" y="250"/>
                    <a:pt x="850" y="250"/>
                  </a:cubicBezTo>
                  <a:cubicBezTo>
                    <a:pt x="850" y="250"/>
                    <a:pt x="850" y="250"/>
                    <a:pt x="851" y="250"/>
                  </a:cubicBezTo>
                  <a:cubicBezTo>
                    <a:pt x="850" y="248"/>
                    <a:pt x="851" y="248"/>
                    <a:pt x="852" y="247"/>
                  </a:cubicBezTo>
                  <a:cubicBezTo>
                    <a:pt x="852" y="248"/>
                    <a:pt x="851" y="248"/>
                    <a:pt x="852" y="249"/>
                  </a:cubicBezTo>
                  <a:cubicBezTo>
                    <a:pt x="853" y="249"/>
                    <a:pt x="852" y="248"/>
                    <a:pt x="853" y="248"/>
                  </a:cubicBezTo>
                  <a:cubicBezTo>
                    <a:pt x="853" y="247"/>
                    <a:pt x="854" y="247"/>
                    <a:pt x="854" y="246"/>
                  </a:cubicBezTo>
                  <a:cubicBezTo>
                    <a:pt x="854" y="246"/>
                    <a:pt x="854" y="246"/>
                    <a:pt x="854" y="246"/>
                  </a:cubicBezTo>
                  <a:cubicBezTo>
                    <a:pt x="854" y="246"/>
                    <a:pt x="854" y="246"/>
                    <a:pt x="854" y="245"/>
                  </a:cubicBezTo>
                  <a:cubicBezTo>
                    <a:pt x="854" y="245"/>
                    <a:pt x="854" y="245"/>
                    <a:pt x="854" y="245"/>
                  </a:cubicBezTo>
                  <a:cubicBezTo>
                    <a:pt x="854" y="245"/>
                    <a:pt x="854" y="246"/>
                    <a:pt x="854" y="246"/>
                  </a:cubicBezTo>
                  <a:cubicBezTo>
                    <a:pt x="855" y="246"/>
                    <a:pt x="854" y="246"/>
                    <a:pt x="855" y="246"/>
                  </a:cubicBezTo>
                  <a:cubicBezTo>
                    <a:pt x="855" y="246"/>
                    <a:pt x="855" y="245"/>
                    <a:pt x="855" y="246"/>
                  </a:cubicBezTo>
                  <a:cubicBezTo>
                    <a:pt x="855" y="246"/>
                    <a:pt x="855" y="247"/>
                    <a:pt x="855" y="247"/>
                  </a:cubicBezTo>
                  <a:cubicBezTo>
                    <a:pt x="855" y="247"/>
                    <a:pt x="855" y="247"/>
                    <a:pt x="855" y="247"/>
                  </a:cubicBezTo>
                  <a:cubicBezTo>
                    <a:pt x="856" y="247"/>
                    <a:pt x="855" y="246"/>
                    <a:pt x="856" y="246"/>
                  </a:cubicBezTo>
                  <a:cubicBezTo>
                    <a:pt x="856" y="247"/>
                    <a:pt x="855" y="247"/>
                    <a:pt x="855" y="248"/>
                  </a:cubicBezTo>
                  <a:cubicBezTo>
                    <a:pt x="855" y="248"/>
                    <a:pt x="855" y="248"/>
                    <a:pt x="856" y="248"/>
                  </a:cubicBezTo>
                  <a:cubicBezTo>
                    <a:pt x="855" y="248"/>
                    <a:pt x="855" y="249"/>
                    <a:pt x="855" y="248"/>
                  </a:cubicBezTo>
                  <a:cubicBezTo>
                    <a:pt x="855" y="248"/>
                    <a:pt x="855" y="248"/>
                    <a:pt x="854" y="248"/>
                  </a:cubicBezTo>
                  <a:cubicBezTo>
                    <a:pt x="854" y="248"/>
                    <a:pt x="854" y="249"/>
                    <a:pt x="855" y="249"/>
                  </a:cubicBezTo>
                  <a:cubicBezTo>
                    <a:pt x="854" y="249"/>
                    <a:pt x="854" y="249"/>
                    <a:pt x="854" y="249"/>
                  </a:cubicBezTo>
                  <a:cubicBezTo>
                    <a:pt x="854" y="249"/>
                    <a:pt x="854" y="249"/>
                    <a:pt x="854" y="249"/>
                  </a:cubicBezTo>
                  <a:cubicBezTo>
                    <a:pt x="853" y="249"/>
                    <a:pt x="854" y="249"/>
                    <a:pt x="853" y="249"/>
                  </a:cubicBezTo>
                  <a:cubicBezTo>
                    <a:pt x="853" y="249"/>
                    <a:pt x="853" y="249"/>
                    <a:pt x="853" y="249"/>
                  </a:cubicBezTo>
                  <a:cubicBezTo>
                    <a:pt x="853" y="249"/>
                    <a:pt x="853" y="249"/>
                    <a:pt x="853" y="249"/>
                  </a:cubicBezTo>
                  <a:cubicBezTo>
                    <a:pt x="853" y="249"/>
                    <a:pt x="853" y="250"/>
                    <a:pt x="854" y="250"/>
                  </a:cubicBezTo>
                  <a:cubicBezTo>
                    <a:pt x="854" y="250"/>
                    <a:pt x="853" y="250"/>
                    <a:pt x="853" y="251"/>
                  </a:cubicBezTo>
                  <a:cubicBezTo>
                    <a:pt x="854" y="251"/>
                    <a:pt x="854" y="250"/>
                    <a:pt x="854" y="251"/>
                  </a:cubicBezTo>
                  <a:cubicBezTo>
                    <a:pt x="854" y="251"/>
                    <a:pt x="853" y="252"/>
                    <a:pt x="853" y="251"/>
                  </a:cubicBezTo>
                  <a:cubicBezTo>
                    <a:pt x="853" y="251"/>
                    <a:pt x="853" y="251"/>
                    <a:pt x="853" y="251"/>
                  </a:cubicBezTo>
                  <a:cubicBezTo>
                    <a:pt x="852" y="251"/>
                    <a:pt x="852" y="252"/>
                    <a:pt x="852" y="252"/>
                  </a:cubicBezTo>
                  <a:cubicBezTo>
                    <a:pt x="852" y="252"/>
                    <a:pt x="852" y="252"/>
                    <a:pt x="852" y="252"/>
                  </a:cubicBezTo>
                  <a:cubicBezTo>
                    <a:pt x="852" y="253"/>
                    <a:pt x="852" y="253"/>
                    <a:pt x="852" y="253"/>
                  </a:cubicBezTo>
                  <a:cubicBezTo>
                    <a:pt x="851" y="253"/>
                    <a:pt x="851" y="254"/>
                    <a:pt x="851" y="255"/>
                  </a:cubicBezTo>
                  <a:cubicBezTo>
                    <a:pt x="850" y="255"/>
                    <a:pt x="851" y="255"/>
                    <a:pt x="850" y="254"/>
                  </a:cubicBezTo>
                  <a:cubicBezTo>
                    <a:pt x="850" y="254"/>
                    <a:pt x="850" y="255"/>
                    <a:pt x="850" y="255"/>
                  </a:cubicBezTo>
                  <a:cubicBezTo>
                    <a:pt x="850" y="255"/>
                    <a:pt x="850" y="255"/>
                    <a:pt x="849" y="255"/>
                  </a:cubicBezTo>
                  <a:cubicBezTo>
                    <a:pt x="850" y="255"/>
                    <a:pt x="850" y="255"/>
                    <a:pt x="850" y="255"/>
                  </a:cubicBezTo>
                  <a:cubicBezTo>
                    <a:pt x="849" y="256"/>
                    <a:pt x="849" y="257"/>
                    <a:pt x="849" y="257"/>
                  </a:cubicBezTo>
                  <a:cubicBezTo>
                    <a:pt x="848" y="257"/>
                    <a:pt x="848" y="258"/>
                    <a:pt x="849" y="259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49" y="258"/>
                    <a:pt x="849" y="258"/>
                    <a:pt x="849" y="259"/>
                  </a:cubicBezTo>
                  <a:cubicBezTo>
                    <a:pt x="848" y="259"/>
                    <a:pt x="848" y="259"/>
                    <a:pt x="848" y="259"/>
                  </a:cubicBezTo>
                  <a:cubicBezTo>
                    <a:pt x="848" y="258"/>
                    <a:pt x="848" y="258"/>
                    <a:pt x="848" y="258"/>
                  </a:cubicBezTo>
                  <a:cubicBezTo>
                    <a:pt x="847" y="258"/>
                    <a:pt x="847" y="259"/>
                    <a:pt x="847" y="260"/>
                  </a:cubicBezTo>
                  <a:cubicBezTo>
                    <a:pt x="847" y="259"/>
                    <a:pt x="847" y="260"/>
                    <a:pt x="846" y="260"/>
                  </a:cubicBezTo>
                  <a:cubicBezTo>
                    <a:pt x="847" y="260"/>
                    <a:pt x="846" y="260"/>
                    <a:pt x="846" y="261"/>
                  </a:cubicBezTo>
                  <a:cubicBezTo>
                    <a:pt x="846" y="261"/>
                    <a:pt x="847" y="261"/>
                    <a:pt x="846" y="262"/>
                  </a:cubicBezTo>
                  <a:cubicBezTo>
                    <a:pt x="846" y="261"/>
                    <a:pt x="846" y="261"/>
                    <a:pt x="845" y="261"/>
                  </a:cubicBezTo>
                  <a:cubicBezTo>
                    <a:pt x="846" y="262"/>
                    <a:pt x="844" y="261"/>
                    <a:pt x="845" y="262"/>
                  </a:cubicBezTo>
                  <a:cubicBezTo>
                    <a:pt x="845" y="262"/>
                    <a:pt x="845" y="262"/>
                    <a:pt x="845" y="262"/>
                  </a:cubicBezTo>
                  <a:cubicBezTo>
                    <a:pt x="845" y="263"/>
                    <a:pt x="845" y="263"/>
                    <a:pt x="844" y="263"/>
                  </a:cubicBezTo>
                  <a:cubicBezTo>
                    <a:pt x="845" y="263"/>
                    <a:pt x="844" y="264"/>
                    <a:pt x="844" y="265"/>
                  </a:cubicBezTo>
                  <a:cubicBezTo>
                    <a:pt x="844" y="265"/>
                    <a:pt x="844" y="265"/>
                    <a:pt x="844" y="265"/>
                  </a:cubicBezTo>
                  <a:cubicBezTo>
                    <a:pt x="843" y="265"/>
                    <a:pt x="844" y="264"/>
                    <a:pt x="843" y="265"/>
                  </a:cubicBezTo>
                  <a:cubicBezTo>
                    <a:pt x="843" y="265"/>
                    <a:pt x="843" y="266"/>
                    <a:pt x="843" y="266"/>
                  </a:cubicBezTo>
                  <a:cubicBezTo>
                    <a:pt x="843" y="266"/>
                    <a:pt x="843" y="266"/>
                    <a:pt x="843" y="266"/>
                  </a:cubicBezTo>
                  <a:cubicBezTo>
                    <a:pt x="843" y="266"/>
                    <a:pt x="843" y="267"/>
                    <a:pt x="842" y="267"/>
                  </a:cubicBezTo>
                  <a:cubicBezTo>
                    <a:pt x="843" y="267"/>
                    <a:pt x="843" y="267"/>
                    <a:pt x="843" y="267"/>
                  </a:cubicBezTo>
                  <a:cubicBezTo>
                    <a:pt x="842" y="267"/>
                    <a:pt x="842" y="267"/>
                    <a:pt x="842" y="268"/>
                  </a:cubicBezTo>
                  <a:cubicBezTo>
                    <a:pt x="842" y="267"/>
                    <a:pt x="842" y="267"/>
                    <a:pt x="843" y="268"/>
                  </a:cubicBezTo>
                  <a:cubicBezTo>
                    <a:pt x="842" y="268"/>
                    <a:pt x="842" y="268"/>
                    <a:pt x="842" y="268"/>
                  </a:cubicBezTo>
                  <a:cubicBezTo>
                    <a:pt x="843" y="268"/>
                    <a:pt x="842" y="268"/>
                    <a:pt x="842" y="269"/>
                  </a:cubicBezTo>
                  <a:cubicBezTo>
                    <a:pt x="842" y="269"/>
                    <a:pt x="842" y="268"/>
                    <a:pt x="843" y="268"/>
                  </a:cubicBezTo>
                  <a:cubicBezTo>
                    <a:pt x="843" y="268"/>
                    <a:pt x="843" y="268"/>
                    <a:pt x="843" y="268"/>
                  </a:cubicBezTo>
                  <a:cubicBezTo>
                    <a:pt x="844" y="268"/>
                    <a:pt x="844" y="266"/>
                    <a:pt x="845" y="266"/>
                  </a:cubicBezTo>
                  <a:cubicBezTo>
                    <a:pt x="845" y="265"/>
                    <a:pt x="846" y="265"/>
                    <a:pt x="846" y="265"/>
                  </a:cubicBezTo>
                  <a:cubicBezTo>
                    <a:pt x="846" y="264"/>
                    <a:pt x="847" y="263"/>
                    <a:pt x="847" y="263"/>
                  </a:cubicBezTo>
                  <a:cubicBezTo>
                    <a:pt x="848" y="263"/>
                    <a:pt x="848" y="263"/>
                    <a:pt x="848" y="263"/>
                  </a:cubicBezTo>
                  <a:cubicBezTo>
                    <a:pt x="848" y="263"/>
                    <a:pt x="849" y="263"/>
                    <a:pt x="848" y="262"/>
                  </a:cubicBezTo>
                  <a:cubicBezTo>
                    <a:pt x="849" y="262"/>
                    <a:pt x="849" y="263"/>
                    <a:pt x="850" y="263"/>
                  </a:cubicBezTo>
                  <a:cubicBezTo>
                    <a:pt x="849" y="262"/>
                    <a:pt x="849" y="262"/>
                    <a:pt x="849" y="262"/>
                  </a:cubicBezTo>
                  <a:cubicBezTo>
                    <a:pt x="849" y="262"/>
                    <a:pt x="850" y="262"/>
                    <a:pt x="850" y="262"/>
                  </a:cubicBezTo>
                  <a:cubicBezTo>
                    <a:pt x="850" y="261"/>
                    <a:pt x="850" y="261"/>
                    <a:pt x="850" y="261"/>
                  </a:cubicBezTo>
                  <a:cubicBezTo>
                    <a:pt x="850" y="261"/>
                    <a:pt x="850" y="262"/>
                    <a:pt x="851" y="262"/>
                  </a:cubicBezTo>
                  <a:cubicBezTo>
                    <a:pt x="851" y="262"/>
                    <a:pt x="851" y="261"/>
                    <a:pt x="851" y="261"/>
                  </a:cubicBezTo>
                  <a:cubicBezTo>
                    <a:pt x="851" y="261"/>
                    <a:pt x="851" y="261"/>
                    <a:pt x="851" y="261"/>
                  </a:cubicBezTo>
                  <a:cubicBezTo>
                    <a:pt x="851" y="261"/>
                    <a:pt x="851" y="260"/>
                    <a:pt x="851" y="260"/>
                  </a:cubicBezTo>
                  <a:cubicBezTo>
                    <a:pt x="851" y="260"/>
                    <a:pt x="851" y="260"/>
                    <a:pt x="851" y="260"/>
                  </a:cubicBezTo>
                  <a:cubicBezTo>
                    <a:pt x="851" y="260"/>
                    <a:pt x="852" y="260"/>
                    <a:pt x="852" y="259"/>
                  </a:cubicBezTo>
                  <a:cubicBezTo>
                    <a:pt x="852" y="260"/>
                    <a:pt x="852" y="260"/>
                    <a:pt x="853" y="260"/>
                  </a:cubicBezTo>
                  <a:cubicBezTo>
                    <a:pt x="853" y="260"/>
                    <a:pt x="853" y="261"/>
                    <a:pt x="853" y="261"/>
                  </a:cubicBezTo>
                  <a:cubicBezTo>
                    <a:pt x="853" y="261"/>
                    <a:pt x="852" y="261"/>
                    <a:pt x="852" y="261"/>
                  </a:cubicBezTo>
                  <a:cubicBezTo>
                    <a:pt x="852" y="261"/>
                    <a:pt x="853" y="261"/>
                    <a:pt x="852" y="261"/>
                  </a:cubicBezTo>
                  <a:cubicBezTo>
                    <a:pt x="852" y="261"/>
                    <a:pt x="851" y="261"/>
                    <a:pt x="852" y="262"/>
                  </a:cubicBezTo>
                  <a:cubicBezTo>
                    <a:pt x="851" y="262"/>
                    <a:pt x="851" y="262"/>
                    <a:pt x="850" y="263"/>
                  </a:cubicBezTo>
                  <a:cubicBezTo>
                    <a:pt x="850" y="263"/>
                    <a:pt x="850" y="263"/>
                    <a:pt x="850" y="263"/>
                  </a:cubicBezTo>
                  <a:cubicBezTo>
                    <a:pt x="850" y="263"/>
                    <a:pt x="850" y="263"/>
                    <a:pt x="850" y="263"/>
                  </a:cubicBezTo>
                  <a:cubicBezTo>
                    <a:pt x="850" y="264"/>
                    <a:pt x="850" y="263"/>
                    <a:pt x="850" y="263"/>
                  </a:cubicBezTo>
                  <a:cubicBezTo>
                    <a:pt x="849" y="263"/>
                    <a:pt x="849" y="263"/>
                    <a:pt x="850" y="264"/>
                  </a:cubicBezTo>
                  <a:cubicBezTo>
                    <a:pt x="850" y="264"/>
                    <a:pt x="849" y="264"/>
                    <a:pt x="849" y="264"/>
                  </a:cubicBezTo>
                  <a:cubicBezTo>
                    <a:pt x="849" y="264"/>
                    <a:pt x="849" y="265"/>
                    <a:pt x="848" y="265"/>
                  </a:cubicBezTo>
                  <a:cubicBezTo>
                    <a:pt x="848" y="265"/>
                    <a:pt x="849" y="265"/>
                    <a:pt x="849" y="265"/>
                  </a:cubicBezTo>
                  <a:cubicBezTo>
                    <a:pt x="848" y="265"/>
                    <a:pt x="848" y="265"/>
                    <a:pt x="849" y="265"/>
                  </a:cubicBezTo>
                  <a:cubicBezTo>
                    <a:pt x="849" y="266"/>
                    <a:pt x="848" y="266"/>
                    <a:pt x="848" y="266"/>
                  </a:cubicBezTo>
                  <a:cubicBezTo>
                    <a:pt x="848" y="267"/>
                    <a:pt x="847" y="267"/>
                    <a:pt x="846" y="268"/>
                  </a:cubicBezTo>
                  <a:cubicBezTo>
                    <a:pt x="847" y="268"/>
                    <a:pt x="847" y="269"/>
                    <a:pt x="847" y="269"/>
                  </a:cubicBezTo>
                  <a:cubicBezTo>
                    <a:pt x="847" y="268"/>
                    <a:pt x="847" y="268"/>
                    <a:pt x="847" y="268"/>
                  </a:cubicBezTo>
                  <a:cubicBezTo>
                    <a:pt x="847" y="268"/>
                    <a:pt x="847" y="269"/>
                    <a:pt x="848" y="268"/>
                  </a:cubicBezTo>
                  <a:cubicBezTo>
                    <a:pt x="848" y="267"/>
                    <a:pt x="849" y="266"/>
                    <a:pt x="850" y="266"/>
                  </a:cubicBezTo>
                  <a:cubicBezTo>
                    <a:pt x="851" y="266"/>
                    <a:pt x="850" y="266"/>
                    <a:pt x="850" y="266"/>
                  </a:cubicBezTo>
                  <a:cubicBezTo>
                    <a:pt x="851" y="267"/>
                    <a:pt x="851" y="266"/>
                    <a:pt x="851" y="267"/>
                  </a:cubicBezTo>
                  <a:cubicBezTo>
                    <a:pt x="851" y="267"/>
                    <a:pt x="851" y="267"/>
                    <a:pt x="850" y="267"/>
                  </a:cubicBezTo>
                  <a:cubicBezTo>
                    <a:pt x="850" y="267"/>
                    <a:pt x="851" y="267"/>
                    <a:pt x="850" y="268"/>
                  </a:cubicBezTo>
                  <a:cubicBezTo>
                    <a:pt x="851" y="267"/>
                    <a:pt x="850" y="268"/>
                    <a:pt x="850" y="267"/>
                  </a:cubicBezTo>
                  <a:cubicBezTo>
                    <a:pt x="850" y="267"/>
                    <a:pt x="850" y="267"/>
                    <a:pt x="850" y="267"/>
                  </a:cubicBezTo>
                  <a:cubicBezTo>
                    <a:pt x="850" y="267"/>
                    <a:pt x="850" y="266"/>
                    <a:pt x="850" y="266"/>
                  </a:cubicBezTo>
                  <a:cubicBezTo>
                    <a:pt x="850" y="267"/>
                    <a:pt x="849" y="267"/>
                    <a:pt x="850" y="267"/>
                  </a:cubicBezTo>
                  <a:cubicBezTo>
                    <a:pt x="850" y="267"/>
                    <a:pt x="850" y="268"/>
                    <a:pt x="850" y="268"/>
                  </a:cubicBezTo>
                  <a:cubicBezTo>
                    <a:pt x="849" y="269"/>
                    <a:pt x="849" y="271"/>
                    <a:pt x="848" y="271"/>
                  </a:cubicBezTo>
                  <a:cubicBezTo>
                    <a:pt x="848" y="271"/>
                    <a:pt x="849" y="271"/>
                    <a:pt x="849" y="271"/>
                  </a:cubicBezTo>
                  <a:cubicBezTo>
                    <a:pt x="848" y="271"/>
                    <a:pt x="848" y="271"/>
                    <a:pt x="847" y="271"/>
                  </a:cubicBezTo>
                  <a:cubicBezTo>
                    <a:pt x="847" y="271"/>
                    <a:pt x="847" y="271"/>
                    <a:pt x="847" y="271"/>
                  </a:cubicBezTo>
                  <a:cubicBezTo>
                    <a:pt x="847" y="271"/>
                    <a:pt x="847" y="271"/>
                    <a:pt x="848" y="271"/>
                  </a:cubicBezTo>
                  <a:cubicBezTo>
                    <a:pt x="848" y="271"/>
                    <a:pt x="848" y="270"/>
                    <a:pt x="847" y="270"/>
                  </a:cubicBezTo>
                  <a:cubicBezTo>
                    <a:pt x="847" y="270"/>
                    <a:pt x="846" y="271"/>
                    <a:pt x="847" y="272"/>
                  </a:cubicBezTo>
                  <a:cubicBezTo>
                    <a:pt x="847" y="272"/>
                    <a:pt x="847" y="272"/>
                    <a:pt x="847" y="273"/>
                  </a:cubicBezTo>
                  <a:cubicBezTo>
                    <a:pt x="846" y="272"/>
                    <a:pt x="847" y="272"/>
                    <a:pt x="846" y="272"/>
                  </a:cubicBezTo>
                  <a:cubicBezTo>
                    <a:pt x="846" y="272"/>
                    <a:pt x="846" y="273"/>
                    <a:pt x="846" y="273"/>
                  </a:cubicBezTo>
                  <a:cubicBezTo>
                    <a:pt x="847" y="273"/>
                    <a:pt x="846" y="274"/>
                    <a:pt x="846" y="274"/>
                  </a:cubicBezTo>
                  <a:cubicBezTo>
                    <a:pt x="846" y="274"/>
                    <a:pt x="846" y="274"/>
                    <a:pt x="846" y="274"/>
                  </a:cubicBezTo>
                  <a:cubicBezTo>
                    <a:pt x="845" y="274"/>
                    <a:pt x="845" y="274"/>
                    <a:pt x="846" y="274"/>
                  </a:cubicBezTo>
                  <a:cubicBezTo>
                    <a:pt x="845" y="274"/>
                    <a:pt x="845" y="275"/>
                    <a:pt x="845" y="275"/>
                  </a:cubicBezTo>
                  <a:cubicBezTo>
                    <a:pt x="845" y="275"/>
                    <a:pt x="845" y="275"/>
                    <a:pt x="845" y="276"/>
                  </a:cubicBezTo>
                  <a:cubicBezTo>
                    <a:pt x="845" y="276"/>
                    <a:pt x="844" y="275"/>
                    <a:pt x="844" y="276"/>
                  </a:cubicBezTo>
                  <a:cubicBezTo>
                    <a:pt x="845" y="276"/>
                    <a:pt x="845" y="276"/>
                    <a:pt x="844" y="276"/>
                  </a:cubicBezTo>
                  <a:cubicBezTo>
                    <a:pt x="844" y="276"/>
                    <a:pt x="844" y="276"/>
                    <a:pt x="844" y="276"/>
                  </a:cubicBezTo>
                  <a:cubicBezTo>
                    <a:pt x="844" y="276"/>
                    <a:pt x="844" y="276"/>
                    <a:pt x="844" y="277"/>
                  </a:cubicBezTo>
                  <a:cubicBezTo>
                    <a:pt x="844" y="277"/>
                    <a:pt x="844" y="277"/>
                    <a:pt x="844" y="277"/>
                  </a:cubicBezTo>
                  <a:cubicBezTo>
                    <a:pt x="843" y="277"/>
                    <a:pt x="844" y="276"/>
                    <a:pt x="844" y="276"/>
                  </a:cubicBezTo>
                  <a:cubicBezTo>
                    <a:pt x="843" y="276"/>
                    <a:pt x="843" y="277"/>
                    <a:pt x="844" y="277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78"/>
                    <a:pt x="843" y="278"/>
                  </a:cubicBezTo>
                  <a:cubicBezTo>
                    <a:pt x="842" y="279"/>
                    <a:pt x="842" y="279"/>
                    <a:pt x="842" y="280"/>
                  </a:cubicBezTo>
                  <a:cubicBezTo>
                    <a:pt x="841" y="280"/>
                    <a:pt x="841" y="280"/>
                    <a:pt x="841" y="280"/>
                  </a:cubicBezTo>
                  <a:cubicBezTo>
                    <a:pt x="841" y="281"/>
                    <a:pt x="841" y="281"/>
                    <a:pt x="840" y="281"/>
                  </a:cubicBezTo>
                  <a:cubicBezTo>
                    <a:pt x="841" y="282"/>
                    <a:pt x="840" y="282"/>
                    <a:pt x="840" y="282"/>
                  </a:cubicBezTo>
                  <a:cubicBezTo>
                    <a:pt x="840" y="282"/>
                    <a:pt x="840" y="282"/>
                    <a:pt x="840" y="282"/>
                  </a:cubicBezTo>
                  <a:cubicBezTo>
                    <a:pt x="840" y="282"/>
                    <a:pt x="840" y="284"/>
                    <a:pt x="839" y="283"/>
                  </a:cubicBezTo>
                  <a:cubicBezTo>
                    <a:pt x="839" y="284"/>
                    <a:pt x="839" y="284"/>
                    <a:pt x="840" y="285"/>
                  </a:cubicBezTo>
                  <a:cubicBezTo>
                    <a:pt x="838" y="285"/>
                    <a:pt x="839" y="287"/>
                    <a:pt x="838" y="286"/>
                  </a:cubicBezTo>
                  <a:cubicBezTo>
                    <a:pt x="837" y="286"/>
                    <a:pt x="838" y="287"/>
                    <a:pt x="838" y="287"/>
                  </a:cubicBezTo>
                  <a:cubicBezTo>
                    <a:pt x="837" y="287"/>
                    <a:pt x="838" y="286"/>
                    <a:pt x="837" y="286"/>
                  </a:cubicBezTo>
                  <a:cubicBezTo>
                    <a:pt x="837" y="286"/>
                    <a:pt x="837" y="287"/>
                    <a:pt x="837" y="287"/>
                  </a:cubicBezTo>
                  <a:cubicBezTo>
                    <a:pt x="837" y="287"/>
                    <a:pt x="838" y="287"/>
                    <a:pt x="838" y="287"/>
                  </a:cubicBezTo>
                  <a:cubicBezTo>
                    <a:pt x="837" y="287"/>
                    <a:pt x="837" y="288"/>
                    <a:pt x="836" y="288"/>
                  </a:cubicBezTo>
                  <a:cubicBezTo>
                    <a:pt x="836" y="288"/>
                    <a:pt x="837" y="288"/>
                    <a:pt x="837" y="288"/>
                  </a:cubicBezTo>
                  <a:cubicBezTo>
                    <a:pt x="836" y="289"/>
                    <a:pt x="837" y="289"/>
                    <a:pt x="836" y="289"/>
                  </a:cubicBezTo>
                  <a:cubicBezTo>
                    <a:pt x="837" y="289"/>
                    <a:pt x="837" y="289"/>
                    <a:pt x="837" y="289"/>
                  </a:cubicBezTo>
                  <a:cubicBezTo>
                    <a:pt x="837" y="289"/>
                    <a:pt x="837" y="288"/>
                    <a:pt x="838" y="288"/>
                  </a:cubicBezTo>
                  <a:cubicBezTo>
                    <a:pt x="838" y="289"/>
                    <a:pt x="837" y="289"/>
                    <a:pt x="838" y="289"/>
                  </a:cubicBezTo>
                  <a:cubicBezTo>
                    <a:pt x="837" y="289"/>
                    <a:pt x="836" y="289"/>
                    <a:pt x="836" y="289"/>
                  </a:cubicBezTo>
                  <a:cubicBezTo>
                    <a:pt x="837" y="290"/>
                    <a:pt x="837" y="290"/>
                    <a:pt x="837" y="290"/>
                  </a:cubicBezTo>
                  <a:cubicBezTo>
                    <a:pt x="837" y="290"/>
                    <a:pt x="837" y="290"/>
                    <a:pt x="837" y="290"/>
                  </a:cubicBezTo>
                  <a:cubicBezTo>
                    <a:pt x="837" y="290"/>
                    <a:pt x="837" y="290"/>
                    <a:pt x="837" y="290"/>
                  </a:cubicBezTo>
                  <a:cubicBezTo>
                    <a:pt x="837" y="290"/>
                    <a:pt x="836" y="290"/>
                    <a:pt x="836" y="289"/>
                  </a:cubicBezTo>
                  <a:cubicBezTo>
                    <a:pt x="836" y="290"/>
                    <a:pt x="836" y="289"/>
                    <a:pt x="835" y="289"/>
                  </a:cubicBezTo>
                  <a:cubicBezTo>
                    <a:pt x="835" y="289"/>
                    <a:pt x="836" y="290"/>
                    <a:pt x="836" y="290"/>
                  </a:cubicBezTo>
                  <a:cubicBezTo>
                    <a:pt x="835" y="290"/>
                    <a:pt x="834" y="291"/>
                    <a:pt x="835" y="292"/>
                  </a:cubicBezTo>
                  <a:cubicBezTo>
                    <a:pt x="835" y="292"/>
                    <a:pt x="835" y="291"/>
                    <a:pt x="834" y="291"/>
                  </a:cubicBezTo>
                  <a:cubicBezTo>
                    <a:pt x="834" y="291"/>
                    <a:pt x="834" y="292"/>
                    <a:pt x="835" y="292"/>
                  </a:cubicBezTo>
                  <a:cubicBezTo>
                    <a:pt x="834" y="292"/>
                    <a:pt x="834" y="293"/>
                    <a:pt x="834" y="293"/>
                  </a:cubicBezTo>
                  <a:cubicBezTo>
                    <a:pt x="834" y="293"/>
                    <a:pt x="834" y="292"/>
                    <a:pt x="833" y="293"/>
                  </a:cubicBezTo>
                  <a:cubicBezTo>
                    <a:pt x="834" y="294"/>
                    <a:pt x="834" y="294"/>
                    <a:pt x="834" y="294"/>
                  </a:cubicBezTo>
                  <a:cubicBezTo>
                    <a:pt x="833" y="293"/>
                    <a:pt x="833" y="294"/>
                    <a:pt x="832" y="294"/>
                  </a:cubicBezTo>
                  <a:cubicBezTo>
                    <a:pt x="833" y="294"/>
                    <a:pt x="833" y="294"/>
                    <a:pt x="833" y="294"/>
                  </a:cubicBezTo>
                  <a:cubicBezTo>
                    <a:pt x="832" y="295"/>
                    <a:pt x="832" y="295"/>
                    <a:pt x="832" y="296"/>
                  </a:cubicBezTo>
                  <a:cubicBezTo>
                    <a:pt x="832" y="296"/>
                    <a:pt x="832" y="296"/>
                    <a:pt x="832" y="297"/>
                  </a:cubicBezTo>
                  <a:cubicBezTo>
                    <a:pt x="831" y="296"/>
                    <a:pt x="832" y="297"/>
                    <a:pt x="831" y="298"/>
                  </a:cubicBezTo>
                  <a:cubicBezTo>
                    <a:pt x="831" y="298"/>
                    <a:pt x="831" y="298"/>
                    <a:pt x="831" y="298"/>
                  </a:cubicBezTo>
                  <a:cubicBezTo>
                    <a:pt x="831" y="298"/>
                    <a:pt x="831" y="298"/>
                    <a:pt x="832" y="298"/>
                  </a:cubicBezTo>
                  <a:cubicBezTo>
                    <a:pt x="832" y="298"/>
                    <a:pt x="832" y="299"/>
                    <a:pt x="831" y="299"/>
                  </a:cubicBezTo>
                  <a:cubicBezTo>
                    <a:pt x="831" y="299"/>
                    <a:pt x="832" y="298"/>
                    <a:pt x="831" y="298"/>
                  </a:cubicBezTo>
                  <a:cubicBezTo>
                    <a:pt x="831" y="299"/>
                    <a:pt x="830" y="299"/>
                    <a:pt x="830" y="299"/>
                  </a:cubicBezTo>
                  <a:cubicBezTo>
                    <a:pt x="830" y="300"/>
                    <a:pt x="830" y="300"/>
                    <a:pt x="830" y="300"/>
                  </a:cubicBezTo>
                  <a:cubicBezTo>
                    <a:pt x="831" y="300"/>
                    <a:pt x="830" y="300"/>
                    <a:pt x="830" y="299"/>
                  </a:cubicBezTo>
                  <a:cubicBezTo>
                    <a:pt x="830" y="300"/>
                    <a:pt x="831" y="300"/>
                    <a:pt x="831" y="300"/>
                  </a:cubicBezTo>
                  <a:cubicBezTo>
                    <a:pt x="831" y="300"/>
                    <a:pt x="831" y="300"/>
                    <a:pt x="830" y="301"/>
                  </a:cubicBezTo>
                  <a:cubicBezTo>
                    <a:pt x="830" y="300"/>
                    <a:pt x="830" y="300"/>
                    <a:pt x="829" y="300"/>
                  </a:cubicBezTo>
                  <a:cubicBezTo>
                    <a:pt x="829" y="300"/>
                    <a:pt x="830" y="301"/>
                    <a:pt x="829" y="301"/>
                  </a:cubicBezTo>
                  <a:cubicBezTo>
                    <a:pt x="829" y="301"/>
                    <a:pt x="829" y="300"/>
                    <a:pt x="829" y="300"/>
                  </a:cubicBezTo>
                  <a:cubicBezTo>
                    <a:pt x="829" y="301"/>
                    <a:pt x="829" y="301"/>
                    <a:pt x="829" y="301"/>
                  </a:cubicBezTo>
                  <a:cubicBezTo>
                    <a:pt x="828" y="301"/>
                    <a:pt x="828" y="303"/>
                    <a:pt x="827" y="303"/>
                  </a:cubicBezTo>
                  <a:cubicBezTo>
                    <a:pt x="828" y="303"/>
                    <a:pt x="828" y="303"/>
                    <a:pt x="828" y="303"/>
                  </a:cubicBezTo>
                  <a:cubicBezTo>
                    <a:pt x="828" y="303"/>
                    <a:pt x="827" y="303"/>
                    <a:pt x="828" y="304"/>
                  </a:cubicBezTo>
                  <a:cubicBezTo>
                    <a:pt x="827" y="304"/>
                    <a:pt x="827" y="304"/>
                    <a:pt x="827" y="305"/>
                  </a:cubicBezTo>
                  <a:cubicBezTo>
                    <a:pt x="827" y="305"/>
                    <a:pt x="827" y="305"/>
                    <a:pt x="826" y="305"/>
                  </a:cubicBezTo>
                  <a:cubicBezTo>
                    <a:pt x="826" y="304"/>
                    <a:pt x="826" y="304"/>
                    <a:pt x="826" y="304"/>
                  </a:cubicBezTo>
                  <a:cubicBezTo>
                    <a:pt x="825" y="304"/>
                    <a:pt x="825" y="305"/>
                    <a:pt x="825" y="305"/>
                  </a:cubicBezTo>
                  <a:cubicBezTo>
                    <a:pt x="826" y="305"/>
                    <a:pt x="825" y="305"/>
                    <a:pt x="826" y="305"/>
                  </a:cubicBezTo>
                  <a:cubicBezTo>
                    <a:pt x="826" y="306"/>
                    <a:pt x="825" y="306"/>
                    <a:pt x="825" y="307"/>
                  </a:cubicBezTo>
                  <a:cubicBezTo>
                    <a:pt x="826" y="307"/>
                    <a:pt x="826" y="307"/>
                    <a:pt x="826" y="307"/>
                  </a:cubicBezTo>
                  <a:cubicBezTo>
                    <a:pt x="826" y="308"/>
                    <a:pt x="826" y="308"/>
                    <a:pt x="826" y="308"/>
                  </a:cubicBezTo>
                  <a:cubicBezTo>
                    <a:pt x="826" y="308"/>
                    <a:pt x="826" y="307"/>
                    <a:pt x="825" y="307"/>
                  </a:cubicBezTo>
                  <a:cubicBezTo>
                    <a:pt x="824" y="308"/>
                    <a:pt x="825" y="308"/>
                    <a:pt x="825" y="308"/>
                  </a:cubicBezTo>
                  <a:cubicBezTo>
                    <a:pt x="825" y="309"/>
                    <a:pt x="826" y="308"/>
                    <a:pt x="826" y="308"/>
                  </a:cubicBezTo>
                  <a:cubicBezTo>
                    <a:pt x="826" y="309"/>
                    <a:pt x="825" y="309"/>
                    <a:pt x="826" y="309"/>
                  </a:cubicBezTo>
                  <a:cubicBezTo>
                    <a:pt x="825" y="309"/>
                    <a:pt x="825" y="308"/>
                    <a:pt x="824" y="309"/>
                  </a:cubicBezTo>
                  <a:cubicBezTo>
                    <a:pt x="824" y="309"/>
                    <a:pt x="823" y="310"/>
                    <a:pt x="824" y="311"/>
                  </a:cubicBezTo>
                  <a:cubicBezTo>
                    <a:pt x="824" y="310"/>
                    <a:pt x="824" y="310"/>
                    <a:pt x="825" y="309"/>
                  </a:cubicBezTo>
                  <a:cubicBezTo>
                    <a:pt x="825" y="310"/>
                    <a:pt x="824" y="310"/>
                    <a:pt x="825" y="310"/>
                  </a:cubicBezTo>
                  <a:cubicBezTo>
                    <a:pt x="824" y="310"/>
                    <a:pt x="825" y="312"/>
                    <a:pt x="824" y="312"/>
                  </a:cubicBezTo>
                  <a:cubicBezTo>
                    <a:pt x="824" y="312"/>
                    <a:pt x="824" y="312"/>
                    <a:pt x="824" y="311"/>
                  </a:cubicBezTo>
                  <a:cubicBezTo>
                    <a:pt x="824" y="311"/>
                    <a:pt x="824" y="312"/>
                    <a:pt x="823" y="311"/>
                  </a:cubicBezTo>
                  <a:cubicBezTo>
                    <a:pt x="823" y="311"/>
                    <a:pt x="824" y="312"/>
                    <a:pt x="824" y="311"/>
                  </a:cubicBezTo>
                  <a:cubicBezTo>
                    <a:pt x="824" y="310"/>
                    <a:pt x="824" y="311"/>
                    <a:pt x="823" y="311"/>
                  </a:cubicBezTo>
                  <a:cubicBezTo>
                    <a:pt x="824" y="311"/>
                    <a:pt x="823" y="310"/>
                    <a:pt x="823" y="310"/>
                  </a:cubicBezTo>
                  <a:cubicBezTo>
                    <a:pt x="823" y="310"/>
                    <a:pt x="823" y="310"/>
                    <a:pt x="823" y="310"/>
                  </a:cubicBezTo>
                  <a:cubicBezTo>
                    <a:pt x="823" y="311"/>
                    <a:pt x="823" y="311"/>
                    <a:pt x="823" y="311"/>
                  </a:cubicBezTo>
                  <a:cubicBezTo>
                    <a:pt x="823" y="311"/>
                    <a:pt x="823" y="311"/>
                    <a:pt x="822" y="311"/>
                  </a:cubicBezTo>
                  <a:cubicBezTo>
                    <a:pt x="822" y="311"/>
                    <a:pt x="822" y="311"/>
                    <a:pt x="823" y="311"/>
                  </a:cubicBezTo>
                  <a:cubicBezTo>
                    <a:pt x="823" y="311"/>
                    <a:pt x="823" y="312"/>
                    <a:pt x="823" y="311"/>
                  </a:cubicBezTo>
                  <a:cubicBezTo>
                    <a:pt x="824" y="312"/>
                    <a:pt x="823" y="312"/>
                    <a:pt x="823" y="312"/>
                  </a:cubicBezTo>
                  <a:cubicBezTo>
                    <a:pt x="823" y="312"/>
                    <a:pt x="823" y="312"/>
                    <a:pt x="823" y="312"/>
                  </a:cubicBezTo>
                  <a:cubicBezTo>
                    <a:pt x="823" y="312"/>
                    <a:pt x="823" y="312"/>
                    <a:pt x="824" y="312"/>
                  </a:cubicBezTo>
                  <a:cubicBezTo>
                    <a:pt x="824" y="312"/>
                    <a:pt x="824" y="312"/>
                    <a:pt x="824" y="313"/>
                  </a:cubicBezTo>
                  <a:cubicBezTo>
                    <a:pt x="824" y="312"/>
                    <a:pt x="824" y="312"/>
                    <a:pt x="825" y="312"/>
                  </a:cubicBezTo>
                  <a:cubicBezTo>
                    <a:pt x="825" y="312"/>
                    <a:pt x="825" y="312"/>
                    <a:pt x="825" y="312"/>
                  </a:cubicBezTo>
                  <a:cubicBezTo>
                    <a:pt x="825" y="312"/>
                    <a:pt x="825" y="311"/>
                    <a:pt x="825" y="311"/>
                  </a:cubicBezTo>
                  <a:cubicBezTo>
                    <a:pt x="825" y="311"/>
                    <a:pt x="825" y="311"/>
                    <a:pt x="825" y="310"/>
                  </a:cubicBezTo>
                  <a:cubicBezTo>
                    <a:pt x="825" y="311"/>
                    <a:pt x="826" y="310"/>
                    <a:pt x="825" y="310"/>
                  </a:cubicBezTo>
                  <a:cubicBezTo>
                    <a:pt x="825" y="310"/>
                    <a:pt x="826" y="310"/>
                    <a:pt x="826" y="310"/>
                  </a:cubicBezTo>
                  <a:cubicBezTo>
                    <a:pt x="826" y="310"/>
                    <a:pt x="826" y="310"/>
                    <a:pt x="826" y="309"/>
                  </a:cubicBezTo>
                  <a:cubicBezTo>
                    <a:pt x="826" y="310"/>
                    <a:pt x="826" y="309"/>
                    <a:pt x="826" y="308"/>
                  </a:cubicBezTo>
                  <a:cubicBezTo>
                    <a:pt x="826" y="309"/>
                    <a:pt x="827" y="309"/>
                    <a:pt x="827" y="309"/>
                  </a:cubicBezTo>
                  <a:cubicBezTo>
                    <a:pt x="827" y="308"/>
                    <a:pt x="828" y="308"/>
                    <a:pt x="828" y="307"/>
                  </a:cubicBezTo>
                  <a:cubicBezTo>
                    <a:pt x="828" y="307"/>
                    <a:pt x="828" y="306"/>
                    <a:pt x="828" y="306"/>
                  </a:cubicBezTo>
                  <a:cubicBezTo>
                    <a:pt x="828" y="306"/>
                    <a:pt x="828" y="306"/>
                    <a:pt x="829" y="306"/>
                  </a:cubicBezTo>
                  <a:cubicBezTo>
                    <a:pt x="828" y="305"/>
                    <a:pt x="830" y="305"/>
                    <a:pt x="830" y="305"/>
                  </a:cubicBezTo>
                  <a:cubicBezTo>
                    <a:pt x="830" y="304"/>
                    <a:pt x="829" y="304"/>
                    <a:pt x="829" y="304"/>
                  </a:cubicBezTo>
                  <a:cubicBezTo>
                    <a:pt x="830" y="304"/>
                    <a:pt x="830" y="304"/>
                    <a:pt x="830" y="303"/>
                  </a:cubicBezTo>
                  <a:cubicBezTo>
                    <a:pt x="830" y="304"/>
                    <a:pt x="830" y="304"/>
                    <a:pt x="830" y="304"/>
                  </a:cubicBezTo>
                  <a:cubicBezTo>
                    <a:pt x="829" y="303"/>
                    <a:pt x="831" y="302"/>
                    <a:pt x="831" y="301"/>
                  </a:cubicBezTo>
                  <a:cubicBezTo>
                    <a:pt x="831" y="301"/>
                    <a:pt x="831" y="301"/>
                    <a:pt x="831" y="301"/>
                  </a:cubicBezTo>
                  <a:cubicBezTo>
                    <a:pt x="831" y="301"/>
                    <a:pt x="831" y="300"/>
                    <a:pt x="831" y="300"/>
                  </a:cubicBezTo>
                  <a:cubicBezTo>
                    <a:pt x="831" y="301"/>
                    <a:pt x="832" y="301"/>
                    <a:pt x="832" y="301"/>
                  </a:cubicBezTo>
                  <a:cubicBezTo>
                    <a:pt x="833" y="300"/>
                    <a:pt x="833" y="298"/>
                    <a:pt x="835" y="297"/>
                  </a:cubicBezTo>
                  <a:cubicBezTo>
                    <a:pt x="834" y="297"/>
                    <a:pt x="834" y="297"/>
                    <a:pt x="834" y="298"/>
                  </a:cubicBezTo>
                  <a:cubicBezTo>
                    <a:pt x="835" y="298"/>
                    <a:pt x="835" y="298"/>
                    <a:pt x="835" y="298"/>
                  </a:cubicBezTo>
                  <a:cubicBezTo>
                    <a:pt x="835" y="297"/>
                    <a:pt x="836" y="297"/>
                    <a:pt x="836" y="297"/>
                  </a:cubicBezTo>
                  <a:cubicBezTo>
                    <a:pt x="836" y="297"/>
                    <a:pt x="835" y="297"/>
                    <a:pt x="835" y="296"/>
                  </a:cubicBezTo>
                  <a:cubicBezTo>
                    <a:pt x="836" y="296"/>
                    <a:pt x="836" y="296"/>
                    <a:pt x="836" y="296"/>
                  </a:cubicBezTo>
                  <a:cubicBezTo>
                    <a:pt x="836" y="296"/>
                    <a:pt x="836" y="296"/>
                    <a:pt x="836" y="296"/>
                  </a:cubicBezTo>
                  <a:cubicBezTo>
                    <a:pt x="836" y="296"/>
                    <a:pt x="836" y="295"/>
                    <a:pt x="836" y="295"/>
                  </a:cubicBezTo>
                  <a:cubicBezTo>
                    <a:pt x="836" y="295"/>
                    <a:pt x="836" y="295"/>
                    <a:pt x="836" y="296"/>
                  </a:cubicBezTo>
                  <a:cubicBezTo>
                    <a:pt x="837" y="295"/>
                    <a:pt x="837" y="296"/>
                    <a:pt x="837" y="296"/>
                  </a:cubicBezTo>
                  <a:cubicBezTo>
                    <a:pt x="837" y="295"/>
                    <a:pt x="837" y="295"/>
                    <a:pt x="837" y="295"/>
                  </a:cubicBezTo>
                  <a:cubicBezTo>
                    <a:pt x="837" y="295"/>
                    <a:pt x="838" y="294"/>
                    <a:pt x="838" y="294"/>
                  </a:cubicBezTo>
                  <a:cubicBezTo>
                    <a:pt x="838" y="293"/>
                    <a:pt x="838" y="293"/>
                    <a:pt x="838" y="293"/>
                  </a:cubicBezTo>
                  <a:cubicBezTo>
                    <a:pt x="838" y="292"/>
                    <a:pt x="838" y="293"/>
                    <a:pt x="839" y="293"/>
                  </a:cubicBezTo>
                  <a:cubicBezTo>
                    <a:pt x="838" y="292"/>
                    <a:pt x="838" y="292"/>
                    <a:pt x="838" y="292"/>
                  </a:cubicBezTo>
                  <a:cubicBezTo>
                    <a:pt x="838" y="292"/>
                    <a:pt x="838" y="292"/>
                    <a:pt x="838" y="292"/>
                  </a:cubicBezTo>
                  <a:cubicBezTo>
                    <a:pt x="838" y="292"/>
                    <a:pt x="838" y="291"/>
                    <a:pt x="838" y="291"/>
                  </a:cubicBezTo>
                  <a:cubicBezTo>
                    <a:pt x="838" y="291"/>
                    <a:pt x="838" y="290"/>
                    <a:pt x="838" y="290"/>
                  </a:cubicBezTo>
                  <a:cubicBezTo>
                    <a:pt x="839" y="291"/>
                    <a:pt x="838" y="291"/>
                    <a:pt x="838" y="291"/>
                  </a:cubicBezTo>
                  <a:cubicBezTo>
                    <a:pt x="839" y="291"/>
                    <a:pt x="838" y="291"/>
                    <a:pt x="838" y="291"/>
                  </a:cubicBezTo>
                  <a:cubicBezTo>
                    <a:pt x="839" y="291"/>
                    <a:pt x="839" y="291"/>
                    <a:pt x="839" y="291"/>
                  </a:cubicBezTo>
                  <a:cubicBezTo>
                    <a:pt x="839" y="291"/>
                    <a:pt x="839" y="291"/>
                    <a:pt x="839" y="291"/>
                  </a:cubicBezTo>
                  <a:cubicBezTo>
                    <a:pt x="840" y="291"/>
                    <a:pt x="840" y="290"/>
                    <a:pt x="840" y="290"/>
                  </a:cubicBezTo>
                  <a:cubicBezTo>
                    <a:pt x="840" y="290"/>
                    <a:pt x="840" y="290"/>
                    <a:pt x="841" y="290"/>
                  </a:cubicBezTo>
                  <a:cubicBezTo>
                    <a:pt x="840" y="290"/>
                    <a:pt x="840" y="289"/>
                    <a:pt x="841" y="289"/>
                  </a:cubicBezTo>
                  <a:cubicBezTo>
                    <a:pt x="840" y="289"/>
                    <a:pt x="840" y="289"/>
                    <a:pt x="841" y="289"/>
                  </a:cubicBezTo>
                  <a:cubicBezTo>
                    <a:pt x="841" y="289"/>
                    <a:pt x="841" y="289"/>
                    <a:pt x="841" y="288"/>
                  </a:cubicBezTo>
                  <a:cubicBezTo>
                    <a:pt x="841" y="288"/>
                    <a:pt x="842" y="288"/>
                    <a:pt x="842" y="288"/>
                  </a:cubicBezTo>
                  <a:cubicBezTo>
                    <a:pt x="842" y="288"/>
                    <a:pt x="842" y="288"/>
                    <a:pt x="842" y="287"/>
                  </a:cubicBezTo>
                  <a:cubicBezTo>
                    <a:pt x="842" y="287"/>
                    <a:pt x="842" y="287"/>
                    <a:pt x="842" y="287"/>
                  </a:cubicBezTo>
                  <a:cubicBezTo>
                    <a:pt x="842" y="287"/>
                    <a:pt x="842" y="287"/>
                    <a:pt x="842" y="287"/>
                  </a:cubicBezTo>
                  <a:cubicBezTo>
                    <a:pt x="843" y="287"/>
                    <a:pt x="843" y="286"/>
                    <a:pt x="843" y="285"/>
                  </a:cubicBezTo>
                  <a:cubicBezTo>
                    <a:pt x="844" y="285"/>
                    <a:pt x="844" y="286"/>
                    <a:pt x="844" y="286"/>
                  </a:cubicBezTo>
                  <a:cubicBezTo>
                    <a:pt x="844" y="286"/>
                    <a:pt x="845" y="285"/>
                    <a:pt x="844" y="285"/>
                  </a:cubicBezTo>
                  <a:cubicBezTo>
                    <a:pt x="844" y="285"/>
                    <a:pt x="844" y="286"/>
                    <a:pt x="844" y="285"/>
                  </a:cubicBezTo>
                  <a:cubicBezTo>
                    <a:pt x="844" y="285"/>
                    <a:pt x="844" y="285"/>
                    <a:pt x="845" y="285"/>
                  </a:cubicBezTo>
                  <a:cubicBezTo>
                    <a:pt x="845" y="284"/>
                    <a:pt x="844" y="285"/>
                    <a:pt x="844" y="284"/>
                  </a:cubicBezTo>
                  <a:cubicBezTo>
                    <a:pt x="845" y="284"/>
                    <a:pt x="845" y="283"/>
                    <a:pt x="845" y="282"/>
                  </a:cubicBezTo>
                  <a:cubicBezTo>
                    <a:pt x="845" y="282"/>
                    <a:pt x="845" y="282"/>
                    <a:pt x="845" y="282"/>
                  </a:cubicBezTo>
                  <a:cubicBezTo>
                    <a:pt x="846" y="282"/>
                    <a:pt x="846" y="283"/>
                    <a:pt x="846" y="283"/>
                  </a:cubicBezTo>
                  <a:cubicBezTo>
                    <a:pt x="845" y="281"/>
                    <a:pt x="847" y="281"/>
                    <a:pt x="847" y="280"/>
                  </a:cubicBezTo>
                  <a:cubicBezTo>
                    <a:pt x="847" y="280"/>
                    <a:pt x="848" y="281"/>
                    <a:pt x="848" y="280"/>
                  </a:cubicBezTo>
                  <a:cubicBezTo>
                    <a:pt x="848" y="280"/>
                    <a:pt x="848" y="280"/>
                    <a:pt x="848" y="279"/>
                  </a:cubicBezTo>
                  <a:cubicBezTo>
                    <a:pt x="848" y="279"/>
                    <a:pt x="848" y="280"/>
                    <a:pt x="848" y="280"/>
                  </a:cubicBezTo>
                  <a:cubicBezTo>
                    <a:pt x="848" y="279"/>
                    <a:pt x="849" y="278"/>
                    <a:pt x="849" y="277"/>
                  </a:cubicBezTo>
                  <a:cubicBezTo>
                    <a:pt x="849" y="278"/>
                    <a:pt x="849" y="278"/>
                    <a:pt x="849" y="278"/>
                  </a:cubicBezTo>
                  <a:cubicBezTo>
                    <a:pt x="850" y="277"/>
                    <a:pt x="850" y="277"/>
                    <a:pt x="851" y="276"/>
                  </a:cubicBezTo>
                  <a:cubicBezTo>
                    <a:pt x="851" y="277"/>
                    <a:pt x="851" y="277"/>
                    <a:pt x="851" y="277"/>
                  </a:cubicBezTo>
                  <a:cubicBezTo>
                    <a:pt x="851" y="276"/>
                    <a:pt x="852" y="277"/>
                    <a:pt x="852" y="276"/>
                  </a:cubicBezTo>
                  <a:cubicBezTo>
                    <a:pt x="852" y="276"/>
                    <a:pt x="851" y="276"/>
                    <a:pt x="851" y="276"/>
                  </a:cubicBezTo>
                  <a:cubicBezTo>
                    <a:pt x="852" y="276"/>
                    <a:pt x="852" y="276"/>
                    <a:pt x="852" y="275"/>
                  </a:cubicBezTo>
                  <a:cubicBezTo>
                    <a:pt x="852" y="275"/>
                    <a:pt x="851" y="275"/>
                    <a:pt x="851" y="275"/>
                  </a:cubicBezTo>
                  <a:cubicBezTo>
                    <a:pt x="852" y="275"/>
                    <a:pt x="852" y="275"/>
                    <a:pt x="852" y="275"/>
                  </a:cubicBezTo>
                  <a:cubicBezTo>
                    <a:pt x="852" y="275"/>
                    <a:pt x="852" y="275"/>
                    <a:pt x="852" y="274"/>
                  </a:cubicBezTo>
                  <a:cubicBezTo>
                    <a:pt x="853" y="274"/>
                    <a:pt x="853" y="273"/>
                    <a:pt x="854" y="274"/>
                  </a:cubicBezTo>
                  <a:cubicBezTo>
                    <a:pt x="854" y="274"/>
                    <a:pt x="854" y="273"/>
                    <a:pt x="854" y="273"/>
                  </a:cubicBezTo>
                  <a:cubicBezTo>
                    <a:pt x="854" y="273"/>
                    <a:pt x="854" y="273"/>
                    <a:pt x="855" y="273"/>
                  </a:cubicBezTo>
                  <a:cubicBezTo>
                    <a:pt x="855" y="273"/>
                    <a:pt x="855" y="273"/>
                    <a:pt x="855" y="273"/>
                  </a:cubicBezTo>
                  <a:cubicBezTo>
                    <a:pt x="855" y="272"/>
                    <a:pt x="855" y="272"/>
                    <a:pt x="854" y="272"/>
                  </a:cubicBezTo>
                  <a:cubicBezTo>
                    <a:pt x="855" y="272"/>
                    <a:pt x="856" y="272"/>
                    <a:pt x="855" y="271"/>
                  </a:cubicBezTo>
                  <a:cubicBezTo>
                    <a:pt x="857" y="269"/>
                    <a:pt x="859" y="267"/>
                    <a:pt x="860" y="266"/>
                  </a:cubicBezTo>
                  <a:cubicBezTo>
                    <a:pt x="861" y="266"/>
                    <a:pt x="860" y="266"/>
                    <a:pt x="860" y="266"/>
                  </a:cubicBezTo>
                  <a:cubicBezTo>
                    <a:pt x="860" y="266"/>
                    <a:pt x="860" y="267"/>
                    <a:pt x="861" y="267"/>
                  </a:cubicBezTo>
                  <a:cubicBezTo>
                    <a:pt x="860" y="267"/>
                    <a:pt x="861" y="267"/>
                    <a:pt x="861" y="266"/>
                  </a:cubicBezTo>
                  <a:cubicBezTo>
                    <a:pt x="861" y="266"/>
                    <a:pt x="860" y="266"/>
                    <a:pt x="860" y="266"/>
                  </a:cubicBezTo>
                  <a:cubicBezTo>
                    <a:pt x="861" y="266"/>
                    <a:pt x="861" y="266"/>
                    <a:pt x="861" y="266"/>
                  </a:cubicBezTo>
                  <a:cubicBezTo>
                    <a:pt x="861" y="266"/>
                    <a:pt x="861" y="266"/>
                    <a:pt x="861" y="266"/>
                  </a:cubicBezTo>
                  <a:cubicBezTo>
                    <a:pt x="861" y="266"/>
                    <a:pt x="861" y="265"/>
                    <a:pt x="861" y="265"/>
                  </a:cubicBezTo>
                  <a:cubicBezTo>
                    <a:pt x="860" y="265"/>
                    <a:pt x="860" y="265"/>
                    <a:pt x="860" y="265"/>
                  </a:cubicBezTo>
                  <a:cubicBezTo>
                    <a:pt x="860" y="265"/>
                    <a:pt x="860" y="265"/>
                    <a:pt x="860" y="265"/>
                  </a:cubicBezTo>
                  <a:cubicBezTo>
                    <a:pt x="860" y="265"/>
                    <a:pt x="860" y="265"/>
                    <a:pt x="861" y="265"/>
                  </a:cubicBezTo>
                  <a:cubicBezTo>
                    <a:pt x="861" y="265"/>
                    <a:pt x="862" y="265"/>
                    <a:pt x="862" y="264"/>
                  </a:cubicBezTo>
                  <a:cubicBezTo>
                    <a:pt x="862" y="264"/>
                    <a:pt x="862" y="264"/>
                    <a:pt x="862" y="264"/>
                  </a:cubicBezTo>
                  <a:cubicBezTo>
                    <a:pt x="863" y="264"/>
                    <a:pt x="863" y="263"/>
                    <a:pt x="863" y="263"/>
                  </a:cubicBezTo>
                  <a:cubicBezTo>
                    <a:pt x="863" y="264"/>
                    <a:pt x="862" y="264"/>
                    <a:pt x="863" y="264"/>
                  </a:cubicBezTo>
                  <a:cubicBezTo>
                    <a:pt x="864" y="264"/>
                    <a:pt x="863" y="263"/>
                    <a:pt x="864" y="263"/>
                  </a:cubicBezTo>
                  <a:cubicBezTo>
                    <a:pt x="864" y="264"/>
                    <a:pt x="864" y="263"/>
                    <a:pt x="865" y="263"/>
                  </a:cubicBezTo>
                  <a:cubicBezTo>
                    <a:pt x="865" y="263"/>
                    <a:pt x="865" y="264"/>
                    <a:pt x="865" y="264"/>
                  </a:cubicBezTo>
                  <a:cubicBezTo>
                    <a:pt x="865" y="263"/>
                    <a:pt x="866" y="263"/>
                    <a:pt x="866" y="263"/>
                  </a:cubicBezTo>
                  <a:cubicBezTo>
                    <a:pt x="865" y="262"/>
                    <a:pt x="866" y="263"/>
                    <a:pt x="865" y="262"/>
                  </a:cubicBezTo>
                  <a:cubicBezTo>
                    <a:pt x="866" y="262"/>
                    <a:pt x="866" y="262"/>
                    <a:pt x="866" y="262"/>
                  </a:cubicBezTo>
                  <a:cubicBezTo>
                    <a:pt x="866" y="262"/>
                    <a:pt x="867" y="262"/>
                    <a:pt x="867" y="263"/>
                  </a:cubicBezTo>
                  <a:cubicBezTo>
                    <a:pt x="867" y="263"/>
                    <a:pt x="866" y="263"/>
                    <a:pt x="867" y="264"/>
                  </a:cubicBezTo>
                  <a:cubicBezTo>
                    <a:pt x="866" y="264"/>
                    <a:pt x="866" y="265"/>
                    <a:pt x="865" y="265"/>
                  </a:cubicBezTo>
                  <a:cubicBezTo>
                    <a:pt x="865" y="266"/>
                    <a:pt x="864" y="266"/>
                    <a:pt x="864" y="266"/>
                  </a:cubicBezTo>
                  <a:cubicBezTo>
                    <a:pt x="864" y="266"/>
                    <a:pt x="865" y="266"/>
                    <a:pt x="865" y="267"/>
                  </a:cubicBezTo>
                  <a:cubicBezTo>
                    <a:pt x="864" y="267"/>
                    <a:pt x="864" y="267"/>
                    <a:pt x="864" y="267"/>
                  </a:cubicBezTo>
                  <a:cubicBezTo>
                    <a:pt x="864" y="267"/>
                    <a:pt x="863" y="266"/>
                    <a:pt x="863" y="266"/>
                  </a:cubicBezTo>
                  <a:cubicBezTo>
                    <a:pt x="863" y="266"/>
                    <a:pt x="863" y="267"/>
                    <a:pt x="863" y="267"/>
                  </a:cubicBezTo>
                  <a:cubicBezTo>
                    <a:pt x="863" y="267"/>
                    <a:pt x="864" y="267"/>
                    <a:pt x="864" y="268"/>
                  </a:cubicBezTo>
                  <a:cubicBezTo>
                    <a:pt x="863" y="268"/>
                    <a:pt x="863" y="268"/>
                    <a:pt x="863" y="268"/>
                  </a:cubicBezTo>
                  <a:cubicBezTo>
                    <a:pt x="863" y="268"/>
                    <a:pt x="863" y="268"/>
                    <a:pt x="863" y="268"/>
                  </a:cubicBezTo>
                  <a:cubicBezTo>
                    <a:pt x="863" y="268"/>
                    <a:pt x="863" y="269"/>
                    <a:pt x="863" y="269"/>
                  </a:cubicBezTo>
                  <a:cubicBezTo>
                    <a:pt x="862" y="268"/>
                    <a:pt x="863" y="268"/>
                    <a:pt x="863" y="268"/>
                  </a:cubicBezTo>
                  <a:cubicBezTo>
                    <a:pt x="863" y="268"/>
                    <a:pt x="863" y="267"/>
                    <a:pt x="862" y="267"/>
                  </a:cubicBezTo>
                  <a:cubicBezTo>
                    <a:pt x="863" y="268"/>
                    <a:pt x="862" y="268"/>
                    <a:pt x="862" y="269"/>
                  </a:cubicBezTo>
                  <a:cubicBezTo>
                    <a:pt x="862" y="269"/>
                    <a:pt x="862" y="268"/>
                    <a:pt x="862" y="269"/>
                  </a:cubicBezTo>
                  <a:cubicBezTo>
                    <a:pt x="861" y="269"/>
                    <a:pt x="861" y="269"/>
                    <a:pt x="861" y="269"/>
                  </a:cubicBezTo>
                  <a:cubicBezTo>
                    <a:pt x="861" y="269"/>
                    <a:pt x="861" y="269"/>
                    <a:pt x="861" y="270"/>
                  </a:cubicBezTo>
                  <a:cubicBezTo>
                    <a:pt x="861" y="270"/>
                    <a:pt x="860" y="269"/>
                    <a:pt x="860" y="270"/>
                  </a:cubicBezTo>
                  <a:cubicBezTo>
                    <a:pt x="861" y="270"/>
                    <a:pt x="861" y="270"/>
                    <a:pt x="861" y="270"/>
                  </a:cubicBezTo>
                  <a:cubicBezTo>
                    <a:pt x="860" y="270"/>
                    <a:pt x="861" y="271"/>
                    <a:pt x="860" y="270"/>
                  </a:cubicBezTo>
                  <a:cubicBezTo>
                    <a:pt x="860" y="271"/>
                    <a:pt x="860" y="271"/>
                    <a:pt x="860" y="271"/>
                  </a:cubicBezTo>
                  <a:cubicBezTo>
                    <a:pt x="861" y="271"/>
                    <a:pt x="861" y="270"/>
                    <a:pt x="861" y="271"/>
                  </a:cubicBezTo>
                  <a:cubicBezTo>
                    <a:pt x="861" y="271"/>
                    <a:pt x="860" y="271"/>
                    <a:pt x="860" y="272"/>
                  </a:cubicBezTo>
                  <a:cubicBezTo>
                    <a:pt x="861" y="272"/>
                    <a:pt x="860" y="273"/>
                    <a:pt x="860" y="273"/>
                  </a:cubicBezTo>
                  <a:cubicBezTo>
                    <a:pt x="860" y="273"/>
                    <a:pt x="861" y="272"/>
                    <a:pt x="862" y="273"/>
                  </a:cubicBezTo>
                  <a:cubicBezTo>
                    <a:pt x="862" y="273"/>
                    <a:pt x="862" y="273"/>
                    <a:pt x="862" y="273"/>
                  </a:cubicBezTo>
                  <a:cubicBezTo>
                    <a:pt x="862" y="273"/>
                    <a:pt x="861" y="273"/>
                    <a:pt x="861" y="272"/>
                  </a:cubicBezTo>
                  <a:cubicBezTo>
                    <a:pt x="862" y="272"/>
                    <a:pt x="861" y="272"/>
                    <a:pt x="861" y="271"/>
                  </a:cubicBezTo>
                  <a:cubicBezTo>
                    <a:pt x="861" y="272"/>
                    <a:pt x="861" y="272"/>
                    <a:pt x="862" y="272"/>
                  </a:cubicBezTo>
                  <a:cubicBezTo>
                    <a:pt x="862" y="272"/>
                    <a:pt x="862" y="272"/>
                    <a:pt x="862" y="272"/>
                  </a:cubicBezTo>
                  <a:cubicBezTo>
                    <a:pt x="862" y="271"/>
                    <a:pt x="862" y="271"/>
                    <a:pt x="862" y="271"/>
                  </a:cubicBezTo>
                  <a:cubicBezTo>
                    <a:pt x="862" y="271"/>
                    <a:pt x="862" y="271"/>
                    <a:pt x="863" y="271"/>
                  </a:cubicBezTo>
                  <a:cubicBezTo>
                    <a:pt x="863" y="271"/>
                    <a:pt x="863" y="271"/>
                    <a:pt x="863" y="272"/>
                  </a:cubicBezTo>
                  <a:cubicBezTo>
                    <a:pt x="863" y="272"/>
                    <a:pt x="863" y="272"/>
                    <a:pt x="863" y="271"/>
                  </a:cubicBezTo>
                  <a:cubicBezTo>
                    <a:pt x="863" y="271"/>
                    <a:pt x="863" y="271"/>
                    <a:pt x="863" y="271"/>
                  </a:cubicBezTo>
                  <a:cubicBezTo>
                    <a:pt x="863" y="271"/>
                    <a:pt x="863" y="271"/>
                    <a:pt x="863" y="271"/>
                  </a:cubicBezTo>
                  <a:cubicBezTo>
                    <a:pt x="863" y="270"/>
                    <a:pt x="863" y="270"/>
                    <a:pt x="864" y="270"/>
                  </a:cubicBezTo>
                  <a:cubicBezTo>
                    <a:pt x="862" y="268"/>
                    <a:pt x="866" y="268"/>
                    <a:pt x="865" y="267"/>
                  </a:cubicBezTo>
                  <a:cubicBezTo>
                    <a:pt x="865" y="267"/>
                    <a:pt x="865" y="268"/>
                    <a:pt x="866" y="268"/>
                  </a:cubicBezTo>
                  <a:cubicBezTo>
                    <a:pt x="865" y="268"/>
                    <a:pt x="864" y="268"/>
                    <a:pt x="865" y="269"/>
                  </a:cubicBezTo>
                  <a:cubicBezTo>
                    <a:pt x="864" y="269"/>
                    <a:pt x="864" y="269"/>
                    <a:pt x="864" y="269"/>
                  </a:cubicBezTo>
                  <a:cubicBezTo>
                    <a:pt x="864" y="270"/>
                    <a:pt x="864" y="269"/>
                    <a:pt x="865" y="269"/>
                  </a:cubicBezTo>
                  <a:cubicBezTo>
                    <a:pt x="864" y="269"/>
                    <a:pt x="866" y="269"/>
                    <a:pt x="865" y="268"/>
                  </a:cubicBezTo>
                  <a:cubicBezTo>
                    <a:pt x="866" y="268"/>
                    <a:pt x="866" y="268"/>
                    <a:pt x="866" y="268"/>
                  </a:cubicBezTo>
                  <a:cubicBezTo>
                    <a:pt x="866" y="268"/>
                    <a:pt x="866" y="268"/>
                    <a:pt x="866" y="268"/>
                  </a:cubicBezTo>
                  <a:cubicBezTo>
                    <a:pt x="866" y="268"/>
                    <a:pt x="867" y="268"/>
                    <a:pt x="867" y="268"/>
                  </a:cubicBezTo>
                  <a:cubicBezTo>
                    <a:pt x="867" y="268"/>
                    <a:pt x="867" y="268"/>
                    <a:pt x="867" y="267"/>
                  </a:cubicBezTo>
                  <a:cubicBezTo>
                    <a:pt x="867" y="268"/>
                    <a:pt x="867" y="268"/>
                    <a:pt x="866" y="267"/>
                  </a:cubicBezTo>
                  <a:cubicBezTo>
                    <a:pt x="867" y="267"/>
                    <a:pt x="867" y="267"/>
                    <a:pt x="867" y="267"/>
                  </a:cubicBezTo>
                  <a:cubicBezTo>
                    <a:pt x="868" y="267"/>
                    <a:pt x="868" y="267"/>
                    <a:pt x="868" y="267"/>
                  </a:cubicBezTo>
                  <a:cubicBezTo>
                    <a:pt x="868" y="267"/>
                    <a:pt x="868" y="267"/>
                    <a:pt x="868" y="266"/>
                  </a:cubicBezTo>
                  <a:cubicBezTo>
                    <a:pt x="869" y="267"/>
                    <a:pt x="868" y="266"/>
                    <a:pt x="869" y="266"/>
                  </a:cubicBezTo>
                  <a:cubicBezTo>
                    <a:pt x="869" y="266"/>
                    <a:pt x="870" y="266"/>
                    <a:pt x="870" y="265"/>
                  </a:cubicBezTo>
                  <a:cubicBezTo>
                    <a:pt x="870" y="266"/>
                    <a:pt x="870" y="266"/>
                    <a:pt x="871" y="266"/>
                  </a:cubicBezTo>
                  <a:cubicBezTo>
                    <a:pt x="871" y="266"/>
                    <a:pt x="872" y="266"/>
                    <a:pt x="871" y="265"/>
                  </a:cubicBezTo>
                  <a:cubicBezTo>
                    <a:pt x="871" y="265"/>
                    <a:pt x="871" y="266"/>
                    <a:pt x="872" y="266"/>
                  </a:cubicBezTo>
                  <a:cubicBezTo>
                    <a:pt x="872" y="265"/>
                    <a:pt x="872" y="266"/>
                    <a:pt x="872" y="265"/>
                  </a:cubicBezTo>
                  <a:cubicBezTo>
                    <a:pt x="872" y="265"/>
                    <a:pt x="872" y="265"/>
                    <a:pt x="872" y="265"/>
                  </a:cubicBezTo>
                  <a:cubicBezTo>
                    <a:pt x="871" y="265"/>
                    <a:pt x="872" y="265"/>
                    <a:pt x="871" y="265"/>
                  </a:cubicBezTo>
                  <a:cubicBezTo>
                    <a:pt x="872" y="265"/>
                    <a:pt x="872" y="265"/>
                    <a:pt x="872" y="264"/>
                  </a:cubicBezTo>
                  <a:cubicBezTo>
                    <a:pt x="872" y="265"/>
                    <a:pt x="872" y="264"/>
                    <a:pt x="872" y="265"/>
                  </a:cubicBezTo>
                  <a:cubicBezTo>
                    <a:pt x="872" y="265"/>
                    <a:pt x="872" y="264"/>
                    <a:pt x="872" y="265"/>
                  </a:cubicBezTo>
                  <a:cubicBezTo>
                    <a:pt x="873" y="265"/>
                    <a:pt x="873" y="265"/>
                    <a:pt x="873" y="265"/>
                  </a:cubicBezTo>
                  <a:cubicBezTo>
                    <a:pt x="873" y="265"/>
                    <a:pt x="874" y="265"/>
                    <a:pt x="874" y="265"/>
                  </a:cubicBezTo>
                  <a:cubicBezTo>
                    <a:pt x="874" y="265"/>
                    <a:pt x="874" y="265"/>
                    <a:pt x="874" y="265"/>
                  </a:cubicBezTo>
                  <a:cubicBezTo>
                    <a:pt x="873" y="265"/>
                    <a:pt x="873" y="266"/>
                    <a:pt x="873" y="266"/>
                  </a:cubicBezTo>
                  <a:close/>
                  <a:moveTo>
                    <a:pt x="864" y="265"/>
                  </a:moveTo>
                  <a:cubicBezTo>
                    <a:pt x="865" y="266"/>
                    <a:pt x="865" y="265"/>
                    <a:pt x="865" y="265"/>
                  </a:cubicBezTo>
                  <a:cubicBezTo>
                    <a:pt x="864" y="265"/>
                    <a:pt x="864" y="266"/>
                    <a:pt x="864" y="265"/>
                  </a:cubicBezTo>
                  <a:close/>
                  <a:moveTo>
                    <a:pt x="863" y="266"/>
                  </a:moveTo>
                  <a:cubicBezTo>
                    <a:pt x="863" y="266"/>
                    <a:pt x="863" y="266"/>
                    <a:pt x="863" y="266"/>
                  </a:cubicBezTo>
                  <a:cubicBezTo>
                    <a:pt x="864" y="266"/>
                    <a:pt x="863" y="266"/>
                    <a:pt x="864" y="266"/>
                  </a:cubicBezTo>
                  <a:cubicBezTo>
                    <a:pt x="864" y="266"/>
                    <a:pt x="864" y="266"/>
                    <a:pt x="864" y="266"/>
                  </a:cubicBezTo>
                  <a:cubicBezTo>
                    <a:pt x="863" y="266"/>
                    <a:pt x="863" y="266"/>
                    <a:pt x="863" y="266"/>
                  </a:cubicBezTo>
                  <a:cubicBezTo>
                    <a:pt x="864" y="266"/>
                    <a:pt x="863" y="266"/>
                    <a:pt x="863" y="266"/>
                  </a:cubicBezTo>
                  <a:close/>
                  <a:moveTo>
                    <a:pt x="862" y="266"/>
                  </a:moveTo>
                  <a:cubicBezTo>
                    <a:pt x="862" y="266"/>
                    <a:pt x="862" y="266"/>
                    <a:pt x="862" y="267"/>
                  </a:cubicBezTo>
                  <a:cubicBezTo>
                    <a:pt x="862" y="267"/>
                    <a:pt x="863" y="266"/>
                    <a:pt x="862" y="266"/>
                  </a:cubicBezTo>
                  <a:close/>
                  <a:moveTo>
                    <a:pt x="862" y="266"/>
                  </a:moveTo>
                  <a:cubicBezTo>
                    <a:pt x="862" y="265"/>
                    <a:pt x="862" y="265"/>
                    <a:pt x="862" y="264"/>
                  </a:cubicBezTo>
                  <a:cubicBezTo>
                    <a:pt x="862" y="264"/>
                    <a:pt x="861" y="265"/>
                    <a:pt x="862" y="266"/>
                  </a:cubicBezTo>
                  <a:close/>
                  <a:moveTo>
                    <a:pt x="861" y="268"/>
                  </a:moveTo>
                  <a:cubicBezTo>
                    <a:pt x="861" y="269"/>
                    <a:pt x="861" y="269"/>
                    <a:pt x="861" y="269"/>
                  </a:cubicBezTo>
                  <a:cubicBezTo>
                    <a:pt x="861" y="269"/>
                    <a:pt x="861" y="269"/>
                    <a:pt x="861" y="268"/>
                  </a:cubicBezTo>
                  <a:close/>
                  <a:moveTo>
                    <a:pt x="849" y="269"/>
                  </a:moveTo>
                  <a:cubicBezTo>
                    <a:pt x="849" y="269"/>
                    <a:pt x="849" y="269"/>
                    <a:pt x="849" y="269"/>
                  </a:cubicBezTo>
                  <a:cubicBezTo>
                    <a:pt x="848" y="269"/>
                    <a:pt x="849" y="269"/>
                    <a:pt x="849" y="269"/>
                  </a:cubicBezTo>
                  <a:close/>
                  <a:moveTo>
                    <a:pt x="848" y="270"/>
                  </a:moveTo>
                  <a:cubicBezTo>
                    <a:pt x="848" y="270"/>
                    <a:pt x="848" y="270"/>
                    <a:pt x="848" y="270"/>
                  </a:cubicBezTo>
                  <a:cubicBezTo>
                    <a:pt x="848" y="269"/>
                    <a:pt x="848" y="270"/>
                    <a:pt x="848" y="269"/>
                  </a:cubicBezTo>
                  <a:cubicBezTo>
                    <a:pt x="847" y="269"/>
                    <a:pt x="847" y="270"/>
                    <a:pt x="848" y="270"/>
                  </a:cubicBezTo>
                  <a:close/>
                  <a:moveTo>
                    <a:pt x="853" y="248"/>
                  </a:moveTo>
                  <a:cubicBezTo>
                    <a:pt x="853" y="248"/>
                    <a:pt x="854" y="248"/>
                    <a:pt x="853" y="248"/>
                  </a:cubicBezTo>
                  <a:cubicBezTo>
                    <a:pt x="854" y="249"/>
                    <a:pt x="854" y="248"/>
                    <a:pt x="854" y="248"/>
                  </a:cubicBezTo>
                  <a:cubicBezTo>
                    <a:pt x="853" y="247"/>
                    <a:pt x="854" y="248"/>
                    <a:pt x="853" y="248"/>
                  </a:cubicBezTo>
                  <a:close/>
                  <a:moveTo>
                    <a:pt x="844" y="256"/>
                  </a:moveTo>
                  <a:cubicBezTo>
                    <a:pt x="844" y="256"/>
                    <a:pt x="845" y="256"/>
                    <a:pt x="845" y="256"/>
                  </a:cubicBezTo>
                  <a:cubicBezTo>
                    <a:pt x="844" y="256"/>
                    <a:pt x="844" y="256"/>
                    <a:pt x="844" y="256"/>
                  </a:cubicBezTo>
                  <a:close/>
                  <a:moveTo>
                    <a:pt x="845" y="275"/>
                  </a:moveTo>
                  <a:cubicBezTo>
                    <a:pt x="844" y="275"/>
                    <a:pt x="844" y="276"/>
                    <a:pt x="844" y="276"/>
                  </a:cubicBezTo>
                  <a:cubicBezTo>
                    <a:pt x="844" y="276"/>
                    <a:pt x="844" y="275"/>
                    <a:pt x="845" y="275"/>
                  </a:cubicBezTo>
                  <a:close/>
                  <a:moveTo>
                    <a:pt x="847" y="269"/>
                  </a:moveTo>
                  <a:cubicBezTo>
                    <a:pt x="847" y="269"/>
                    <a:pt x="847" y="269"/>
                    <a:pt x="847" y="269"/>
                  </a:cubicBezTo>
                  <a:cubicBezTo>
                    <a:pt x="846" y="269"/>
                    <a:pt x="847" y="268"/>
                    <a:pt x="846" y="268"/>
                  </a:cubicBezTo>
                  <a:cubicBezTo>
                    <a:pt x="845" y="269"/>
                    <a:pt x="847" y="269"/>
                    <a:pt x="847" y="269"/>
                  </a:cubicBezTo>
                  <a:close/>
                  <a:moveTo>
                    <a:pt x="844" y="270"/>
                  </a:moveTo>
                  <a:cubicBezTo>
                    <a:pt x="844" y="271"/>
                    <a:pt x="845" y="272"/>
                    <a:pt x="844" y="272"/>
                  </a:cubicBezTo>
                  <a:cubicBezTo>
                    <a:pt x="845" y="272"/>
                    <a:pt x="845" y="272"/>
                    <a:pt x="845" y="271"/>
                  </a:cubicBezTo>
                  <a:cubicBezTo>
                    <a:pt x="846" y="272"/>
                    <a:pt x="845" y="271"/>
                    <a:pt x="846" y="271"/>
                  </a:cubicBezTo>
                  <a:cubicBezTo>
                    <a:pt x="845" y="270"/>
                    <a:pt x="846" y="270"/>
                    <a:pt x="846" y="269"/>
                  </a:cubicBezTo>
                  <a:cubicBezTo>
                    <a:pt x="846" y="269"/>
                    <a:pt x="846" y="269"/>
                    <a:pt x="846" y="269"/>
                  </a:cubicBezTo>
                  <a:cubicBezTo>
                    <a:pt x="846" y="269"/>
                    <a:pt x="846" y="269"/>
                    <a:pt x="846" y="270"/>
                  </a:cubicBezTo>
                  <a:cubicBezTo>
                    <a:pt x="845" y="270"/>
                    <a:pt x="845" y="269"/>
                    <a:pt x="846" y="269"/>
                  </a:cubicBezTo>
                  <a:cubicBezTo>
                    <a:pt x="845" y="269"/>
                    <a:pt x="845" y="270"/>
                    <a:pt x="845" y="270"/>
                  </a:cubicBezTo>
                  <a:cubicBezTo>
                    <a:pt x="844" y="270"/>
                    <a:pt x="845" y="271"/>
                    <a:pt x="844" y="270"/>
                  </a:cubicBezTo>
                  <a:close/>
                  <a:moveTo>
                    <a:pt x="842" y="266"/>
                  </a:moveTo>
                  <a:cubicBezTo>
                    <a:pt x="842" y="267"/>
                    <a:pt x="843" y="266"/>
                    <a:pt x="842" y="266"/>
                  </a:cubicBezTo>
                  <a:cubicBezTo>
                    <a:pt x="842" y="266"/>
                    <a:pt x="842" y="266"/>
                    <a:pt x="842" y="266"/>
                  </a:cubicBezTo>
                  <a:close/>
                  <a:moveTo>
                    <a:pt x="842" y="274"/>
                  </a:moveTo>
                  <a:cubicBezTo>
                    <a:pt x="842" y="274"/>
                    <a:pt x="842" y="274"/>
                    <a:pt x="842" y="275"/>
                  </a:cubicBezTo>
                  <a:cubicBezTo>
                    <a:pt x="843" y="275"/>
                    <a:pt x="842" y="274"/>
                    <a:pt x="842" y="273"/>
                  </a:cubicBezTo>
                  <a:cubicBezTo>
                    <a:pt x="842" y="273"/>
                    <a:pt x="843" y="273"/>
                    <a:pt x="843" y="273"/>
                  </a:cubicBezTo>
                  <a:cubicBezTo>
                    <a:pt x="843" y="273"/>
                    <a:pt x="843" y="273"/>
                    <a:pt x="843" y="273"/>
                  </a:cubicBezTo>
                  <a:cubicBezTo>
                    <a:pt x="843" y="274"/>
                    <a:pt x="842" y="274"/>
                    <a:pt x="843" y="275"/>
                  </a:cubicBezTo>
                  <a:cubicBezTo>
                    <a:pt x="843" y="275"/>
                    <a:pt x="843" y="274"/>
                    <a:pt x="843" y="274"/>
                  </a:cubicBezTo>
                  <a:cubicBezTo>
                    <a:pt x="844" y="274"/>
                    <a:pt x="844" y="274"/>
                    <a:pt x="844" y="274"/>
                  </a:cubicBezTo>
                  <a:cubicBezTo>
                    <a:pt x="844" y="273"/>
                    <a:pt x="845" y="273"/>
                    <a:pt x="844" y="272"/>
                  </a:cubicBezTo>
                  <a:cubicBezTo>
                    <a:pt x="844" y="272"/>
                    <a:pt x="844" y="272"/>
                    <a:pt x="844" y="272"/>
                  </a:cubicBezTo>
                  <a:cubicBezTo>
                    <a:pt x="845" y="272"/>
                    <a:pt x="844" y="271"/>
                    <a:pt x="843" y="271"/>
                  </a:cubicBezTo>
                  <a:cubicBezTo>
                    <a:pt x="844" y="272"/>
                    <a:pt x="843" y="272"/>
                    <a:pt x="843" y="272"/>
                  </a:cubicBezTo>
                  <a:cubicBezTo>
                    <a:pt x="843" y="272"/>
                    <a:pt x="842" y="272"/>
                    <a:pt x="842" y="273"/>
                  </a:cubicBezTo>
                  <a:cubicBezTo>
                    <a:pt x="842" y="273"/>
                    <a:pt x="842" y="273"/>
                    <a:pt x="842" y="273"/>
                  </a:cubicBezTo>
                  <a:cubicBezTo>
                    <a:pt x="842" y="274"/>
                    <a:pt x="842" y="274"/>
                    <a:pt x="842" y="274"/>
                  </a:cubicBezTo>
                  <a:close/>
                  <a:moveTo>
                    <a:pt x="841" y="276"/>
                  </a:moveTo>
                  <a:cubicBezTo>
                    <a:pt x="841" y="276"/>
                    <a:pt x="841" y="276"/>
                    <a:pt x="841" y="276"/>
                  </a:cubicBezTo>
                  <a:cubicBezTo>
                    <a:pt x="842" y="276"/>
                    <a:pt x="842" y="276"/>
                    <a:pt x="842" y="275"/>
                  </a:cubicBezTo>
                  <a:cubicBezTo>
                    <a:pt x="842" y="275"/>
                    <a:pt x="842" y="275"/>
                    <a:pt x="842" y="275"/>
                  </a:cubicBezTo>
                  <a:cubicBezTo>
                    <a:pt x="842" y="275"/>
                    <a:pt x="842" y="276"/>
                    <a:pt x="841" y="276"/>
                  </a:cubicBezTo>
                  <a:close/>
                  <a:moveTo>
                    <a:pt x="840" y="277"/>
                  </a:moveTo>
                  <a:cubicBezTo>
                    <a:pt x="840" y="277"/>
                    <a:pt x="841" y="277"/>
                    <a:pt x="841" y="276"/>
                  </a:cubicBezTo>
                  <a:cubicBezTo>
                    <a:pt x="840" y="276"/>
                    <a:pt x="840" y="277"/>
                    <a:pt x="840" y="277"/>
                  </a:cubicBezTo>
                  <a:close/>
                  <a:moveTo>
                    <a:pt x="839" y="277"/>
                  </a:moveTo>
                  <a:cubicBezTo>
                    <a:pt x="839" y="277"/>
                    <a:pt x="839" y="277"/>
                    <a:pt x="840" y="278"/>
                  </a:cubicBezTo>
                  <a:cubicBezTo>
                    <a:pt x="840" y="278"/>
                    <a:pt x="840" y="278"/>
                    <a:pt x="839" y="278"/>
                  </a:cubicBezTo>
                  <a:cubicBezTo>
                    <a:pt x="839" y="279"/>
                    <a:pt x="840" y="279"/>
                    <a:pt x="840" y="279"/>
                  </a:cubicBezTo>
                  <a:cubicBezTo>
                    <a:pt x="840" y="278"/>
                    <a:pt x="840" y="278"/>
                    <a:pt x="840" y="278"/>
                  </a:cubicBezTo>
                  <a:cubicBezTo>
                    <a:pt x="841" y="277"/>
                    <a:pt x="841" y="277"/>
                    <a:pt x="841" y="277"/>
                  </a:cubicBezTo>
                  <a:cubicBezTo>
                    <a:pt x="841" y="277"/>
                    <a:pt x="841" y="277"/>
                    <a:pt x="841" y="277"/>
                  </a:cubicBezTo>
                  <a:cubicBezTo>
                    <a:pt x="840" y="277"/>
                    <a:pt x="840" y="278"/>
                    <a:pt x="840" y="277"/>
                  </a:cubicBezTo>
                  <a:cubicBezTo>
                    <a:pt x="840" y="277"/>
                    <a:pt x="840" y="277"/>
                    <a:pt x="840" y="276"/>
                  </a:cubicBezTo>
                  <a:cubicBezTo>
                    <a:pt x="839" y="277"/>
                    <a:pt x="839" y="277"/>
                    <a:pt x="839" y="277"/>
                  </a:cubicBezTo>
                  <a:close/>
                  <a:moveTo>
                    <a:pt x="839" y="279"/>
                  </a:moveTo>
                  <a:cubicBezTo>
                    <a:pt x="839" y="280"/>
                    <a:pt x="839" y="279"/>
                    <a:pt x="839" y="279"/>
                  </a:cubicBezTo>
                  <a:cubicBezTo>
                    <a:pt x="838" y="279"/>
                    <a:pt x="839" y="279"/>
                    <a:pt x="839" y="279"/>
                  </a:cubicBezTo>
                  <a:close/>
                  <a:moveTo>
                    <a:pt x="838" y="285"/>
                  </a:moveTo>
                  <a:cubicBezTo>
                    <a:pt x="839" y="285"/>
                    <a:pt x="839" y="284"/>
                    <a:pt x="839" y="284"/>
                  </a:cubicBezTo>
                  <a:cubicBezTo>
                    <a:pt x="838" y="284"/>
                    <a:pt x="839" y="285"/>
                    <a:pt x="838" y="285"/>
                  </a:cubicBezTo>
                  <a:close/>
                  <a:moveTo>
                    <a:pt x="837" y="282"/>
                  </a:moveTo>
                  <a:cubicBezTo>
                    <a:pt x="837" y="281"/>
                    <a:pt x="838" y="281"/>
                    <a:pt x="838" y="281"/>
                  </a:cubicBezTo>
                  <a:cubicBezTo>
                    <a:pt x="837" y="280"/>
                    <a:pt x="837" y="281"/>
                    <a:pt x="837" y="282"/>
                  </a:cubicBezTo>
                  <a:close/>
                  <a:moveTo>
                    <a:pt x="837" y="282"/>
                  </a:moveTo>
                  <a:cubicBezTo>
                    <a:pt x="837" y="282"/>
                    <a:pt x="837" y="282"/>
                    <a:pt x="837" y="282"/>
                  </a:cubicBezTo>
                  <a:cubicBezTo>
                    <a:pt x="836" y="282"/>
                    <a:pt x="836" y="282"/>
                    <a:pt x="837" y="282"/>
                  </a:cubicBezTo>
                  <a:close/>
                  <a:moveTo>
                    <a:pt x="836" y="283"/>
                  </a:moveTo>
                  <a:cubicBezTo>
                    <a:pt x="836" y="283"/>
                    <a:pt x="836" y="284"/>
                    <a:pt x="836" y="284"/>
                  </a:cubicBezTo>
                  <a:cubicBezTo>
                    <a:pt x="836" y="284"/>
                    <a:pt x="836" y="284"/>
                    <a:pt x="836" y="284"/>
                  </a:cubicBezTo>
                  <a:cubicBezTo>
                    <a:pt x="836" y="284"/>
                    <a:pt x="836" y="284"/>
                    <a:pt x="836" y="284"/>
                  </a:cubicBezTo>
                  <a:cubicBezTo>
                    <a:pt x="837" y="284"/>
                    <a:pt x="836" y="283"/>
                    <a:pt x="836" y="283"/>
                  </a:cubicBezTo>
                  <a:close/>
                  <a:moveTo>
                    <a:pt x="835" y="283"/>
                  </a:moveTo>
                  <a:cubicBezTo>
                    <a:pt x="836" y="283"/>
                    <a:pt x="836" y="283"/>
                    <a:pt x="836" y="283"/>
                  </a:cubicBezTo>
                  <a:cubicBezTo>
                    <a:pt x="836" y="283"/>
                    <a:pt x="836" y="283"/>
                    <a:pt x="836" y="283"/>
                  </a:cubicBezTo>
                  <a:cubicBezTo>
                    <a:pt x="836" y="282"/>
                    <a:pt x="836" y="283"/>
                    <a:pt x="835" y="283"/>
                  </a:cubicBezTo>
                  <a:close/>
                  <a:moveTo>
                    <a:pt x="835" y="289"/>
                  </a:moveTo>
                  <a:cubicBezTo>
                    <a:pt x="836" y="289"/>
                    <a:pt x="836" y="288"/>
                    <a:pt x="836" y="288"/>
                  </a:cubicBezTo>
                  <a:cubicBezTo>
                    <a:pt x="836" y="288"/>
                    <a:pt x="836" y="288"/>
                    <a:pt x="835" y="289"/>
                  </a:cubicBezTo>
                  <a:close/>
                  <a:moveTo>
                    <a:pt x="835" y="264"/>
                  </a:moveTo>
                  <a:cubicBezTo>
                    <a:pt x="835" y="264"/>
                    <a:pt x="836" y="263"/>
                    <a:pt x="835" y="263"/>
                  </a:cubicBezTo>
                  <a:cubicBezTo>
                    <a:pt x="835" y="263"/>
                    <a:pt x="834" y="263"/>
                    <a:pt x="835" y="264"/>
                  </a:cubicBezTo>
                  <a:close/>
                  <a:moveTo>
                    <a:pt x="833" y="266"/>
                  </a:moveTo>
                  <a:cubicBezTo>
                    <a:pt x="834" y="266"/>
                    <a:pt x="834" y="265"/>
                    <a:pt x="834" y="265"/>
                  </a:cubicBezTo>
                  <a:cubicBezTo>
                    <a:pt x="834" y="265"/>
                    <a:pt x="833" y="265"/>
                    <a:pt x="833" y="266"/>
                  </a:cubicBezTo>
                  <a:close/>
                  <a:moveTo>
                    <a:pt x="833" y="292"/>
                  </a:moveTo>
                  <a:cubicBezTo>
                    <a:pt x="833" y="292"/>
                    <a:pt x="833" y="292"/>
                    <a:pt x="834" y="292"/>
                  </a:cubicBezTo>
                  <a:cubicBezTo>
                    <a:pt x="834" y="292"/>
                    <a:pt x="834" y="292"/>
                    <a:pt x="834" y="291"/>
                  </a:cubicBezTo>
                  <a:cubicBezTo>
                    <a:pt x="834" y="292"/>
                    <a:pt x="833" y="292"/>
                    <a:pt x="833" y="292"/>
                  </a:cubicBezTo>
                  <a:close/>
                  <a:moveTo>
                    <a:pt x="832" y="288"/>
                  </a:moveTo>
                  <a:cubicBezTo>
                    <a:pt x="832" y="288"/>
                    <a:pt x="832" y="288"/>
                    <a:pt x="832" y="288"/>
                  </a:cubicBezTo>
                  <a:cubicBezTo>
                    <a:pt x="831" y="288"/>
                    <a:pt x="831" y="288"/>
                    <a:pt x="832" y="288"/>
                  </a:cubicBezTo>
                  <a:close/>
                  <a:moveTo>
                    <a:pt x="830" y="269"/>
                  </a:moveTo>
                  <a:cubicBezTo>
                    <a:pt x="831" y="268"/>
                    <a:pt x="831" y="268"/>
                    <a:pt x="831" y="268"/>
                  </a:cubicBezTo>
                  <a:cubicBezTo>
                    <a:pt x="831" y="268"/>
                    <a:pt x="830" y="268"/>
                    <a:pt x="830" y="269"/>
                  </a:cubicBezTo>
                  <a:close/>
                  <a:moveTo>
                    <a:pt x="830" y="298"/>
                  </a:moveTo>
                  <a:cubicBezTo>
                    <a:pt x="830" y="298"/>
                    <a:pt x="831" y="298"/>
                    <a:pt x="830" y="297"/>
                  </a:cubicBezTo>
                  <a:cubicBezTo>
                    <a:pt x="830" y="297"/>
                    <a:pt x="830" y="298"/>
                    <a:pt x="830" y="298"/>
                  </a:cubicBezTo>
                  <a:close/>
                  <a:moveTo>
                    <a:pt x="829" y="271"/>
                  </a:moveTo>
                  <a:cubicBezTo>
                    <a:pt x="830" y="271"/>
                    <a:pt x="830" y="270"/>
                    <a:pt x="830" y="270"/>
                  </a:cubicBezTo>
                  <a:cubicBezTo>
                    <a:pt x="829" y="270"/>
                    <a:pt x="829" y="271"/>
                    <a:pt x="829" y="271"/>
                  </a:cubicBezTo>
                  <a:close/>
                  <a:moveTo>
                    <a:pt x="826" y="275"/>
                  </a:moveTo>
                  <a:cubicBezTo>
                    <a:pt x="827" y="275"/>
                    <a:pt x="826" y="275"/>
                    <a:pt x="827" y="274"/>
                  </a:cubicBezTo>
                  <a:cubicBezTo>
                    <a:pt x="827" y="274"/>
                    <a:pt x="826" y="274"/>
                    <a:pt x="826" y="275"/>
                  </a:cubicBezTo>
                  <a:close/>
                  <a:moveTo>
                    <a:pt x="825" y="297"/>
                  </a:moveTo>
                  <a:cubicBezTo>
                    <a:pt x="826" y="297"/>
                    <a:pt x="825" y="297"/>
                    <a:pt x="826" y="298"/>
                  </a:cubicBezTo>
                  <a:cubicBezTo>
                    <a:pt x="826" y="298"/>
                    <a:pt x="826" y="297"/>
                    <a:pt x="826" y="297"/>
                  </a:cubicBezTo>
                  <a:cubicBezTo>
                    <a:pt x="826" y="297"/>
                    <a:pt x="826" y="297"/>
                    <a:pt x="826" y="297"/>
                  </a:cubicBezTo>
                  <a:lnTo>
                    <a:pt x="825" y="297"/>
                  </a:lnTo>
                  <a:close/>
                  <a:moveTo>
                    <a:pt x="824" y="310"/>
                  </a:moveTo>
                  <a:cubicBezTo>
                    <a:pt x="823" y="310"/>
                    <a:pt x="824" y="311"/>
                    <a:pt x="824" y="311"/>
                  </a:cubicBezTo>
                  <a:cubicBezTo>
                    <a:pt x="824" y="310"/>
                    <a:pt x="824" y="310"/>
                    <a:pt x="824" y="310"/>
                  </a:cubicBezTo>
                  <a:close/>
                  <a:moveTo>
                    <a:pt x="823" y="278"/>
                  </a:moveTo>
                  <a:cubicBezTo>
                    <a:pt x="824" y="278"/>
                    <a:pt x="824" y="277"/>
                    <a:pt x="824" y="277"/>
                  </a:cubicBezTo>
                  <a:cubicBezTo>
                    <a:pt x="824" y="277"/>
                    <a:pt x="823" y="278"/>
                    <a:pt x="823" y="278"/>
                  </a:cubicBezTo>
                  <a:close/>
                  <a:moveTo>
                    <a:pt x="823" y="268"/>
                  </a:moveTo>
                  <a:cubicBezTo>
                    <a:pt x="823" y="268"/>
                    <a:pt x="824" y="267"/>
                    <a:pt x="823" y="267"/>
                  </a:cubicBezTo>
                  <a:cubicBezTo>
                    <a:pt x="823" y="267"/>
                    <a:pt x="822" y="267"/>
                    <a:pt x="823" y="268"/>
                  </a:cubicBezTo>
                  <a:close/>
                  <a:moveTo>
                    <a:pt x="819" y="280"/>
                  </a:moveTo>
                  <a:cubicBezTo>
                    <a:pt x="819" y="279"/>
                    <a:pt x="819" y="279"/>
                    <a:pt x="819" y="279"/>
                  </a:cubicBezTo>
                  <a:cubicBezTo>
                    <a:pt x="818" y="279"/>
                    <a:pt x="819" y="279"/>
                    <a:pt x="819" y="280"/>
                  </a:cubicBezTo>
                  <a:close/>
                  <a:moveTo>
                    <a:pt x="818" y="275"/>
                  </a:moveTo>
                  <a:cubicBezTo>
                    <a:pt x="818" y="275"/>
                    <a:pt x="818" y="274"/>
                    <a:pt x="818" y="274"/>
                  </a:cubicBezTo>
                  <a:cubicBezTo>
                    <a:pt x="817" y="274"/>
                    <a:pt x="817" y="274"/>
                    <a:pt x="818" y="275"/>
                  </a:cubicBezTo>
                  <a:close/>
                  <a:moveTo>
                    <a:pt x="816" y="282"/>
                  </a:moveTo>
                  <a:cubicBezTo>
                    <a:pt x="817" y="282"/>
                    <a:pt x="817" y="282"/>
                    <a:pt x="817" y="282"/>
                  </a:cubicBezTo>
                  <a:cubicBezTo>
                    <a:pt x="816" y="282"/>
                    <a:pt x="816" y="282"/>
                    <a:pt x="816" y="282"/>
                  </a:cubicBezTo>
                  <a:close/>
                  <a:moveTo>
                    <a:pt x="814" y="284"/>
                  </a:moveTo>
                  <a:cubicBezTo>
                    <a:pt x="814" y="285"/>
                    <a:pt x="814" y="285"/>
                    <a:pt x="815" y="286"/>
                  </a:cubicBezTo>
                  <a:cubicBezTo>
                    <a:pt x="815" y="286"/>
                    <a:pt x="815" y="286"/>
                    <a:pt x="815" y="286"/>
                  </a:cubicBezTo>
                  <a:cubicBezTo>
                    <a:pt x="815" y="285"/>
                    <a:pt x="815" y="285"/>
                    <a:pt x="815" y="285"/>
                  </a:cubicBezTo>
                  <a:cubicBezTo>
                    <a:pt x="815" y="285"/>
                    <a:pt x="815" y="285"/>
                    <a:pt x="815" y="285"/>
                  </a:cubicBezTo>
                  <a:cubicBezTo>
                    <a:pt x="816" y="285"/>
                    <a:pt x="816" y="284"/>
                    <a:pt x="815" y="284"/>
                  </a:cubicBezTo>
                  <a:cubicBezTo>
                    <a:pt x="815" y="284"/>
                    <a:pt x="815" y="284"/>
                    <a:pt x="814" y="284"/>
                  </a:cubicBezTo>
                  <a:close/>
                  <a:moveTo>
                    <a:pt x="813" y="287"/>
                  </a:moveTo>
                  <a:cubicBezTo>
                    <a:pt x="814" y="287"/>
                    <a:pt x="813" y="287"/>
                    <a:pt x="814" y="288"/>
                  </a:cubicBezTo>
                  <a:cubicBezTo>
                    <a:pt x="814" y="288"/>
                    <a:pt x="814" y="287"/>
                    <a:pt x="814" y="287"/>
                  </a:cubicBezTo>
                  <a:cubicBezTo>
                    <a:pt x="814" y="287"/>
                    <a:pt x="814" y="287"/>
                    <a:pt x="814" y="287"/>
                  </a:cubicBezTo>
                  <a:cubicBezTo>
                    <a:pt x="814" y="287"/>
                    <a:pt x="814" y="287"/>
                    <a:pt x="815" y="287"/>
                  </a:cubicBezTo>
                  <a:cubicBezTo>
                    <a:pt x="814" y="286"/>
                    <a:pt x="814" y="286"/>
                    <a:pt x="814" y="286"/>
                  </a:cubicBezTo>
                  <a:cubicBezTo>
                    <a:pt x="814" y="286"/>
                    <a:pt x="813" y="286"/>
                    <a:pt x="813" y="287"/>
                  </a:cubicBezTo>
                  <a:close/>
                  <a:moveTo>
                    <a:pt x="812" y="290"/>
                  </a:moveTo>
                  <a:cubicBezTo>
                    <a:pt x="812" y="290"/>
                    <a:pt x="812" y="290"/>
                    <a:pt x="812" y="289"/>
                  </a:cubicBezTo>
                  <a:cubicBezTo>
                    <a:pt x="812" y="289"/>
                    <a:pt x="812" y="289"/>
                    <a:pt x="812" y="290"/>
                  </a:cubicBezTo>
                  <a:close/>
                  <a:moveTo>
                    <a:pt x="809" y="293"/>
                  </a:moveTo>
                  <a:cubicBezTo>
                    <a:pt x="810" y="293"/>
                    <a:pt x="810" y="293"/>
                    <a:pt x="810" y="292"/>
                  </a:cubicBezTo>
                  <a:cubicBezTo>
                    <a:pt x="809" y="292"/>
                    <a:pt x="809" y="293"/>
                    <a:pt x="809" y="293"/>
                  </a:cubicBezTo>
                  <a:close/>
                  <a:moveTo>
                    <a:pt x="806" y="300"/>
                  </a:moveTo>
                  <a:cubicBezTo>
                    <a:pt x="806" y="300"/>
                    <a:pt x="806" y="300"/>
                    <a:pt x="806" y="300"/>
                  </a:cubicBezTo>
                  <a:cubicBezTo>
                    <a:pt x="806" y="299"/>
                    <a:pt x="805" y="299"/>
                    <a:pt x="806" y="300"/>
                  </a:cubicBezTo>
                  <a:close/>
                  <a:moveTo>
                    <a:pt x="50" y="202"/>
                  </a:moveTo>
                  <a:cubicBezTo>
                    <a:pt x="50" y="202"/>
                    <a:pt x="50" y="201"/>
                    <a:pt x="50" y="202"/>
                  </a:cubicBezTo>
                  <a:cubicBezTo>
                    <a:pt x="50" y="202"/>
                    <a:pt x="49" y="204"/>
                    <a:pt x="49" y="203"/>
                  </a:cubicBezTo>
                  <a:cubicBezTo>
                    <a:pt x="49" y="204"/>
                    <a:pt x="48" y="204"/>
                    <a:pt x="48" y="205"/>
                  </a:cubicBezTo>
                  <a:cubicBezTo>
                    <a:pt x="50" y="203"/>
                    <a:pt x="49" y="203"/>
                    <a:pt x="50" y="202"/>
                  </a:cubicBezTo>
                  <a:close/>
                  <a:moveTo>
                    <a:pt x="66" y="184"/>
                  </a:moveTo>
                  <a:cubicBezTo>
                    <a:pt x="65" y="183"/>
                    <a:pt x="64" y="186"/>
                    <a:pt x="63" y="187"/>
                  </a:cubicBezTo>
                  <a:cubicBezTo>
                    <a:pt x="64" y="186"/>
                    <a:pt x="65" y="185"/>
                    <a:pt x="66" y="184"/>
                  </a:cubicBezTo>
                  <a:close/>
                  <a:moveTo>
                    <a:pt x="70" y="180"/>
                  </a:moveTo>
                  <a:cubicBezTo>
                    <a:pt x="70" y="180"/>
                    <a:pt x="68" y="181"/>
                    <a:pt x="67" y="182"/>
                  </a:cubicBezTo>
                  <a:cubicBezTo>
                    <a:pt x="67" y="182"/>
                    <a:pt x="69" y="181"/>
                    <a:pt x="70" y="180"/>
                  </a:cubicBezTo>
                  <a:close/>
                  <a:moveTo>
                    <a:pt x="86" y="162"/>
                  </a:moveTo>
                  <a:cubicBezTo>
                    <a:pt x="85" y="163"/>
                    <a:pt x="85" y="164"/>
                    <a:pt x="84" y="165"/>
                  </a:cubicBezTo>
                  <a:cubicBezTo>
                    <a:pt x="85" y="165"/>
                    <a:pt x="86" y="163"/>
                    <a:pt x="86" y="162"/>
                  </a:cubicBezTo>
                  <a:close/>
                  <a:moveTo>
                    <a:pt x="89" y="157"/>
                  </a:moveTo>
                  <a:cubicBezTo>
                    <a:pt x="87" y="157"/>
                    <a:pt x="87" y="160"/>
                    <a:pt x="85" y="161"/>
                  </a:cubicBezTo>
                  <a:cubicBezTo>
                    <a:pt x="87" y="161"/>
                    <a:pt x="87" y="160"/>
                    <a:pt x="88" y="160"/>
                  </a:cubicBezTo>
                  <a:cubicBezTo>
                    <a:pt x="88" y="159"/>
                    <a:pt x="88" y="159"/>
                    <a:pt x="89" y="157"/>
                  </a:cubicBezTo>
                  <a:close/>
                  <a:moveTo>
                    <a:pt x="89" y="158"/>
                  </a:moveTo>
                  <a:cubicBezTo>
                    <a:pt x="90" y="157"/>
                    <a:pt x="91" y="156"/>
                    <a:pt x="91" y="156"/>
                  </a:cubicBezTo>
                  <a:cubicBezTo>
                    <a:pt x="90" y="156"/>
                    <a:pt x="90" y="156"/>
                    <a:pt x="89" y="156"/>
                  </a:cubicBezTo>
                  <a:cubicBezTo>
                    <a:pt x="89" y="157"/>
                    <a:pt x="90" y="157"/>
                    <a:pt x="89" y="158"/>
                  </a:cubicBezTo>
                  <a:close/>
                  <a:moveTo>
                    <a:pt x="93" y="155"/>
                  </a:moveTo>
                  <a:cubicBezTo>
                    <a:pt x="93" y="156"/>
                    <a:pt x="92" y="156"/>
                    <a:pt x="93" y="155"/>
                  </a:cubicBezTo>
                  <a:cubicBezTo>
                    <a:pt x="91" y="156"/>
                    <a:pt x="91" y="157"/>
                    <a:pt x="90" y="158"/>
                  </a:cubicBezTo>
                  <a:cubicBezTo>
                    <a:pt x="90" y="159"/>
                    <a:pt x="91" y="156"/>
                    <a:pt x="92" y="156"/>
                  </a:cubicBezTo>
                  <a:cubicBezTo>
                    <a:pt x="93" y="156"/>
                    <a:pt x="91" y="158"/>
                    <a:pt x="91" y="158"/>
                  </a:cubicBezTo>
                  <a:cubicBezTo>
                    <a:pt x="92" y="157"/>
                    <a:pt x="93" y="156"/>
                    <a:pt x="93" y="155"/>
                  </a:cubicBezTo>
                  <a:close/>
                  <a:moveTo>
                    <a:pt x="94" y="153"/>
                  </a:moveTo>
                  <a:cubicBezTo>
                    <a:pt x="94" y="153"/>
                    <a:pt x="92" y="154"/>
                    <a:pt x="91" y="155"/>
                  </a:cubicBezTo>
                  <a:cubicBezTo>
                    <a:pt x="92" y="155"/>
                    <a:pt x="93" y="154"/>
                    <a:pt x="94" y="153"/>
                  </a:cubicBezTo>
                  <a:close/>
                  <a:moveTo>
                    <a:pt x="104" y="144"/>
                  </a:moveTo>
                  <a:cubicBezTo>
                    <a:pt x="103" y="144"/>
                    <a:pt x="100" y="147"/>
                    <a:pt x="99" y="149"/>
                  </a:cubicBezTo>
                  <a:cubicBezTo>
                    <a:pt x="100" y="149"/>
                    <a:pt x="101" y="148"/>
                    <a:pt x="102" y="147"/>
                  </a:cubicBezTo>
                  <a:cubicBezTo>
                    <a:pt x="102" y="146"/>
                    <a:pt x="101" y="148"/>
                    <a:pt x="101" y="148"/>
                  </a:cubicBezTo>
                  <a:cubicBezTo>
                    <a:pt x="102" y="146"/>
                    <a:pt x="102" y="146"/>
                    <a:pt x="103" y="145"/>
                  </a:cubicBezTo>
                  <a:cubicBezTo>
                    <a:pt x="103" y="145"/>
                    <a:pt x="103" y="145"/>
                    <a:pt x="104" y="144"/>
                  </a:cubicBezTo>
                  <a:close/>
                  <a:moveTo>
                    <a:pt x="107" y="141"/>
                  </a:moveTo>
                  <a:cubicBezTo>
                    <a:pt x="107" y="141"/>
                    <a:pt x="106" y="142"/>
                    <a:pt x="105" y="143"/>
                  </a:cubicBezTo>
                  <a:cubicBezTo>
                    <a:pt x="106" y="142"/>
                    <a:pt x="107" y="142"/>
                    <a:pt x="107" y="142"/>
                  </a:cubicBezTo>
                  <a:cubicBezTo>
                    <a:pt x="107" y="141"/>
                    <a:pt x="107" y="141"/>
                    <a:pt x="107" y="141"/>
                  </a:cubicBezTo>
                  <a:close/>
                  <a:moveTo>
                    <a:pt x="109" y="136"/>
                  </a:moveTo>
                  <a:cubicBezTo>
                    <a:pt x="107" y="137"/>
                    <a:pt x="106" y="139"/>
                    <a:pt x="105" y="140"/>
                  </a:cubicBezTo>
                  <a:cubicBezTo>
                    <a:pt x="106" y="139"/>
                    <a:pt x="108" y="138"/>
                    <a:pt x="109" y="136"/>
                  </a:cubicBezTo>
                  <a:close/>
                  <a:moveTo>
                    <a:pt x="112" y="138"/>
                  </a:moveTo>
                  <a:cubicBezTo>
                    <a:pt x="111" y="139"/>
                    <a:pt x="110" y="139"/>
                    <a:pt x="109" y="140"/>
                  </a:cubicBezTo>
                  <a:cubicBezTo>
                    <a:pt x="110" y="140"/>
                    <a:pt x="111" y="140"/>
                    <a:pt x="112" y="138"/>
                  </a:cubicBezTo>
                  <a:close/>
                  <a:moveTo>
                    <a:pt x="117" y="130"/>
                  </a:moveTo>
                  <a:cubicBezTo>
                    <a:pt x="116" y="131"/>
                    <a:pt x="116" y="132"/>
                    <a:pt x="115" y="132"/>
                  </a:cubicBezTo>
                  <a:cubicBezTo>
                    <a:pt x="114" y="133"/>
                    <a:pt x="116" y="130"/>
                    <a:pt x="115" y="131"/>
                  </a:cubicBezTo>
                  <a:cubicBezTo>
                    <a:pt x="115" y="133"/>
                    <a:pt x="113" y="134"/>
                    <a:pt x="113" y="134"/>
                  </a:cubicBezTo>
                  <a:cubicBezTo>
                    <a:pt x="115" y="133"/>
                    <a:pt x="116" y="132"/>
                    <a:pt x="117" y="130"/>
                  </a:cubicBezTo>
                  <a:close/>
                  <a:moveTo>
                    <a:pt x="118" y="132"/>
                  </a:moveTo>
                  <a:cubicBezTo>
                    <a:pt x="117" y="132"/>
                    <a:pt x="117" y="133"/>
                    <a:pt x="117" y="134"/>
                  </a:cubicBezTo>
                  <a:cubicBezTo>
                    <a:pt x="119" y="133"/>
                    <a:pt x="118" y="132"/>
                    <a:pt x="118" y="132"/>
                  </a:cubicBezTo>
                  <a:close/>
                  <a:moveTo>
                    <a:pt x="122" y="126"/>
                  </a:moveTo>
                  <a:cubicBezTo>
                    <a:pt x="121" y="127"/>
                    <a:pt x="121" y="128"/>
                    <a:pt x="123" y="128"/>
                  </a:cubicBezTo>
                  <a:cubicBezTo>
                    <a:pt x="123" y="126"/>
                    <a:pt x="123" y="126"/>
                    <a:pt x="122" y="126"/>
                  </a:cubicBezTo>
                  <a:close/>
                  <a:moveTo>
                    <a:pt x="128" y="121"/>
                  </a:moveTo>
                  <a:cubicBezTo>
                    <a:pt x="127" y="122"/>
                    <a:pt x="127" y="122"/>
                    <a:pt x="126" y="122"/>
                  </a:cubicBezTo>
                  <a:cubicBezTo>
                    <a:pt x="126" y="124"/>
                    <a:pt x="124" y="124"/>
                    <a:pt x="123" y="126"/>
                  </a:cubicBezTo>
                  <a:cubicBezTo>
                    <a:pt x="125" y="125"/>
                    <a:pt x="125" y="124"/>
                    <a:pt x="126" y="124"/>
                  </a:cubicBezTo>
                  <a:cubicBezTo>
                    <a:pt x="126" y="123"/>
                    <a:pt x="127" y="123"/>
                    <a:pt x="128" y="121"/>
                  </a:cubicBezTo>
                  <a:close/>
                  <a:moveTo>
                    <a:pt x="128" y="124"/>
                  </a:move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8" y="126"/>
                    <a:pt x="128" y="125"/>
                  </a:cubicBezTo>
                  <a:cubicBezTo>
                    <a:pt x="128" y="125"/>
                    <a:pt x="129" y="124"/>
                    <a:pt x="128" y="124"/>
                  </a:cubicBezTo>
                  <a:close/>
                  <a:moveTo>
                    <a:pt x="133" y="118"/>
                  </a:moveTo>
                  <a:cubicBezTo>
                    <a:pt x="131" y="119"/>
                    <a:pt x="132" y="119"/>
                    <a:pt x="131" y="120"/>
                  </a:cubicBezTo>
                  <a:cubicBezTo>
                    <a:pt x="132" y="120"/>
                    <a:pt x="132" y="119"/>
                    <a:pt x="133" y="119"/>
                  </a:cubicBezTo>
                  <a:cubicBezTo>
                    <a:pt x="133" y="118"/>
                    <a:pt x="132" y="119"/>
                    <a:pt x="133" y="118"/>
                  </a:cubicBezTo>
                  <a:close/>
                  <a:moveTo>
                    <a:pt x="134" y="117"/>
                  </a:moveTo>
                  <a:cubicBezTo>
                    <a:pt x="134" y="116"/>
                    <a:pt x="130" y="120"/>
                    <a:pt x="128" y="121"/>
                  </a:cubicBezTo>
                  <a:cubicBezTo>
                    <a:pt x="130" y="121"/>
                    <a:pt x="132" y="118"/>
                    <a:pt x="134" y="117"/>
                  </a:cubicBezTo>
                  <a:close/>
                  <a:moveTo>
                    <a:pt x="144" y="109"/>
                  </a:moveTo>
                  <a:cubicBezTo>
                    <a:pt x="143" y="109"/>
                    <a:pt x="142" y="110"/>
                    <a:pt x="142" y="110"/>
                  </a:cubicBezTo>
                  <a:cubicBezTo>
                    <a:pt x="141" y="110"/>
                    <a:pt x="142" y="110"/>
                    <a:pt x="142" y="111"/>
                  </a:cubicBezTo>
                  <a:cubicBezTo>
                    <a:pt x="142" y="110"/>
                    <a:pt x="143" y="109"/>
                    <a:pt x="144" y="109"/>
                  </a:cubicBezTo>
                  <a:close/>
                  <a:moveTo>
                    <a:pt x="158" y="98"/>
                  </a:moveTo>
                  <a:cubicBezTo>
                    <a:pt x="157" y="98"/>
                    <a:pt x="156" y="100"/>
                    <a:pt x="155" y="100"/>
                  </a:cubicBezTo>
                  <a:cubicBezTo>
                    <a:pt x="154" y="102"/>
                    <a:pt x="154" y="102"/>
                    <a:pt x="154" y="102"/>
                  </a:cubicBezTo>
                  <a:cubicBezTo>
                    <a:pt x="155" y="101"/>
                    <a:pt x="156" y="100"/>
                    <a:pt x="158" y="98"/>
                  </a:cubicBezTo>
                  <a:close/>
                  <a:moveTo>
                    <a:pt x="161" y="95"/>
                  </a:moveTo>
                  <a:cubicBezTo>
                    <a:pt x="160" y="96"/>
                    <a:pt x="160" y="97"/>
                    <a:pt x="159" y="98"/>
                  </a:cubicBezTo>
                  <a:cubicBezTo>
                    <a:pt x="160" y="97"/>
                    <a:pt x="161" y="96"/>
                    <a:pt x="161" y="95"/>
                  </a:cubicBezTo>
                  <a:close/>
                  <a:moveTo>
                    <a:pt x="166" y="92"/>
                  </a:moveTo>
                  <a:cubicBezTo>
                    <a:pt x="164" y="93"/>
                    <a:pt x="163" y="94"/>
                    <a:pt x="162" y="95"/>
                  </a:cubicBezTo>
                  <a:cubicBezTo>
                    <a:pt x="162" y="96"/>
                    <a:pt x="165" y="94"/>
                    <a:pt x="166" y="92"/>
                  </a:cubicBezTo>
                  <a:close/>
                  <a:moveTo>
                    <a:pt x="19" y="260"/>
                  </a:moveTo>
                  <a:cubicBezTo>
                    <a:pt x="18" y="260"/>
                    <a:pt x="18" y="261"/>
                    <a:pt x="17" y="261"/>
                  </a:cubicBezTo>
                  <a:cubicBezTo>
                    <a:pt x="17" y="262"/>
                    <a:pt x="17" y="262"/>
                    <a:pt x="17" y="262"/>
                  </a:cubicBezTo>
                  <a:cubicBezTo>
                    <a:pt x="18" y="262"/>
                    <a:pt x="18" y="261"/>
                    <a:pt x="19" y="260"/>
                  </a:cubicBezTo>
                  <a:close/>
                  <a:moveTo>
                    <a:pt x="21" y="257"/>
                  </a:moveTo>
                  <a:cubicBezTo>
                    <a:pt x="21" y="256"/>
                    <a:pt x="21" y="255"/>
                    <a:pt x="22" y="255"/>
                  </a:cubicBezTo>
                  <a:cubicBezTo>
                    <a:pt x="23" y="253"/>
                    <a:pt x="20" y="257"/>
                    <a:pt x="21" y="257"/>
                  </a:cubicBezTo>
                  <a:close/>
                  <a:moveTo>
                    <a:pt x="29" y="246"/>
                  </a:moveTo>
                  <a:cubicBezTo>
                    <a:pt x="28" y="247"/>
                    <a:pt x="27" y="247"/>
                    <a:pt x="26" y="249"/>
                  </a:cubicBezTo>
                  <a:cubicBezTo>
                    <a:pt x="27" y="248"/>
                    <a:pt x="27" y="249"/>
                    <a:pt x="28" y="248"/>
                  </a:cubicBezTo>
                  <a:cubicBezTo>
                    <a:pt x="28" y="247"/>
                    <a:pt x="29" y="247"/>
                    <a:pt x="29" y="246"/>
                  </a:cubicBezTo>
                  <a:close/>
                  <a:moveTo>
                    <a:pt x="36" y="238"/>
                  </a:moveTo>
                  <a:cubicBezTo>
                    <a:pt x="35" y="239"/>
                    <a:pt x="33" y="242"/>
                    <a:pt x="35" y="242"/>
                  </a:cubicBezTo>
                  <a:cubicBezTo>
                    <a:pt x="35" y="241"/>
                    <a:pt x="35" y="239"/>
                    <a:pt x="35" y="240"/>
                  </a:cubicBezTo>
                  <a:cubicBezTo>
                    <a:pt x="36" y="239"/>
                    <a:pt x="36" y="238"/>
                    <a:pt x="36" y="238"/>
                  </a:cubicBezTo>
                  <a:close/>
                  <a:moveTo>
                    <a:pt x="28" y="258"/>
                  </a:moveTo>
                  <a:cubicBezTo>
                    <a:pt x="28" y="256"/>
                    <a:pt x="27" y="258"/>
                    <a:pt x="26" y="259"/>
                  </a:cubicBezTo>
                  <a:cubicBezTo>
                    <a:pt x="26" y="260"/>
                    <a:pt x="27" y="258"/>
                    <a:pt x="28" y="258"/>
                  </a:cubicBezTo>
                  <a:close/>
                  <a:moveTo>
                    <a:pt x="29" y="256"/>
                  </a:moveTo>
                  <a:cubicBezTo>
                    <a:pt x="30" y="255"/>
                    <a:pt x="30" y="255"/>
                    <a:pt x="31" y="254"/>
                  </a:cubicBezTo>
                  <a:cubicBezTo>
                    <a:pt x="31" y="253"/>
                    <a:pt x="30" y="254"/>
                    <a:pt x="30" y="254"/>
                  </a:cubicBezTo>
                  <a:cubicBezTo>
                    <a:pt x="29" y="255"/>
                    <a:pt x="29" y="255"/>
                    <a:pt x="29" y="256"/>
                  </a:cubicBezTo>
                  <a:cubicBezTo>
                    <a:pt x="28" y="256"/>
                    <a:pt x="29" y="256"/>
                    <a:pt x="28" y="257"/>
                  </a:cubicBezTo>
                  <a:lnTo>
                    <a:pt x="29" y="256"/>
                  </a:lnTo>
                  <a:close/>
                  <a:moveTo>
                    <a:pt x="33" y="253"/>
                  </a:moveTo>
                  <a:cubicBezTo>
                    <a:pt x="31" y="255"/>
                    <a:pt x="30" y="257"/>
                    <a:pt x="29" y="259"/>
                  </a:cubicBezTo>
                  <a:cubicBezTo>
                    <a:pt x="30" y="258"/>
                    <a:pt x="32" y="255"/>
                    <a:pt x="33" y="253"/>
                  </a:cubicBezTo>
                  <a:close/>
                  <a:moveTo>
                    <a:pt x="33" y="251"/>
                  </a:moveTo>
                  <a:cubicBezTo>
                    <a:pt x="32" y="252"/>
                    <a:pt x="32" y="253"/>
                    <a:pt x="31" y="254"/>
                  </a:cubicBezTo>
                  <a:cubicBezTo>
                    <a:pt x="32" y="253"/>
                    <a:pt x="33" y="252"/>
                    <a:pt x="33" y="251"/>
                  </a:cubicBezTo>
                  <a:close/>
                  <a:moveTo>
                    <a:pt x="39" y="242"/>
                  </a:moveTo>
                  <a:cubicBezTo>
                    <a:pt x="38" y="243"/>
                    <a:pt x="38" y="243"/>
                    <a:pt x="37" y="244"/>
                  </a:cubicBezTo>
                  <a:cubicBezTo>
                    <a:pt x="38" y="243"/>
                    <a:pt x="38" y="243"/>
                    <a:pt x="38" y="243"/>
                  </a:cubicBezTo>
                  <a:lnTo>
                    <a:pt x="39" y="242"/>
                  </a:lnTo>
                  <a:close/>
                  <a:moveTo>
                    <a:pt x="62" y="199"/>
                  </a:moveTo>
                  <a:cubicBezTo>
                    <a:pt x="63" y="197"/>
                    <a:pt x="61" y="198"/>
                    <a:pt x="61" y="199"/>
                  </a:cubicBezTo>
                  <a:cubicBezTo>
                    <a:pt x="61" y="199"/>
                    <a:pt x="61" y="199"/>
                    <a:pt x="62" y="199"/>
                  </a:cubicBezTo>
                  <a:close/>
                  <a:moveTo>
                    <a:pt x="53" y="206"/>
                  </a:moveTo>
                  <a:cubicBezTo>
                    <a:pt x="54" y="205"/>
                    <a:pt x="53" y="206"/>
                    <a:pt x="53" y="206"/>
                  </a:cubicBezTo>
                  <a:cubicBezTo>
                    <a:pt x="52" y="207"/>
                    <a:pt x="53" y="208"/>
                    <a:pt x="53" y="206"/>
                  </a:cubicBezTo>
                  <a:close/>
                  <a:moveTo>
                    <a:pt x="41" y="231"/>
                  </a:moveTo>
                  <a:cubicBezTo>
                    <a:pt x="40" y="232"/>
                    <a:pt x="41" y="233"/>
                    <a:pt x="40" y="233"/>
                  </a:cubicBezTo>
                  <a:cubicBezTo>
                    <a:pt x="40" y="233"/>
                    <a:pt x="40" y="233"/>
                    <a:pt x="41" y="233"/>
                  </a:cubicBezTo>
                  <a:lnTo>
                    <a:pt x="41" y="231"/>
                  </a:lnTo>
                  <a:close/>
                  <a:moveTo>
                    <a:pt x="44" y="227"/>
                  </a:moveTo>
                  <a:cubicBezTo>
                    <a:pt x="44" y="226"/>
                    <a:pt x="41" y="231"/>
                    <a:pt x="42" y="228"/>
                  </a:cubicBezTo>
                  <a:cubicBezTo>
                    <a:pt x="42" y="228"/>
                    <a:pt x="41" y="229"/>
                    <a:pt x="41" y="230"/>
                  </a:cubicBezTo>
                  <a:cubicBezTo>
                    <a:pt x="41" y="230"/>
                    <a:pt x="42" y="230"/>
                    <a:pt x="41" y="231"/>
                  </a:cubicBezTo>
                  <a:cubicBezTo>
                    <a:pt x="41" y="231"/>
                    <a:pt x="41" y="231"/>
                    <a:pt x="41" y="231"/>
                  </a:cubicBezTo>
                  <a:cubicBezTo>
                    <a:pt x="42" y="231"/>
                    <a:pt x="43" y="228"/>
                    <a:pt x="44" y="227"/>
                  </a:cubicBezTo>
                  <a:close/>
                  <a:moveTo>
                    <a:pt x="46" y="221"/>
                  </a:moveTo>
                  <a:cubicBezTo>
                    <a:pt x="46" y="222"/>
                    <a:pt x="46" y="222"/>
                    <a:pt x="47" y="220"/>
                  </a:cubicBezTo>
                  <a:cubicBezTo>
                    <a:pt x="47" y="220"/>
                    <a:pt x="47" y="220"/>
                    <a:pt x="47" y="220"/>
                  </a:cubicBezTo>
                  <a:cubicBezTo>
                    <a:pt x="48" y="218"/>
                    <a:pt x="51" y="216"/>
                    <a:pt x="51" y="214"/>
                  </a:cubicBezTo>
                  <a:cubicBezTo>
                    <a:pt x="49" y="216"/>
                    <a:pt x="48" y="217"/>
                    <a:pt x="47" y="218"/>
                  </a:cubicBezTo>
                  <a:cubicBezTo>
                    <a:pt x="46" y="219"/>
                    <a:pt x="45" y="220"/>
                    <a:pt x="45" y="222"/>
                  </a:cubicBezTo>
                  <a:cubicBezTo>
                    <a:pt x="45" y="222"/>
                    <a:pt x="45" y="221"/>
                    <a:pt x="44" y="221"/>
                  </a:cubicBezTo>
                  <a:cubicBezTo>
                    <a:pt x="44" y="222"/>
                    <a:pt x="43" y="223"/>
                    <a:pt x="43" y="223"/>
                  </a:cubicBezTo>
                  <a:cubicBezTo>
                    <a:pt x="43" y="224"/>
                    <a:pt x="42" y="225"/>
                    <a:pt x="43" y="225"/>
                  </a:cubicBezTo>
                  <a:cubicBezTo>
                    <a:pt x="42" y="226"/>
                    <a:pt x="42" y="226"/>
                    <a:pt x="41" y="227"/>
                  </a:cubicBezTo>
                  <a:cubicBezTo>
                    <a:pt x="43" y="227"/>
                    <a:pt x="45" y="222"/>
                    <a:pt x="46" y="221"/>
                  </a:cubicBezTo>
                  <a:close/>
                  <a:moveTo>
                    <a:pt x="46" y="222"/>
                  </a:moveTo>
                  <a:cubicBezTo>
                    <a:pt x="46" y="223"/>
                    <a:pt x="48" y="221"/>
                    <a:pt x="48" y="220"/>
                  </a:cubicBezTo>
                  <a:cubicBezTo>
                    <a:pt x="47" y="221"/>
                    <a:pt x="47" y="221"/>
                    <a:pt x="46" y="222"/>
                  </a:cubicBezTo>
                  <a:close/>
                  <a:moveTo>
                    <a:pt x="47" y="222"/>
                  </a:moveTo>
                  <a:cubicBezTo>
                    <a:pt x="47" y="224"/>
                    <a:pt x="45" y="225"/>
                    <a:pt x="44" y="226"/>
                  </a:cubicBezTo>
                  <a:cubicBezTo>
                    <a:pt x="45" y="226"/>
                    <a:pt x="45" y="226"/>
                    <a:pt x="45" y="226"/>
                  </a:cubicBezTo>
                  <a:cubicBezTo>
                    <a:pt x="46" y="224"/>
                    <a:pt x="47" y="224"/>
                    <a:pt x="47" y="222"/>
                  </a:cubicBezTo>
                  <a:close/>
                  <a:moveTo>
                    <a:pt x="49" y="221"/>
                  </a:moveTo>
                  <a:cubicBezTo>
                    <a:pt x="49" y="220"/>
                    <a:pt x="47" y="222"/>
                    <a:pt x="47" y="223"/>
                  </a:cubicBezTo>
                  <a:cubicBezTo>
                    <a:pt x="48" y="223"/>
                    <a:pt x="48" y="222"/>
                    <a:pt x="49" y="221"/>
                  </a:cubicBezTo>
                  <a:close/>
                  <a:moveTo>
                    <a:pt x="45" y="233"/>
                  </a:moveTo>
                  <a:cubicBezTo>
                    <a:pt x="44" y="234"/>
                    <a:pt x="44" y="235"/>
                    <a:pt x="44" y="236"/>
                  </a:cubicBezTo>
                  <a:cubicBezTo>
                    <a:pt x="45" y="235"/>
                    <a:pt x="45" y="234"/>
                    <a:pt x="45" y="233"/>
                  </a:cubicBezTo>
                  <a:close/>
                  <a:moveTo>
                    <a:pt x="47" y="229"/>
                  </a:moveTo>
                  <a:cubicBezTo>
                    <a:pt x="46" y="229"/>
                    <a:pt x="47" y="230"/>
                    <a:pt x="46" y="231"/>
                  </a:cubicBezTo>
                  <a:cubicBezTo>
                    <a:pt x="46" y="231"/>
                    <a:pt x="47" y="230"/>
                    <a:pt x="46" y="231"/>
                  </a:cubicBezTo>
                  <a:cubicBezTo>
                    <a:pt x="46" y="232"/>
                    <a:pt x="46" y="232"/>
                    <a:pt x="46" y="232"/>
                  </a:cubicBezTo>
                  <a:cubicBezTo>
                    <a:pt x="47" y="232"/>
                    <a:pt x="47" y="232"/>
                    <a:pt x="47" y="232"/>
                  </a:cubicBezTo>
                  <a:cubicBezTo>
                    <a:pt x="47" y="230"/>
                    <a:pt x="47" y="230"/>
                    <a:pt x="47" y="229"/>
                  </a:cubicBezTo>
                  <a:close/>
                  <a:moveTo>
                    <a:pt x="51" y="223"/>
                  </a:moveTo>
                  <a:cubicBezTo>
                    <a:pt x="50" y="223"/>
                    <a:pt x="50" y="223"/>
                    <a:pt x="50" y="222"/>
                  </a:cubicBezTo>
                  <a:cubicBezTo>
                    <a:pt x="50" y="224"/>
                    <a:pt x="49" y="225"/>
                    <a:pt x="48" y="226"/>
                  </a:cubicBezTo>
                  <a:cubicBezTo>
                    <a:pt x="49" y="226"/>
                    <a:pt x="50" y="225"/>
                    <a:pt x="50" y="224"/>
                  </a:cubicBezTo>
                  <a:lnTo>
                    <a:pt x="51" y="223"/>
                  </a:lnTo>
                  <a:close/>
                  <a:moveTo>
                    <a:pt x="51" y="216"/>
                  </a:moveTo>
                  <a:cubicBezTo>
                    <a:pt x="51" y="216"/>
                    <a:pt x="51" y="216"/>
                    <a:pt x="50" y="216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51" y="217"/>
                    <a:pt x="51" y="217"/>
                    <a:pt x="51" y="216"/>
                  </a:cubicBezTo>
                  <a:close/>
                  <a:moveTo>
                    <a:pt x="52" y="214"/>
                  </a:moveTo>
                  <a:cubicBezTo>
                    <a:pt x="53" y="212"/>
                    <a:pt x="53" y="212"/>
                    <a:pt x="53" y="212"/>
                  </a:cubicBezTo>
                  <a:cubicBezTo>
                    <a:pt x="52" y="213"/>
                    <a:pt x="53" y="211"/>
                    <a:pt x="52" y="213"/>
                  </a:cubicBezTo>
                  <a:cubicBezTo>
                    <a:pt x="51" y="214"/>
                    <a:pt x="53" y="212"/>
                    <a:pt x="53" y="213"/>
                  </a:cubicBezTo>
                  <a:cubicBezTo>
                    <a:pt x="52" y="214"/>
                    <a:pt x="51" y="214"/>
                    <a:pt x="51" y="215"/>
                  </a:cubicBezTo>
                  <a:cubicBezTo>
                    <a:pt x="51" y="216"/>
                    <a:pt x="52" y="214"/>
                    <a:pt x="52" y="214"/>
                  </a:cubicBezTo>
                  <a:close/>
                  <a:moveTo>
                    <a:pt x="53" y="215"/>
                  </a:moveTo>
                  <a:cubicBezTo>
                    <a:pt x="52" y="216"/>
                    <a:pt x="53" y="214"/>
                    <a:pt x="52" y="215"/>
                  </a:cubicBezTo>
                  <a:cubicBezTo>
                    <a:pt x="52" y="216"/>
                    <a:pt x="51" y="217"/>
                    <a:pt x="51" y="217"/>
                  </a:cubicBezTo>
                  <a:cubicBezTo>
                    <a:pt x="52" y="217"/>
                    <a:pt x="53" y="216"/>
                    <a:pt x="53" y="215"/>
                  </a:cubicBezTo>
                  <a:close/>
                  <a:moveTo>
                    <a:pt x="55" y="219"/>
                  </a:moveTo>
                  <a:cubicBezTo>
                    <a:pt x="55" y="217"/>
                    <a:pt x="52" y="220"/>
                    <a:pt x="53" y="221"/>
                  </a:cubicBezTo>
                  <a:cubicBezTo>
                    <a:pt x="54" y="220"/>
                    <a:pt x="54" y="219"/>
                    <a:pt x="55" y="219"/>
                  </a:cubicBezTo>
                  <a:close/>
                  <a:moveTo>
                    <a:pt x="58" y="208"/>
                  </a:moveTo>
                  <a:cubicBezTo>
                    <a:pt x="57" y="209"/>
                    <a:pt x="56" y="211"/>
                    <a:pt x="54" y="212"/>
                  </a:cubicBezTo>
                  <a:cubicBezTo>
                    <a:pt x="54" y="213"/>
                    <a:pt x="55" y="212"/>
                    <a:pt x="55" y="213"/>
                  </a:cubicBezTo>
                  <a:cubicBezTo>
                    <a:pt x="56" y="212"/>
                    <a:pt x="57" y="210"/>
                    <a:pt x="58" y="208"/>
                  </a:cubicBezTo>
                  <a:close/>
                  <a:moveTo>
                    <a:pt x="57" y="214"/>
                  </a:moveTo>
                  <a:cubicBezTo>
                    <a:pt x="56" y="216"/>
                    <a:pt x="57" y="215"/>
                    <a:pt x="56" y="217"/>
                  </a:cubicBezTo>
                  <a:cubicBezTo>
                    <a:pt x="57" y="215"/>
                    <a:pt x="57" y="215"/>
                    <a:pt x="57" y="214"/>
                  </a:cubicBezTo>
                  <a:close/>
                  <a:moveTo>
                    <a:pt x="59" y="215"/>
                  </a:moveTo>
                  <a:cubicBezTo>
                    <a:pt x="58" y="215"/>
                    <a:pt x="59" y="215"/>
                    <a:pt x="59" y="214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58" y="216"/>
                    <a:pt x="58" y="215"/>
                    <a:pt x="58" y="216"/>
                  </a:cubicBezTo>
                  <a:cubicBezTo>
                    <a:pt x="58" y="217"/>
                    <a:pt x="58" y="216"/>
                    <a:pt x="57" y="217"/>
                  </a:cubicBezTo>
                  <a:cubicBezTo>
                    <a:pt x="57" y="217"/>
                    <a:pt x="56" y="219"/>
                    <a:pt x="57" y="218"/>
                  </a:cubicBezTo>
                  <a:cubicBezTo>
                    <a:pt x="58" y="217"/>
                    <a:pt x="57" y="218"/>
                    <a:pt x="58" y="217"/>
                  </a:cubicBezTo>
                  <a:cubicBezTo>
                    <a:pt x="58" y="216"/>
                    <a:pt x="58" y="217"/>
                    <a:pt x="58" y="217"/>
                  </a:cubicBezTo>
                  <a:cubicBezTo>
                    <a:pt x="58" y="217"/>
                    <a:pt x="59" y="216"/>
                    <a:pt x="59" y="215"/>
                  </a:cubicBezTo>
                  <a:close/>
                  <a:moveTo>
                    <a:pt x="61" y="201"/>
                  </a:moveTo>
                  <a:cubicBezTo>
                    <a:pt x="62" y="199"/>
                    <a:pt x="61" y="200"/>
                    <a:pt x="61" y="200"/>
                  </a:cubicBezTo>
                  <a:cubicBezTo>
                    <a:pt x="60" y="200"/>
                    <a:pt x="59" y="202"/>
                    <a:pt x="58" y="202"/>
                  </a:cubicBezTo>
                  <a:cubicBezTo>
                    <a:pt x="58" y="201"/>
                    <a:pt x="59" y="201"/>
                    <a:pt x="59" y="200"/>
                  </a:cubicBezTo>
                  <a:cubicBezTo>
                    <a:pt x="59" y="200"/>
                    <a:pt x="58" y="202"/>
                    <a:pt x="59" y="200"/>
                  </a:cubicBezTo>
                  <a:cubicBezTo>
                    <a:pt x="58" y="201"/>
                    <a:pt x="57" y="202"/>
                    <a:pt x="56" y="203"/>
                  </a:cubicBezTo>
                  <a:cubicBezTo>
                    <a:pt x="56" y="203"/>
                    <a:pt x="57" y="202"/>
                    <a:pt x="57" y="202"/>
                  </a:cubicBezTo>
                  <a:cubicBezTo>
                    <a:pt x="56" y="202"/>
                    <a:pt x="56" y="203"/>
                    <a:pt x="55" y="203"/>
                  </a:cubicBezTo>
                  <a:cubicBezTo>
                    <a:pt x="56" y="203"/>
                    <a:pt x="55" y="204"/>
                    <a:pt x="54" y="205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5" y="205"/>
                    <a:pt x="55" y="205"/>
                    <a:pt x="54" y="206"/>
                  </a:cubicBezTo>
                  <a:cubicBezTo>
                    <a:pt x="54" y="206"/>
                    <a:pt x="54" y="205"/>
                    <a:pt x="54" y="206"/>
                  </a:cubicBezTo>
                  <a:cubicBezTo>
                    <a:pt x="54" y="208"/>
                    <a:pt x="53" y="209"/>
                    <a:pt x="55" y="207"/>
                  </a:cubicBezTo>
                  <a:cubicBezTo>
                    <a:pt x="55" y="207"/>
                    <a:pt x="54" y="208"/>
                    <a:pt x="55" y="207"/>
                  </a:cubicBezTo>
                  <a:cubicBezTo>
                    <a:pt x="56" y="206"/>
                    <a:pt x="56" y="205"/>
                    <a:pt x="57" y="205"/>
                  </a:cubicBezTo>
                  <a:cubicBezTo>
                    <a:pt x="58" y="204"/>
                    <a:pt x="59" y="203"/>
                    <a:pt x="59" y="202"/>
                  </a:cubicBezTo>
                  <a:cubicBezTo>
                    <a:pt x="60" y="202"/>
                    <a:pt x="61" y="200"/>
                    <a:pt x="61" y="201"/>
                  </a:cubicBezTo>
                  <a:close/>
                  <a:moveTo>
                    <a:pt x="63" y="206"/>
                  </a:moveTo>
                  <a:cubicBezTo>
                    <a:pt x="63" y="206"/>
                    <a:pt x="62" y="206"/>
                    <a:pt x="62" y="206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2" y="207"/>
                    <a:pt x="62" y="206"/>
                    <a:pt x="63" y="206"/>
                  </a:cubicBezTo>
                  <a:close/>
                  <a:moveTo>
                    <a:pt x="65" y="211"/>
                  </a:moveTo>
                  <a:cubicBezTo>
                    <a:pt x="64" y="212"/>
                    <a:pt x="63" y="213"/>
                    <a:pt x="62" y="215"/>
                  </a:cubicBezTo>
                  <a:cubicBezTo>
                    <a:pt x="63" y="214"/>
                    <a:pt x="64" y="213"/>
                    <a:pt x="65" y="211"/>
                  </a:cubicBezTo>
                  <a:close/>
                  <a:moveTo>
                    <a:pt x="67" y="201"/>
                  </a:moveTo>
                  <a:cubicBezTo>
                    <a:pt x="66" y="202"/>
                    <a:pt x="65" y="202"/>
                    <a:pt x="65" y="204"/>
                  </a:cubicBezTo>
                  <a:cubicBezTo>
                    <a:pt x="66" y="203"/>
                    <a:pt x="66" y="202"/>
                    <a:pt x="67" y="201"/>
                  </a:cubicBezTo>
                  <a:close/>
                  <a:moveTo>
                    <a:pt x="73" y="189"/>
                  </a:moveTo>
                  <a:cubicBezTo>
                    <a:pt x="72" y="189"/>
                    <a:pt x="71" y="192"/>
                    <a:pt x="71" y="190"/>
                  </a:cubicBezTo>
                  <a:cubicBezTo>
                    <a:pt x="70" y="191"/>
                    <a:pt x="69" y="193"/>
                    <a:pt x="69" y="193"/>
                  </a:cubicBezTo>
                  <a:cubicBezTo>
                    <a:pt x="68" y="194"/>
                    <a:pt x="67" y="195"/>
                    <a:pt x="68" y="195"/>
                  </a:cubicBezTo>
                  <a:cubicBezTo>
                    <a:pt x="70" y="193"/>
                    <a:pt x="69" y="195"/>
                    <a:pt x="68" y="197"/>
                  </a:cubicBezTo>
                  <a:cubicBezTo>
                    <a:pt x="71" y="195"/>
                    <a:pt x="69" y="195"/>
                    <a:pt x="70" y="192"/>
                  </a:cubicBezTo>
                  <a:cubicBezTo>
                    <a:pt x="71" y="191"/>
                    <a:pt x="72" y="190"/>
                    <a:pt x="73" y="189"/>
                  </a:cubicBezTo>
                  <a:close/>
                  <a:moveTo>
                    <a:pt x="73" y="191"/>
                  </a:moveTo>
                  <a:cubicBezTo>
                    <a:pt x="71" y="192"/>
                    <a:pt x="70" y="195"/>
                    <a:pt x="71" y="195"/>
                  </a:cubicBezTo>
                  <a:cubicBezTo>
                    <a:pt x="71" y="194"/>
                    <a:pt x="71" y="194"/>
                    <a:pt x="72" y="194"/>
                  </a:cubicBezTo>
                  <a:lnTo>
                    <a:pt x="73" y="191"/>
                  </a:lnTo>
                  <a:close/>
                  <a:moveTo>
                    <a:pt x="75" y="194"/>
                  </a:moveTo>
                  <a:cubicBezTo>
                    <a:pt x="75" y="194"/>
                    <a:pt x="73" y="196"/>
                    <a:pt x="72" y="197"/>
                  </a:cubicBezTo>
                  <a:cubicBezTo>
                    <a:pt x="73" y="196"/>
                    <a:pt x="74" y="195"/>
                    <a:pt x="75" y="194"/>
                  </a:cubicBezTo>
                  <a:close/>
                  <a:moveTo>
                    <a:pt x="76" y="198"/>
                  </a:moveTo>
                  <a:cubicBezTo>
                    <a:pt x="76" y="198"/>
                    <a:pt x="75" y="198"/>
                    <a:pt x="75" y="198"/>
                  </a:cubicBezTo>
                  <a:cubicBezTo>
                    <a:pt x="74" y="200"/>
                    <a:pt x="73" y="200"/>
                    <a:pt x="73" y="201"/>
                  </a:cubicBezTo>
                  <a:cubicBezTo>
                    <a:pt x="74" y="201"/>
                    <a:pt x="75" y="199"/>
                    <a:pt x="76" y="198"/>
                  </a:cubicBezTo>
                  <a:close/>
                  <a:moveTo>
                    <a:pt x="90" y="167"/>
                  </a:moveTo>
                  <a:cubicBezTo>
                    <a:pt x="88" y="168"/>
                    <a:pt x="88" y="170"/>
                    <a:pt x="86" y="171"/>
                  </a:cubicBezTo>
                  <a:cubicBezTo>
                    <a:pt x="86" y="172"/>
                    <a:pt x="90" y="168"/>
                    <a:pt x="90" y="167"/>
                  </a:cubicBezTo>
                  <a:close/>
                  <a:moveTo>
                    <a:pt x="91" y="180"/>
                  </a:moveTo>
                  <a:cubicBezTo>
                    <a:pt x="90" y="181"/>
                    <a:pt x="90" y="181"/>
                    <a:pt x="89" y="182"/>
                  </a:cubicBezTo>
                  <a:cubicBezTo>
                    <a:pt x="90" y="182"/>
                    <a:pt x="92" y="179"/>
                    <a:pt x="91" y="180"/>
                  </a:cubicBezTo>
                  <a:close/>
                  <a:moveTo>
                    <a:pt x="95" y="161"/>
                  </a:moveTo>
                  <a:cubicBezTo>
                    <a:pt x="94" y="162"/>
                    <a:pt x="94" y="163"/>
                    <a:pt x="93" y="163"/>
                  </a:cubicBezTo>
                  <a:cubicBezTo>
                    <a:pt x="92" y="165"/>
                    <a:pt x="92" y="164"/>
                    <a:pt x="92" y="166"/>
                  </a:cubicBezTo>
                  <a:cubicBezTo>
                    <a:pt x="92" y="165"/>
                    <a:pt x="93" y="165"/>
                    <a:pt x="93" y="164"/>
                  </a:cubicBezTo>
                  <a:cubicBezTo>
                    <a:pt x="94" y="163"/>
                    <a:pt x="95" y="163"/>
                    <a:pt x="95" y="161"/>
                  </a:cubicBezTo>
                  <a:close/>
                  <a:moveTo>
                    <a:pt x="103" y="153"/>
                  </a:moveTo>
                  <a:cubicBezTo>
                    <a:pt x="103" y="154"/>
                    <a:pt x="102" y="154"/>
                    <a:pt x="101" y="156"/>
                  </a:cubicBezTo>
                  <a:cubicBezTo>
                    <a:pt x="102" y="155"/>
                    <a:pt x="103" y="154"/>
                    <a:pt x="103" y="153"/>
                  </a:cubicBezTo>
                  <a:close/>
                  <a:moveTo>
                    <a:pt x="105" y="165"/>
                  </a:moveTo>
                  <a:cubicBezTo>
                    <a:pt x="104" y="165"/>
                    <a:pt x="103" y="165"/>
                    <a:pt x="103" y="166"/>
                  </a:cubicBezTo>
                  <a:cubicBezTo>
                    <a:pt x="104" y="166"/>
                    <a:pt x="104" y="165"/>
                    <a:pt x="105" y="165"/>
                  </a:cubicBezTo>
                  <a:close/>
                  <a:moveTo>
                    <a:pt x="111" y="146"/>
                  </a:moveTo>
                  <a:cubicBezTo>
                    <a:pt x="112" y="145"/>
                    <a:pt x="112" y="144"/>
                    <a:pt x="113" y="144"/>
                  </a:cubicBezTo>
                  <a:cubicBezTo>
                    <a:pt x="113" y="143"/>
                    <a:pt x="111" y="145"/>
                    <a:pt x="111" y="146"/>
                  </a:cubicBezTo>
                  <a:close/>
                  <a:moveTo>
                    <a:pt x="110" y="147"/>
                  </a:moveTo>
                  <a:cubicBezTo>
                    <a:pt x="111" y="146"/>
                    <a:pt x="111" y="145"/>
                    <a:pt x="110" y="146"/>
                  </a:cubicBezTo>
                  <a:cubicBezTo>
                    <a:pt x="109" y="147"/>
                    <a:pt x="110" y="146"/>
                    <a:pt x="110" y="147"/>
                  </a:cubicBezTo>
                  <a:close/>
                  <a:moveTo>
                    <a:pt x="113" y="158"/>
                  </a:moveTo>
                  <a:cubicBezTo>
                    <a:pt x="112" y="157"/>
                    <a:pt x="110" y="160"/>
                    <a:pt x="109" y="161"/>
                  </a:cubicBezTo>
                  <a:cubicBezTo>
                    <a:pt x="109" y="161"/>
                    <a:pt x="110" y="160"/>
                    <a:pt x="110" y="161"/>
                  </a:cubicBezTo>
                  <a:cubicBezTo>
                    <a:pt x="111" y="160"/>
                    <a:pt x="111" y="158"/>
                    <a:pt x="113" y="158"/>
                  </a:cubicBezTo>
                  <a:close/>
                  <a:moveTo>
                    <a:pt x="113" y="149"/>
                  </a:moveTo>
                  <a:cubicBezTo>
                    <a:pt x="112" y="149"/>
                    <a:pt x="112" y="150"/>
                    <a:pt x="111" y="151"/>
                  </a:cubicBezTo>
                  <a:cubicBezTo>
                    <a:pt x="112" y="150"/>
                    <a:pt x="113" y="150"/>
                    <a:pt x="113" y="149"/>
                  </a:cubicBezTo>
                  <a:close/>
                  <a:moveTo>
                    <a:pt x="115" y="144"/>
                  </a:moveTo>
                  <a:cubicBezTo>
                    <a:pt x="113" y="145"/>
                    <a:pt x="112" y="147"/>
                    <a:pt x="111" y="148"/>
                  </a:cubicBezTo>
                  <a:cubicBezTo>
                    <a:pt x="110" y="149"/>
                    <a:pt x="110" y="149"/>
                    <a:pt x="110" y="150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7"/>
                    <a:pt x="114" y="146"/>
                    <a:pt x="115" y="144"/>
                  </a:cubicBezTo>
                  <a:close/>
                  <a:moveTo>
                    <a:pt x="121" y="139"/>
                  </a:moveTo>
                  <a:cubicBezTo>
                    <a:pt x="120" y="140"/>
                    <a:pt x="119" y="141"/>
                    <a:pt x="118" y="141"/>
                  </a:cubicBezTo>
                  <a:cubicBezTo>
                    <a:pt x="118" y="142"/>
                    <a:pt x="117" y="142"/>
                    <a:pt x="117" y="143"/>
                  </a:cubicBezTo>
                  <a:cubicBezTo>
                    <a:pt x="117" y="143"/>
                    <a:pt x="117" y="143"/>
                    <a:pt x="118" y="143"/>
                  </a:cubicBezTo>
                  <a:cubicBezTo>
                    <a:pt x="118" y="142"/>
                    <a:pt x="119" y="141"/>
                    <a:pt x="120" y="141"/>
                  </a:cubicBezTo>
                  <a:cubicBezTo>
                    <a:pt x="120" y="140"/>
                    <a:pt x="120" y="141"/>
                    <a:pt x="121" y="139"/>
                  </a:cubicBezTo>
                  <a:close/>
                  <a:moveTo>
                    <a:pt x="125" y="134"/>
                  </a:moveTo>
                  <a:cubicBezTo>
                    <a:pt x="124" y="134"/>
                    <a:pt x="124" y="135"/>
                    <a:pt x="123" y="135"/>
                  </a:cubicBezTo>
                  <a:cubicBezTo>
                    <a:pt x="122" y="136"/>
                    <a:pt x="124" y="135"/>
                    <a:pt x="125" y="134"/>
                  </a:cubicBezTo>
                  <a:close/>
                  <a:moveTo>
                    <a:pt x="128" y="131"/>
                  </a:moveTo>
                  <a:cubicBezTo>
                    <a:pt x="127" y="131"/>
                    <a:pt x="127" y="132"/>
                    <a:pt x="126" y="133"/>
                  </a:cubicBezTo>
                  <a:cubicBezTo>
                    <a:pt x="127" y="133"/>
                    <a:pt x="127" y="131"/>
                    <a:pt x="128" y="131"/>
                  </a:cubicBezTo>
                  <a:close/>
                  <a:moveTo>
                    <a:pt x="132" y="127"/>
                  </a:moveTo>
                  <a:cubicBezTo>
                    <a:pt x="132" y="127"/>
                    <a:pt x="132" y="128"/>
                    <a:pt x="133" y="127"/>
                  </a:cubicBezTo>
                  <a:cubicBezTo>
                    <a:pt x="133" y="126"/>
                    <a:pt x="133" y="126"/>
                    <a:pt x="134" y="124"/>
                  </a:cubicBezTo>
                  <a:cubicBezTo>
                    <a:pt x="135" y="124"/>
                    <a:pt x="134" y="125"/>
                    <a:pt x="136" y="124"/>
                  </a:cubicBezTo>
                  <a:cubicBezTo>
                    <a:pt x="136" y="124"/>
                    <a:pt x="136" y="124"/>
                    <a:pt x="136" y="123"/>
                  </a:cubicBezTo>
                  <a:cubicBezTo>
                    <a:pt x="135" y="124"/>
                    <a:pt x="134" y="124"/>
                    <a:pt x="132" y="126"/>
                  </a:cubicBezTo>
                  <a:cubicBezTo>
                    <a:pt x="132" y="126"/>
                    <a:pt x="133" y="125"/>
                    <a:pt x="133" y="125"/>
                  </a:cubicBezTo>
                  <a:cubicBezTo>
                    <a:pt x="133" y="126"/>
                    <a:pt x="132" y="127"/>
                    <a:pt x="132" y="127"/>
                  </a:cubicBezTo>
                  <a:close/>
                  <a:moveTo>
                    <a:pt x="130" y="130"/>
                  </a:moveTo>
                  <a:cubicBezTo>
                    <a:pt x="131" y="129"/>
                    <a:pt x="131" y="129"/>
                    <a:pt x="132" y="128"/>
                  </a:cubicBezTo>
                  <a:cubicBezTo>
                    <a:pt x="131" y="128"/>
                    <a:pt x="130" y="129"/>
                    <a:pt x="130" y="130"/>
                  </a:cubicBezTo>
                  <a:close/>
                  <a:moveTo>
                    <a:pt x="134" y="128"/>
                  </a:moveTo>
                  <a:cubicBezTo>
                    <a:pt x="134" y="128"/>
                    <a:pt x="134" y="128"/>
                    <a:pt x="135" y="128"/>
                  </a:cubicBezTo>
                  <a:cubicBezTo>
                    <a:pt x="135" y="127"/>
                    <a:pt x="136" y="127"/>
                    <a:pt x="137" y="126"/>
                  </a:cubicBezTo>
                  <a:cubicBezTo>
                    <a:pt x="135" y="126"/>
                    <a:pt x="135" y="127"/>
                    <a:pt x="134" y="128"/>
                  </a:cubicBezTo>
                  <a:cubicBezTo>
                    <a:pt x="133" y="128"/>
                    <a:pt x="132" y="130"/>
                    <a:pt x="131" y="130"/>
                  </a:cubicBezTo>
                  <a:cubicBezTo>
                    <a:pt x="131" y="131"/>
                    <a:pt x="133" y="129"/>
                    <a:pt x="134" y="128"/>
                  </a:cubicBezTo>
                  <a:close/>
                  <a:moveTo>
                    <a:pt x="137" y="135"/>
                  </a:moveTo>
                  <a:cubicBezTo>
                    <a:pt x="135" y="136"/>
                    <a:pt x="134" y="137"/>
                    <a:pt x="133" y="138"/>
                  </a:cubicBezTo>
                  <a:cubicBezTo>
                    <a:pt x="134" y="137"/>
                    <a:pt x="136" y="136"/>
                    <a:pt x="137" y="135"/>
                  </a:cubicBezTo>
                  <a:close/>
                  <a:moveTo>
                    <a:pt x="139" y="122"/>
                  </a:moveTo>
                  <a:cubicBezTo>
                    <a:pt x="137" y="123"/>
                    <a:pt x="134" y="126"/>
                    <a:pt x="134" y="127"/>
                  </a:cubicBezTo>
                  <a:cubicBezTo>
                    <a:pt x="136" y="125"/>
                    <a:pt x="137" y="124"/>
                    <a:pt x="139" y="122"/>
                  </a:cubicBezTo>
                  <a:close/>
                  <a:moveTo>
                    <a:pt x="139" y="120"/>
                  </a:moveTo>
                  <a:cubicBezTo>
                    <a:pt x="141" y="119"/>
                    <a:pt x="141" y="120"/>
                    <a:pt x="142" y="119"/>
                  </a:cubicBezTo>
                  <a:cubicBezTo>
                    <a:pt x="141" y="118"/>
                    <a:pt x="140" y="119"/>
                    <a:pt x="139" y="120"/>
                  </a:cubicBezTo>
                  <a:close/>
                  <a:moveTo>
                    <a:pt x="141" y="120"/>
                  </a:moveTo>
                  <a:cubicBezTo>
                    <a:pt x="140" y="120"/>
                    <a:pt x="140" y="121"/>
                    <a:pt x="139" y="122"/>
                  </a:cubicBezTo>
                  <a:cubicBezTo>
                    <a:pt x="139" y="122"/>
                    <a:pt x="140" y="122"/>
                    <a:pt x="140" y="121"/>
                  </a:cubicBezTo>
                  <a:lnTo>
                    <a:pt x="141" y="120"/>
                  </a:lnTo>
                  <a:close/>
                  <a:moveTo>
                    <a:pt x="145" y="120"/>
                  </a:moveTo>
                  <a:cubicBezTo>
                    <a:pt x="145" y="119"/>
                    <a:pt x="143" y="119"/>
                    <a:pt x="142" y="121"/>
                  </a:cubicBezTo>
                  <a:cubicBezTo>
                    <a:pt x="144" y="120"/>
                    <a:pt x="144" y="120"/>
                    <a:pt x="145" y="120"/>
                  </a:cubicBezTo>
                  <a:close/>
                  <a:moveTo>
                    <a:pt x="152" y="123"/>
                  </a:moveTo>
                  <a:cubicBezTo>
                    <a:pt x="150" y="123"/>
                    <a:pt x="150" y="125"/>
                    <a:pt x="149" y="126"/>
                  </a:cubicBezTo>
                  <a:cubicBezTo>
                    <a:pt x="148" y="126"/>
                    <a:pt x="149" y="126"/>
                    <a:pt x="149" y="126"/>
                  </a:cubicBezTo>
                  <a:cubicBezTo>
                    <a:pt x="150" y="125"/>
                    <a:pt x="151" y="124"/>
                    <a:pt x="152" y="123"/>
                  </a:cubicBezTo>
                  <a:close/>
                  <a:moveTo>
                    <a:pt x="168" y="95"/>
                  </a:moveTo>
                  <a:cubicBezTo>
                    <a:pt x="168" y="95"/>
                    <a:pt x="167" y="96"/>
                    <a:pt x="166" y="97"/>
                  </a:cubicBezTo>
                  <a:cubicBezTo>
                    <a:pt x="167" y="96"/>
                    <a:pt x="167" y="96"/>
                    <a:pt x="167" y="96"/>
                  </a:cubicBezTo>
                  <a:lnTo>
                    <a:pt x="168" y="95"/>
                  </a:lnTo>
                  <a:close/>
                  <a:moveTo>
                    <a:pt x="167" y="97"/>
                  </a:moveTo>
                  <a:cubicBezTo>
                    <a:pt x="167" y="97"/>
                    <a:pt x="167" y="98"/>
                    <a:pt x="167" y="99"/>
                  </a:cubicBezTo>
                  <a:cubicBezTo>
                    <a:pt x="167" y="98"/>
                    <a:pt x="168" y="98"/>
                    <a:pt x="168" y="97"/>
                  </a:cubicBezTo>
                  <a:cubicBezTo>
                    <a:pt x="168" y="97"/>
                    <a:pt x="167" y="97"/>
                    <a:pt x="167" y="97"/>
                  </a:cubicBezTo>
                  <a:close/>
                  <a:moveTo>
                    <a:pt x="168" y="90"/>
                  </a:moveTo>
                  <a:cubicBezTo>
                    <a:pt x="167" y="91"/>
                    <a:pt x="167" y="91"/>
                    <a:pt x="166" y="92"/>
                  </a:cubicBezTo>
                  <a:cubicBezTo>
                    <a:pt x="167" y="92"/>
                    <a:pt x="168" y="91"/>
                    <a:pt x="168" y="90"/>
                  </a:cubicBezTo>
                  <a:close/>
                  <a:moveTo>
                    <a:pt x="170" y="97"/>
                  </a:moveTo>
                  <a:cubicBezTo>
                    <a:pt x="169" y="97"/>
                    <a:pt x="167" y="99"/>
                    <a:pt x="166" y="99"/>
                  </a:cubicBezTo>
                  <a:cubicBezTo>
                    <a:pt x="166" y="101"/>
                    <a:pt x="169" y="98"/>
                    <a:pt x="170" y="97"/>
                  </a:cubicBezTo>
                  <a:close/>
                  <a:moveTo>
                    <a:pt x="169" y="96"/>
                  </a:moveTo>
                  <a:cubicBezTo>
                    <a:pt x="168" y="97"/>
                    <a:pt x="168" y="97"/>
                    <a:pt x="168" y="97"/>
                  </a:cubicBezTo>
                  <a:cubicBezTo>
                    <a:pt x="170" y="97"/>
                    <a:pt x="170" y="95"/>
                    <a:pt x="169" y="96"/>
                  </a:cubicBezTo>
                  <a:close/>
                  <a:moveTo>
                    <a:pt x="192" y="71"/>
                  </a:moveTo>
                  <a:cubicBezTo>
                    <a:pt x="192" y="72"/>
                    <a:pt x="194" y="70"/>
                    <a:pt x="195" y="70"/>
                  </a:cubicBezTo>
                  <a:cubicBezTo>
                    <a:pt x="195" y="69"/>
                    <a:pt x="195" y="69"/>
                    <a:pt x="194" y="70"/>
                  </a:cubicBezTo>
                  <a:cubicBezTo>
                    <a:pt x="194" y="69"/>
                    <a:pt x="195" y="69"/>
                    <a:pt x="196" y="68"/>
                  </a:cubicBezTo>
                  <a:cubicBezTo>
                    <a:pt x="194" y="69"/>
                    <a:pt x="193" y="70"/>
                    <a:pt x="192" y="71"/>
                  </a:cubicBezTo>
                  <a:close/>
                  <a:moveTo>
                    <a:pt x="188" y="74"/>
                  </a:moveTo>
                  <a:cubicBezTo>
                    <a:pt x="189" y="74"/>
                    <a:pt x="189" y="73"/>
                    <a:pt x="190" y="73"/>
                  </a:cubicBezTo>
                  <a:cubicBezTo>
                    <a:pt x="190" y="72"/>
                    <a:pt x="192" y="71"/>
                    <a:pt x="190" y="71"/>
                  </a:cubicBezTo>
                  <a:cubicBezTo>
                    <a:pt x="190" y="72"/>
                    <a:pt x="189" y="73"/>
                    <a:pt x="187" y="74"/>
                  </a:cubicBezTo>
                  <a:cubicBezTo>
                    <a:pt x="187" y="74"/>
                    <a:pt x="187" y="74"/>
                    <a:pt x="188" y="74"/>
                  </a:cubicBezTo>
                  <a:close/>
                  <a:moveTo>
                    <a:pt x="185" y="84"/>
                  </a:moveTo>
                  <a:cubicBezTo>
                    <a:pt x="185" y="84"/>
                    <a:pt x="187" y="82"/>
                    <a:pt x="188" y="82"/>
                  </a:cubicBezTo>
                  <a:cubicBezTo>
                    <a:pt x="187" y="82"/>
                    <a:pt x="186" y="83"/>
                    <a:pt x="185" y="84"/>
                  </a:cubicBezTo>
                  <a:close/>
                  <a:moveTo>
                    <a:pt x="179" y="84"/>
                  </a:moveTo>
                  <a:cubicBezTo>
                    <a:pt x="180" y="84"/>
                    <a:pt x="180" y="83"/>
                    <a:pt x="181" y="82"/>
                  </a:cubicBezTo>
                  <a:cubicBezTo>
                    <a:pt x="180" y="83"/>
                    <a:pt x="179" y="83"/>
                    <a:pt x="179" y="84"/>
                  </a:cubicBezTo>
                  <a:close/>
                  <a:moveTo>
                    <a:pt x="178" y="89"/>
                  </a:moveTo>
                  <a:cubicBezTo>
                    <a:pt x="178" y="89"/>
                    <a:pt x="180" y="88"/>
                    <a:pt x="180" y="87"/>
                  </a:cubicBezTo>
                  <a:cubicBezTo>
                    <a:pt x="179" y="87"/>
                    <a:pt x="179" y="88"/>
                    <a:pt x="178" y="89"/>
                  </a:cubicBezTo>
                  <a:close/>
                  <a:moveTo>
                    <a:pt x="173" y="92"/>
                  </a:moveTo>
                  <a:cubicBezTo>
                    <a:pt x="174" y="92"/>
                    <a:pt x="174" y="91"/>
                    <a:pt x="175" y="91"/>
                  </a:cubicBezTo>
                  <a:cubicBezTo>
                    <a:pt x="175" y="90"/>
                    <a:pt x="173" y="91"/>
                    <a:pt x="173" y="92"/>
                  </a:cubicBezTo>
                  <a:close/>
                  <a:moveTo>
                    <a:pt x="174" y="93"/>
                  </a:moveTo>
                  <a:cubicBezTo>
                    <a:pt x="174" y="92"/>
                    <a:pt x="175" y="92"/>
                    <a:pt x="176" y="91"/>
                  </a:cubicBezTo>
                  <a:cubicBezTo>
                    <a:pt x="176" y="91"/>
                    <a:pt x="175" y="92"/>
                    <a:pt x="177" y="92"/>
                  </a:cubicBezTo>
                  <a:cubicBezTo>
                    <a:pt x="178" y="90"/>
                    <a:pt x="177" y="91"/>
                    <a:pt x="178" y="90"/>
                  </a:cubicBezTo>
                  <a:cubicBezTo>
                    <a:pt x="176" y="90"/>
                    <a:pt x="175" y="92"/>
                    <a:pt x="174" y="92"/>
                  </a:cubicBezTo>
                  <a:cubicBezTo>
                    <a:pt x="173" y="93"/>
                    <a:pt x="172" y="94"/>
                    <a:pt x="174" y="93"/>
                  </a:cubicBezTo>
                  <a:close/>
                  <a:moveTo>
                    <a:pt x="177" y="92"/>
                  </a:moveTo>
                  <a:cubicBezTo>
                    <a:pt x="176" y="93"/>
                    <a:pt x="176" y="92"/>
                    <a:pt x="174" y="93"/>
                  </a:cubicBezTo>
                  <a:cubicBezTo>
                    <a:pt x="175" y="94"/>
                    <a:pt x="177" y="93"/>
                    <a:pt x="177" y="92"/>
                  </a:cubicBezTo>
                  <a:close/>
                  <a:moveTo>
                    <a:pt x="180" y="91"/>
                  </a:moveTo>
                  <a:cubicBezTo>
                    <a:pt x="178" y="91"/>
                    <a:pt x="178" y="91"/>
                    <a:pt x="178" y="91"/>
                  </a:cubicBezTo>
                  <a:cubicBezTo>
                    <a:pt x="178" y="91"/>
                    <a:pt x="178" y="92"/>
                    <a:pt x="177" y="93"/>
                  </a:cubicBezTo>
                  <a:cubicBezTo>
                    <a:pt x="177" y="93"/>
                    <a:pt x="179" y="92"/>
                    <a:pt x="180" y="91"/>
                  </a:cubicBezTo>
                  <a:close/>
                  <a:moveTo>
                    <a:pt x="186" y="88"/>
                  </a:moveTo>
                  <a:cubicBezTo>
                    <a:pt x="186" y="88"/>
                    <a:pt x="185" y="89"/>
                    <a:pt x="185" y="90"/>
                  </a:cubicBezTo>
                  <a:cubicBezTo>
                    <a:pt x="186" y="89"/>
                    <a:pt x="186" y="89"/>
                    <a:pt x="186" y="89"/>
                  </a:cubicBezTo>
                  <a:lnTo>
                    <a:pt x="186" y="88"/>
                  </a:lnTo>
                  <a:close/>
                  <a:moveTo>
                    <a:pt x="197" y="78"/>
                  </a:moveTo>
                  <a:cubicBezTo>
                    <a:pt x="197" y="77"/>
                    <a:pt x="193" y="79"/>
                    <a:pt x="193" y="80"/>
                  </a:cubicBezTo>
                  <a:cubicBezTo>
                    <a:pt x="191" y="80"/>
                    <a:pt x="193" y="78"/>
                    <a:pt x="195" y="78"/>
                  </a:cubicBezTo>
                  <a:cubicBezTo>
                    <a:pt x="194" y="77"/>
                    <a:pt x="192" y="79"/>
                    <a:pt x="191" y="80"/>
                  </a:cubicBezTo>
                  <a:cubicBezTo>
                    <a:pt x="191" y="80"/>
                    <a:pt x="191" y="80"/>
                    <a:pt x="192" y="79"/>
                  </a:cubicBezTo>
                  <a:cubicBezTo>
                    <a:pt x="191" y="81"/>
                    <a:pt x="190" y="81"/>
                    <a:pt x="189" y="82"/>
                  </a:cubicBezTo>
                  <a:cubicBezTo>
                    <a:pt x="188" y="82"/>
                    <a:pt x="190" y="81"/>
                    <a:pt x="190" y="81"/>
                  </a:cubicBezTo>
                  <a:cubicBezTo>
                    <a:pt x="188" y="82"/>
                    <a:pt x="185" y="86"/>
                    <a:pt x="183" y="86"/>
                  </a:cubicBezTo>
                  <a:cubicBezTo>
                    <a:pt x="182" y="87"/>
                    <a:pt x="181" y="89"/>
                    <a:pt x="179" y="90"/>
                  </a:cubicBezTo>
                  <a:cubicBezTo>
                    <a:pt x="181" y="90"/>
                    <a:pt x="181" y="88"/>
                    <a:pt x="182" y="89"/>
                  </a:cubicBezTo>
                  <a:cubicBezTo>
                    <a:pt x="182" y="88"/>
                    <a:pt x="183" y="87"/>
                    <a:pt x="183" y="87"/>
                  </a:cubicBezTo>
                  <a:cubicBezTo>
                    <a:pt x="185" y="85"/>
                    <a:pt x="187" y="84"/>
                    <a:pt x="189" y="83"/>
                  </a:cubicBezTo>
                  <a:cubicBezTo>
                    <a:pt x="190" y="81"/>
                    <a:pt x="190" y="81"/>
                    <a:pt x="190" y="81"/>
                  </a:cubicBezTo>
                  <a:cubicBezTo>
                    <a:pt x="192" y="81"/>
                    <a:pt x="193" y="81"/>
                    <a:pt x="195" y="79"/>
                  </a:cubicBezTo>
                  <a:cubicBezTo>
                    <a:pt x="195" y="79"/>
                    <a:pt x="194" y="80"/>
                    <a:pt x="194" y="80"/>
                  </a:cubicBezTo>
                  <a:cubicBezTo>
                    <a:pt x="193" y="80"/>
                    <a:pt x="196" y="78"/>
                    <a:pt x="197" y="78"/>
                  </a:cubicBezTo>
                  <a:close/>
                  <a:moveTo>
                    <a:pt x="198" y="76"/>
                  </a:moveTo>
                  <a:cubicBezTo>
                    <a:pt x="197" y="76"/>
                    <a:pt x="196" y="77"/>
                    <a:pt x="196" y="77"/>
                  </a:cubicBezTo>
                  <a:cubicBezTo>
                    <a:pt x="195" y="77"/>
                    <a:pt x="194" y="78"/>
                    <a:pt x="194" y="78"/>
                  </a:cubicBezTo>
                  <a:cubicBezTo>
                    <a:pt x="196" y="78"/>
                    <a:pt x="197" y="77"/>
                    <a:pt x="198" y="76"/>
                  </a:cubicBezTo>
                  <a:close/>
                  <a:moveTo>
                    <a:pt x="198" y="69"/>
                  </a:moveTo>
                  <a:cubicBezTo>
                    <a:pt x="198" y="69"/>
                    <a:pt x="197" y="70"/>
                    <a:pt x="197" y="71"/>
                  </a:cubicBezTo>
                  <a:cubicBezTo>
                    <a:pt x="198" y="70"/>
                    <a:pt x="199" y="69"/>
                    <a:pt x="198" y="69"/>
                  </a:cubicBezTo>
                  <a:close/>
                  <a:moveTo>
                    <a:pt x="199" y="67"/>
                  </a:moveTo>
                  <a:cubicBezTo>
                    <a:pt x="198" y="67"/>
                    <a:pt x="197" y="68"/>
                    <a:pt x="196" y="69"/>
                  </a:cubicBezTo>
                  <a:cubicBezTo>
                    <a:pt x="196" y="69"/>
                    <a:pt x="198" y="68"/>
                    <a:pt x="199" y="68"/>
                  </a:cubicBezTo>
                  <a:cubicBezTo>
                    <a:pt x="199" y="67"/>
                    <a:pt x="199" y="67"/>
                    <a:pt x="199" y="67"/>
                  </a:cubicBezTo>
                  <a:close/>
                  <a:moveTo>
                    <a:pt x="202" y="89"/>
                  </a:moveTo>
                  <a:cubicBezTo>
                    <a:pt x="203" y="89"/>
                    <a:pt x="205" y="88"/>
                    <a:pt x="203" y="88"/>
                  </a:cubicBezTo>
                  <a:cubicBezTo>
                    <a:pt x="202" y="89"/>
                    <a:pt x="203" y="89"/>
                    <a:pt x="202" y="89"/>
                  </a:cubicBezTo>
                  <a:close/>
                  <a:moveTo>
                    <a:pt x="63" y="224"/>
                  </a:moveTo>
                  <a:cubicBezTo>
                    <a:pt x="62" y="224"/>
                    <a:pt x="61" y="226"/>
                    <a:pt x="62" y="226"/>
                  </a:cubicBezTo>
                  <a:cubicBezTo>
                    <a:pt x="63" y="226"/>
                    <a:pt x="63" y="224"/>
                    <a:pt x="63" y="224"/>
                  </a:cubicBezTo>
                  <a:close/>
                  <a:moveTo>
                    <a:pt x="25" y="298"/>
                  </a:moveTo>
                  <a:cubicBezTo>
                    <a:pt x="25" y="298"/>
                    <a:pt x="24" y="300"/>
                    <a:pt x="24" y="302"/>
                  </a:cubicBezTo>
                  <a:cubicBezTo>
                    <a:pt x="25" y="301"/>
                    <a:pt x="24" y="300"/>
                    <a:pt x="25" y="299"/>
                  </a:cubicBezTo>
                  <a:cubicBezTo>
                    <a:pt x="25" y="299"/>
                    <a:pt x="25" y="299"/>
                    <a:pt x="25" y="298"/>
                  </a:cubicBezTo>
                  <a:close/>
                  <a:moveTo>
                    <a:pt x="51" y="260"/>
                  </a:moveTo>
                  <a:cubicBezTo>
                    <a:pt x="51" y="261"/>
                    <a:pt x="50" y="261"/>
                    <a:pt x="50" y="263"/>
                  </a:cubicBezTo>
                  <a:cubicBezTo>
                    <a:pt x="51" y="262"/>
                    <a:pt x="51" y="261"/>
                    <a:pt x="51" y="260"/>
                  </a:cubicBezTo>
                  <a:close/>
                  <a:moveTo>
                    <a:pt x="71" y="226"/>
                  </a:moveTo>
                  <a:cubicBezTo>
                    <a:pt x="71" y="225"/>
                    <a:pt x="69" y="227"/>
                    <a:pt x="69" y="228"/>
                  </a:cubicBezTo>
                  <a:cubicBezTo>
                    <a:pt x="70" y="228"/>
                    <a:pt x="70" y="226"/>
                    <a:pt x="71" y="226"/>
                  </a:cubicBezTo>
                  <a:close/>
                  <a:moveTo>
                    <a:pt x="81" y="201"/>
                  </a:moveTo>
                  <a:cubicBezTo>
                    <a:pt x="81" y="202"/>
                    <a:pt x="83" y="200"/>
                    <a:pt x="83" y="199"/>
                  </a:cubicBezTo>
                  <a:cubicBezTo>
                    <a:pt x="83" y="198"/>
                    <a:pt x="81" y="201"/>
                    <a:pt x="81" y="201"/>
                  </a:cubicBezTo>
                  <a:close/>
                  <a:moveTo>
                    <a:pt x="66" y="221"/>
                  </a:moveTo>
                  <a:cubicBezTo>
                    <a:pt x="65" y="222"/>
                    <a:pt x="65" y="222"/>
                    <a:pt x="65" y="222"/>
                  </a:cubicBezTo>
                  <a:cubicBezTo>
                    <a:pt x="64" y="223"/>
                    <a:pt x="65" y="222"/>
                    <a:pt x="65" y="223"/>
                  </a:cubicBezTo>
                  <a:cubicBezTo>
                    <a:pt x="65" y="223"/>
                    <a:pt x="66" y="222"/>
                    <a:pt x="66" y="221"/>
                  </a:cubicBezTo>
                  <a:close/>
                  <a:moveTo>
                    <a:pt x="67" y="222"/>
                  </a:moveTo>
                  <a:cubicBezTo>
                    <a:pt x="66" y="222"/>
                    <a:pt x="66" y="223"/>
                    <a:pt x="66" y="223"/>
                  </a:cubicBezTo>
                  <a:cubicBezTo>
                    <a:pt x="67" y="223"/>
                    <a:pt x="65" y="225"/>
                    <a:pt x="66" y="225"/>
                  </a:cubicBezTo>
                  <a:cubicBezTo>
                    <a:pt x="68" y="223"/>
                    <a:pt x="66" y="223"/>
                    <a:pt x="67" y="222"/>
                  </a:cubicBezTo>
                  <a:close/>
                  <a:moveTo>
                    <a:pt x="76" y="210"/>
                  </a:moveTo>
                  <a:cubicBezTo>
                    <a:pt x="75" y="211"/>
                    <a:pt x="74" y="212"/>
                    <a:pt x="74" y="213"/>
                  </a:cubicBezTo>
                  <a:cubicBezTo>
                    <a:pt x="73" y="213"/>
                    <a:pt x="72" y="216"/>
                    <a:pt x="70" y="217"/>
                  </a:cubicBezTo>
                  <a:cubicBezTo>
                    <a:pt x="71" y="218"/>
                    <a:pt x="69" y="219"/>
                    <a:pt x="69" y="220"/>
                  </a:cubicBezTo>
                  <a:cubicBezTo>
                    <a:pt x="68" y="221"/>
                    <a:pt x="67" y="221"/>
                    <a:pt x="67" y="222"/>
                  </a:cubicBezTo>
                  <a:cubicBezTo>
                    <a:pt x="68" y="222"/>
                    <a:pt x="69" y="221"/>
                    <a:pt x="69" y="220"/>
                  </a:cubicBezTo>
                  <a:cubicBezTo>
                    <a:pt x="70" y="219"/>
                    <a:pt x="69" y="221"/>
                    <a:pt x="69" y="221"/>
                  </a:cubicBezTo>
                  <a:cubicBezTo>
                    <a:pt x="69" y="221"/>
                    <a:pt x="71" y="218"/>
                    <a:pt x="72" y="216"/>
                  </a:cubicBezTo>
                  <a:cubicBezTo>
                    <a:pt x="73" y="216"/>
                    <a:pt x="72" y="216"/>
                    <a:pt x="74" y="215"/>
                  </a:cubicBezTo>
                  <a:cubicBezTo>
                    <a:pt x="75" y="213"/>
                    <a:pt x="74" y="212"/>
                    <a:pt x="76" y="210"/>
                  </a:cubicBezTo>
                  <a:close/>
                  <a:moveTo>
                    <a:pt x="80" y="226"/>
                  </a:moveTo>
                  <a:cubicBezTo>
                    <a:pt x="79" y="227"/>
                    <a:pt x="78" y="227"/>
                    <a:pt x="78" y="229"/>
                  </a:cubicBezTo>
                  <a:cubicBezTo>
                    <a:pt x="79" y="228"/>
                    <a:pt x="80" y="226"/>
                    <a:pt x="80" y="226"/>
                  </a:cubicBezTo>
                  <a:close/>
                  <a:moveTo>
                    <a:pt x="83" y="204"/>
                  </a:moveTo>
                  <a:cubicBezTo>
                    <a:pt x="83" y="203"/>
                    <a:pt x="84" y="202"/>
                    <a:pt x="84" y="202"/>
                  </a:cubicBezTo>
                  <a:cubicBezTo>
                    <a:pt x="84" y="201"/>
                    <a:pt x="84" y="202"/>
                    <a:pt x="85" y="200"/>
                  </a:cubicBezTo>
                  <a:cubicBezTo>
                    <a:pt x="84" y="200"/>
                    <a:pt x="83" y="202"/>
                    <a:pt x="83" y="204"/>
                  </a:cubicBezTo>
                  <a:cubicBezTo>
                    <a:pt x="82" y="205"/>
                    <a:pt x="81" y="205"/>
                    <a:pt x="80" y="206"/>
                  </a:cubicBezTo>
                  <a:cubicBezTo>
                    <a:pt x="81" y="206"/>
                    <a:pt x="81" y="205"/>
                    <a:pt x="80" y="205"/>
                  </a:cubicBezTo>
                  <a:cubicBezTo>
                    <a:pt x="82" y="204"/>
                    <a:pt x="83" y="202"/>
                    <a:pt x="83" y="201"/>
                  </a:cubicBezTo>
                  <a:cubicBezTo>
                    <a:pt x="82" y="201"/>
                    <a:pt x="82" y="203"/>
                    <a:pt x="81" y="204"/>
                  </a:cubicBezTo>
                  <a:cubicBezTo>
                    <a:pt x="80" y="205"/>
                    <a:pt x="80" y="205"/>
                    <a:pt x="80" y="205"/>
                  </a:cubicBezTo>
                  <a:cubicBezTo>
                    <a:pt x="78" y="207"/>
                    <a:pt x="76" y="210"/>
                    <a:pt x="77" y="211"/>
                  </a:cubicBezTo>
                  <a:cubicBezTo>
                    <a:pt x="76" y="211"/>
                    <a:pt x="76" y="211"/>
                    <a:pt x="76" y="210"/>
                  </a:cubicBezTo>
                  <a:cubicBezTo>
                    <a:pt x="75" y="212"/>
                    <a:pt x="76" y="212"/>
                    <a:pt x="76" y="212"/>
                  </a:cubicBezTo>
                  <a:cubicBezTo>
                    <a:pt x="77" y="210"/>
                    <a:pt x="77" y="211"/>
                    <a:pt x="78" y="211"/>
                  </a:cubicBezTo>
                  <a:cubicBezTo>
                    <a:pt x="79" y="208"/>
                    <a:pt x="81" y="207"/>
                    <a:pt x="82" y="205"/>
                  </a:cubicBezTo>
                  <a:cubicBezTo>
                    <a:pt x="82" y="205"/>
                    <a:pt x="82" y="205"/>
                    <a:pt x="83" y="204"/>
                  </a:cubicBezTo>
                  <a:close/>
                  <a:moveTo>
                    <a:pt x="86" y="219"/>
                  </a:moveTo>
                  <a:cubicBezTo>
                    <a:pt x="84" y="219"/>
                    <a:pt x="84" y="221"/>
                    <a:pt x="83" y="221"/>
                  </a:cubicBezTo>
                  <a:cubicBezTo>
                    <a:pt x="83" y="222"/>
                    <a:pt x="85" y="220"/>
                    <a:pt x="86" y="219"/>
                  </a:cubicBezTo>
                  <a:close/>
                  <a:moveTo>
                    <a:pt x="88" y="195"/>
                  </a:moveTo>
                  <a:cubicBezTo>
                    <a:pt x="87" y="196"/>
                    <a:pt x="86" y="198"/>
                    <a:pt x="85" y="199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86" y="198"/>
                    <a:pt x="87" y="197"/>
                    <a:pt x="88" y="197"/>
                  </a:cubicBezTo>
                  <a:lnTo>
                    <a:pt x="88" y="195"/>
                  </a:lnTo>
                  <a:close/>
                  <a:moveTo>
                    <a:pt x="92" y="191"/>
                  </a:moveTo>
                  <a:cubicBezTo>
                    <a:pt x="92" y="192"/>
                    <a:pt x="91" y="193"/>
                    <a:pt x="90" y="194"/>
                  </a:cubicBezTo>
                  <a:cubicBezTo>
                    <a:pt x="91" y="193"/>
                    <a:pt x="92" y="192"/>
                    <a:pt x="92" y="191"/>
                  </a:cubicBezTo>
                  <a:close/>
                  <a:moveTo>
                    <a:pt x="96" y="207"/>
                  </a:moveTo>
                  <a:cubicBezTo>
                    <a:pt x="96" y="207"/>
                    <a:pt x="95" y="208"/>
                    <a:pt x="94" y="209"/>
                  </a:cubicBezTo>
                  <a:cubicBezTo>
                    <a:pt x="95" y="209"/>
                    <a:pt x="96" y="208"/>
                    <a:pt x="96" y="207"/>
                  </a:cubicBezTo>
                  <a:close/>
                  <a:moveTo>
                    <a:pt x="97" y="185"/>
                  </a:moveTo>
                  <a:cubicBezTo>
                    <a:pt x="96" y="187"/>
                    <a:pt x="95" y="187"/>
                    <a:pt x="94" y="189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92" y="191"/>
                    <a:pt x="92" y="191"/>
                    <a:pt x="91" y="192"/>
                  </a:cubicBezTo>
                  <a:cubicBezTo>
                    <a:pt x="92" y="192"/>
                    <a:pt x="93" y="190"/>
                    <a:pt x="94" y="190"/>
                  </a:cubicBezTo>
                  <a:cubicBezTo>
                    <a:pt x="94" y="191"/>
                    <a:pt x="93" y="191"/>
                    <a:pt x="92" y="192"/>
                  </a:cubicBezTo>
                  <a:cubicBezTo>
                    <a:pt x="93" y="192"/>
                    <a:pt x="94" y="191"/>
                    <a:pt x="95" y="190"/>
                  </a:cubicBezTo>
                  <a:cubicBezTo>
                    <a:pt x="95" y="189"/>
                    <a:pt x="95" y="189"/>
                    <a:pt x="94" y="189"/>
                  </a:cubicBezTo>
                  <a:cubicBezTo>
                    <a:pt x="95" y="188"/>
                    <a:pt x="96" y="187"/>
                    <a:pt x="97" y="186"/>
                  </a:cubicBezTo>
                  <a:cubicBezTo>
                    <a:pt x="98" y="185"/>
                    <a:pt x="97" y="186"/>
                    <a:pt x="97" y="185"/>
                  </a:cubicBezTo>
                  <a:close/>
                  <a:moveTo>
                    <a:pt x="100" y="183"/>
                  </a:moveTo>
                  <a:cubicBezTo>
                    <a:pt x="100" y="182"/>
                    <a:pt x="98" y="184"/>
                    <a:pt x="98" y="185"/>
                  </a:cubicBezTo>
                  <a:cubicBezTo>
                    <a:pt x="99" y="184"/>
                    <a:pt x="99" y="184"/>
                    <a:pt x="100" y="183"/>
                  </a:cubicBezTo>
                  <a:close/>
                  <a:moveTo>
                    <a:pt x="102" y="199"/>
                  </a:moveTo>
                  <a:cubicBezTo>
                    <a:pt x="101" y="200"/>
                    <a:pt x="100" y="201"/>
                    <a:pt x="100" y="201"/>
                  </a:cubicBezTo>
                  <a:cubicBezTo>
                    <a:pt x="101" y="201"/>
                    <a:pt x="102" y="199"/>
                    <a:pt x="102" y="199"/>
                  </a:cubicBezTo>
                  <a:close/>
                  <a:moveTo>
                    <a:pt x="108" y="174"/>
                  </a:moveTo>
                  <a:cubicBezTo>
                    <a:pt x="107" y="175"/>
                    <a:pt x="106" y="176"/>
                    <a:pt x="105" y="177"/>
                  </a:cubicBezTo>
                  <a:cubicBezTo>
                    <a:pt x="105" y="179"/>
                    <a:pt x="107" y="176"/>
                    <a:pt x="108" y="174"/>
                  </a:cubicBezTo>
                  <a:close/>
                  <a:moveTo>
                    <a:pt x="110" y="172"/>
                  </a:moveTo>
                  <a:cubicBezTo>
                    <a:pt x="109" y="172"/>
                    <a:pt x="109" y="173"/>
                    <a:pt x="108" y="174"/>
                  </a:cubicBezTo>
                  <a:cubicBezTo>
                    <a:pt x="109" y="173"/>
                    <a:pt x="110" y="172"/>
                    <a:pt x="110" y="172"/>
                  </a:cubicBezTo>
                  <a:close/>
                  <a:moveTo>
                    <a:pt x="111" y="167"/>
                  </a:moveTo>
                  <a:cubicBezTo>
                    <a:pt x="111" y="166"/>
                    <a:pt x="109" y="168"/>
                    <a:pt x="109" y="169"/>
                  </a:cubicBezTo>
                  <a:cubicBezTo>
                    <a:pt x="110" y="169"/>
                    <a:pt x="110" y="167"/>
                    <a:pt x="111" y="167"/>
                  </a:cubicBezTo>
                  <a:close/>
                  <a:moveTo>
                    <a:pt x="112" y="170"/>
                  </a:move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0"/>
                    <a:pt x="113" y="170"/>
                  </a:cubicBezTo>
                  <a:cubicBezTo>
                    <a:pt x="113" y="169"/>
                    <a:pt x="113" y="169"/>
                    <a:pt x="112" y="170"/>
                  </a:cubicBezTo>
                  <a:close/>
                  <a:moveTo>
                    <a:pt x="114" y="167"/>
                  </a:moveTo>
                  <a:cubicBezTo>
                    <a:pt x="114" y="167"/>
                    <a:pt x="113" y="167"/>
                    <a:pt x="113" y="168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2" y="168"/>
                    <a:pt x="112" y="169"/>
                    <a:pt x="112" y="169"/>
                  </a:cubicBezTo>
                  <a:cubicBezTo>
                    <a:pt x="113" y="169"/>
                    <a:pt x="114" y="168"/>
                    <a:pt x="114" y="167"/>
                  </a:cubicBezTo>
                  <a:close/>
                  <a:moveTo>
                    <a:pt x="116" y="184"/>
                  </a:moveTo>
                  <a:cubicBezTo>
                    <a:pt x="115" y="185"/>
                    <a:pt x="115" y="186"/>
                    <a:pt x="114" y="187"/>
                  </a:cubicBezTo>
                  <a:cubicBezTo>
                    <a:pt x="113" y="187"/>
                    <a:pt x="116" y="186"/>
                    <a:pt x="116" y="184"/>
                  </a:cubicBezTo>
                  <a:close/>
                  <a:moveTo>
                    <a:pt x="126" y="152"/>
                  </a:moveTo>
                  <a:cubicBezTo>
                    <a:pt x="125" y="153"/>
                    <a:pt x="123" y="154"/>
                    <a:pt x="121" y="156"/>
                  </a:cubicBezTo>
                  <a:cubicBezTo>
                    <a:pt x="123" y="155"/>
                    <a:pt x="124" y="154"/>
                    <a:pt x="126" y="152"/>
                  </a:cubicBezTo>
                  <a:close/>
                  <a:moveTo>
                    <a:pt x="127" y="173"/>
                  </a:moveTo>
                  <a:cubicBezTo>
                    <a:pt x="126" y="174"/>
                    <a:pt x="124" y="176"/>
                    <a:pt x="124" y="177"/>
                  </a:cubicBezTo>
                  <a:cubicBezTo>
                    <a:pt x="125" y="176"/>
                    <a:pt x="126" y="175"/>
                    <a:pt x="127" y="173"/>
                  </a:cubicBezTo>
                  <a:close/>
                  <a:moveTo>
                    <a:pt x="132" y="151"/>
                  </a:moveTo>
                  <a:cubicBezTo>
                    <a:pt x="131" y="152"/>
                    <a:pt x="131" y="152"/>
                    <a:pt x="131" y="153"/>
                  </a:cubicBezTo>
                  <a:cubicBezTo>
                    <a:pt x="132" y="152"/>
                    <a:pt x="133" y="151"/>
                    <a:pt x="132" y="151"/>
                  </a:cubicBezTo>
                  <a:close/>
                  <a:moveTo>
                    <a:pt x="137" y="141"/>
                  </a:moveTo>
                  <a:cubicBezTo>
                    <a:pt x="136" y="142"/>
                    <a:pt x="135" y="142"/>
                    <a:pt x="135" y="143"/>
                  </a:cubicBezTo>
                  <a:cubicBezTo>
                    <a:pt x="136" y="142"/>
                    <a:pt x="137" y="142"/>
                    <a:pt x="138" y="142"/>
                  </a:cubicBezTo>
                  <a:cubicBezTo>
                    <a:pt x="138" y="140"/>
                    <a:pt x="138" y="141"/>
                    <a:pt x="137" y="141"/>
                  </a:cubicBezTo>
                  <a:close/>
                  <a:moveTo>
                    <a:pt x="158" y="123"/>
                  </a:moveTo>
                  <a:cubicBezTo>
                    <a:pt x="157" y="123"/>
                    <a:pt x="156" y="124"/>
                    <a:pt x="155" y="125"/>
                  </a:cubicBezTo>
                  <a:cubicBezTo>
                    <a:pt x="156" y="125"/>
                    <a:pt x="157" y="124"/>
                    <a:pt x="158" y="123"/>
                  </a:cubicBezTo>
                  <a:close/>
                  <a:moveTo>
                    <a:pt x="166" y="121"/>
                  </a:moveTo>
                  <a:cubicBezTo>
                    <a:pt x="165" y="122"/>
                    <a:pt x="164" y="123"/>
                    <a:pt x="163" y="124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4" y="123"/>
                    <a:pt x="166" y="122"/>
                    <a:pt x="166" y="121"/>
                  </a:cubicBezTo>
                  <a:close/>
                  <a:moveTo>
                    <a:pt x="234" y="56"/>
                  </a:moveTo>
                  <a:cubicBezTo>
                    <a:pt x="236" y="55"/>
                    <a:pt x="237" y="55"/>
                    <a:pt x="236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7" y="56"/>
                    <a:pt x="237" y="55"/>
                    <a:pt x="238" y="55"/>
                  </a:cubicBezTo>
                  <a:cubicBezTo>
                    <a:pt x="236" y="55"/>
                    <a:pt x="236" y="55"/>
                    <a:pt x="234" y="56"/>
                  </a:cubicBezTo>
                  <a:close/>
                  <a:moveTo>
                    <a:pt x="222" y="63"/>
                  </a:moveTo>
                  <a:cubicBezTo>
                    <a:pt x="222" y="63"/>
                    <a:pt x="220" y="64"/>
                    <a:pt x="219" y="64"/>
                  </a:cubicBezTo>
                  <a:cubicBezTo>
                    <a:pt x="219" y="65"/>
                    <a:pt x="221" y="64"/>
                    <a:pt x="222" y="63"/>
                  </a:cubicBezTo>
                  <a:close/>
                  <a:moveTo>
                    <a:pt x="214" y="58"/>
                  </a:moveTo>
                  <a:cubicBezTo>
                    <a:pt x="214" y="59"/>
                    <a:pt x="214" y="59"/>
                    <a:pt x="214" y="59"/>
                  </a:cubicBezTo>
                  <a:cubicBezTo>
                    <a:pt x="215" y="58"/>
                    <a:pt x="215" y="58"/>
                    <a:pt x="216" y="58"/>
                  </a:cubicBezTo>
                  <a:cubicBezTo>
                    <a:pt x="217" y="57"/>
                    <a:pt x="217" y="57"/>
                    <a:pt x="217" y="56"/>
                  </a:cubicBezTo>
                  <a:cubicBezTo>
                    <a:pt x="216" y="57"/>
                    <a:pt x="215" y="58"/>
                    <a:pt x="214" y="58"/>
                  </a:cubicBezTo>
                  <a:close/>
                  <a:moveTo>
                    <a:pt x="213" y="67"/>
                  </a:moveTo>
                  <a:cubicBezTo>
                    <a:pt x="214" y="67"/>
                    <a:pt x="215" y="66"/>
                    <a:pt x="216" y="65"/>
                  </a:cubicBezTo>
                  <a:cubicBezTo>
                    <a:pt x="215" y="66"/>
                    <a:pt x="213" y="67"/>
                    <a:pt x="212" y="67"/>
                  </a:cubicBezTo>
                  <a:cubicBezTo>
                    <a:pt x="211" y="69"/>
                    <a:pt x="214" y="67"/>
                    <a:pt x="213" y="67"/>
                  </a:cubicBezTo>
                  <a:close/>
                  <a:moveTo>
                    <a:pt x="213" y="59"/>
                  </a:moveTo>
                  <a:cubicBezTo>
                    <a:pt x="212" y="59"/>
                    <a:pt x="211" y="60"/>
                    <a:pt x="210" y="61"/>
                  </a:cubicBezTo>
                  <a:cubicBezTo>
                    <a:pt x="211" y="60"/>
                    <a:pt x="212" y="60"/>
                    <a:pt x="213" y="59"/>
                  </a:cubicBezTo>
                  <a:close/>
                  <a:moveTo>
                    <a:pt x="210" y="60"/>
                  </a:moveTo>
                  <a:cubicBezTo>
                    <a:pt x="211" y="59"/>
                    <a:pt x="210" y="59"/>
                    <a:pt x="211" y="59"/>
                  </a:cubicBezTo>
                  <a:cubicBezTo>
                    <a:pt x="212" y="58"/>
                    <a:pt x="211" y="59"/>
                    <a:pt x="212" y="59"/>
                  </a:cubicBezTo>
                  <a:cubicBezTo>
                    <a:pt x="214" y="58"/>
                    <a:pt x="213" y="57"/>
                    <a:pt x="214" y="56"/>
                  </a:cubicBezTo>
                  <a:cubicBezTo>
                    <a:pt x="213" y="57"/>
                    <a:pt x="211" y="58"/>
                    <a:pt x="210" y="59"/>
                  </a:cubicBezTo>
                  <a:cubicBezTo>
                    <a:pt x="210" y="59"/>
                    <a:pt x="209" y="60"/>
                    <a:pt x="210" y="60"/>
                  </a:cubicBezTo>
                  <a:close/>
                  <a:moveTo>
                    <a:pt x="208" y="66"/>
                  </a:moveTo>
                  <a:cubicBezTo>
                    <a:pt x="209" y="65"/>
                    <a:pt x="211" y="65"/>
                    <a:pt x="212" y="64"/>
                  </a:cubicBezTo>
                  <a:cubicBezTo>
                    <a:pt x="211" y="64"/>
                    <a:pt x="208" y="66"/>
                    <a:pt x="208" y="66"/>
                  </a:cubicBezTo>
                  <a:close/>
                  <a:moveTo>
                    <a:pt x="205" y="63"/>
                  </a:moveTo>
                  <a:cubicBezTo>
                    <a:pt x="206" y="63"/>
                    <a:pt x="207" y="62"/>
                    <a:pt x="208" y="62"/>
                  </a:cubicBezTo>
                  <a:cubicBezTo>
                    <a:pt x="208" y="62"/>
                    <a:pt x="207" y="62"/>
                    <a:pt x="207" y="62"/>
                  </a:cubicBezTo>
                  <a:cubicBezTo>
                    <a:pt x="207" y="62"/>
                    <a:pt x="206" y="63"/>
                    <a:pt x="205" y="63"/>
                  </a:cubicBezTo>
                  <a:close/>
                  <a:moveTo>
                    <a:pt x="202" y="74"/>
                  </a:moveTo>
                  <a:cubicBezTo>
                    <a:pt x="200" y="75"/>
                    <a:pt x="200" y="75"/>
                    <a:pt x="200" y="75"/>
                  </a:cubicBezTo>
                  <a:cubicBezTo>
                    <a:pt x="199" y="76"/>
                    <a:pt x="201" y="76"/>
                    <a:pt x="200" y="76"/>
                  </a:cubicBezTo>
                  <a:cubicBezTo>
                    <a:pt x="202" y="75"/>
                    <a:pt x="202" y="75"/>
                    <a:pt x="202" y="74"/>
                  </a:cubicBezTo>
                  <a:close/>
                  <a:moveTo>
                    <a:pt x="203" y="73"/>
                  </a:moveTo>
                  <a:cubicBezTo>
                    <a:pt x="204" y="72"/>
                    <a:pt x="203" y="73"/>
                    <a:pt x="202" y="73"/>
                  </a:cubicBezTo>
                  <a:cubicBezTo>
                    <a:pt x="202" y="74"/>
                    <a:pt x="201" y="74"/>
                    <a:pt x="199" y="75"/>
                  </a:cubicBezTo>
                  <a:cubicBezTo>
                    <a:pt x="201" y="75"/>
                    <a:pt x="202" y="73"/>
                    <a:pt x="203" y="73"/>
                  </a:cubicBezTo>
                  <a:close/>
                  <a:moveTo>
                    <a:pt x="205" y="63"/>
                  </a:moveTo>
                  <a:cubicBezTo>
                    <a:pt x="203" y="64"/>
                    <a:pt x="202" y="65"/>
                    <a:pt x="201" y="66"/>
                  </a:cubicBezTo>
                  <a:cubicBezTo>
                    <a:pt x="200" y="67"/>
                    <a:pt x="200" y="67"/>
                    <a:pt x="200" y="67"/>
                  </a:cubicBezTo>
                  <a:cubicBezTo>
                    <a:pt x="202" y="65"/>
                    <a:pt x="203" y="65"/>
                    <a:pt x="205" y="63"/>
                  </a:cubicBezTo>
                  <a:close/>
                  <a:moveTo>
                    <a:pt x="208" y="73"/>
                  </a:moveTo>
                  <a:cubicBezTo>
                    <a:pt x="208" y="72"/>
                    <a:pt x="208" y="72"/>
                    <a:pt x="208" y="72"/>
                  </a:cubicBezTo>
                  <a:cubicBezTo>
                    <a:pt x="208" y="72"/>
                    <a:pt x="207" y="72"/>
                    <a:pt x="207" y="73"/>
                  </a:cubicBezTo>
                  <a:cubicBezTo>
                    <a:pt x="206" y="74"/>
                    <a:pt x="206" y="74"/>
                    <a:pt x="205" y="75"/>
                  </a:cubicBezTo>
                  <a:cubicBezTo>
                    <a:pt x="206" y="75"/>
                    <a:pt x="206" y="74"/>
                    <a:pt x="207" y="74"/>
                  </a:cubicBezTo>
                  <a:cubicBezTo>
                    <a:pt x="208" y="73"/>
                    <a:pt x="206" y="73"/>
                    <a:pt x="208" y="73"/>
                  </a:cubicBezTo>
                  <a:cubicBezTo>
                    <a:pt x="208" y="73"/>
                    <a:pt x="208" y="73"/>
                    <a:pt x="208" y="73"/>
                  </a:cubicBezTo>
                  <a:close/>
                  <a:moveTo>
                    <a:pt x="212" y="69"/>
                  </a:moveTo>
                  <a:cubicBezTo>
                    <a:pt x="212" y="69"/>
                    <a:pt x="212" y="70"/>
                    <a:pt x="213" y="69"/>
                  </a:cubicBezTo>
                  <a:cubicBezTo>
                    <a:pt x="214" y="68"/>
                    <a:pt x="214" y="68"/>
                    <a:pt x="216" y="67"/>
                  </a:cubicBezTo>
                  <a:cubicBezTo>
                    <a:pt x="217" y="66"/>
                    <a:pt x="218" y="65"/>
                    <a:pt x="218" y="65"/>
                  </a:cubicBezTo>
                  <a:cubicBezTo>
                    <a:pt x="217" y="65"/>
                    <a:pt x="215" y="66"/>
                    <a:pt x="216" y="66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4" y="67"/>
                    <a:pt x="215" y="67"/>
                    <a:pt x="214" y="67"/>
                  </a:cubicBezTo>
                  <a:cubicBezTo>
                    <a:pt x="213" y="68"/>
                    <a:pt x="213" y="68"/>
                    <a:pt x="213" y="69"/>
                  </a:cubicBezTo>
                  <a:cubicBezTo>
                    <a:pt x="212" y="69"/>
                    <a:pt x="212" y="69"/>
                    <a:pt x="212" y="68"/>
                  </a:cubicBezTo>
                  <a:cubicBezTo>
                    <a:pt x="210" y="69"/>
                    <a:pt x="208" y="71"/>
                    <a:pt x="205" y="72"/>
                  </a:cubicBezTo>
                  <a:cubicBezTo>
                    <a:pt x="206" y="73"/>
                    <a:pt x="210" y="71"/>
                    <a:pt x="212" y="69"/>
                  </a:cubicBezTo>
                  <a:close/>
                  <a:moveTo>
                    <a:pt x="222" y="76"/>
                  </a:moveTo>
                  <a:cubicBezTo>
                    <a:pt x="218" y="78"/>
                    <a:pt x="214" y="81"/>
                    <a:pt x="210" y="83"/>
                  </a:cubicBezTo>
                  <a:cubicBezTo>
                    <a:pt x="211" y="83"/>
                    <a:pt x="211" y="83"/>
                    <a:pt x="212" y="82"/>
                  </a:cubicBezTo>
                  <a:cubicBezTo>
                    <a:pt x="212" y="82"/>
                    <a:pt x="211" y="83"/>
                    <a:pt x="212" y="84"/>
                  </a:cubicBezTo>
                  <a:cubicBezTo>
                    <a:pt x="212" y="84"/>
                    <a:pt x="213" y="83"/>
                    <a:pt x="213" y="83"/>
                  </a:cubicBezTo>
                  <a:cubicBezTo>
                    <a:pt x="214" y="82"/>
                    <a:pt x="213" y="83"/>
                    <a:pt x="213" y="82"/>
                  </a:cubicBezTo>
                  <a:cubicBezTo>
                    <a:pt x="215" y="81"/>
                    <a:pt x="214" y="82"/>
                    <a:pt x="215" y="82"/>
                  </a:cubicBezTo>
                  <a:cubicBezTo>
                    <a:pt x="215" y="81"/>
                    <a:pt x="216" y="81"/>
                    <a:pt x="216" y="80"/>
                  </a:cubicBezTo>
                  <a:cubicBezTo>
                    <a:pt x="215" y="80"/>
                    <a:pt x="215" y="81"/>
                    <a:pt x="214" y="81"/>
                  </a:cubicBezTo>
                  <a:cubicBezTo>
                    <a:pt x="215" y="80"/>
                    <a:pt x="216" y="80"/>
                    <a:pt x="217" y="79"/>
                  </a:cubicBezTo>
                  <a:cubicBezTo>
                    <a:pt x="219" y="78"/>
                    <a:pt x="218" y="79"/>
                    <a:pt x="220" y="78"/>
                  </a:cubicBezTo>
                  <a:cubicBezTo>
                    <a:pt x="220" y="78"/>
                    <a:pt x="219" y="78"/>
                    <a:pt x="219" y="78"/>
                  </a:cubicBezTo>
                  <a:cubicBezTo>
                    <a:pt x="219" y="77"/>
                    <a:pt x="221" y="78"/>
                    <a:pt x="222" y="76"/>
                  </a:cubicBezTo>
                  <a:close/>
                  <a:moveTo>
                    <a:pt x="225" y="75"/>
                  </a:moveTo>
                  <a:cubicBezTo>
                    <a:pt x="224" y="75"/>
                    <a:pt x="222" y="77"/>
                    <a:pt x="224" y="76"/>
                  </a:cubicBezTo>
                  <a:cubicBezTo>
                    <a:pt x="223" y="76"/>
                    <a:pt x="225" y="75"/>
                    <a:pt x="225" y="75"/>
                  </a:cubicBezTo>
                  <a:close/>
                  <a:moveTo>
                    <a:pt x="228" y="73"/>
                  </a:moveTo>
                  <a:cubicBezTo>
                    <a:pt x="227" y="73"/>
                    <a:pt x="226" y="74"/>
                    <a:pt x="225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7" y="74"/>
                    <a:pt x="229" y="73"/>
                    <a:pt x="228" y="73"/>
                  </a:cubicBezTo>
                  <a:close/>
                  <a:moveTo>
                    <a:pt x="232" y="57"/>
                  </a:moveTo>
                  <a:cubicBezTo>
                    <a:pt x="229" y="58"/>
                    <a:pt x="226" y="61"/>
                    <a:pt x="223" y="61"/>
                  </a:cubicBezTo>
                  <a:cubicBezTo>
                    <a:pt x="224" y="62"/>
                    <a:pt x="223" y="62"/>
                    <a:pt x="222" y="63"/>
                  </a:cubicBezTo>
                  <a:cubicBezTo>
                    <a:pt x="224" y="63"/>
                    <a:pt x="225" y="61"/>
                    <a:pt x="225" y="62"/>
                  </a:cubicBezTo>
                  <a:cubicBezTo>
                    <a:pt x="226" y="61"/>
                    <a:pt x="225" y="62"/>
                    <a:pt x="225" y="62"/>
                  </a:cubicBezTo>
                  <a:cubicBezTo>
                    <a:pt x="227" y="60"/>
                    <a:pt x="230" y="58"/>
                    <a:pt x="232" y="57"/>
                  </a:cubicBezTo>
                  <a:close/>
                  <a:moveTo>
                    <a:pt x="238" y="58"/>
                  </a:moveTo>
                  <a:cubicBezTo>
                    <a:pt x="238" y="57"/>
                    <a:pt x="235" y="59"/>
                    <a:pt x="234" y="60"/>
                  </a:cubicBezTo>
                  <a:cubicBezTo>
                    <a:pt x="234" y="60"/>
                    <a:pt x="237" y="59"/>
                    <a:pt x="238" y="58"/>
                  </a:cubicBezTo>
                  <a:close/>
                  <a:moveTo>
                    <a:pt x="240" y="55"/>
                  </a:moveTo>
                  <a:cubicBezTo>
                    <a:pt x="238" y="56"/>
                    <a:pt x="236" y="57"/>
                    <a:pt x="235" y="57"/>
                  </a:cubicBezTo>
                  <a:cubicBezTo>
                    <a:pt x="235" y="58"/>
                    <a:pt x="234" y="58"/>
                    <a:pt x="234" y="58"/>
                  </a:cubicBezTo>
                  <a:cubicBezTo>
                    <a:pt x="235" y="58"/>
                    <a:pt x="238" y="57"/>
                    <a:pt x="240" y="55"/>
                  </a:cubicBezTo>
                  <a:close/>
                  <a:moveTo>
                    <a:pt x="244" y="64"/>
                  </a:moveTo>
                  <a:cubicBezTo>
                    <a:pt x="243" y="64"/>
                    <a:pt x="242" y="65"/>
                    <a:pt x="241" y="65"/>
                  </a:cubicBezTo>
                  <a:cubicBezTo>
                    <a:pt x="243" y="65"/>
                    <a:pt x="243" y="65"/>
                    <a:pt x="242" y="66"/>
                  </a:cubicBezTo>
                  <a:cubicBezTo>
                    <a:pt x="244" y="66"/>
                    <a:pt x="244" y="65"/>
                    <a:pt x="244" y="64"/>
                  </a:cubicBezTo>
                  <a:close/>
                  <a:moveTo>
                    <a:pt x="245" y="51"/>
                  </a:moveTo>
                  <a:cubicBezTo>
                    <a:pt x="243" y="51"/>
                    <a:pt x="242" y="53"/>
                    <a:pt x="240" y="53"/>
                  </a:cubicBezTo>
                  <a:cubicBezTo>
                    <a:pt x="240" y="55"/>
                    <a:pt x="243" y="52"/>
                    <a:pt x="245" y="51"/>
                  </a:cubicBezTo>
                  <a:close/>
                  <a:moveTo>
                    <a:pt x="252" y="40"/>
                  </a:moveTo>
                  <a:cubicBezTo>
                    <a:pt x="253" y="40"/>
                    <a:pt x="255" y="39"/>
                    <a:pt x="256" y="38"/>
                  </a:cubicBezTo>
                  <a:cubicBezTo>
                    <a:pt x="255" y="38"/>
                    <a:pt x="255" y="38"/>
                    <a:pt x="254" y="38"/>
                  </a:cubicBezTo>
                  <a:cubicBezTo>
                    <a:pt x="253" y="38"/>
                    <a:pt x="254" y="37"/>
                    <a:pt x="255" y="37"/>
                  </a:cubicBezTo>
                  <a:cubicBezTo>
                    <a:pt x="251" y="38"/>
                    <a:pt x="254" y="39"/>
                    <a:pt x="252" y="40"/>
                  </a:cubicBezTo>
                  <a:close/>
                  <a:moveTo>
                    <a:pt x="248" y="41"/>
                  </a:moveTo>
                  <a:cubicBezTo>
                    <a:pt x="248" y="42"/>
                    <a:pt x="250" y="41"/>
                    <a:pt x="250" y="40"/>
                  </a:cubicBezTo>
                  <a:cubicBezTo>
                    <a:pt x="249" y="40"/>
                    <a:pt x="249" y="41"/>
                    <a:pt x="248" y="41"/>
                  </a:cubicBezTo>
                  <a:close/>
                  <a:moveTo>
                    <a:pt x="248" y="42"/>
                  </a:moveTo>
                  <a:cubicBezTo>
                    <a:pt x="249" y="41"/>
                    <a:pt x="250" y="41"/>
                    <a:pt x="251" y="40"/>
                  </a:cubicBezTo>
                  <a:cubicBezTo>
                    <a:pt x="250" y="40"/>
                    <a:pt x="249" y="41"/>
                    <a:pt x="248" y="42"/>
                  </a:cubicBezTo>
                  <a:close/>
                  <a:moveTo>
                    <a:pt x="254" y="47"/>
                  </a:moveTo>
                  <a:cubicBezTo>
                    <a:pt x="253" y="47"/>
                    <a:pt x="250" y="49"/>
                    <a:pt x="248" y="49"/>
                  </a:cubicBezTo>
                  <a:cubicBezTo>
                    <a:pt x="248" y="51"/>
                    <a:pt x="252" y="48"/>
                    <a:pt x="254" y="47"/>
                  </a:cubicBezTo>
                  <a:close/>
                  <a:moveTo>
                    <a:pt x="254" y="48"/>
                  </a:moveTo>
                  <a:cubicBezTo>
                    <a:pt x="253" y="48"/>
                    <a:pt x="252" y="49"/>
                    <a:pt x="252" y="50"/>
                  </a:cubicBezTo>
                  <a:cubicBezTo>
                    <a:pt x="253" y="49"/>
                    <a:pt x="254" y="49"/>
                    <a:pt x="254" y="48"/>
                  </a:cubicBezTo>
                  <a:close/>
                  <a:moveTo>
                    <a:pt x="256" y="39"/>
                  </a:moveTo>
                  <a:cubicBezTo>
                    <a:pt x="257" y="39"/>
                    <a:pt x="255" y="40"/>
                    <a:pt x="256" y="39"/>
                  </a:cubicBezTo>
                  <a:cubicBezTo>
                    <a:pt x="254" y="40"/>
                    <a:pt x="255" y="40"/>
                    <a:pt x="254" y="41"/>
                  </a:cubicBezTo>
                  <a:cubicBezTo>
                    <a:pt x="255" y="41"/>
                    <a:pt x="256" y="40"/>
                    <a:pt x="256" y="39"/>
                  </a:cubicBezTo>
                  <a:close/>
                  <a:moveTo>
                    <a:pt x="267" y="43"/>
                  </a:moveTo>
                  <a:cubicBezTo>
                    <a:pt x="267" y="42"/>
                    <a:pt x="266" y="43"/>
                    <a:pt x="268" y="41"/>
                  </a:cubicBezTo>
                  <a:cubicBezTo>
                    <a:pt x="266" y="42"/>
                    <a:pt x="266" y="43"/>
                    <a:pt x="264" y="43"/>
                  </a:cubicBezTo>
                  <a:cubicBezTo>
                    <a:pt x="263" y="45"/>
                    <a:pt x="266" y="43"/>
                    <a:pt x="267" y="43"/>
                  </a:cubicBezTo>
                  <a:close/>
                  <a:moveTo>
                    <a:pt x="260" y="36"/>
                  </a:moveTo>
                  <a:cubicBezTo>
                    <a:pt x="259" y="36"/>
                    <a:pt x="258" y="37"/>
                    <a:pt x="258" y="38"/>
                  </a:cubicBezTo>
                  <a:cubicBezTo>
                    <a:pt x="258" y="38"/>
                    <a:pt x="259" y="37"/>
                    <a:pt x="260" y="36"/>
                  </a:cubicBezTo>
                  <a:close/>
                  <a:moveTo>
                    <a:pt x="264" y="54"/>
                  </a:moveTo>
                  <a:cubicBezTo>
                    <a:pt x="264" y="55"/>
                    <a:pt x="263" y="55"/>
                    <a:pt x="262" y="55"/>
                  </a:cubicBezTo>
                  <a:cubicBezTo>
                    <a:pt x="263" y="56"/>
                    <a:pt x="263" y="56"/>
                    <a:pt x="261" y="57"/>
                  </a:cubicBezTo>
                  <a:cubicBezTo>
                    <a:pt x="263" y="57"/>
                    <a:pt x="266" y="54"/>
                    <a:pt x="264" y="54"/>
                  </a:cubicBezTo>
                  <a:close/>
                  <a:moveTo>
                    <a:pt x="266" y="45"/>
                  </a:moveTo>
                  <a:cubicBezTo>
                    <a:pt x="265" y="45"/>
                    <a:pt x="264" y="46"/>
                    <a:pt x="264" y="46"/>
                  </a:cubicBezTo>
                  <a:cubicBezTo>
                    <a:pt x="264" y="46"/>
                    <a:pt x="265" y="46"/>
                    <a:pt x="266" y="45"/>
                  </a:cubicBezTo>
                  <a:close/>
                  <a:moveTo>
                    <a:pt x="269" y="42"/>
                  </a:moveTo>
                  <a:cubicBezTo>
                    <a:pt x="267" y="43"/>
                    <a:pt x="265" y="44"/>
                    <a:pt x="263" y="44"/>
                  </a:cubicBezTo>
                  <a:cubicBezTo>
                    <a:pt x="262" y="45"/>
                    <a:pt x="263" y="45"/>
                    <a:pt x="262" y="45"/>
                  </a:cubicBezTo>
                  <a:cubicBezTo>
                    <a:pt x="264" y="45"/>
                    <a:pt x="268" y="44"/>
                    <a:pt x="269" y="42"/>
                  </a:cubicBezTo>
                  <a:close/>
                  <a:moveTo>
                    <a:pt x="275" y="39"/>
                  </a:moveTo>
                  <a:cubicBezTo>
                    <a:pt x="273" y="39"/>
                    <a:pt x="272" y="40"/>
                    <a:pt x="272" y="41"/>
                  </a:cubicBezTo>
                  <a:cubicBezTo>
                    <a:pt x="273" y="41"/>
                    <a:pt x="274" y="40"/>
                    <a:pt x="275" y="39"/>
                  </a:cubicBezTo>
                  <a:close/>
                  <a:moveTo>
                    <a:pt x="287" y="37"/>
                  </a:moveTo>
                  <a:cubicBezTo>
                    <a:pt x="286" y="37"/>
                    <a:pt x="285" y="37"/>
                    <a:pt x="285" y="37"/>
                  </a:cubicBezTo>
                  <a:cubicBezTo>
                    <a:pt x="284" y="38"/>
                    <a:pt x="286" y="37"/>
                    <a:pt x="287" y="37"/>
                  </a:cubicBezTo>
                  <a:close/>
                  <a:moveTo>
                    <a:pt x="292" y="32"/>
                  </a:moveTo>
                  <a:cubicBezTo>
                    <a:pt x="291" y="32"/>
                    <a:pt x="291" y="32"/>
                    <a:pt x="291" y="32"/>
                  </a:cubicBezTo>
                  <a:cubicBezTo>
                    <a:pt x="291" y="33"/>
                    <a:pt x="288" y="33"/>
                    <a:pt x="287" y="34"/>
                  </a:cubicBezTo>
                  <a:cubicBezTo>
                    <a:pt x="287" y="34"/>
                    <a:pt x="284" y="35"/>
                    <a:pt x="282" y="36"/>
                  </a:cubicBezTo>
                  <a:cubicBezTo>
                    <a:pt x="285" y="35"/>
                    <a:pt x="283" y="36"/>
                    <a:pt x="285" y="36"/>
                  </a:cubicBezTo>
                  <a:cubicBezTo>
                    <a:pt x="287" y="35"/>
                    <a:pt x="287" y="35"/>
                    <a:pt x="287" y="35"/>
                  </a:cubicBezTo>
                  <a:cubicBezTo>
                    <a:pt x="287" y="35"/>
                    <a:pt x="286" y="35"/>
                    <a:pt x="287" y="35"/>
                  </a:cubicBezTo>
                  <a:cubicBezTo>
                    <a:pt x="288" y="34"/>
                    <a:pt x="289" y="34"/>
                    <a:pt x="291" y="34"/>
                  </a:cubicBezTo>
                  <a:cubicBezTo>
                    <a:pt x="290" y="33"/>
                    <a:pt x="291" y="33"/>
                    <a:pt x="292" y="32"/>
                  </a:cubicBezTo>
                  <a:close/>
                  <a:moveTo>
                    <a:pt x="294" y="32"/>
                  </a:moveTo>
                  <a:cubicBezTo>
                    <a:pt x="293" y="34"/>
                    <a:pt x="293" y="33"/>
                    <a:pt x="291" y="33"/>
                  </a:cubicBezTo>
                  <a:cubicBezTo>
                    <a:pt x="291" y="34"/>
                    <a:pt x="291" y="34"/>
                    <a:pt x="291" y="34"/>
                  </a:cubicBezTo>
                  <a:cubicBezTo>
                    <a:pt x="292" y="34"/>
                    <a:pt x="296" y="32"/>
                    <a:pt x="294" y="32"/>
                  </a:cubicBezTo>
                  <a:close/>
                  <a:moveTo>
                    <a:pt x="297" y="30"/>
                  </a:moveTo>
                  <a:cubicBezTo>
                    <a:pt x="297" y="31"/>
                    <a:pt x="296" y="31"/>
                    <a:pt x="295" y="32"/>
                  </a:cubicBezTo>
                  <a:cubicBezTo>
                    <a:pt x="296" y="32"/>
                    <a:pt x="296" y="32"/>
                    <a:pt x="297" y="32"/>
                  </a:cubicBezTo>
                  <a:cubicBezTo>
                    <a:pt x="298" y="31"/>
                    <a:pt x="299" y="30"/>
                    <a:pt x="297" y="30"/>
                  </a:cubicBezTo>
                  <a:close/>
                  <a:moveTo>
                    <a:pt x="306" y="30"/>
                  </a:moveTo>
                  <a:cubicBezTo>
                    <a:pt x="305" y="30"/>
                    <a:pt x="304" y="31"/>
                    <a:pt x="303" y="31"/>
                  </a:cubicBezTo>
                  <a:cubicBezTo>
                    <a:pt x="304" y="31"/>
                    <a:pt x="305" y="31"/>
                    <a:pt x="306" y="30"/>
                  </a:cubicBezTo>
                  <a:close/>
                  <a:moveTo>
                    <a:pt x="324" y="12"/>
                  </a:moveTo>
                  <a:cubicBezTo>
                    <a:pt x="326" y="12"/>
                    <a:pt x="327" y="12"/>
                    <a:pt x="329" y="11"/>
                  </a:cubicBezTo>
                  <a:cubicBezTo>
                    <a:pt x="327" y="11"/>
                    <a:pt x="326" y="12"/>
                    <a:pt x="324" y="12"/>
                  </a:cubicBezTo>
                  <a:close/>
                  <a:moveTo>
                    <a:pt x="318" y="16"/>
                  </a:moveTo>
                  <a:cubicBezTo>
                    <a:pt x="319" y="16"/>
                    <a:pt x="320" y="15"/>
                    <a:pt x="321" y="15"/>
                  </a:cubicBezTo>
                  <a:cubicBezTo>
                    <a:pt x="320" y="15"/>
                    <a:pt x="319" y="15"/>
                    <a:pt x="318" y="16"/>
                  </a:cubicBezTo>
                  <a:close/>
                  <a:moveTo>
                    <a:pt x="323" y="23"/>
                  </a:moveTo>
                  <a:cubicBezTo>
                    <a:pt x="321" y="24"/>
                    <a:pt x="322" y="25"/>
                    <a:pt x="320" y="25"/>
                  </a:cubicBezTo>
                  <a:cubicBezTo>
                    <a:pt x="320" y="26"/>
                    <a:pt x="325" y="24"/>
                    <a:pt x="323" y="23"/>
                  </a:cubicBezTo>
                  <a:close/>
                  <a:moveTo>
                    <a:pt x="332" y="11"/>
                  </a:moveTo>
                  <a:cubicBezTo>
                    <a:pt x="331" y="11"/>
                    <a:pt x="331" y="11"/>
                    <a:pt x="331" y="12"/>
                  </a:cubicBezTo>
                  <a:cubicBezTo>
                    <a:pt x="329" y="12"/>
                    <a:pt x="333" y="10"/>
                    <a:pt x="331" y="10"/>
                  </a:cubicBezTo>
                  <a:cubicBezTo>
                    <a:pt x="330" y="11"/>
                    <a:pt x="329" y="11"/>
                    <a:pt x="330" y="12"/>
                  </a:cubicBezTo>
                  <a:cubicBezTo>
                    <a:pt x="329" y="12"/>
                    <a:pt x="328" y="11"/>
                    <a:pt x="327" y="12"/>
                  </a:cubicBezTo>
                  <a:cubicBezTo>
                    <a:pt x="326" y="12"/>
                    <a:pt x="322" y="13"/>
                    <a:pt x="322" y="14"/>
                  </a:cubicBezTo>
                  <a:cubicBezTo>
                    <a:pt x="322" y="14"/>
                    <a:pt x="325" y="13"/>
                    <a:pt x="326" y="13"/>
                  </a:cubicBezTo>
                  <a:cubicBezTo>
                    <a:pt x="325" y="15"/>
                    <a:pt x="332" y="11"/>
                    <a:pt x="334" y="11"/>
                  </a:cubicBezTo>
                  <a:cubicBezTo>
                    <a:pt x="334" y="11"/>
                    <a:pt x="332" y="11"/>
                    <a:pt x="332" y="11"/>
                  </a:cubicBezTo>
                  <a:close/>
                  <a:moveTo>
                    <a:pt x="335" y="9"/>
                  </a:moveTo>
                  <a:cubicBezTo>
                    <a:pt x="334" y="10"/>
                    <a:pt x="332" y="10"/>
                    <a:pt x="333" y="10"/>
                  </a:cubicBezTo>
                  <a:cubicBezTo>
                    <a:pt x="334" y="10"/>
                    <a:pt x="334" y="9"/>
                    <a:pt x="336" y="9"/>
                  </a:cubicBezTo>
                  <a:cubicBezTo>
                    <a:pt x="336" y="9"/>
                    <a:pt x="336" y="9"/>
                    <a:pt x="335" y="9"/>
                  </a:cubicBezTo>
                  <a:close/>
                  <a:moveTo>
                    <a:pt x="337" y="8"/>
                  </a:moveTo>
                  <a:cubicBezTo>
                    <a:pt x="337" y="8"/>
                    <a:pt x="338" y="8"/>
                    <a:pt x="338" y="8"/>
                  </a:cubicBezTo>
                  <a:cubicBezTo>
                    <a:pt x="339" y="7"/>
                    <a:pt x="339" y="8"/>
                    <a:pt x="339" y="8"/>
                  </a:cubicBezTo>
                  <a:cubicBezTo>
                    <a:pt x="340" y="7"/>
                    <a:pt x="340" y="7"/>
                    <a:pt x="339" y="7"/>
                  </a:cubicBezTo>
                  <a:lnTo>
                    <a:pt x="337" y="8"/>
                  </a:lnTo>
                  <a:close/>
                  <a:moveTo>
                    <a:pt x="344" y="9"/>
                  </a:moveTo>
                  <a:cubicBezTo>
                    <a:pt x="343" y="8"/>
                    <a:pt x="342" y="9"/>
                    <a:pt x="342" y="9"/>
                  </a:cubicBezTo>
                  <a:cubicBezTo>
                    <a:pt x="341" y="10"/>
                    <a:pt x="343" y="9"/>
                    <a:pt x="344" y="9"/>
                  </a:cubicBezTo>
                  <a:close/>
                  <a:moveTo>
                    <a:pt x="356" y="6"/>
                  </a:moveTo>
                  <a:cubicBezTo>
                    <a:pt x="356" y="6"/>
                    <a:pt x="356" y="6"/>
                    <a:pt x="356" y="6"/>
                  </a:cubicBezTo>
                  <a:cubicBezTo>
                    <a:pt x="355" y="6"/>
                    <a:pt x="354" y="7"/>
                    <a:pt x="354" y="6"/>
                  </a:cubicBezTo>
                  <a:cubicBezTo>
                    <a:pt x="353" y="7"/>
                    <a:pt x="353" y="7"/>
                    <a:pt x="352" y="7"/>
                  </a:cubicBezTo>
                  <a:cubicBezTo>
                    <a:pt x="353" y="7"/>
                    <a:pt x="355" y="7"/>
                    <a:pt x="357" y="7"/>
                  </a:cubicBezTo>
                  <a:cubicBezTo>
                    <a:pt x="358" y="6"/>
                    <a:pt x="358" y="5"/>
                    <a:pt x="356" y="6"/>
                  </a:cubicBezTo>
                  <a:close/>
                  <a:moveTo>
                    <a:pt x="366" y="5"/>
                  </a:moveTo>
                  <a:cubicBezTo>
                    <a:pt x="365" y="5"/>
                    <a:pt x="364" y="5"/>
                    <a:pt x="363" y="6"/>
                  </a:cubicBezTo>
                  <a:cubicBezTo>
                    <a:pt x="363" y="6"/>
                    <a:pt x="363" y="6"/>
                    <a:pt x="363" y="6"/>
                  </a:cubicBezTo>
                  <a:cubicBezTo>
                    <a:pt x="364" y="6"/>
                    <a:pt x="365" y="6"/>
                    <a:pt x="366" y="5"/>
                  </a:cubicBezTo>
                  <a:close/>
                  <a:moveTo>
                    <a:pt x="375" y="3"/>
                  </a:moveTo>
                  <a:cubicBezTo>
                    <a:pt x="376" y="3"/>
                    <a:pt x="377" y="3"/>
                    <a:pt x="378" y="3"/>
                  </a:cubicBezTo>
                  <a:cubicBezTo>
                    <a:pt x="378" y="2"/>
                    <a:pt x="375" y="3"/>
                    <a:pt x="373" y="3"/>
                  </a:cubicBezTo>
                  <a:cubicBezTo>
                    <a:pt x="373" y="4"/>
                    <a:pt x="374" y="4"/>
                    <a:pt x="375" y="4"/>
                  </a:cubicBezTo>
                  <a:cubicBezTo>
                    <a:pt x="375" y="4"/>
                    <a:pt x="376" y="4"/>
                    <a:pt x="377" y="3"/>
                  </a:cubicBezTo>
                  <a:cubicBezTo>
                    <a:pt x="376" y="3"/>
                    <a:pt x="376" y="3"/>
                    <a:pt x="375" y="3"/>
                  </a:cubicBezTo>
                  <a:close/>
                  <a:moveTo>
                    <a:pt x="379" y="3"/>
                  </a:moveTo>
                  <a:cubicBezTo>
                    <a:pt x="381" y="3"/>
                    <a:pt x="383" y="2"/>
                    <a:pt x="385" y="2"/>
                  </a:cubicBezTo>
                  <a:cubicBezTo>
                    <a:pt x="385" y="2"/>
                    <a:pt x="384" y="2"/>
                    <a:pt x="384" y="2"/>
                  </a:cubicBezTo>
                  <a:cubicBezTo>
                    <a:pt x="383" y="2"/>
                    <a:pt x="383" y="2"/>
                    <a:pt x="383" y="2"/>
                  </a:cubicBezTo>
                  <a:cubicBezTo>
                    <a:pt x="382" y="2"/>
                    <a:pt x="381" y="2"/>
                    <a:pt x="379" y="3"/>
                  </a:cubicBezTo>
                  <a:close/>
                  <a:moveTo>
                    <a:pt x="381" y="3"/>
                  </a:moveTo>
                  <a:cubicBezTo>
                    <a:pt x="379" y="3"/>
                    <a:pt x="381" y="4"/>
                    <a:pt x="380" y="4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2" y="4"/>
                    <a:pt x="382" y="3"/>
                    <a:pt x="381" y="3"/>
                  </a:cubicBezTo>
                  <a:close/>
                  <a:moveTo>
                    <a:pt x="388" y="3"/>
                  </a:moveTo>
                  <a:cubicBezTo>
                    <a:pt x="388" y="3"/>
                    <a:pt x="387" y="3"/>
                    <a:pt x="388" y="2"/>
                  </a:cubicBezTo>
                  <a:cubicBezTo>
                    <a:pt x="386" y="2"/>
                    <a:pt x="385" y="3"/>
                    <a:pt x="384" y="2"/>
                  </a:cubicBezTo>
                  <a:cubicBezTo>
                    <a:pt x="383" y="3"/>
                    <a:pt x="383" y="3"/>
                    <a:pt x="382" y="3"/>
                  </a:cubicBezTo>
                  <a:cubicBezTo>
                    <a:pt x="384" y="4"/>
                    <a:pt x="386" y="4"/>
                    <a:pt x="388" y="3"/>
                  </a:cubicBezTo>
                  <a:close/>
                  <a:moveTo>
                    <a:pt x="392" y="1"/>
                  </a:moveTo>
                  <a:cubicBezTo>
                    <a:pt x="391" y="1"/>
                    <a:pt x="392" y="1"/>
                    <a:pt x="391" y="1"/>
                  </a:cubicBezTo>
                  <a:cubicBezTo>
                    <a:pt x="391" y="1"/>
                    <a:pt x="391" y="1"/>
                    <a:pt x="390" y="1"/>
                  </a:cubicBezTo>
                  <a:cubicBezTo>
                    <a:pt x="390" y="2"/>
                    <a:pt x="390" y="1"/>
                    <a:pt x="388" y="2"/>
                  </a:cubicBezTo>
                  <a:cubicBezTo>
                    <a:pt x="389" y="2"/>
                    <a:pt x="389" y="2"/>
                    <a:pt x="389" y="2"/>
                  </a:cubicBezTo>
                  <a:cubicBezTo>
                    <a:pt x="390" y="2"/>
                    <a:pt x="390" y="2"/>
                    <a:pt x="390" y="2"/>
                  </a:cubicBezTo>
                  <a:cubicBezTo>
                    <a:pt x="390" y="2"/>
                    <a:pt x="391" y="2"/>
                    <a:pt x="391" y="2"/>
                  </a:cubicBezTo>
                  <a:cubicBezTo>
                    <a:pt x="392" y="2"/>
                    <a:pt x="393" y="1"/>
                    <a:pt x="392" y="1"/>
                  </a:cubicBezTo>
                  <a:close/>
                  <a:moveTo>
                    <a:pt x="399" y="2"/>
                  </a:moveTo>
                  <a:cubicBezTo>
                    <a:pt x="397" y="2"/>
                    <a:pt x="396" y="2"/>
                    <a:pt x="395" y="2"/>
                  </a:cubicBezTo>
                  <a:cubicBezTo>
                    <a:pt x="395" y="3"/>
                    <a:pt x="397" y="3"/>
                    <a:pt x="399" y="2"/>
                  </a:cubicBezTo>
                  <a:close/>
                  <a:moveTo>
                    <a:pt x="406" y="1"/>
                  </a:moveTo>
                  <a:cubicBezTo>
                    <a:pt x="405" y="1"/>
                    <a:pt x="404" y="1"/>
                    <a:pt x="403" y="1"/>
                  </a:cubicBezTo>
                  <a:cubicBezTo>
                    <a:pt x="403" y="1"/>
                    <a:pt x="403" y="1"/>
                    <a:pt x="403" y="1"/>
                  </a:cubicBezTo>
                  <a:cubicBezTo>
                    <a:pt x="404" y="1"/>
                    <a:pt x="403" y="1"/>
                    <a:pt x="403" y="1"/>
                  </a:cubicBezTo>
                  <a:cubicBezTo>
                    <a:pt x="404" y="1"/>
                    <a:pt x="405" y="1"/>
                    <a:pt x="406" y="1"/>
                  </a:cubicBezTo>
                  <a:close/>
                  <a:moveTo>
                    <a:pt x="411" y="2"/>
                  </a:moveTo>
                  <a:cubicBezTo>
                    <a:pt x="411" y="1"/>
                    <a:pt x="408" y="1"/>
                    <a:pt x="407" y="1"/>
                  </a:cubicBezTo>
                  <a:cubicBezTo>
                    <a:pt x="408" y="2"/>
                    <a:pt x="410" y="1"/>
                    <a:pt x="411" y="2"/>
                  </a:cubicBezTo>
                  <a:close/>
                  <a:moveTo>
                    <a:pt x="411" y="2"/>
                  </a:moveTo>
                  <a:cubicBezTo>
                    <a:pt x="411" y="2"/>
                    <a:pt x="410" y="2"/>
                    <a:pt x="410" y="2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11" y="2"/>
                    <a:pt x="411" y="2"/>
                    <a:pt x="412" y="2"/>
                  </a:cubicBezTo>
                  <a:cubicBezTo>
                    <a:pt x="412" y="2"/>
                    <a:pt x="412" y="2"/>
                    <a:pt x="411" y="2"/>
                  </a:cubicBezTo>
                  <a:close/>
                  <a:moveTo>
                    <a:pt x="418" y="2"/>
                  </a:moveTo>
                  <a:cubicBezTo>
                    <a:pt x="416" y="2"/>
                    <a:pt x="414" y="2"/>
                    <a:pt x="412" y="2"/>
                  </a:cubicBezTo>
                  <a:cubicBezTo>
                    <a:pt x="414" y="2"/>
                    <a:pt x="416" y="2"/>
                    <a:pt x="418" y="2"/>
                  </a:cubicBezTo>
                  <a:close/>
                  <a:moveTo>
                    <a:pt x="419" y="1"/>
                  </a:moveTo>
                  <a:cubicBezTo>
                    <a:pt x="418" y="0"/>
                    <a:pt x="416" y="1"/>
                    <a:pt x="415" y="1"/>
                  </a:cubicBezTo>
                  <a:cubicBezTo>
                    <a:pt x="416" y="1"/>
                    <a:pt x="418" y="2"/>
                    <a:pt x="419" y="1"/>
                  </a:cubicBezTo>
                  <a:close/>
                  <a:moveTo>
                    <a:pt x="429" y="3"/>
                  </a:moveTo>
                  <a:cubicBezTo>
                    <a:pt x="428" y="3"/>
                    <a:pt x="428" y="3"/>
                    <a:pt x="428" y="2"/>
                  </a:cubicBezTo>
                  <a:cubicBezTo>
                    <a:pt x="428" y="3"/>
                    <a:pt x="426" y="3"/>
                    <a:pt x="424" y="3"/>
                  </a:cubicBezTo>
                  <a:cubicBezTo>
                    <a:pt x="426" y="4"/>
                    <a:pt x="427" y="3"/>
                    <a:pt x="429" y="3"/>
                  </a:cubicBezTo>
                  <a:close/>
                  <a:moveTo>
                    <a:pt x="109" y="202"/>
                  </a:moveTo>
                  <a:cubicBezTo>
                    <a:pt x="108" y="203"/>
                    <a:pt x="107" y="204"/>
                    <a:pt x="107" y="205"/>
                  </a:cubicBezTo>
                  <a:cubicBezTo>
                    <a:pt x="108" y="204"/>
                    <a:pt x="109" y="203"/>
                    <a:pt x="109" y="202"/>
                  </a:cubicBezTo>
                  <a:close/>
                  <a:moveTo>
                    <a:pt x="131" y="179"/>
                  </a:moveTo>
                  <a:cubicBezTo>
                    <a:pt x="130" y="179"/>
                    <a:pt x="130" y="180"/>
                    <a:pt x="130" y="181"/>
                  </a:cubicBezTo>
                  <a:cubicBezTo>
                    <a:pt x="130" y="181"/>
                    <a:pt x="132" y="179"/>
                    <a:pt x="131" y="179"/>
                  </a:cubicBezTo>
                  <a:close/>
                  <a:moveTo>
                    <a:pt x="139" y="166"/>
                  </a:moveTo>
                  <a:cubicBezTo>
                    <a:pt x="138" y="166"/>
                    <a:pt x="138" y="167"/>
                    <a:pt x="137" y="168"/>
                  </a:cubicBezTo>
                  <a:cubicBezTo>
                    <a:pt x="138" y="168"/>
                    <a:pt x="139" y="167"/>
                    <a:pt x="139" y="166"/>
                  </a:cubicBezTo>
                  <a:close/>
                  <a:moveTo>
                    <a:pt x="149" y="157"/>
                  </a:moveTo>
                  <a:cubicBezTo>
                    <a:pt x="148" y="157"/>
                    <a:pt x="147" y="158"/>
                    <a:pt x="148" y="159"/>
                  </a:cubicBezTo>
                  <a:cubicBezTo>
                    <a:pt x="148" y="158"/>
                    <a:pt x="149" y="158"/>
                    <a:pt x="149" y="157"/>
                  </a:cubicBezTo>
                  <a:close/>
                  <a:moveTo>
                    <a:pt x="159" y="147"/>
                  </a:moveTo>
                  <a:cubicBezTo>
                    <a:pt x="159" y="147"/>
                    <a:pt x="158" y="148"/>
                    <a:pt x="158" y="148"/>
                  </a:cubicBezTo>
                  <a:cubicBezTo>
                    <a:pt x="157" y="149"/>
                    <a:pt x="158" y="149"/>
                    <a:pt x="157" y="150"/>
                  </a:cubicBezTo>
                  <a:cubicBezTo>
                    <a:pt x="156" y="151"/>
                    <a:pt x="157" y="149"/>
                    <a:pt x="157" y="149"/>
                  </a:cubicBezTo>
                  <a:cubicBezTo>
                    <a:pt x="155" y="150"/>
                    <a:pt x="154" y="152"/>
                    <a:pt x="153" y="153"/>
                  </a:cubicBezTo>
                  <a:cubicBezTo>
                    <a:pt x="155" y="152"/>
                    <a:pt x="156" y="152"/>
                    <a:pt x="158" y="151"/>
                  </a:cubicBezTo>
                  <a:cubicBezTo>
                    <a:pt x="158" y="150"/>
                    <a:pt x="159" y="149"/>
                    <a:pt x="159" y="147"/>
                  </a:cubicBezTo>
                  <a:close/>
                  <a:moveTo>
                    <a:pt x="165" y="142"/>
                  </a:moveTo>
                  <a:cubicBezTo>
                    <a:pt x="164" y="142"/>
                    <a:pt x="163" y="144"/>
                    <a:pt x="162" y="144"/>
                  </a:cubicBezTo>
                  <a:cubicBezTo>
                    <a:pt x="162" y="144"/>
                    <a:pt x="163" y="144"/>
                    <a:pt x="163" y="145"/>
                  </a:cubicBezTo>
                  <a:cubicBezTo>
                    <a:pt x="162" y="145"/>
                    <a:pt x="162" y="145"/>
                    <a:pt x="161" y="145"/>
                  </a:cubicBezTo>
                  <a:cubicBezTo>
                    <a:pt x="161" y="146"/>
                    <a:pt x="161" y="146"/>
                    <a:pt x="160" y="147"/>
                  </a:cubicBezTo>
                  <a:cubicBezTo>
                    <a:pt x="162" y="146"/>
                    <a:pt x="163" y="145"/>
                    <a:pt x="164" y="144"/>
                  </a:cubicBezTo>
                  <a:cubicBezTo>
                    <a:pt x="163" y="144"/>
                    <a:pt x="165" y="143"/>
                    <a:pt x="165" y="142"/>
                  </a:cubicBezTo>
                  <a:close/>
                  <a:moveTo>
                    <a:pt x="174" y="136"/>
                  </a:moveTo>
                  <a:cubicBezTo>
                    <a:pt x="173" y="136"/>
                    <a:pt x="172" y="136"/>
                    <a:pt x="172" y="137"/>
                  </a:cubicBezTo>
                  <a:cubicBezTo>
                    <a:pt x="172" y="137"/>
                    <a:pt x="173" y="136"/>
                    <a:pt x="174" y="136"/>
                  </a:cubicBezTo>
                  <a:close/>
                  <a:moveTo>
                    <a:pt x="187" y="126"/>
                  </a:moveTo>
                  <a:cubicBezTo>
                    <a:pt x="186" y="126"/>
                    <a:pt x="184" y="127"/>
                    <a:pt x="183" y="128"/>
                  </a:cubicBezTo>
                  <a:cubicBezTo>
                    <a:pt x="185" y="128"/>
                    <a:pt x="186" y="127"/>
                    <a:pt x="187" y="126"/>
                  </a:cubicBezTo>
                  <a:close/>
                  <a:moveTo>
                    <a:pt x="209" y="110"/>
                  </a:moveTo>
                  <a:cubicBezTo>
                    <a:pt x="209" y="109"/>
                    <a:pt x="208" y="110"/>
                    <a:pt x="208" y="110"/>
                  </a:cubicBezTo>
                  <a:cubicBezTo>
                    <a:pt x="207" y="111"/>
                    <a:pt x="209" y="111"/>
                    <a:pt x="209" y="110"/>
                  </a:cubicBezTo>
                  <a:close/>
                  <a:moveTo>
                    <a:pt x="301" y="62"/>
                  </a:moveTo>
                  <a:cubicBezTo>
                    <a:pt x="300" y="62"/>
                    <a:pt x="299" y="63"/>
                    <a:pt x="299" y="63"/>
                  </a:cubicBezTo>
                  <a:cubicBezTo>
                    <a:pt x="300" y="63"/>
                    <a:pt x="300" y="63"/>
                    <a:pt x="301" y="63"/>
                  </a:cubicBezTo>
                  <a:cubicBezTo>
                    <a:pt x="301" y="63"/>
                    <a:pt x="302" y="62"/>
                    <a:pt x="301" y="62"/>
                  </a:cubicBezTo>
                  <a:close/>
                  <a:moveTo>
                    <a:pt x="320" y="56"/>
                  </a:moveTo>
                  <a:cubicBezTo>
                    <a:pt x="320" y="55"/>
                    <a:pt x="318" y="56"/>
                    <a:pt x="317" y="57"/>
                  </a:cubicBezTo>
                  <a:cubicBezTo>
                    <a:pt x="318" y="57"/>
                    <a:pt x="319" y="56"/>
                    <a:pt x="320" y="56"/>
                  </a:cubicBezTo>
                  <a:close/>
                  <a:moveTo>
                    <a:pt x="399" y="40"/>
                  </a:moveTo>
                  <a:cubicBezTo>
                    <a:pt x="399" y="41"/>
                    <a:pt x="400" y="41"/>
                    <a:pt x="400" y="41"/>
                  </a:cubicBezTo>
                  <a:cubicBezTo>
                    <a:pt x="400" y="41"/>
                    <a:pt x="401" y="40"/>
                    <a:pt x="402" y="40"/>
                  </a:cubicBezTo>
                  <a:cubicBezTo>
                    <a:pt x="403" y="40"/>
                    <a:pt x="400" y="40"/>
                    <a:pt x="399" y="40"/>
                  </a:cubicBezTo>
                  <a:close/>
                  <a:moveTo>
                    <a:pt x="410" y="40"/>
                  </a:moveTo>
                  <a:cubicBezTo>
                    <a:pt x="409" y="39"/>
                    <a:pt x="406" y="40"/>
                    <a:pt x="404" y="40"/>
                  </a:cubicBezTo>
                  <a:cubicBezTo>
                    <a:pt x="404" y="41"/>
                    <a:pt x="406" y="40"/>
                    <a:pt x="407" y="40"/>
                  </a:cubicBezTo>
                  <a:cubicBezTo>
                    <a:pt x="407" y="40"/>
                    <a:pt x="407" y="41"/>
                    <a:pt x="408" y="41"/>
                  </a:cubicBezTo>
                  <a:cubicBezTo>
                    <a:pt x="409" y="41"/>
                    <a:pt x="408" y="40"/>
                    <a:pt x="410" y="40"/>
                  </a:cubicBezTo>
                  <a:close/>
                  <a:moveTo>
                    <a:pt x="412" y="40"/>
                  </a:moveTo>
                  <a:cubicBezTo>
                    <a:pt x="412" y="40"/>
                    <a:pt x="413" y="40"/>
                    <a:pt x="414" y="40"/>
                  </a:cubicBezTo>
                  <a:cubicBezTo>
                    <a:pt x="415" y="39"/>
                    <a:pt x="411" y="39"/>
                    <a:pt x="412" y="40"/>
                  </a:cubicBezTo>
                  <a:close/>
                  <a:moveTo>
                    <a:pt x="439" y="39"/>
                  </a:moveTo>
                  <a:cubicBezTo>
                    <a:pt x="439" y="38"/>
                    <a:pt x="436" y="39"/>
                    <a:pt x="435" y="39"/>
                  </a:cubicBezTo>
                  <a:cubicBezTo>
                    <a:pt x="435" y="39"/>
                    <a:pt x="438" y="39"/>
                    <a:pt x="439" y="39"/>
                  </a:cubicBezTo>
                  <a:close/>
                  <a:moveTo>
                    <a:pt x="450" y="3"/>
                  </a:moveTo>
                  <a:cubicBezTo>
                    <a:pt x="450" y="2"/>
                    <a:pt x="448" y="2"/>
                    <a:pt x="449" y="2"/>
                  </a:cubicBezTo>
                  <a:cubicBezTo>
                    <a:pt x="448" y="2"/>
                    <a:pt x="448" y="2"/>
                    <a:pt x="447" y="2"/>
                  </a:cubicBezTo>
                  <a:cubicBezTo>
                    <a:pt x="447" y="2"/>
                    <a:pt x="449" y="3"/>
                    <a:pt x="450" y="3"/>
                  </a:cubicBezTo>
                  <a:close/>
                  <a:moveTo>
                    <a:pt x="450" y="40"/>
                  </a:moveTo>
                  <a:cubicBezTo>
                    <a:pt x="449" y="39"/>
                    <a:pt x="448" y="39"/>
                    <a:pt x="447" y="40"/>
                  </a:cubicBezTo>
                  <a:cubicBezTo>
                    <a:pt x="448" y="40"/>
                    <a:pt x="449" y="40"/>
                    <a:pt x="449" y="40"/>
                  </a:cubicBezTo>
                  <a:cubicBezTo>
                    <a:pt x="450" y="40"/>
                    <a:pt x="450" y="40"/>
                    <a:pt x="450" y="40"/>
                  </a:cubicBezTo>
                  <a:close/>
                  <a:moveTo>
                    <a:pt x="455" y="41"/>
                  </a:moveTo>
                  <a:cubicBezTo>
                    <a:pt x="456" y="41"/>
                    <a:pt x="456" y="41"/>
                    <a:pt x="456" y="41"/>
                  </a:cubicBezTo>
                  <a:cubicBezTo>
                    <a:pt x="457" y="41"/>
                    <a:pt x="456" y="40"/>
                    <a:pt x="455" y="41"/>
                  </a:cubicBezTo>
                  <a:close/>
                  <a:moveTo>
                    <a:pt x="472" y="42"/>
                  </a:moveTo>
                  <a:cubicBezTo>
                    <a:pt x="471" y="42"/>
                    <a:pt x="470" y="42"/>
                    <a:pt x="470" y="42"/>
                  </a:cubicBezTo>
                  <a:cubicBezTo>
                    <a:pt x="468" y="42"/>
                    <a:pt x="470" y="42"/>
                    <a:pt x="468" y="42"/>
                  </a:cubicBezTo>
                  <a:cubicBezTo>
                    <a:pt x="468" y="43"/>
                    <a:pt x="469" y="43"/>
                    <a:pt x="470" y="43"/>
                  </a:cubicBezTo>
                  <a:cubicBezTo>
                    <a:pt x="470" y="43"/>
                    <a:pt x="470" y="43"/>
                    <a:pt x="470" y="42"/>
                  </a:cubicBezTo>
                  <a:cubicBezTo>
                    <a:pt x="471" y="42"/>
                    <a:pt x="471" y="43"/>
                    <a:pt x="471" y="43"/>
                  </a:cubicBezTo>
                  <a:cubicBezTo>
                    <a:pt x="472" y="43"/>
                    <a:pt x="471" y="42"/>
                    <a:pt x="472" y="42"/>
                  </a:cubicBezTo>
                  <a:close/>
                  <a:moveTo>
                    <a:pt x="476" y="43"/>
                  </a:moveTo>
                  <a:cubicBezTo>
                    <a:pt x="474" y="42"/>
                    <a:pt x="474" y="43"/>
                    <a:pt x="475" y="43"/>
                  </a:cubicBezTo>
                  <a:cubicBezTo>
                    <a:pt x="476" y="43"/>
                    <a:pt x="475" y="43"/>
                    <a:pt x="476" y="43"/>
                  </a:cubicBezTo>
                  <a:close/>
                  <a:moveTo>
                    <a:pt x="478" y="44"/>
                  </a:moveTo>
                  <a:cubicBezTo>
                    <a:pt x="478" y="44"/>
                    <a:pt x="477" y="44"/>
                    <a:pt x="476" y="44"/>
                  </a:cubicBezTo>
                  <a:cubicBezTo>
                    <a:pt x="477" y="44"/>
                    <a:pt x="478" y="44"/>
                    <a:pt x="478" y="44"/>
                  </a:cubicBezTo>
                  <a:close/>
                  <a:moveTo>
                    <a:pt x="486" y="45"/>
                  </a:moveTo>
                  <a:cubicBezTo>
                    <a:pt x="485" y="44"/>
                    <a:pt x="483" y="45"/>
                    <a:pt x="482" y="44"/>
                  </a:cubicBezTo>
                  <a:cubicBezTo>
                    <a:pt x="481" y="44"/>
                    <a:pt x="484" y="45"/>
                    <a:pt x="482" y="45"/>
                  </a:cubicBezTo>
                  <a:cubicBezTo>
                    <a:pt x="483" y="45"/>
                    <a:pt x="484" y="45"/>
                    <a:pt x="484" y="46"/>
                  </a:cubicBezTo>
                  <a:cubicBezTo>
                    <a:pt x="484" y="45"/>
                    <a:pt x="485" y="45"/>
                    <a:pt x="486" y="45"/>
                  </a:cubicBezTo>
                  <a:close/>
                  <a:moveTo>
                    <a:pt x="495" y="10"/>
                  </a:moveTo>
                  <a:cubicBezTo>
                    <a:pt x="494" y="9"/>
                    <a:pt x="493" y="9"/>
                    <a:pt x="492" y="9"/>
                  </a:cubicBezTo>
                  <a:cubicBezTo>
                    <a:pt x="491" y="9"/>
                    <a:pt x="494" y="10"/>
                    <a:pt x="495" y="10"/>
                  </a:cubicBezTo>
                  <a:close/>
                  <a:moveTo>
                    <a:pt x="568" y="35"/>
                  </a:moveTo>
                  <a:cubicBezTo>
                    <a:pt x="567" y="36"/>
                    <a:pt x="569" y="37"/>
                    <a:pt x="570" y="37"/>
                  </a:cubicBezTo>
                  <a:cubicBezTo>
                    <a:pt x="571" y="37"/>
                    <a:pt x="569" y="36"/>
                    <a:pt x="568" y="35"/>
                  </a:cubicBezTo>
                  <a:close/>
                  <a:moveTo>
                    <a:pt x="587" y="46"/>
                  </a:moveTo>
                  <a:cubicBezTo>
                    <a:pt x="587" y="45"/>
                    <a:pt x="586" y="45"/>
                    <a:pt x="585" y="44"/>
                  </a:cubicBezTo>
                  <a:cubicBezTo>
                    <a:pt x="584" y="44"/>
                    <a:pt x="584" y="44"/>
                    <a:pt x="583" y="44"/>
                  </a:cubicBezTo>
                  <a:cubicBezTo>
                    <a:pt x="583" y="44"/>
                    <a:pt x="583" y="44"/>
                    <a:pt x="583" y="44"/>
                  </a:cubicBezTo>
                  <a:cubicBezTo>
                    <a:pt x="584" y="45"/>
                    <a:pt x="586" y="46"/>
                    <a:pt x="587" y="46"/>
                  </a:cubicBezTo>
                  <a:close/>
                  <a:moveTo>
                    <a:pt x="592" y="48"/>
                  </a:moveTo>
                  <a:cubicBezTo>
                    <a:pt x="591" y="49"/>
                    <a:pt x="594" y="49"/>
                    <a:pt x="595" y="51"/>
                  </a:cubicBezTo>
                  <a:cubicBezTo>
                    <a:pt x="595" y="50"/>
                    <a:pt x="593" y="49"/>
                    <a:pt x="592" y="48"/>
                  </a:cubicBezTo>
                  <a:close/>
                  <a:moveTo>
                    <a:pt x="626" y="71"/>
                  </a:moveTo>
                  <a:cubicBezTo>
                    <a:pt x="625" y="70"/>
                    <a:pt x="624" y="69"/>
                    <a:pt x="623" y="69"/>
                  </a:cubicBezTo>
                  <a:cubicBezTo>
                    <a:pt x="624" y="70"/>
                    <a:pt x="623" y="69"/>
                    <a:pt x="623" y="70"/>
                  </a:cubicBezTo>
                  <a:cubicBezTo>
                    <a:pt x="625" y="70"/>
                    <a:pt x="626" y="71"/>
                    <a:pt x="626" y="71"/>
                  </a:cubicBezTo>
                  <a:close/>
                  <a:moveTo>
                    <a:pt x="627" y="72"/>
                  </a:moveTo>
                  <a:cubicBezTo>
                    <a:pt x="628" y="73"/>
                    <a:pt x="628" y="73"/>
                    <a:pt x="629" y="74"/>
                  </a:cubicBezTo>
                  <a:cubicBezTo>
                    <a:pt x="630" y="73"/>
                    <a:pt x="626" y="72"/>
                    <a:pt x="627" y="72"/>
                  </a:cubicBezTo>
                  <a:close/>
                  <a:moveTo>
                    <a:pt x="660" y="99"/>
                  </a:moveTo>
                  <a:cubicBezTo>
                    <a:pt x="659" y="98"/>
                    <a:pt x="658" y="97"/>
                    <a:pt x="657" y="96"/>
                  </a:cubicBezTo>
                  <a:cubicBezTo>
                    <a:pt x="658" y="97"/>
                    <a:pt x="658" y="98"/>
                    <a:pt x="660" y="99"/>
                  </a:cubicBezTo>
                  <a:close/>
                  <a:moveTo>
                    <a:pt x="665" y="156"/>
                  </a:moveTo>
                  <a:cubicBezTo>
                    <a:pt x="664" y="155"/>
                    <a:pt x="663" y="156"/>
                    <a:pt x="662" y="155"/>
                  </a:cubicBezTo>
                  <a:cubicBezTo>
                    <a:pt x="662" y="155"/>
                    <a:pt x="662" y="155"/>
                    <a:pt x="662" y="155"/>
                  </a:cubicBezTo>
                  <a:cubicBezTo>
                    <a:pt x="662" y="156"/>
                    <a:pt x="663" y="155"/>
                    <a:pt x="663" y="156"/>
                  </a:cubicBezTo>
                  <a:cubicBezTo>
                    <a:pt x="664" y="156"/>
                    <a:pt x="664" y="156"/>
                    <a:pt x="664" y="157"/>
                  </a:cubicBezTo>
                  <a:cubicBezTo>
                    <a:pt x="665" y="158"/>
                    <a:pt x="665" y="157"/>
                    <a:pt x="665" y="156"/>
                  </a:cubicBezTo>
                  <a:close/>
                  <a:moveTo>
                    <a:pt x="667" y="159"/>
                  </a:moveTo>
                  <a:cubicBezTo>
                    <a:pt x="666" y="157"/>
                    <a:pt x="665" y="157"/>
                    <a:pt x="665" y="157"/>
                  </a:cubicBezTo>
                  <a:cubicBezTo>
                    <a:pt x="666" y="158"/>
                    <a:pt x="665" y="158"/>
                    <a:pt x="666" y="159"/>
                  </a:cubicBezTo>
                  <a:cubicBezTo>
                    <a:pt x="669" y="161"/>
                    <a:pt x="664" y="157"/>
                    <a:pt x="667" y="159"/>
                  </a:cubicBezTo>
                  <a:close/>
                  <a:moveTo>
                    <a:pt x="670" y="162"/>
                  </a:moveTo>
                  <a:cubicBezTo>
                    <a:pt x="669" y="162"/>
                    <a:pt x="669" y="162"/>
                    <a:pt x="668" y="161"/>
                  </a:cubicBezTo>
                  <a:cubicBezTo>
                    <a:pt x="668" y="162"/>
                    <a:pt x="669" y="163"/>
                    <a:pt x="669" y="163"/>
                  </a:cubicBezTo>
                  <a:cubicBezTo>
                    <a:pt x="669" y="163"/>
                    <a:pt x="670" y="163"/>
                    <a:pt x="670" y="162"/>
                  </a:cubicBezTo>
                  <a:close/>
                  <a:moveTo>
                    <a:pt x="672" y="165"/>
                  </a:moveTo>
                  <a:cubicBezTo>
                    <a:pt x="671" y="164"/>
                    <a:pt x="671" y="163"/>
                    <a:pt x="670" y="163"/>
                  </a:cubicBezTo>
                  <a:cubicBezTo>
                    <a:pt x="671" y="164"/>
                    <a:pt x="671" y="164"/>
                    <a:pt x="670" y="164"/>
                  </a:cubicBezTo>
                  <a:cubicBezTo>
                    <a:pt x="671" y="164"/>
                    <a:pt x="671" y="164"/>
                    <a:pt x="672" y="165"/>
                  </a:cubicBezTo>
                  <a:close/>
                  <a:moveTo>
                    <a:pt x="700" y="141"/>
                  </a:moveTo>
                  <a:cubicBezTo>
                    <a:pt x="700" y="143"/>
                    <a:pt x="702" y="143"/>
                    <a:pt x="702" y="144"/>
                  </a:cubicBezTo>
                  <a:cubicBezTo>
                    <a:pt x="703" y="144"/>
                    <a:pt x="701" y="142"/>
                    <a:pt x="700" y="141"/>
                  </a:cubicBezTo>
                  <a:close/>
                  <a:moveTo>
                    <a:pt x="705" y="149"/>
                  </a:moveTo>
                  <a:cubicBezTo>
                    <a:pt x="705" y="147"/>
                    <a:pt x="704" y="146"/>
                    <a:pt x="703" y="145"/>
                  </a:cubicBezTo>
                  <a:cubicBezTo>
                    <a:pt x="703" y="146"/>
                    <a:pt x="705" y="147"/>
                    <a:pt x="705" y="149"/>
                  </a:cubicBezTo>
                  <a:close/>
                  <a:moveTo>
                    <a:pt x="707" y="150"/>
                  </a:moveTo>
                  <a:cubicBezTo>
                    <a:pt x="707" y="150"/>
                    <a:pt x="707" y="149"/>
                    <a:pt x="706" y="149"/>
                  </a:cubicBezTo>
                  <a:cubicBezTo>
                    <a:pt x="706" y="150"/>
                    <a:pt x="706" y="150"/>
                    <a:pt x="706" y="150"/>
                  </a:cubicBezTo>
                  <a:lnTo>
                    <a:pt x="707" y="150"/>
                  </a:lnTo>
                  <a:close/>
                  <a:moveTo>
                    <a:pt x="761" y="292"/>
                  </a:moveTo>
                  <a:cubicBezTo>
                    <a:pt x="761" y="292"/>
                    <a:pt x="762" y="293"/>
                    <a:pt x="762" y="292"/>
                  </a:cubicBezTo>
                  <a:cubicBezTo>
                    <a:pt x="761" y="292"/>
                    <a:pt x="761" y="291"/>
                    <a:pt x="761" y="290"/>
                  </a:cubicBezTo>
                  <a:cubicBezTo>
                    <a:pt x="760" y="291"/>
                    <a:pt x="761" y="292"/>
                    <a:pt x="761" y="292"/>
                  </a:cubicBezTo>
                  <a:close/>
                  <a:moveTo>
                    <a:pt x="740" y="199"/>
                  </a:moveTo>
                  <a:cubicBezTo>
                    <a:pt x="741" y="201"/>
                    <a:pt x="742" y="203"/>
                    <a:pt x="743" y="203"/>
                  </a:cubicBezTo>
                  <a:cubicBezTo>
                    <a:pt x="742" y="202"/>
                    <a:pt x="742" y="200"/>
                    <a:pt x="740" y="199"/>
                  </a:cubicBezTo>
                  <a:close/>
                  <a:moveTo>
                    <a:pt x="745" y="252"/>
                  </a:moveTo>
                  <a:cubicBezTo>
                    <a:pt x="744" y="250"/>
                    <a:pt x="742" y="247"/>
                    <a:pt x="741" y="246"/>
                  </a:cubicBezTo>
                  <a:cubicBezTo>
                    <a:pt x="740" y="245"/>
                    <a:pt x="740" y="246"/>
                    <a:pt x="740" y="246"/>
                  </a:cubicBezTo>
                  <a:cubicBezTo>
                    <a:pt x="742" y="248"/>
                    <a:pt x="743" y="250"/>
                    <a:pt x="744" y="252"/>
                  </a:cubicBezTo>
                  <a:cubicBezTo>
                    <a:pt x="744" y="253"/>
                    <a:pt x="745" y="253"/>
                    <a:pt x="745" y="252"/>
                  </a:cubicBezTo>
                  <a:close/>
                  <a:moveTo>
                    <a:pt x="749" y="260"/>
                  </a:moveTo>
                  <a:cubicBezTo>
                    <a:pt x="748" y="259"/>
                    <a:pt x="747" y="257"/>
                    <a:pt x="745" y="255"/>
                  </a:cubicBezTo>
                  <a:cubicBezTo>
                    <a:pt x="746" y="257"/>
                    <a:pt x="747" y="259"/>
                    <a:pt x="748" y="261"/>
                  </a:cubicBezTo>
                  <a:cubicBezTo>
                    <a:pt x="749" y="261"/>
                    <a:pt x="749" y="261"/>
                    <a:pt x="749" y="260"/>
                  </a:cubicBezTo>
                  <a:close/>
                  <a:moveTo>
                    <a:pt x="754" y="269"/>
                  </a:moveTo>
                  <a:cubicBezTo>
                    <a:pt x="753" y="266"/>
                    <a:pt x="750" y="264"/>
                    <a:pt x="749" y="262"/>
                  </a:cubicBezTo>
                  <a:cubicBezTo>
                    <a:pt x="749" y="264"/>
                    <a:pt x="749" y="264"/>
                    <a:pt x="749" y="264"/>
                  </a:cubicBezTo>
                  <a:cubicBezTo>
                    <a:pt x="751" y="265"/>
                    <a:pt x="752" y="267"/>
                    <a:pt x="754" y="269"/>
                  </a:cubicBezTo>
                  <a:close/>
                  <a:moveTo>
                    <a:pt x="758" y="224"/>
                  </a:moveTo>
                  <a:cubicBezTo>
                    <a:pt x="758" y="224"/>
                    <a:pt x="758" y="223"/>
                    <a:pt x="757" y="223"/>
                  </a:cubicBezTo>
                  <a:cubicBezTo>
                    <a:pt x="758" y="225"/>
                    <a:pt x="757" y="225"/>
                    <a:pt x="756" y="223"/>
                  </a:cubicBezTo>
                  <a:cubicBezTo>
                    <a:pt x="756" y="224"/>
                    <a:pt x="757" y="225"/>
                    <a:pt x="758" y="226"/>
                  </a:cubicBezTo>
                  <a:cubicBezTo>
                    <a:pt x="757" y="224"/>
                    <a:pt x="759" y="226"/>
                    <a:pt x="758" y="224"/>
                  </a:cubicBezTo>
                  <a:close/>
                  <a:moveTo>
                    <a:pt x="768" y="283"/>
                  </a:moveTo>
                  <a:cubicBezTo>
                    <a:pt x="768" y="281"/>
                    <a:pt x="767" y="282"/>
                    <a:pt x="766" y="281"/>
                  </a:cubicBezTo>
                  <a:cubicBezTo>
                    <a:pt x="766" y="282"/>
                    <a:pt x="767" y="283"/>
                    <a:pt x="768" y="283"/>
                  </a:cubicBezTo>
                  <a:close/>
                  <a:moveTo>
                    <a:pt x="768" y="279"/>
                  </a:moveTo>
                  <a:cubicBezTo>
                    <a:pt x="767" y="279"/>
                    <a:pt x="766" y="278"/>
                    <a:pt x="766" y="277"/>
                  </a:cubicBezTo>
                  <a:cubicBezTo>
                    <a:pt x="766" y="277"/>
                    <a:pt x="766" y="278"/>
                    <a:pt x="766" y="279"/>
                  </a:cubicBezTo>
                  <a:cubicBezTo>
                    <a:pt x="766" y="278"/>
                    <a:pt x="767" y="279"/>
                    <a:pt x="768" y="281"/>
                  </a:cubicBezTo>
                  <a:cubicBezTo>
                    <a:pt x="768" y="280"/>
                    <a:pt x="768" y="280"/>
                    <a:pt x="767" y="280"/>
                  </a:cubicBezTo>
                  <a:cubicBezTo>
                    <a:pt x="767" y="279"/>
                    <a:pt x="768" y="280"/>
                    <a:pt x="768" y="279"/>
                  </a:cubicBezTo>
                  <a:close/>
                  <a:moveTo>
                    <a:pt x="771" y="260"/>
                  </a:moveTo>
                  <a:cubicBezTo>
                    <a:pt x="771" y="260"/>
                    <a:pt x="772" y="261"/>
                    <a:pt x="772" y="262"/>
                  </a:cubicBezTo>
                  <a:cubicBezTo>
                    <a:pt x="772" y="262"/>
                    <a:pt x="772" y="260"/>
                    <a:pt x="771" y="260"/>
                  </a:cubicBezTo>
                  <a:close/>
                  <a:moveTo>
                    <a:pt x="775" y="271"/>
                  </a:moveTo>
                  <a:cubicBezTo>
                    <a:pt x="775" y="269"/>
                    <a:pt x="774" y="268"/>
                    <a:pt x="773" y="266"/>
                  </a:cubicBezTo>
                  <a:cubicBezTo>
                    <a:pt x="773" y="268"/>
                    <a:pt x="774" y="269"/>
                    <a:pt x="775" y="271"/>
                  </a:cubicBezTo>
                  <a:close/>
                  <a:moveTo>
                    <a:pt x="777" y="277"/>
                  </a:moveTo>
                  <a:cubicBezTo>
                    <a:pt x="777" y="276"/>
                    <a:pt x="777" y="275"/>
                    <a:pt x="776" y="275"/>
                  </a:cubicBezTo>
                  <a:cubicBezTo>
                    <a:pt x="776" y="276"/>
                    <a:pt x="777" y="276"/>
                    <a:pt x="777" y="277"/>
                  </a:cubicBezTo>
                  <a:close/>
                  <a:moveTo>
                    <a:pt x="779" y="276"/>
                  </a:moveTo>
                  <a:cubicBezTo>
                    <a:pt x="778" y="276"/>
                    <a:pt x="780" y="279"/>
                    <a:pt x="780" y="277"/>
                  </a:cubicBezTo>
                  <a:cubicBezTo>
                    <a:pt x="779" y="277"/>
                    <a:pt x="779" y="277"/>
                    <a:pt x="779" y="276"/>
                  </a:cubicBezTo>
                  <a:cubicBezTo>
                    <a:pt x="779" y="276"/>
                    <a:pt x="779" y="276"/>
                    <a:pt x="779" y="276"/>
                  </a:cubicBezTo>
                  <a:close/>
                  <a:moveTo>
                    <a:pt x="782" y="283"/>
                  </a:moveTo>
                  <a:cubicBezTo>
                    <a:pt x="782" y="284"/>
                    <a:pt x="781" y="285"/>
                    <a:pt x="780" y="284"/>
                  </a:cubicBezTo>
                  <a:cubicBezTo>
                    <a:pt x="781" y="283"/>
                    <a:pt x="781" y="283"/>
                    <a:pt x="781" y="281"/>
                  </a:cubicBezTo>
                  <a:cubicBezTo>
                    <a:pt x="780" y="281"/>
                    <a:pt x="780" y="280"/>
                    <a:pt x="780" y="279"/>
                  </a:cubicBezTo>
                  <a:cubicBezTo>
                    <a:pt x="779" y="278"/>
                    <a:pt x="778" y="277"/>
                    <a:pt x="777" y="275"/>
                  </a:cubicBezTo>
                  <a:cubicBezTo>
                    <a:pt x="777" y="276"/>
                    <a:pt x="778" y="277"/>
                    <a:pt x="778" y="278"/>
                  </a:cubicBezTo>
                  <a:cubicBezTo>
                    <a:pt x="778" y="279"/>
                    <a:pt x="778" y="277"/>
                    <a:pt x="777" y="278"/>
                  </a:cubicBezTo>
                  <a:cubicBezTo>
                    <a:pt x="778" y="280"/>
                    <a:pt x="780" y="282"/>
                    <a:pt x="780" y="285"/>
                  </a:cubicBezTo>
                  <a:cubicBezTo>
                    <a:pt x="781" y="286"/>
                    <a:pt x="783" y="286"/>
                    <a:pt x="782" y="283"/>
                  </a:cubicBezTo>
                  <a:close/>
                  <a:moveTo>
                    <a:pt x="713" y="312"/>
                  </a:moveTo>
                  <a:cubicBezTo>
                    <a:pt x="713" y="312"/>
                    <a:pt x="713" y="312"/>
                    <a:pt x="713" y="313"/>
                  </a:cubicBezTo>
                  <a:cubicBezTo>
                    <a:pt x="713" y="313"/>
                    <a:pt x="713" y="313"/>
                    <a:pt x="713" y="313"/>
                  </a:cubicBezTo>
                  <a:cubicBezTo>
                    <a:pt x="713" y="312"/>
                    <a:pt x="713" y="312"/>
                    <a:pt x="713" y="312"/>
                  </a:cubicBezTo>
                  <a:close/>
                  <a:moveTo>
                    <a:pt x="694" y="321"/>
                  </a:moveTo>
                  <a:cubicBezTo>
                    <a:pt x="694" y="321"/>
                    <a:pt x="694" y="321"/>
                    <a:pt x="694" y="321"/>
                  </a:cubicBezTo>
                  <a:cubicBezTo>
                    <a:pt x="694" y="322"/>
                    <a:pt x="694" y="321"/>
                    <a:pt x="694" y="321"/>
                  </a:cubicBezTo>
                  <a:close/>
                  <a:moveTo>
                    <a:pt x="704" y="332"/>
                  </a:moveTo>
                  <a:cubicBezTo>
                    <a:pt x="704" y="332"/>
                    <a:pt x="703" y="332"/>
                    <a:pt x="703" y="332"/>
                  </a:cubicBezTo>
                  <a:cubicBezTo>
                    <a:pt x="703" y="332"/>
                    <a:pt x="703" y="332"/>
                    <a:pt x="703" y="333"/>
                  </a:cubicBezTo>
                  <a:cubicBezTo>
                    <a:pt x="703" y="333"/>
                    <a:pt x="703" y="332"/>
                    <a:pt x="704" y="332"/>
                  </a:cubicBezTo>
                  <a:close/>
                  <a:moveTo>
                    <a:pt x="704" y="331"/>
                  </a:moveTo>
                  <a:cubicBezTo>
                    <a:pt x="704" y="331"/>
                    <a:pt x="704" y="331"/>
                    <a:pt x="704" y="331"/>
                  </a:cubicBezTo>
                  <a:cubicBezTo>
                    <a:pt x="704" y="330"/>
                    <a:pt x="703" y="331"/>
                    <a:pt x="703" y="330"/>
                  </a:cubicBezTo>
                  <a:cubicBezTo>
                    <a:pt x="702" y="330"/>
                    <a:pt x="701" y="331"/>
                    <a:pt x="702" y="332"/>
                  </a:cubicBezTo>
                  <a:cubicBezTo>
                    <a:pt x="702" y="331"/>
                    <a:pt x="702" y="331"/>
                    <a:pt x="702" y="331"/>
                  </a:cubicBezTo>
                  <a:cubicBezTo>
                    <a:pt x="702" y="331"/>
                    <a:pt x="702" y="331"/>
                    <a:pt x="702" y="332"/>
                  </a:cubicBezTo>
                  <a:cubicBezTo>
                    <a:pt x="703" y="332"/>
                    <a:pt x="703" y="331"/>
                    <a:pt x="703" y="332"/>
                  </a:cubicBezTo>
                  <a:cubicBezTo>
                    <a:pt x="703" y="332"/>
                    <a:pt x="704" y="332"/>
                    <a:pt x="704" y="332"/>
                  </a:cubicBezTo>
                  <a:cubicBezTo>
                    <a:pt x="704" y="331"/>
                    <a:pt x="704" y="331"/>
                    <a:pt x="704" y="331"/>
                  </a:cubicBezTo>
                  <a:close/>
                  <a:moveTo>
                    <a:pt x="705" y="331"/>
                  </a:moveTo>
                  <a:cubicBezTo>
                    <a:pt x="705" y="331"/>
                    <a:pt x="705" y="331"/>
                    <a:pt x="704" y="331"/>
                  </a:cubicBezTo>
                  <a:cubicBezTo>
                    <a:pt x="704" y="331"/>
                    <a:pt x="704" y="331"/>
                    <a:pt x="705" y="331"/>
                  </a:cubicBezTo>
                  <a:close/>
                  <a:moveTo>
                    <a:pt x="707" y="332"/>
                  </a:moveTo>
                  <a:cubicBezTo>
                    <a:pt x="706" y="332"/>
                    <a:pt x="706" y="332"/>
                    <a:pt x="705" y="332"/>
                  </a:cubicBezTo>
                  <a:cubicBezTo>
                    <a:pt x="706" y="332"/>
                    <a:pt x="706" y="332"/>
                    <a:pt x="707" y="332"/>
                  </a:cubicBezTo>
                  <a:close/>
                  <a:moveTo>
                    <a:pt x="708" y="333"/>
                  </a:moveTo>
                  <a:cubicBezTo>
                    <a:pt x="708" y="333"/>
                    <a:pt x="707" y="333"/>
                    <a:pt x="707" y="333"/>
                  </a:cubicBezTo>
                  <a:cubicBezTo>
                    <a:pt x="707" y="333"/>
                    <a:pt x="707" y="334"/>
                    <a:pt x="708" y="333"/>
                  </a:cubicBezTo>
                  <a:close/>
                  <a:moveTo>
                    <a:pt x="710" y="321"/>
                  </a:moveTo>
                  <a:cubicBezTo>
                    <a:pt x="710" y="322"/>
                    <a:pt x="710" y="321"/>
                    <a:pt x="710" y="321"/>
                  </a:cubicBezTo>
                  <a:cubicBezTo>
                    <a:pt x="710" y="321"/>
                    <a:pt x="710" y="321"/>
                    <a:pt x="710" y="321"/>
                  </a:cubicBezTo>
                  <a:close/>
                  <a:moveTo>
                    <a:pt x="710" y="322"/>
                  </a:moveTo>
                  <a:cubicBezTo>
                    <a:pt x="710" y="322"/>
                    <a:pt x="710" y="322"/>
                    <a:pt x="710" y="322"/>
                  </a:cubicBezTo>
                  <a:cubicBezTo>
                    <a:pt x="710" y="322"/>
                    <a:pt x="710" y="322"/>
                    <a:pt x="710" y="322"/>
                  </a:cubicBezTo>
                  <a:cubicBezTo>
                    <a:pt x="710" y="322"/>
                    <a:pt x="709" y="322"/>
                    <a:pt x="709" y="323"/>
                  </a:cubicBezTo>
                  <a:cubicBezTo>
                    <a:pt x="710" y="323"/>
                    <a:pt x="710" y="322"/>
                    <a:pt x="710" y="322"/>
                  </a:cubicBezTo>
                  <a:cubicBezTo>
                    <a:pt x="711" y="322"/>
                    <a:pt x="711" y="322"/>
                    <a:pt x="710" y="322"/>
                  </a:cubicBezTo>
                  <a:close/>
                  <a:moveTo>
                    <a:pt x="714" y="340"/>
                  </a:moveTo>
                  <a:cubicBezTo>
                    <a:pt x="715" y="339"/>
                    <a:pt x="714" y="339"/>
                    <a:pt x="714" y="339"/>
                  </a:cubicBezTo>
                  <a:cubicBezTo>
                    <a:pt x="714" y="340"/>
                    <a:pt x="713" y="340"/>
                    <a:pt x="713" y="341"/>
                  </a:cubicBezTo>
                  <a:cubicBezTo>
                    <a:pt x="713" y="341"/>
                    <a:pt x="713" y="341"/>
                    <a:pt x="714" y="341"/>
                  </a:cubicBezTo>
                  <a:cubicBezTo>
                    <a:pt x="714" y="340"/>
                    <a:pt x="714" y="339"/>
                    <a:pt x="714" y="340"/>
                  </a:cubicBezTo>
                  <a:close/>
                  <a:moveTo>
                    <a:pt x="720" y="316"/>
                  </a:moveTo>
                  <a:cubicBezTo>
                    <a:pt x="720" y="316"/>
                    <a:pt x="720" y="316"/>
                    <a:pt x="720" y="316"/>
                  </a:cubicBezTo>
                  <a:cubicBezTo>
                    <a:pt x="719" y="316"/>
                    <a:pt x="718" y="316"/>
                    <a:pt x="717" y="316"/>
                  </a:cubicBezTo>
                  <a:cubicBezTo>
                    <a:pt x="718" y="317"/>
                    <a:pt x="719" y="316"/>
                    <a:pt x="720" y="316"/>
                  </a:cubicBezTo>
                  <a:close/>
                  <a:moveTo>
                    <a:pt x="721" y="341"/>
                  </a:moveTo>
                  <a:cubicBezTo>
                    <a:pt x="721" y="341"/>
                    <a:pt x="720" y="341"/>
                    <a:pt x="720" y="341"/>
                  </a:cubicBezTo>
                  <a:cubicBezTo>
                    <a:pt x="720" y="341"/>
                    <a:pt x="721" y="341"/>
                    <a:pt x="721" y="341"/>
                  </a:cubicBezTo>
                  <a:close/>
                  <a:moveTo>
                    <a:pt x="722" y="317"/>
                  </a:moveTo>
                  <a:cubicBezTo>
                    <a:pt x="721" y="316"/>
                    <a:pt x="721" y="316"/>
                    <a:pt x="720" y="316"/>
                  </a:cubicBezTo>
                  <a:cubicBezTo>
                    <a:pt x="720" y="316"/>
                    <a:pt x="720" y="317"/>
                    <a:pt x="720" y="317"/>
                  </a:cubicBezTo>
                  <a:cubicBezTo>
                    <a:pt x="721" y="317"/>
                    <a:pt x="721" y="317"/>
                    <a:pt x="722" y="317"/>
                  </a:cubicBezTo>
                  <a:close/>
                  <a:moveTo>
                    <a:pt x="724" y="317"/>
                  </a:moveTo>
                  <a:cubicBezTo>
                    <a:pt x="724" y="318"/>
                    <a:pt x="723" y="317"/>
                    <a:pt x="723" y="317"/>
                  </a:cubicBezTo>
                  <a:cubicBezTo>
                    <a:pt x="722" y="317"/>
                    <a:pt x="722" y="318"/>
                    <a:pt x="722" y="318"/>
                  </a:cubicBezTo>
                  <a:cubicBezTo>
                    <a:pt x="723" y="318"/>
                    <a:pt x="724" y="318"/>
                    <a:pt x="724" y="318"/>
                  </a:cubicBezTo>
                  <a:cubicBezTo>
                    <a:pt x="724" y="318"/>
                    <a:pt x="724" y="318"/>
                    <a:pt x="724" y="317"/>
                  </a:cubicBezTo>
                  <a:close/>
                  <a:moveTo>
                    <a:pt x="734" y="348"/>
                  </a:moveTo>
                  <a:cubicBezTo>
                    <a:pt x="733" y="348"/>
                    <a:pt x="733" y="348"/>
                    <a:pt x="733" y="348"/>
                  </a:cubicBezTo>
                  <a:cubicBezTo>
                    <a:pt x="733" y="348"/>
                    <a:pt x="733" y="348"/>
                    <a:pt x="734" y="348"/>
                  </a:cubicBezTo>
                  <a:close/>
                  <a:moveTo>
                    <a:pt x="735" y="348"/>
                  </a:moveTo>
                  <a:cubicBezTo>
                    <a:pt x="735" y="348"/>
                    <a:pt x="734" y="348"/>
                    <a:pt x="734" y="348"/>
                  </a:cubicBezTo>
                  <a:cubicBezTo>
                    <a:pt x="734" y="348"/>
                    <a:pt x="734" y="349"/>
                    <a:pt x="735" y="348"/>
                  </a:cubicBezTo>
                  <a:close/>
                  <a:moveTo>
                    <a:pt x="736" y="349"/>
                  </a:moveTo>
                  <a:cubicBezTo>
                    <a:pt x="736" y="348"/>
                    <a:pt x="735" y="349"/>
                    <a:pt x="735" y="348"/>
                  </a:cubicBezTo>
                  <a:cubicBezTo>
                    <a:pt x="735" y="349"/>
                    <a:pt x="735" y="349"/>
                    <a:pt x="736" y="349"/>
                  </a:cubicBezTo>
                  <a:close/>
                  <a:moveTo>
                    <a:pt x="748" y="356"/>
                  </a:moveTo>
                  <a:cubicBezTo>
                    <a:pt x="748" y="356"/>
                    <a:pt x="748" y="355"/>
                    <a:pt x="748" y="355"/>
                  </a:cubicBezTo>
                  <a:cubicBezTo>
                    <a:pt x="748" y="356"/>
                    <a:pt x="748" y="356"/>
                    <a:pt x="748" y="356"/>
                  </a:cubicBezTo>
                  <a:close/>
                  <a:moveTo>
                    <a:pt x="756" y="318"/>
                  </a:moveTo>
                  <a:cubicBezTo>
                    <a:pt x="756" y="319"/>
                    <a:pt x="756" y="319"/>
                    <a:pt x="756" y="319"/>
                  </a:cubicBezTo>
                  <a:cubicBezTo>
                    <a:pt x="756" y="318"/>
                    <a:pt x="756" y="318"/>
                    <a:pt x="756" y="318"/>
                  </a:cubicBezTo>
                  <a:cubicBezTo>
                    <a:pt x="756" y="318"/>
                    <a:pt x="756" y="318"/>
                    <a:pt x="756" y="318"/>
                  </a:cubicBezTo>
                  <a:close/>
                  <a:moveTo>
                    <a:pt x="756" y="360"/>
                  </a:moveTo>
                  <a:cubicBezTo>
                    <a:pt x="756" y="360"/>
                    <a:pt x="756" y="360"/>
                    <a:pt x="756" y="360"/>
                  </a:cubicBezTo>
                  <a:cubicBezTo>
                    <a:pt x="755" y="360"/>
                    <a:pt x="756" y="360"/>
                    <a:pt x="756" y="360"/>
                  </a:cubicBezTo>
                  <a:close/>
                  <a:moveTo>
                    <a:pt x="757" y="361"/>
                  </a:moveTo>
                  <a:cubicBezTo>
                    <a:pt x="757" y="361"/>
                    <a:pt x="756" y="361"/>
                    <a:pt x="756" y="361"/>
                  </a:cubicBezTo>
                  <a:cubicBezTo>
                    <a:pt x="756" y="361"/>
                    <a:pt x="756" y="361"/>
                    <a:pt x="757" y="361"/>
                  </a:cubicBezTo>
                  <a:cubicBezTo>
                    <a:pt x="757" y="361"/>
                    <a:pt x="757" y="361"/>
                    <a:pt x="757" y="361"/>
                  </a:cubicBezTo>
                  <a:close/>
                  <a:moveTo>
                    <a:pt x="757" y="318"/>
                  </a:moveTo>
                  <a:cubicBezTo>
                    <a:pt x="757" y="318"/>
                    <a:pt x="757" y="318"/>
                    <a:pt x="757" y="318"/>
                  </a:cubicBezTo>
                  <a:cubicBezTo>
                    <a:pt x="757" y="318"/>
                    <a:pt x="756" y="318"/>
                    <a:pt x="756" y="319"/>
                  </a:cubicBezTo>
                  <a:cubicBezTo>
                    <a:pt x="757" y="318"/>
                    <a:pt x="757" y="319"/>
                    <a:pt x="757" y="318"/>
                  </a:cubicBezTo>
                  <a:close/>
                  <a:moveTo>
                    <a:pt x="758" y="319"/>
                  </a:moveTo>
                  <a:cubicBezTo>
                    <a:pt x="758" y="319"/>
                    <a:pt x="758" y="319"/>
                    <a:pt x="758" y="318"/>
                  </a:cubicBezTo>
                  <a:cubicBezTo>
                    <a:pt x="757" y="319"/>
                    <a:pt x="758" y="319"/>
                    <a:pt x="757" y="319"/>
                  </a:cubicBezTo>
                  <a:cubicBezTo>
                    <a:pt x="757" y="320"/>
                    <a:pt x="758" y="319"/>
                    <a:pt x="758" y="319"/>
                  </a:cubicBezTo>
                  <a:close/>
                  <a:moveTo>
                    <a:pt x="759" y="319"/>
                  </a:moveTo>
                  <a:cubicBezTo>
                    <a:pt x="759" y="319"/>
                    <a:pt x="760" y="319"/>
                    <a:pt x="760" y="319"/>
                  </a:cubicBezTo>
                  <a:cubicBezTo>
                    <a:pt x="759" y="318"/>
                    <a:pt x="759" y="319"/>
                    <a:pt x="759" y="319"/>
                  </a:cubicBezTo>
                  <a:cubicBezTo>
                    <a:pt x="759" y="319"/>
                    <a:pt x="759" y="319"/>
                    <a:pt x="759" y="319"/>
                  </a:cubicBezTo>
                  <a:cubicBezTo>
                    <a:pt x="758" y="319"/>
                    <a:pt x="758" y="319"/>
                    <a:pt x="758" y="320"/>
                  </a:cubicBezTo>
                  <a:cubicBezTo>
                    <a:pt x="758" y="320"/>
                    <a:pt x="759" y="319"/>
                    <a:pt x="759" y="319"/>
                  </a:cubicBezTo>
                  <a:close/>
                  <a:moveTo>
                    <a:pt x="765" y="366"/>
                  </a:moveTo>
                  <a:cubicBezTo>
                    <a:pt x="765" y="367"/>
                    <a:pt x="766" y="367"/>
                    <a:pt x="766" y="367"/>
                  </a:cubicBezTo>
                  <a:cubicBezTo>
                    <a:pt x="766" y="367"/>
                    <a:pt x="765" y="367"/>
                    <a:pt x="765" y="366"/>
                  </a:cubicBezTo>
                  <a:close/>
                  <a:moveTo>
                    <a:pt x="769" y="369"/>
                  </a:moveTo>
                  <a:cubicBezTo>
                    <a:pt x="769" y="369"/>
                    <a:pt x="769" y="369"/>
                    <a:pt x="769" y="369"/>
                  </a:cubicBezTo>
                  <a:cubicBezTo>
                    <a:pt x="769" y="368"/>
                    <a:pt x="768" y="368"/>
                    <a:pt x="768" y="368"/>
                  </a:cubicBezTo>
                  <a:cubicBezTo>
                    <a:pt x="768" y="369"/>
                    <a:pt x="768" y="369"/>
                    <a:pt x="768" y="369"/>
                  </a:cubicBezTo>
                  <a:cubicBezTo>
                    <a:pt x="769" y="369"/>
                    <a:pt x="769" y="369"/>
                    <a:pt x="769" y="369"/>
                  </a:cubicBezTo>
                  <a:close/>
                  <a:moveTo>
                    <a:pt x="774" y="372"/>
                  </a:moveTo>
                  <a:cubicBezTo>
                    <a:pt x="773" y="373"/>
                    <a:pt x="774" y="373"/>
                    <a:pt x="774" y="374"/>
                  </a:cubicBezTo>
                  <a:cubicBezTo>
                    <a:pt x="774" y="373"/>
                    <a:pt x="774" y="373"/>
                    <a:pt x="774" y="372"/>
                  </a:cubicBezTo>
                  <a:close/>
                  <a:moveTo>
                    <a:pt x="792" y="333"/>
                  </a:moveTo>
                  <a:cubicBezTo>
                    <a:pt x="792" y="333"/>
                    <a:pt x="792" y="333"/>
                    <a:pt x="792" y="333"/>
                  </a:cubicBezTo>
                  <a:cubicBezTo>
                    <a:pt x="793" y="333"/>
                    <a:pt x="793" y="333"/>
                    <a:pt x="793" y="333"/>
                  </a:cubicBezTo>
                  <a:cubicBezTo>
                    <a:pt x="792" y="333"/>
                    <a:pt x="792" y="333"/>
                    <a:pt x="792" y="333"/>
                  </a:cubicBezTo>
                  <a:close/>
                  <a:moveTo>
                    <a:pt x="791" y="317"/>
                  </a:moveTo>
                  <a:cubicBezTo>
                    <a:pt x="791" y="317"/>
                    <a:pt x="792" y="317"/>
                    <a:pt x="792" y="317"/>
                  </a:cubicBezTo>
                  <a:cubicBezTo>
                    <a:pt x="792" y="317"/>
                    <a:pt x="792" y="316"/>
                    <a:pt x="792" y="316"/>
                  </a:cubicBezTo>
                  <a:cubicBezTo>
                    <a:pt x="792" y="316"/>
                    <a:pt x="792" y="316"/>
                    <a:pt x="791" y="316"/>
                  </a:cubicBezTo>
                  <a:lnTo>
                    <a:pt x="791" y="317"/>
                  </a:lnTo>
                  <a:close/>
                  <a:moveTo>
                    <a:pt x="790" y="335"/>
                  </a:moveTo>
                  <a:cubicBezTo>
                    <a:pt x="791" y="335"/>
                    <a:pt x="791" y="335"/>
                    <a:pt x="790" y="335"/>
                  </a:cubicBezTo>
                  <a:cubicBezTo>
                    <a:pt x="790" y="334"/>
                    <a:pt x="790" y="334"/>
                    <a:pt x="790" y="334"/>
                  </a:cubicBezTo>
                  <a:cubicBezTo>
                    <a:pt x="790" y="335"/>
                    <a:pt x="791" y="335"/>
                    <a:pt x="790" y="335"/>
                  </a:cubicBezTo>
                  <a:close/>
                  <a:moveTo>
                    <a:pt x="789" y="340"/>
                  </a:moveTo>
                  <a:cubicBezTo>
                    <a:pt x="789" y="339"/>
                    <a:pt x="789" y="340"/>
                    <a:pt x="789" y="339"/>
                  </a:cubicBezTo>
                  <a:cubicBezTo>
                    <a:pt x="788" y="338"/>
                    <a:pt x="788" y="339"/>
                    <a:pt x="788" y="338"/>
                  </a:cubicBezTo>
                  <a:cubicBezTo>
                    <a:pt x="788" y="339"/>
                    <a:pt x="789" y="339"/>
                    <a:pt x="789" y="340"/>
                  </a:cubicBezTo>
                  <a:cubicBezTo>
                    <a:pt x="789" y="340"/>
                    <a:pt x="789" y="339"/>
                    <a:pt x="789" y="340"/>
                  </a:cubicBezTo>
                  <a:close/>
                  <a:moveTo>
                    <a:pt x="789" y="339"/>
                  </a:moveTo>
                  <a:cubicBezTo>
                    <a:pt x="789" y="338"/>
                    <a:pt x="789" y="339"/>
                    <a:pt x="789" y="339"/>
                  </a:cubicBezTo>
                  <a:cubicBezTo>
                    <a:pt x="789" y="340"/>
                    <a:pt x="789" y="339"/>
                    <a:pt x="789" y="339"/>
                  </a:cubicBezTo>
                  <a:close/>
                  <a:moveTo>
                    <a:pt x="789" y="339"/>
                  </a:moveTo>
                  <a:cubicBezTo>
                    <a:pt x="789" y="340"/>
                    <a:pt x="789" y="340"/>
                    <a:pt x="789" y="340"/>
                  </a:cubicBezTo>
                  <a:cubicBezTo>
                    <a:pt x="789" y="341"/>
                    <a:pt x="789" y="339"/>
                    <a:pt x="789" y="339"/>
                  </a:cubicBezTo>
                  <a:close/>
                  <a:moveTo>
                    <a:pt x="790" y="340"/>
                  </a:moveTo>
                  <a:cubicBezTo>
                    <a:pt x="790" y="340"/>
                    <a:pt x="789" y="339"/>
                    <a:pt x="789" y="339"/>
                  </a:cubicBezTo>
                  <a:cubicBezTo>
                    <a:pt x="789" y="338"/>
                    <a:pt x="789" y="339"/>
                    <a:pt x="789" y="339"/>
                  </a:cubicBezTo>
                  <a:cubicBezTo>
                    <a:pt x="789" y="340"/>
                    <a:pt x="789" y="340"/>
                    <a:pt x="789" y="340"/>
                  </a:cubicBezTo>
                  <a:cubicBezTo>
                    <a:pt x="789" y="340"/>
                    <a:pt x="789" y="339"/>
                    <a:pt x="789" y="339"/>
                  </a:cubicBezTo>
                  <a:cubicBezTo>
                    <a:pt x="789" y="339"/>
                    <a:pt x="789" y="340"/>
                    <a:pt x="789" y="340"/>
                  </a:cubicBezTo>
                  <a:cubicBezTo>
                    <a:pt x="789" y="340"/>
                    <a:pt x="789" y="340"/>
                    <a:pt x="790" y="340"/>
                  </a:cubicBezTo>
                  <a:close/>
                  <a:moveTo>
                    <a:pt x="790" y="334"/>
                  </a:moveTo>
                  <a:cubicBezTo>
                    <a:pt x="790" y="334"/>
                    <a:pt x="790" y="336"/>
                    <a:pt x="790" y="335"/>
                  </a:cubicBezTo>
                  <a:cubicBezTo>
                    <a:pt x="791" y="336"/>
                    <a:pt x="791" y="336"/>
                    <a:pt x="790" y="335"/>
                  </a:cubicBezTo>
                  <a:cubicBezTo>
                    <a:pt x="790" y="335"/>
                    <a:pt x="790" y="335"/>
                    <a:pt x="790" y="335"/>
                  </a:cubicBezTo>
                  <a:cubicBezTo>
                    <a:pt x="790" y="335"/>
                    <a:pt x="790" y="335"/>
                    <a:pt x="790" y="334"/>
                  </a:cubicBezTo>
                  <a:close/>
                  <a:moveTo>
                    <a:pt x="790" y="336"/>
                  </a:moveTo>
                  <a:cubicBezTo>
                    <a:pt x="791" y="336"/>
                    <a:pt x="791" y="336"/>
                    <a:pt x="790" y="336"/>
                  </a:cubicBezTo>
                  <a:cubicBezTo>
                    <a:pt x="790" y="335"/>
                    <a:pt x="790" y="336"/>
                    <a:pt x="790" y="336"/>
                  </a:cubicBezTo>
                  <a:close/>
                  <a:moveTo>
                    <a:pt x="790" y="339"/>
                  </a:moveTo>
                  <a:cubicBezTo>
                    <a:pt x="790" y="339"/>
                    <a:pt x="790" y="339"/>
                    <a:pt x="790" y="339"/>
                  </a:cubicBezTo>
                  <a:cubicBezTo>
                    <a:pt x="790" y="339"/>
                    <a:pt x="790" y="340"/>
                    <a:pt x="790" y="339"/>
                  </a:cubicBezTo>
                  <a:close/>
                  <a:moveTo>
                    <a:pt x="790" y="340"/>
                  </a:moveTo>
                  <a:cubicBezTo>
                    <a:pt x="790" y="339"/>
                    <a:pt x="790" y="340"/>
                    <a:pt x="790" y="339"/>
                  </a:cubicBezTo>
                  <a:cubicBezTo>
                    <a:pt x="790" y="340"/>
                    <a:pt x="790" y="340"/>
                    <a:pt x="790" y="340"/>
                  </a:cubicBezTo>
                  <a:cubicBezTo>
                    <a:pt x="791" y="341"/>
                    <a:pt x="790" y="340"/>
                    <a:pt x="790" y="340"/>
                  </a:cubicBezTo>
                  <a:close/>
                  <a:moveTo>
                    <a:pt x="791" y="339"/>
                  </a:moveTo>
                  <a:cubicBezTo>
                    <a:pt x="790" y="338"/>
                    <a:pt x="791" y="339"/>
                    <a:pt x="791" y="339"/>
                  </a:cubicBezTo>
                  <a:cubicBezTo>
                    <a:pt x="791" y="340"/>
                    <a:pt x="791" y="339"/>
                    <a:pt x="791" y="339"/>
                  </a:cubicBezTo>
                  <a:close/>
                  <a:moveTo>
                    <a:pt x="792" y="336"/>
                  </a:moveTo>
                  <a:cubicBezTo>
                    <a:pt x="791" y="336"/>
                    <a:pt x="791" y="335"/>
                    <a:pt x="791" y="335"/>
                  </a:cubicBezTo>
                  <a:cubicBezTo>
                    <a:pt x="791" y="335"/>
                    <a:pt x="791" y="335"/>
                    <a:pt x="791" y="335"/>
                  </a:cubicBezTo>
                  <a:cubicBezTo>
                    <a:pt x="791" y="336"/>
                    <a:pt x="791" y="336"/>
                    <a:pt x="790" y="335"/>
                  </a:cubicBezTo>
                  <a:cubicBezTo>
                    <a:pt x="791" y="336"/>
                    <a:pt x="791" y="336"/>
                    <a:pt x="791" y="336"/>
                  </a:cubicBezTo>
                  <a:cubicBezTo>
                    <a:pt x="791" y="336"/>
                    <a:pt x="791" y="337"/>
                    <a:pt x="791" y="336"/>
                  </a:cubicBezTo>
                  <a:cubicBezTo>
                    <a:pt x="791" y="336"/>
                    <a:pt x="791" y="336"/>
                    <a:pt x="791" y="336"/>
                  </a:cubicBezTo>
                  <a:cubicBezTo>
                    <a:pt x="791" y="336"/>
                    <a:pt x="791" y="336"/>
                    <a:pt x="791" y="337"/>
                  </a:cubicBezTo>
                  <a:cubicBezTo>
                    <a:pt x="790" y="336"/>
                    <a:pt x="791" y="339"/>
                    <a:pt x="790" y="338"/>
                  </a:cubicBezTo>
                  <a:cubicBezTo>
                    <a:pt x="791" y="339"/>
                    <a:pt x="791" y="339"/>
                    <a:pt x="791" y="339"/>
                  </a:cubicBezTo>
                  <a:cubicBezTo>
                    <a:pt x="791" y="338"/>
                    <a:pt x="791" y="337"/>
                    <a:pt x="792" y="336"/>
                  </a:cubicBezTo>
                  <a:close/>
                  <a:moveTo>
                    <a:pt x="799" y="392"/>
                  </a:moveTo>
                  <a:cubicBezTo>
                    <a:pt x="799" y="392"/>
                    <a:pt x="798" y="391"/>
                    <a:pt x="798" y="391"/>
                  </a:cubicBezTo>
                  <a:cubicBezTo>
                    <a:pt x="799" y="392"/>
                    <a:pt x="799" y="392"/>
                    <a:pt x="799" y="392"/>
                  </a:cubicBezTo>
                  <a:close/>
                  <a:moveTo>
                    <a:pt x="811" y="399"/>
                  </a:moveTo>
                  <a:cubicBezTo>
                    <a:pt x="811" y="399"/>
                    <a:pt x="811" y="398"/>
                    <a:pt x="811" y="399"/>
                  </a:cubicBezTo>
                  <a:cubicBezTo>
                    <a:pt x="812" y="399"/>
                    <a:pt x="811" y="398"/>
                    <a:pt x="811" y="398"/>
                  </a:cubicBezTo>
                  <a:cubicBezTo>
                    <a:pt x="811" y="398"/>
                    <a:pt x="811" y="398"/>
                    <a:pt x="811" y="399"/>
                  </a:cubicBezTo>
                  <a:close/>
                  <a:moveTo>
                    <a:pt x="813" y="389"/>
                  </a:moveTo>
                  <a:cubicBezTo>
                    <a:pt x="813" y="388"/>
                    <a:pt x="813" y="387"/>
                    <a:pt x="813" y="387"/>
                  </a:cubicBezTo>
                  <a:cubicBezTo>
                    <a:pt x="812" y="386"/>
                    <a:pt x="812" y="387"/>
                    <a:pt x="812" y="388"/>
                  </a:cubicBezTo>
                  <a:cubicBezTo>
                    <a:pt x="812" y="388"/>
                    <a:pt x="813" y="389"/>
                    <a:pt x="813" y="389"/>
                  </a:cubicBezTo>
                  <a:close/>
                  <a:moveTo>
                    <a:pt x="814" y="386"/>
                  </a:moveTo>
                  <a:cubicBezTo>
                    <a:pt x="814" y="385"/>
                    <a:pt x="815" y="385"/>
                    <a:pt x="815" y="383"/>
                  </a:cubicBezTo>
                  <a:cubicBezTo>
                    <a:pt x="814" y="384"/>
                    <a:pt x="814" y="384"/>
                    <a:pt x="814" y="386"/>
                  </a:cubicBezTo>
                  <a:close/>
                  <a:moveTo>
                    <a:pt x="815" y="385"/>
                  </a:moveTo>
                  <a:cubicBezTo>
                    <a:pt x="815" y="386"/>
                    <a:pt x="814" y="387"/>
                    <a:pt x="815" y="388"/>
                  </a:cubicBezTo>
                  <a:cubicBezTo>
                    <a:pt x="815" y="388"/>
                    <a:pt x="815" y="387"/>
                    <a:pt x="815" y="385"/>
                  </a:cubicBezTo>
                  <a:close/>
                  <a:moveTo>
                    <a:pt x="815" y="383"/>
                  </a:moveTo>
                  <a:cubicBezTo>
                    <a:pt x="815" y="383"/>
                    <a:pt x="815" y="383"/>
                    <a:pt x="815" y="382"/>
                  </a:cubicBezTo>
                  <a:cubicBezTo>
                    <a:pt x="815" y="382"/>
                    <a:pt x="815" y="383"/>
                    <a:pt x="814" y="383"/>
                  </a:cubicBezTo>
                  <a:cubicBezTo>
                    <a:pt x="815" y="383"/>
                    <a:pt x="815" y="384"/>
                    <a:pt x="815" y="384"/>
                  </a:cubicBezTo>
                  <a:cubicBezTo>
                    <a:pt x="815" y="383"/>
                    <a:pt x="815" y="383"/>
                    <a:pt x="815" y="383"/>
                  </a:cubicBezTo>
                  <a:close/>
                  <a:moveTo>
                    <a:pt x="816" y="383"/>
                  </a:moveTo>
                  <a:cubicBezTo>
                    <a:pt x="815" y="382"/>
                    <a:pt x="815" y="383"/>
                    <a:pt x="815" y="384"/>
                  </a:cubicBezTo>
                  <a:cubicBezTo>
                    <a:pt x="815" y="384"/>
                    <a:pt x="816" y="383"/>
                    <a:pt x="816" y="383"/>
                  </a:cubicBezTo>
                  <a:close/>
                  <a:moveTo>
                    <a:pt x="816" y="326"/>
                  </a:moveTo>
                  <a:cubicBezTo>
                    <a:pt x="816" y="326"/>
                    <a:pt x="816" y="326"/>
                    <a:pt x="817" y="326"/>
                  </a:cubicBezTo>
                  <a:cubicBezTo>
                    <a:pt x="816" y="325"/>
                    <a:pt x="816" y="325"/>
                    <a:pt x="816" y="325"/>
                  </a:cubicBezTo>
                  <a:cubicBezTo>
                    <a:pt x="815" y="325"/>
                    <a:pt x="816" y="326"/>
                    <a:pt x="816" y="326"/>
                  </a:cubicBezTo>
                  <a:close/>
                  <a:moveTo>
                    <a:pt x="817" y="382"/>
                  </a:moveTo>
                  <a:cubicBezTo>
                    <a:pt x="816" y="381"/>
                    <a:pt x="816" y="381"/>
                    <a:pt x="816" y="381"/>
                  </a:cubicBezTo>
                  <a:cubicBezTo>
                    <a:pt x="816" y="382"/>
                    <a:pt x="816" y="382"/>
                    <a:pt x="816" y="382"/>
                  </a:cubicBezTo>
                  <a:cubicBezTo>
                    <a:pt x="816" y="382"/>
                    <a:pt x="816" y="382"/>
                    <a:pt x="816" y="383"/>
                  </a:cubicBezTo>
                  <a:cubicBezTo>
                    <a:pt x="817" y="383"/>
                    <a:pt x="817" y="382"/>
                    <a:pt x="817" y="382"/>
                  </a:cubicBezTo>
                  <a:close/>
                  <a:moveTo>
                    <a:pt x="817" y="378"/>
                  </a:moveTo>
                  <a:cubicBezTo>
                    <a:pt x="816" y="377"/>
                    <a:pt x="816" y="378"/>
                    <a:pt x="816" y="379"/>
                  </a:cubicBezTo>
                  <a:cubicBezTo>
                    <a:pt x="817" y="378"/>
                    <a:pt x="817" y="378"/>
                    <a:pt x="817" y="378"/>
                  </a:cubicBezTo>
                  <a:close/>
                  <a:moveTo>
                    <a:pt x="819" y="321"/>
                  </a:moveTo>
                  <a:cubicBezTo>
                    <a:pt x="819" y="321"/>
                    <a:pt x="819" y="321"/>
                    <a:pt x="819" y="321"/>
                  </a:cubicBezTo>
                  <a:cubicBezTo>
                    <a:pt x="819" y="321"/>
                    <a:pt x="819" y="321"/>
                    <a:pt x="818" y="320"/>
                  </a:cubicBezTo>
                  <a:cubicBezTo>
                    <a:pt x="818" y="320"/>
                    <a:pt x="818" y="321"/>
                    <a:pt x="819" y="321"/>
                  </a:cubicBezTo>
                  <a:close/>
                  <a:moveTo>
                    <a:pt x="819" y="340"/>
                  </a:moveTo>
                  <a:cubicBezTo>
                    <a:pt x="819" y="339"/>
                    <a:pt x="819" y="339"/>
                    <a:pt x="819" y="339"/>
                  </a:cubicBezTo>
                  <a:cubicBezTo>
                    <a:pt x="818" y="339"/>
                    <a:pt x="819" y="339"/>
                    <a:pt x="819" y="340"/>
                  </a:cubicBezTo>
                  <a:close/>
                  <a:moveTo>
                    <a:pt x="818" y="371"/>
                  </a:moveTo>
                  <a:cubicBezTo>
                    <a:pt x="818" y="371"/>
                    <a:pt x="818" y="372"/>
                    <a:pt x="818" y="372"/>
                  </a:cubicBezTo>
                  <a:cubicBezTo>
                    <a:pt x="818" y="372"/>
                    <a:pt x="818" y="373"/>
                    <a:pt x="819" y="373"/>
                  </a:cubicBezTo>
                  <a:cubicBezTo>
                    <a:pt x="819" y="372"/>
                    <a:pt x="818" y="372"/>
                    <a:pt x="818" y="371"/>
                  </a:cubicBezTo>
                  <a:close/>
                  <a:moveTo>
                    <a:pt x="818" y="345"/>
                  </a:moveTo>
                  <a:cubicBezTo>
                    <a:pt x="818" y="345"/>
                    <a:pt x="818" y="344"/>
                    <a:pt x="818" y="344"/>
                  </a:cubicBezTo>
                  <a:cubicBezTo>
                    <a:pt x="817" y="343"/>
                    <a:pt x="817" y="345"/>
                    <a:pt x="818" y="345"/>
                  </a:cubicBezTo>
                  <a:close/>
                  <a:moveTo>
                    <a:pt x="818" y="375"/>
                  </a:moveTo>
                  <a:cubicBezTo>
                    <a:pt x="818" y="375"/>
                    <a:pt x="818" y="374"/>
                    <a:pt x="819" y="374"/>
                  </a:cubicBezTo>
                  <a:cubicBezTo>
                    <a:pt x="819" y="373"/>
                    <a:pt x="818" y="373"/>
                    <a:pt x="818" y="373"/>
                  </a:cubicBezTo>
                  <a:cubicBezTo>
                    <a:pt x="818" y="373"/>
                    <a:pt x="817" y="374"/>
                    <a:pt x="818" y="375"/>
                  </a:cubicBezTo>
                  <a:cubicBezTo>
                    <a:pt x="818" y="375"/>
                    <a:pt x="818" y="375"/>
                    <a:pt x="818" y="375"/>
                  </a:cubicBezTo>
                  <a:close/>
                  <a:moveTo>
                    <a:pt x="819" y="378"/>
                  </a:moveTo>
                  <a:cubicBezTo>
                    <a:pt x="818" y="377"/>
                    <a:pt x="818" y="377"/>
                    <a:pt x="818" y="376"/>
                  </a:cubicBezTo>
                  <a:cubicBezTo>
                    <a:pt x="818" y="376"/>
                    <a:pt x="818" y="376"/>
                    <a:pt x="818" y="376"/>
                  </a:cubicBezTo>
                  <a:cubicBezTo>
                    <a:pt x="818" y="376"/>
                    <a:pt x="818" y="377"/>
                    <a:pt x="818" y="377"/>
                  </a:cubicBezTo>
                  <a:cubicBezTo>
                    <a:pt x="818" y="377"/>
                    <a:pt x="818" y="377"/>
                    <a:pt x="818" y="377"/>
                  </a:cubicBezTo>
                  <a:cubicBezTo>
                    <a:pt x="818" y="378"/>
                    <a:pt x="818" y="378"/>
                    <a:pt x="818" y="378"/>
                  </a:cubicBezTo>
                  <a:cubicBezTo>
                    <a:pt x="818" y="378"/>
                    <a:pt x="818" y="378"/>
                    <a:pt x="818" y="377"/>
                  </a:cubicBezTo>
                  <a:cubicBezTo>
                    <a:pt x="818" y="377"/>
                    <a:pt x="818" y="378"/>
                    <a:pt x="819" y="378"/>
                  </a:cubicBezTo>
                  <a:close/>
                  <a:moveTo>
                    <a:pt x="819" y="373"/>
                  </a:moveTo>
                  <a:cubicBezTo>
                    <a:pt x="819" y="373"/>
                    <a:pt x="819" y="374"/>
                    <a:pt x="819" y="375"/>
                  </a:cubicBezTo>
                  <a:cubicBezTo>
                    <a:pt x="819" y="375"/>
                    <a:pt x="819" y="375"/>
                    <a:pt x="819" y="374"/>
                  </a:cubicBezTo>
                  <a:cubicBezTo>
                    <a:pt x="819" y="374"/>
                    <a:pt x="819" y="374"/>
                    <a:pt x="819" y="375"/>
                  </a:cubicBezTo>
                  <a:cubicBezTo>
                    <a:pt x="819" y="374"/>
                    <a:pt x="819" y="374"/>
                    <a:pt x="819" y="373"/>
                  </a:cubicBezTo>
                  <a:close/>
                  <a:moveTo>
                    <a:pt x="819" y="369"/>
                  </a:moveTo>
                  <a:cubicBezTo>
                    <a:pt x="819" y="370"/>
                    <a:pt x="819" y="371"/>
                    <a:pt x="819" y="371"/>
                  </a:cubicBezTo>
                  <a:cubicBezTo>
                    <a:pt x="819" y="371"/>
                    <a:pt x="819" y="371"/>
                    <a:pt x="820" y="371"/>
                  </a:cubicBezTo>
                  <a:cubicBezTo>
                    <a:pt x="820" y="371"/>
                    <a:pt x="820" y="372"/>
                    <a:pt x="819" y="372"/>
                  </a:cubicBezTo>
                  <a:cubicBezTo>
                    <a:pt x="820" y="373"/>
                    <a:pt x="820" y="371"/>
                    <a:pt x="820" y="371"/>
                  </a:cubicBezTo>
                  <a:cubicBezTo>
                    <a:pt x="820" y="370"/>
                    <a:pt x="819" y="370"/>
                    <a:pt x="819" y="369"/>
                  </a:cubicBezTo>
                  <a:close/>
                  <a:moveTo>
                    <a:pt x="867" y="283"/>
                  </a:moveTo>
                  <a:cubicBezTo>
                    <a:pt x="867" y="283"/>
                    <a:pt x="868" y="284"/>
                    <a:pt x="868" y="283"/>
                  </a:cubicBezTo>
                  <a:cubicBezTo>
                    <a:pt x="868" y="283"/>
                    <a:pt x="868" y="283"/>
                    <a:pt x="868" y="283"/>
                  </a:cubicBezTo>
                  <a:cubicBezTo>
                    <a:pt x="868" y="283"/>
                    <a:pt x="868" y="283"/>
                    <a:pt x="868" y="282"/>
                  </a:cubicBezTo>
                  <a:cubicBezTo>
                    <a:pt x="867" y="283"/>
                    <a:pt x="867" y="283"/>
                    <a:pt x="867" y="283"/>
                  </a:cubicBezTo>
                  <a:close/>
                  <a:moveTo>
                    <a:pt x="864" y="287"/>
                  </a:moveTo>
                  <a:cubicBezTo>
                    <a:pt x="864" y="288"/>
                    <a:pt x="864" y="287"/>
                    <a:pt x="864" y="287"/>
                  </a:cubicBezTo>
                  <a:cubicBezTo>
                    <a:pt x="864" y="287"/>
                    <a:pt x="864" y="287"/>
                    <a:pt x="864" y="287"/>
                  </a:cubicBezTo>
                  <a:close/>
                  <a:moveTo>
                    <a:pt x="862" y="288"/>
                  </a:moveTo>
                  <a:cubicBezTo>
                    <a:pt x="863" y="288"/>
                    <a:pt x="863" y="288"/>
                    <a:pt x="863" y="288"/>
                  </a:cubicBezTo>
                  <a:cubicBezTo>
                    <a:pt x="863" y="288"/>
                    <a:pt x="863" y="288"/>
                    <a:pt x="862" y="288"/>
                  </a:cubicBezTo>
                  <a:close/>
                  <a:moveTo>
                    <a:pt x="859" y="294"/>
                  </a:moveTo>
                  <a:cubicBezTo>
                    <a:pt x="859" y="294"/>
                    <a:pt x="859" y="294"/>
                    <a:pt x="859" y="294"/>
                  </a:cubicBezTo>
                  <a:cubicBezTo>
                    <a:pt x="859" y="294"/>
                    <a:pt x="858" y="294"/>
                    <a:pt x="858" y="294"/>
                  </a:cubicBezTo>
                  <a:cubicBezTo>
                    <a:pt x="859" y="294"/>
                    <a:pt x="859" y="294"/>
                    <a:pt x="859" y="294"/>
                  </a:cubicBezTo>
                  <a:close/>
                  <a:moveTo>
                    <a:pt x="859" y="293"/>
                  </a:moveTo>
                  <a:cubicBezTo>
                    <a:pt x="859" y="293"/>
                    <a:pt x="859" y="294"/>
                    <a:pt x="859" y="294"/>
                  </a:cubicBezTo>
                  <a:cubicBezTo>
                    <a:pt x="860" y="294"/>
                    <a:pt x="859" y="293"/>
                    <a:pt x="860" y="293"/>
                  </a:cubicBezTo>
                  <a:cubicBezTo>
                    <a:pt x="859" y="293"/>
                    <a:pt x="859" y="293"/>
                    <a:pt x="859" y="293"/>
                  </a:cubicBezTo>
                  <a:close/>
                  <a:moveTo>
                    <a:pt x="859" y="292"/>
                  </a:moveTo>
                  <a:cubicBezTo>
                    <a:pt x="859" y="292"/>
                    <a:pt x="859" y="292"/>
                    <a:pt x="859" y="291"/>
                  </a:cubicBezTo>
                  <a:cubicBezTo>
                    <a:pt x="858" y="291"/>
                    <a:pt x="858" y="292"/>
                    <a:pt x="859" y="292"/>
                  </a:cubicBezTo>
                  <a:close/>
                  <a:moveTo>
                    <a:pt x="858" y="295"/>
                  </a:moveTo>
                  <a:cubicBezTo>
                    <a:pt x="858" y="295"/>
                    <a:pt x="859" y="295"/>
                    <a:pt x="858" y="294"/>
                  </a:cubicBezTo>
                  <a:cubicBezTo>
                    <a:pt x="858" y="294"/>
                    <a:pt x="858" y="295"/>
                    <a:pt x="858" y="295"/>
                  </a:cubicBezTo>
                  <a:close/>
                  <a:moveTo>
                    <a:pt x="857" y="294"/>
                  </a:moveTo>
                  <a:cubicBezTo>
                    <a:pt x="857" y="294"/>
                    <a:pt x="857" y="294"/>
                    <a:pt x="857" y="294"/>
                  </a:cubicBezTo>
                  <a:cubicBezTo>
                    <a:pt x="858" y="294"/>
                    <a:pt x="858" y="294"/>
                    <a:pt x="858" y="294"/>
                  </a:cubicBezTo>
                  <a:cubicBezTo>
                    <a:pt x="858" y="293"/>
                    <a:pt x="858" y="294"/>
                    <a:pt x="858" y="294"/>
                  </a:cubicBezTo>
                  <a:cubicBezTo>
                    <a:pt x="857" y="294"/>
                    <a:pt x="857" y="293"/>
                    <a:pt x="857" y="293"/>
                  </a:cubicBezTo>
                  <a:cubicBezTo>
                    <a:pt x="857" y="293"/>
                    <a:pt x="857" y="294"/>
                    <a:pt x="857" y="294"/>
                  </a:cubicBezTo>
                  <a:close/>
                  <a:moveTo>
                    <a:pt x="856" y="300"/>
                  </a:moveTo>
                  <a:cubicBezTo>
                    <a:pt x="857" y="300"/>
                    <a:pt x="857" y="299"/>
                    <a:pt x="857" y="299"/>
                  </a:cubicBezTo>
                  <a:cubicBezTo>
                    <a:pt x="856" y="299"/>
                    <a:pt x="856" y="299"/>
                    <a:pt x="856" y="300"/>
                  </a:cubicBezTo>
                  <a:close/>
                  <a:moveTo>
                    <a:pt x="855" y="296"/>
                  </a:moveTo>
                  <a:cubicBezTo>
                    <a:pt x="855" y="296"/>
                    <a:pt x="855" y="296"/>
                    <a:pt x="856" y="296"/>
                  </a:cubicBezTo>
                  <a:cubicBezTo>
                    <a:pt x="856" y="297"/>
                    <a:pt x="855" y="296"/>
                    <a:pt x="855" y="297"/>
                  </a:cubicBezTo>
                  <a:cubicBezTo>
                    <a:pt x="855" y="297"/>
                    <a:pt x="856" y="297"/>
                    <a:pt x="855" y="297"/>
                  </a:cubicBezTo>
                  <a:cubicBezTo>
                    <a:pt x="856" y="297"/>
                    <a:pt x="856" y="296"/>
                    <a:pt x="856" y="296"/>
                  </a:cubicBezTo>
                  <a:cubicBezTo>
                    <a:pt x="855" y="295"/>
                    <a:pt x="855" y="296"/>
                    <a:pt x="855" y="296"/>
                  </a:cubicBezTo>
                  <a:close/>
                  <a:moveTo>
                    <a:pt x="854" y="297"/>
                  </a:moveTo>
                  <a:cubicBezTo>
                    <a:pt x="854" y="298"/>
                    <a:pt x="855" y="298"/>
                    <a:pt x="855" y="298"/>
                  </a:cubicBezTo>
                  <a:cubicBezTo>
                    <a:pt x="855" y="298"/>
                    <a:pt x="855" y="298"/>
                    <a:pt x="855" y="297"/>
                  </a:cubicBezTo>
                  <a:cubicBezTo>
                    <a:pt x="855" y="297"/>
                    <a:pt x="854" y="297"/>
                    <a:pt x="854" y="297"/>
                  </a:cubicBezTo>
                  <a:close/>
                  <a:moveTo>
                    <a:pt x="854" y="300"/>
                  </a:moveTo>
                  <a:cubicBezTo>
                    <a:pt x="854" y="300"/>
                    <a:pt x="853" y="300"/>
                    <a:pt x="853" y="301"/>
                  </a:cubicBezTo>
                  <a:cubicBezTo>
                    <a:pt x="854" y="301"/>
                    <a:pt x="853" y="300"/>
                    <a:pt x="854" y="300"/>
                  </a:cubicBezTo>
                  <a:cubicBezTo>
                    <a:pt x="854" y="300"/>
                    <a:pt x="854" y="301"/>
                    <a:pt x="854" y="301"/>
                  </a:cubicBezTo>
                  <a:cubicBezTo>
                    <a:pt x="854" y="300"/>
                    <a:pt x="854" y="300"/>
                    <a:pt x="854" y="300"/>
                  </a:cubicBezTo>
                  <a:close/>
                  <a:moveTo>
                    <a:pt x="853" y="298"/>
                  </a:moveTo>
                  <a:cubicBezTo>
                    <a:pt x="853" y="298"/>
                    <a:pt x="854" y="298"/>
                    <a:pt x="853" y="298"/>
                  </a:cubicBezTo>
                  <a:cubicBezTo>
                    <a:pt x="853" y="298"/>
                    <a:pt x="852" y="298"/>
                    <a:pt x="853" y="298"/>
                  </a:cubicBezTo>
                  <a:close/>
                  <a:moveTo>
                    <a:pt x="852" y="300"/>
                  </a:moveTo>
                  <a:cubicBezTo>
                    <a:pt x="852" y="300"/>
                    <a:pt x="852" y="299"/>
                    <a:pt x="852" y="299"/>
                  </a:cubicBezTo>
                  <a:cubicBezTo>
                    <a:pt x="851" y="299"/>
                    <a:pt x="852" y="300"/>
                    <a:pt x="852" y="300"/>
                  </a:cubicBezTo>
                  <a:close/>
                  <a:moveTo>
                    <a:pt x="851" y="301"/>
                  </a:moveTo>
                  <a:cubicBezTo>
                    <a:pt x="851" y="302"/>
                    <a:pt x="852" y="302"/>
                    <a:pt x="852" y="302"/>
                  </a:cubicBezTo>
                  <a:cubicBezTo>
                    <a:pt x="852" y="302"/>
                    <a:pt x="852" y="301"/>
                    <a:pt x="851" y="301"/>
                  </a:cubicBezTo>
                  <a:close/>
                  <a:moveTo>
                    <a:pt x="851" y="302"/>
                  </a:moveTo>
                  <a:cubicBezTo>
                    <a:pt x="852" y="303"/>
                    <a:pt x="851" y="303"/>
                    <a:pt x="851" y="303"/>
                  </a:cubicBezTo>
                  <a:cubicBezTo>
                    <a:pt x="851" y="303"/>
                    <a:pt x="851" y="303"/>
                    <a:pt x="852" y="303"/>
                  </a:cubicBezTo>
                  <a:cubicBezTo>
                    <a:pt x="851" y="303"/>
                    <a:pt x="852" y="303"/>
                    <a:pt x="852" y="302"/>
                  </a:cubicBezTo>
                  <a:cubicBezTo>
                    <a:pt x="851" y="302"/>
                    <a:pt x="852" y="303"/>
                    <a:pt x="851" y="302"/>
                  </a:cubicBezTo>
                  <a:close/>
                  <a:moveTo>
                    <a:pt x="850" y="304"/>
                  </a:moveTo>
                  <a:cubicBezTo>
                    <a:pt x="851" y="305"/>
                    <a:pt x="851" y="304"/>
                    <a:pt x="851" y="303"/>
                  </a:cubicBezTo>
                  <a:cubicBezTo>
                    <a:pt x="850" y="303"/>
                    <a:pt x="850" y="304"/>
                    <a:pt x="850" y="304"/>
                  </a:cubicBezTo>
                  <a:close/>
                  <a:moveTo>
                    <a:pt x="849" y="304"/>
                  </a:moveTo>
                  <a:cubicBezTo>
                    <a:pt x="849" y="304"/>
                    <a:pt x="850" y="304"/>
                    <a:pt x="850" y="304"/>
                  </a:cubicBezTo>
                  <a:cubicBezTo>
                    <a:pt x="850" y="304"/>
                    <a:pt x="850" y="304"/>
                    <a:pt x="850" y="303"/>
                  </a:cubicBezTo>
                  <a:cubicBezTo>
                    <a:pt x="849" y="303"/>
                    <a:pt x="849" y="304"/>
                    <a:pt x="849" y="304"/>
                  </a:cubicBezTo>
                  <a:close/>
                  <a:moveTo>
                    <a:pt x="849" y="301"/>
                  </a:moveTo>
                  <a:cubicBezTo>
                    <a:pt x="849" y="302"/>
                    <a:pt x="849" y="302"/>
                    <a:pt x="849" y="302"/>
                  </a:cubicBezTo>
                  <a:cubicBezTo>
                    <a:pt x="849" y="301"/>
                    <a:pt x="849" y="301"/>
                    <a:pt x="849" y="301"/>
                  </a:cubicBezTo>
                  <a:cubicBezTo>
                    <a:pt x="849" y="301"/>
                    <a:pt x="849" y="301"/>
                    <a:pt x="849" y="301"/>
                  </a:cubicBezTo>
                  <a:close/>
                  <a:moveTo>
                    <a:pt x="848" y="307"/>
                  </a:moveTo>
                  <a:cubicBezTo>
                    <a:pt x="849" y="307"/>
                    <a:pt x="848" y="307"/>
                    <a:pt x="849" y="307"/>
                  </a:cubicBezTo>
                  <a:cubicBezTo>
                    <a:pt x="849" y="306"/>
                    <a:pt x="848" y="306"/>
                    <a:pt x="848" y="306"/>
                  </a:cubicBezTo>
                  <a:cubicBezTo>
                    <a:pt x="848" y="306"/>
                    <a:pt x="848" y="307"/>
                    <a:pt x="848" y="307"/>
                  </a:cubicBezTo>
                  <a:close/>
                  <a:moveTo>
                    <a:pt x="845" y="310"/>
                  </a:moveTo>
                  <a:cubicBezTo>
                    <a:pt x="846" y="310"/>
                    <a:pt x="845" y="309"/>
                    <a:pt x="846" y="310"/>
                  </a:cubicBezTo>
                  <a:cubicBezTo>
                    <a:pt x="846" y="309"/>
                    <a:pt x="846" y="309"/>
                    <a:pt x="846" y="309"/>
                  </a:cubicBezTo>
                  <a:cubicBezTo>
                    <a:pt x="846" y="309"/>
                    <a:pt x="845" y="310"/>
                    <a:pt x="845" y="310"/>
                  </a:cubicBezTo>
                  <a:close/>
                  <a:moveTo>
                    <a:pt x="845" y="311"/>
                  </a:moveTo>
                  <a:cubicBezTo>
                    <a:pt x="845" y="311"/>
                    <a:pt x="845" y="310"/>
                    <a:pt x="845" y="310"/>
                  </a:cubicBezTo>
                  <a:cubicBezTo>
                    <a:pt x="844" y="310"/>
                    <a:pt x="845" y="311"/>
                    <a:pt x="845" y="311"/>
                  </a:cubicBezTo>
                  <a:close/>
                  <a:moveTo>
                    <a:pt x="844" y="312"/>
                  </a:moveTo>
                  <a:cubicBezTo>
                    <a:pt x="844" y="312"/>
                    <a:pt x="845" y="311"/>
                    <a:pt x="845" y="311"/>
                  </a:cubicBezTo>
                  <a:cubicBezTo>
                    <a:pt x="844" y="311"/>
                    <a:pt x="844" y="311"/>
                    <a:pt x="844" y="312"/>
                  </a:cubicBezTo>
                  <a:close/>
                  <a:moveTo>
                    <a:pt x="844" y="313"/>
                  </a:moveTo>
                  <a:cubicBezTo>
                    <a:pt x="844" y="312"/>
                    <a:pt x="844" y="312"/>
                    <a:pt x="844" y="312"/>
                  </a:cubicBezTo>
                  <a:cubicBezTo>
                    <a:pt x="843" y="312"/>
                    <a:pt x="843" y="312"/>
                    <a:pt x="844" y="313"/>
                  </a:cubicBezTo>
                  <a:close/>
                  <a:moveTo>
                    <a:pt x="839" y="309"/>
                  </a:moveTo>
                  <a:cubicBezTo>
                    <a:pt x="839" y="309"/>
                    <a:pt x="840" y="309"/>
                    <a:pt x="840" y="309"/>
                  </a:cubicBezTo>
                  <a:cubicBezTo>
                    <a:pt x="840" y="309"/>
                    <a:pt x="840" y="309"/>
                    <a:pt x="840" y="309"/>
                  </a:cubicBezTo>
                  <a:cubicBezTo>
                    <a:pt x="839" y="309"/>
                    <a:pt x="839" y="309"/>
                    <a:pt x="839" y="309"/>
                  </a:cubicBezTo>
                  <a:close/>
                  <a:moveTo>
                    <a:pt x="839" y="309"/>
                  </a:moveTo>
                  <a:cubicBezTo>
                    <a:pt x="839" y="309"/>
                    <a:pt x="839" y="308"/>
                    <a:pt x="839" y="309"/>
                  </a:cubicBezTo>
                  <a:cubicBezTo>
                    <a:pt x="839" y="308"/>
                    <a:pt x="839" y="309"/>
                    <a:pt x="839" y="309"/>
                  </a:cubicBezTo>
                  <a:close/>
                  <a:moveTo>
                    <a:pt x="837" y="295"/>
                  </a:moveTo>
                  <a:cubicBezTo>
                    <a:pt x="838" y="295"/>
                    <a:pt x="838" y="295"/>
                    <a:pt x="838" y="294"/>
                  </a:cubicBezTo>
                  <a:cubicBezTo>
                    <a:pt x="838" y="295"/>
                    <a:pt x="837" y="295"/>
                    <a:pt x="837" y="295"/>
                  </a:cubicBezTo>
                  <a:close/>
                  <a:moveTo>
                    <a:pt x="837" y="311"/>
                  </a:moveTo>
                  <a:cubicBezTo>
                    <a:pt x="837" y="311"/>
                    <a:pt x="838" y="311"/>
                    <a:pt x="838" y="310"/>
                  </a:cubicBezTo>
                  <a:cubicBezTo>
                    <a:pt x="838" y="310"/>
                    <a:pt x="837" y="311"/>
                    <a:pt x="837" y="311"/>
                  </a:cubicBezTo>
                  <a:close/>
                  <a:moveTo>
                    <a:pt x="836" y="311"/>
                  </a:moveTo>
                  <a:cubicBezTo>
                    <a:pt x="837" y="311"/>
                    <a:pt x="837" y="311"/>
                    <a:pt x="837" y="311"/>
                  </a:cubicBezTo>
                  <a:cubicBezTo>
                    <a:pt x="837" y="311"/>
                    <a:pt x="836" y="311"/>
                    <a:pt x="837" y="311"/>
                  </a:cubicBezTo>
                  <a:cubicBezTo>
                    <a:pt x="836" y="310"/>
                    <a:pt x="836" y="311"/>
                    <a:pt x="836" y="311"/>
                  </a:cubicBezTo>
                  <a:close/>
                  <a:moveTo>
                    <a:pt x="835" y="317"/>
                  </a:moveTo>
                  <a:cubicBezTo>
                    <a:pt x="835" y="317"/>
                    <a:pt x="834" y="317"/>
                    <a:pt x="834" y="317"/>
                  </a:cubicBezTo>
                  <a:cubicBezTo>
                    <a:pt x="834" y="317"/>
                    <a:pt x="834" y="317"/>
                    <a:pt x="834" y="318"/>
                  </a:cubicBezTo>
                  <a:cubicBezTo>
                    <a:pt x="835" y="317"/>
                    <a:pt x="835" y="317"/>
                    <a:pt x="835" y="317"/>
                  </a:cubicBezTo>
                  <a:close/>
                  <a:moveTo>
                    <a:pt x="834" y="332"/>
                  </a:moveTo>
                  <a:cubicBezTo>
                    <a:pt x="835" y="332"/>
                    <a:pt x="834" y="332"/>
                    <a:pt x="835" y="332"/>
                  </a:cubicBezTo>
                  <a:cubicBezTo>
                    <a:pt x="834" y="332"/>
                    <a:pt x="834" y="332"/>
                    <a:pt x="834" y="332"/>
                  </a:cubicBezTo>
                  <a:close/>
                  <a:moveTo>
                    <a:pt x="834" y="331"/>
                  </a:moveTo>
                  <a:cubicBezTo>
                    <a:pt x="834" y="332"/>
                    <a:pt x="833" y="332"/>
                    <a:pt x="834" y="332"/>
                  </a:cubicBezTo>
                  <a:cubicBezTo>
                    <a:pt x="834" y="332"/>
                    <a:pt x="834" y="332"/>
                    <a:pt x="834" y="331"/>
                  </a:cubicBezTo>
                  <a:close/>
                  <a:moveTo>
                    <a:pt x="834" y="299"/>
                  </a:moveTo>
                  <a:cubicBezTo>
                    <a:pt x="835" y="299"/>
                    <a:pt x="834" y="298"/>
                    <a:pt x="835" y="298"/>
                  </a:cubicBezTo>
                  <a:cubicBezTo>
                    <a:pt x="835" y="298"/>
                    <a:pt x="834" y="298"/>
                    <a:pt x="834" y="298"/>
                  </a:cubicBezTo>
                  <a:cubicBezTo>
                    <a:pt x="834" y="298"/>
                    <a:pt x="834" y="298"/>
                    <a:pt x="834" y="299"/>
                  </a:cubicBezTo>
                  <a:close/>
                  <a:moveTo>
                    <a:pt x="834" y="311"/>
                  </a:moveTo>
                  <a:cubicBezTo>
                    <a:pt x="834" y="312"/>
                    <a:pt x="834" y="312"/>
                    <a:pt x="834" y="312"/>
                  </a:cubicBezTo>
                  <a:cubicBezTo>
                    <a:pt x="834" y="312"/>
                    <a:pt x="834" y="312"/>
                    <a:pt x="834" y="311"/>
                  </a:cubicBezTo>
                  <a:close/>
                  <a:moveTo>
                    <a:pt x="832" y="317"/>
                  </a:moveTo>
                  <a:cubicBezTo>
                    <a:pt x="832" y="318"/>
                    <a:pt x="833" y="318"/>
                    <a:pt x="832" y="318"/>
                  </a:cubicBezTo>
                  <a:cubicBezTo>
                    <a:pt x="832" y="318"/>
                    <a:pt x="832" y="318"/>
                    <a:pt x="832" y="318"/>
                  </a:cubicBezTo>
                  <a:cubicBezTo>
                    <a:pt x="833" y="318"/>
                    <a:pt x="833" y="318"/>
                    <a:pt x="833" y="318"/>
                  </a:cubicBezTo>
                  <a:cubicBezTo>
                    <a:pt x="833" y="318"/>
                    <a:pt x="833" y="318"/>
                    <a:pt x="833" y="318"/>
                  </a:cubicBezTo>
                  <a:cubicBezTo>
                    <a:pt x="833" y="318"/>
                    <a:pt x="832" y="317"/>
                    <a:pt x="832" y="317"/>
                  </a:cubicBezTo>
                  <a:cubicBezTo>
                    <a:pt x="832" y="317"/>
                    <a:pt x="832" y="317"/>
                    <a:pt x="832" y="317"/>
                  </a:cubicBezTo>
                  <a:close/>
                  <a:moveTo>
                    <a:pt x="832" y="320"/>
                  </a:moveTo>
                  <a:cubicBezTo>
                    <a:pt x="832" y="321"/>
                    <a:pt x="832" y="321"/>
                    <a:pt x="832" y="321"/>
                  </a:cubicBezTo>
                  <a:cubicBezTo>
                    <a:pt x="832" y="321"/>
                    <a:pt x="833" y="321"/>
                    <a:pt x="832" y="321"/>
                  </a:cubicBezTo>
                  <a:cubicBezTo>
                    <a:pt x="832" y="320"/>
                    <a:pt x="833" y="320"/>
                    <a:pt x="832" y="320"/>
                  </a:cubicBezTo>
                  <a:cubicBezTo>
                    <a:pt x="832" y="320"/>
                    <a:pt x="832" y="320"/>
                    <a:pt x="833" y="320"/>
                  </a:cubicBezTo>
                  <a:cubicBezTo>
                    <a:pt x="833" y="320"/>
                    <a:pt x="833" y="320"/>
                    <a:pt x="832" y="320"/>
                  </a:cubicBezTo>
                  <a:cubicBezTo>
                    <a:pt x="833" y="320"/>
                    <a:pt x="833" y="320"/>
                    <a:pt x="833" y="320"/>
                  </a:cubicBezTo>
                  <a:cubicBezTo>
                    <a:pt x="833" y="319"/>
                    <a:pt x="833" y="318"/>
                    <a:pt x="834" y="318"/>
                  </a:cubicBezTo>
                  <a:cubicBezTo>
                    <a:pt x="833" y="318"/>
                    <a:pt x="832" y="319"/>
                    <a:pt x="833" y="319"/>
                  </a:cubicBezTo>
                  <a:cubicBezTo>
                    <a:pt x="832" y="319"/>
                    <a:pt x="832" y="319"/>
                    <a:pt x="832" y="319"/>
                  </a:cubicBezTo>
                  <a:cubicBezTo>
                    <a:pt x="832" y="320"/>
                    <a:pt x="832" y="320"/>
                    <a:pt x="832" y="320"/>
                  </a:cubicBezTo>
                  <a:close/>
                  <a:moveTo>
                    <a:pt x="831" y="322"/>
                  </a:moveTo>
                  <a:cubicBezTo>
                    <a:pt x="832" y="322"/>
                    <a:pt x="831" y="321"/>
                    <a:pt x="832" y="321"/>
                  </a:cubicBezTo>
                  <a:cubicBezTo>
                    <a:pt x="831" y="321"/>
                    <a:pt x="831" y="321"/>
                    <a:pt x="831" y="322"/>
                  </a:cubicBezTo>
                  <a:close/>
                  <a:moveTo>
                    <a:pt x="826" y="329"/>
                  </a:moveTo>
                  <a:cubicBezTo>
                    <a:pt x="826" y="329"/>
                    <a:pt x="826" y="328"/>
                    <a:pt x="826" y="328"/>
                  </a:cubicBezTo>
                  <a:cubicBezTo>
                    <a:pt x="826" y="328"/>
                    <a:pt x="826" y="328"/>
                    <a:pt x="826" y="329"/>
                  </a:cubicBezTo>
                  <a:close/>
                  <a:moveTo>
                    <a:pt x="826" y="350"/>
                  </a:moveTo>
                  <a:cubicBezTo>
                    <a:pt x="826" y="349"/>
                    <a:pt x="827" y="349"/>
                    <a:pt x="827" y="348"/>
                  </a:cubicBezTo>
                  <a:cubicBezTo>
                    <a:pt x="826" y="349"/>
                    <a:pt x="826" y="349"/>
                    <a:pt x="826" y="350"/>
                  </a:cubicBezTo>
                  <a:close/>
                  <a:moveTo>
                    <a:pt x="825" y="331"/>
                  </a:moveTo>
                  <a:cubicBezTo>
                    <a:pt x="825" y="332"/>
                    <a:pt x="825" y="332"/>
                    <a:pt x="825" y="332"/>
                  </a:cubicBezTo>
                  <a:cubicBezTo>
                    <a:pt x="826" y="332"/>
                    <a:pt x="824" y="331"/>
                    <a:pt x="825" y="331"/>
                  </a:cubicBezTo>
                  <a:cubicBezTo>
                    <a:pt x="825" y="331"/>
                    <a:pt x="825" y="331"/>
                    <a:pt x="825" y="331"/>
                  </a:cubicBezTo>
                  <a:close/>
                  <a:moveTo>
                    <a:pt x="821" y="315"/>
                  </a:moveTo>
                  <a:cubicBezTo>
                    <a:pt x="822" y="315"/>
                    <a:pt x="822" y="315"/>
                    <a:pt x="822" y="315"/>
                  </a:cubicBezTo>
                  <a:cubicBezTo>
                    <a:pt x="822" y="315"/>
                    <a:pt x="821" y="315"/>
                    <a:pt x="822" y="316"/>
                  </a:cubicBezTo>
                  <a:cubicBezTo>
                    <a:pt x="823" y="315"/>
                    <a:pt x="823" y="314"/>
                    <a:pt x="824" y="313"/>
                  </a:cubicBezTo>
                  <a:cubicBezTo>
                    <a:pt x="823" y="313"/>
                    <a:pt x="823" y="313"/>
                    <a:pt x="823" y="313"/>
                  </a:cubicBezTo>
                  <a:cubicBezTo>
                    <a:pt x="823" y="313"/>
                    <a:pt x="823" y="313"/>
                    <a:pt x="822" y="312"/>
                  </a:cubicBezTo>
                  <a:cubicBezTo>
                    <a:pt x="822" y="312"/>
                    <a:pt x="822" y="313"/>
                    <a:pt x="822" y="313"/>
                  </a:cubicBezTo>
                  <a:cubicBezTo>
                    <a:pt x="822" y="313"/>
                    <a:pt x="822" y="313"/>
                    <a:pt x="822" y="313"/>
                  </a:cubicBezTo>
                  <a:cubicBezTo>
                    <a:pt x="822" y="314"/>
                    <a:pt x="822" y="313"/>
                    <a:pt x="822" y="313"/>
                  </a:cubicBezTo>
                  <a:cubicBezTo>
                    <a:pt x="822" y="314"/>
                    <a:pt x="822" y="314"/>
                    <a:pt x="822" y="314"/>
                  </a:cubicBezTo>
                  <a:cubicBezTo>
                    <a:pt x="822" y="314"/>
                    <a:pt x="822" y="314"/>
                    <a:pt x="823" y="313"/>
                  </a:cubicBezTo>
                  <a:cubicBezTo>
                    <a:pt x="823" y="314"/>
                    <a:pt x="822" y="314"/>
                    <a:pt x="822" y="315"/>
                  </a:cubicBezTo>
                  <a:cubicBezTo>
                    <a:pt x="822" y="315"/>
                    <a:pt x="822" y="314"/>
                    <a:pt x="821" y="315"/>
                  </a:cubicBezTo>
                  <a:close/>
                  <a:moveTo>
                    <a:pt x="823" y="330"/>
                  </a:moveTo>
                  <a:cubicBezTo>
                    <a:pt x="823" y="330"/>
                    <a:pt x="823" y="330"/>
                    <a:pt x="823" y="330"/>
                  </a:cubicBezTo>
                  <a:cubicBezTo>
                    <a:pt x="823" y="330"/>
                    <a:pt x="824" y="330"/>
                    <a:pt x="823" y="330"/>
                  </a:cubicBezTo>
                  <a:close/>
                  <a:moveTo>
                    <a:pt x="821" y="337"/>
                  </a:moveTo>
                  <a:cubicBezTo>
                    <a:pt x="821" y="337"/>
                    <a:pt x="821" y="338"/>
                    <a:pt x="822" y="338"/>
                  </a:cubicBezTo>
                  <a:cubicBezTo>
                    <a:pt x="821" y="337"/>
                    <a:pt x="822" y="337"/>
                    <a:pt x="822" y="337"/>
                  </a:cubicBezTo>
                  <a:cubicBezTo>
                    <a:pt x="822" y="337"/>
                    <a:pt x="821" y="337"/>
                    <a:pt x="821" y="337"/>
                  </a:cubicBezTo>
                  <a:close/>
                  <a:moveTo>
                    <a:pt x="821" y="335"/>
                  </a:moveTo>
                  <a:cubicBezTo>
                    <a:pt x="821" y="334"/>
                    <a:pt x="820" y="335"/>
                    <a:pt x="821" y="335"/>
                  </a:cubicBezTo>
                  <a:cubicBezTo>
                    <a:pt x="821" y="335"/>
                    <a:pt x="821" y="335"/>
                    <a:pt x="821" y="335"/>
                  </a:cubicBezTo>
                  <a:close/>
                  <a:moveTo>
                    <a:pt x="821" y="316"/>
                  </a:moveTo>
                  <a:cubicBezTo>
                    <a:pt x="821" y="316"/>
                    <a:pt x="821" y="316"/>
                    <a:pt x="821" y="316"/>
                  </a:cubicBezTo>
                  <a:cubicBezTo>
                    <a:pt x="821" y="316"/>
                    <a:pt x="821" y="315"/>
                    <a:pt x="821" y="316"/>
                  </a:cubicBezTo>
                  <a:close/>
                  <a:moveTo>
                    <a:pt x="821" y="317"/>
                  </a:moveTo>
                  <a:cubicBezTo>
                    <a:pt x="821" y="317"/>
                    <a:pt x="821" y="317"/>
                    <a:pt x="821" y="316"/>
                  </a:cubicBezTo>
                  <a:cubicBezTo>
                    <a:pt x="820" y="316"/>
                    <a:pt x="820" y="316"/>
                    <a:pt x="820" y="316"/>
                  </a:cubicBezTo>
                  <a:cubicBezTo>
                    <a:pt x="821" y="317"/>
                    <a:pt x="820" y="317"/>
                    <a:pt x="821" y="317"/>
                  </a:cubicBezTo>
                  <a:close/>
                  <a:moveTo>
                    <a:pt x="821" y="366"/>
                  </a:moveTo>
                  <a:cubicBezTo>
                    <a:pt x="821" y="366"/>
                    <a:pt x="821" y="365"/>
                    <a:pt x="821" y="365"/>
                  </a:cubicBezTo>
                  <a:cubicBezTo>
                    <a:pt x="820" y="366"/>
                    <a:pt x="820" y="366"/>
                    <a:pt x="820" y="367"/>
                  </a:cubicBezTo>
                  <a:cubicBezTo>
                    <a:pt x="821" y="367"/>
                    <a:pt x="821" y="366"/>
                    <a:pt x="821" y="366"/>
                  </a:cubicBezTo>
                  <a:close/>
                  <a:moveTo>
                    <a:pt x="822" y="339"/>
                  </a:moveTo>
                  <a:cubicBezTo>
                    <a:pt x="821" y="338"/>
                    <a:pt x="822" y="338"/>
                    <a:pt x="821" y="338"/>
                  </a:cubicBezTo>
                  <a:cubicBezTo>
                    <a:pt x="821" y="338"/>
                    <a:pt x="821" y="338"/>
                    <a:pt x="821" y="338"/>
                  </a:cubicBezTo>
                  <a:cubicBezTo>
                    <a:pt x="821" y="338"/>
                    <a:pt x="821" y="339"/>
                    <a:pt x="822" y="339"/>
                  </a:cubicBezTo>
                  <a:close/>
                  <a:moveTo>
                    <a:pt x="821" y="363"/>
                  </a:moveTo>
                  <a:cubicBezTo>
                    <a:pt x="821" y="364"/>
                    <a:pt x="822" y="364"/>
                    <a:pt x="822" y="364"/>
                  </a:cubicBezTo>
                  <a:cubicBezTo>
                    <a:pt x="822" y="363"/>
                    <a:pt x="822" y="363"/>
                    <a:pt x="822" y="363"/>
                  </a:cubicBezTo>
                  <a:cubicBezTo>
                    <a:pt x="822" y="363"/>
                    <a:pt x="822" y="362"/>
                    <a:pt x="822" y="363"/>
                  </a:cubicBezTo>
                  <a:cubicBezTo>
                    <a:pt x="822" y="362"/>
                    <a:pt x="822" y="362"/>
                    <a:pt x="822" y="361"/>
                  </a:cubicBezTo>
                  <a:cubicBezTo>
                    <a:pt x="822" y="362"/>
                    <a:pt x="822" y="362"/>
                    <a:pt x="821" y="363"/>
                  </a:cubicBezTo>
                  <a:close/>
                  <a:moveTo>
                    <a:pt x="823" y="335"/>
                  </a:moveTo>
                  <a:cubicBezTo>
                    <a:pt x="823" y="336"/>
                    <a:pt x="823" y="335"/>
                    <a:pt x="822" y="335"/>
                  </a:cubicBezTo>
                  <a:cubicBezTo>
                    <a:pt x="822" y="336"/>
                    <a:pt x="822" y="336"/>
                    <a:pt x="822" y="336"/>
                  </a:cubicBezTo>
                  <a:cubicBezTo>
                    <a:pt x="822" y="336"/>
                    <a:pt x="822" y="336"/>
                    <a:pt x="822" y="336"/>
                  </a:cubicBezTo>
                  <a:cubicBezTo>
                    <a:pt x="822" y="336"/>
                    <a:pt x="822" y="337"/>
                    <a:pt x="822" y="337"/>
                  </a:cubicBezTo>
                  <a:cubicBezTo>
                    <a:pt x="822" y="337"/>
                    <a:pt x="822" y="337"/>
                    <a:pt x="822" y="337"/>
                  </a:cubicBezTo>
                  <a:cubicBezTo>
                    <a:pt x="823" y="337"/>
                    <a:pt x="823" y="337"/>
                    <a:pt x="823" y="337"/>
                  </a:cubicBezTo>
                  <a:cubicBezTo>
                    <a:pt x="822" y="337"/>
                    <a:pt x="823" y="337"/>
                    <a:pt x="823" y="336"/>
                  </a:cubicBezTo>
                  <a:cubicBezTo>
                    <a:pt x="823" y="336"/>
                    <a:pt x="823" y="336"/>
                    <a:pt x="823" y="335"/>
                  </a:cubicBezTo>
                  <a:close/>
                  <a:moveTo>
                    <a:pt x="824" y="358"/>
                  </a:moveTo>
                  <a:cubicBezTo>
                    <a:pt x="824" y="357"/>
                    <a:pt x="823" y="358"/>
                    <a:pt x="823" y="358"/>
                  </a:cubicBezTo>
                  <a:cubicBezTo>
                    <a:pt x="824" y="359"/>
                    <a:pt x="823" y="358"/>
                    <a:pt x="824" y="358"/>
                  </a:cubicBezTo>
                  <a:close/>
                  <a:moveTo>
                    <a:pt x="824" y="333"/>
                  </a:moveTo>
                  <a:cubicBezTo>
                    <a:pt x="824" y="333"/>
                    <a:pt x="824" y="333"/>
                    <a:pt x="824" y="333"/>
                  </a:cubicBezTo>
                  <a:cubicBezTo>
                    <a:pt x="824" y="333"/>
                    <a:pt x="824" y="333"/>
                    <a:pt x="824" y="333"/>
                  </a:cubicBezTo>
                  <a:close/>
                  <a:moveTo>
                    <a:pt x="825" y="331"/>
                  </a:moveTo>
                  <a:cubicBezTo>
                    <a:pt x="825" y="330"/>
                    <a:pt x="825" y="330"/>
                    <a:pt x="824" y="330"/>
                  </a:cubicBezTo>
                  <a:cubicBezTo>
                    <a:pt x="824" y="331"/>
                    <a:pt x="823" y="331"/>
                    <a:pt x="824" y="332"/>
                  </a:cubicBezTo>
                  <a:cubicBezTo>
                    <a:pt x="824" y="331"/>
                    <a:pt x="824" y="331"/>
                    <a:pt x="825" y="331"/>
                  </a:cubicBezTo>
                  <a:close/>
                  <a:moveTo>
                    <a:pt x="826" y="356"/>
                  </a:moveTo>
                  <a:cubicBezTo>
                    <a:pt x="826" y="356"/>
                    <a:pt x="826" y="355"/>
                    <a:pt x="825" y="355"/>
                  </a:cubicBezTo>
                  <a:cubicBezTo>
                    <a:pt x="826" y="356"/>
                    <a:pt x="826" y="356"/>
                    <a:pt x="825" y="356"/>
                  </a:cubicBezTo>
                  <a:cubicBezTo>
                    <a:pt x="825" y="357"/>
                    <a:pt x="826" y="356"/>
                    <a:pt x="826" y="356"/>
                  </a:cubicBezTo>
                  <a:close/>
                  <a:moveTo>
                    <a:pt x="826" y="359"/>
                  </a:moveTo>
                  <a:cubicBezTo>
                    <a:pt x="826" y="357"/>
                    <a:pt x="826" y="357"/>
                    <a:pt x="826" y="357"/>
                  </a:cubicBezTo>
                  <a:cubicBezTo>
                    <a:pt x="826" y="358"/>
                    <a:pt x="826" y="358"/>
                    <a:pt x="826" y="358"/>
                  </a:cubicBezTo>
                  <a:cubicBezTo>
                    <a:pt x="826" y="358"/>
                    <a:pt x="826" y="358"/>
                    <a:pt x="826" y="358"/>
                  </a:cubicBezTo>
                  <a:cubicBezTo>
                    <a:pt x="826" y="359"/>
                    <a:pt x="826" y="359"/>
                    <a:pt x="826" y="359"/>
                  </a:cubicBezTo>
                  <a:close/>
                  <a:moveTo>
                    <a:pt x="827" y="350"/>
                  </a:moveTo>
                  <a:cubicBezTo>
                    <a:pt x="826" y="350"/>
                    <a:pt x="826" y="351"/>
                    <a:pt x="826" y="352"/>
                  </a:cubicBezTo>
                  <a:cubicBezTo>
                    <a:pt x="824" y="350"/>
                    <a:pt x="825" y="354"/>
                    <a:pt x="825" y="355"/>
                  </a:cubicBezTo>
                  <a:cubicBezTo>
                    <a:pt x="825" y="355"/>
                    <a:pt x="825" y="354"/>
                    <a:pt x="825" y="354"/>
                  </a:cubicBezTo>
                  <a:cubicBezTo>
                    <a:pt x="825" y="354"/>
                    <a:pt x="825" y="354"/>
                    <a:pt x="825" y="354"/>
                  </a:cubicBezTo>
                  <a:cubicBezTo>
                    <a:pt x="826" y="353"/>
                    <a:pt x="826" y="355"/>
                    <a:pt x="826" y="355"/>
                  </a:cubicBezTo>
                  <a:cubicBezTo>
                    <a:pt x="826" y="354"/>
                    <a:pt x="826" y="353"/>
                    <a:pt x="825" y="353"/>
                  </a:cubicBezTo>
                  <a:cubicBezTo>
                    <a:pt x="825" y="353"/>
                    <a:pt x="826" y="353"/>
                    <a:pt x="826" y="352"/>
                  </a:cubicBezTo>
                  <a:cubicBezTo>
                    <a:pt x="826" y="352"/>
                    <a:pt x="827" y="351"/>
                    <a:pt x="827" y="350"/>
                  </a:cubicBezTo>
                  <a:close/>
                  <a:moveTo>
                    <a:pt x="827" y="352"/>
                  </a:moveTo>
                  <a:cubicBezTo>
                    <a:pt x="827" y="352"/>
                    <a:pt x="826" y="353"/>
                    <a:pt x="826" y="354"/>
                  </a:cubicBezTo>
                  <a:cubicBezTo>
                    <a:pt x="827" y="353"/>
                    <a:pt x="827" y="352"/>
                    <a:pt x="827" y="352"/>
                  </a:cubicBezTo>
                  <a:close/>
                  <a:moveTo>
                    <a:pt x="827" y="323"/>
                  </a:moveTo>
                  <a:cubicBezTo>
                    <a:pt x="827" y="323"/>
                    <a:pt x="827" y="324"/>
                    <a:pt x="826" y="324"/>
                  </a:cubicBezTo>
                  <a:cubicBezTo>
                    <a:pt x="827" y="324"/>
                    <a:pt x="827" y="323"/>
                    <a:pt x="827" y="323"/>
                  </a:cubicBezTo>
                  <a:close/>
                  <a:moveTo>
                    <a:pt x="828" y="328"/>
                  </a:moveTo>
                  <a:cubicBezTo>
                    <a:pt x="827" y="327"/>
                    <a:pt x="827" y="329"/>
                    <a:pt x="827" y="329"/>
                  </a:cubicBezTo>
                  <a:cubicBezTo>
                    <a:pt x="828" y="329"/>
                    <a:pt x="827" y="328"/>
                    <a:pt x="828" y="328"/>
                  </a:cubicBezTo>
                  <a:close/>
                  <a:moveTo>
                    <a:pt x="829" y="324"/>
                  </a:moveTo>
                  <a:cubicBezTo>
                    <a:pt x="829" y="324"/>
                    <a:pt x="828" y="324"/>
                    <a:pt x="829" y="324"/>
                  </a:cubicBezTo>
                  <a:cubicBezTo>
                    <a:pt x="828" y="324"/>
                    <a:pt x="828" y="325"/>
                    <a:pt x="828" y="325"/>
                  </a:cubicBezTo>
                  <a:cubicBezTo>
                    <a:pt x="828" y="325"/>
                    <a:pt x="828" y="324"/>
                    <a:pt x="829" y="324"/>
                  </a:cubicBezTo>
                  <a:close/>
                  <a:moveTo>
                    <a:pt x="829" y="326"/>
                  </a:moveTo>
                  <a:cubicBezTo>
                    <a:pt x="828" y="326"/>
                    <a:pt x="829" y="327"/>
                    <a:pt x="829" y="327"/>
                  </a:cubicBezTo>
                  <a:cubicBezTo>
                    <a:pt x="829" y="327"/>
                    <a:pt x="829" y="326"/>
                    <a:pt x="829" y="326"/>
                  </a:cubicBezTo>
                  <a:close/>
                  <a:moveTo>
                    <a:pt x="830" y="325"/>
                  </a:moveTo>
                  <a:cubicBezTo>
                    <a:pt x="830" y="325"/>
                    <a:pt x="829" y="325"/>
                    <a:pt x="829" y="325"/>
                  </a:cubicBezTo>
                  <a:cubicBezTo>
                    <a:pt x="829" y="325"/>
                    <a:pt x="829" y="325"/>
                    <a:pt x="829" y="325"/>
                  </a:cubicBezTo>
                  <a:cubicBezTo>
                    <a:pt x="829" y="325"/>
                    <a:pt x="829" y="325"/>
                    <a:pt x="829" y="326"/>
                  </a:cubicBezTo>
                  <a:cubicBezTo>
                    <a:pt x="830" y="325"/>
                    <a:pt x="830" y="326"/>
                    <a:pt x="830" y="325"/>
                  </a:cubicBezTo>
                  <a:close/>
                  <a:moveTo>
                    <a:pt x="832" y="323"/>
                  </a:moveTo>
                  <a:cubicBezTo>
                    <a:pt x="831" y="323"/>
                    <a:pt x="831" y="322"/>
                    <a:pt x="831" y="322"/>
                  </a:cubicBezTo>
                  <a:cubicBezTo>
                    <a:pt x="831" y="322"/>
                    <a:pt x="831" y="323"/>
                    <a:pt x="830" y="322"/>
                  </a:cubicBezTo>
                  <a:cubicBezTo>
                    <a:pt x="830" y="323"/>
                    <a:pt x="831" y="323"/>
                    <a:pt x="831" y="323"/>
                  </a:cubicBezTo>
                  <a:cubicBezTo>
                    <a:pt x="831" y="323"/>
                    <a:pt x="830" y="324"/>
                    <a:pt x="830" y="324"/>
                  </a:cubicBezTo>
                  <a:cubicBezTo>
                    <a:pt x="831" y="324"/>
                    <a:pt x="831" y="323"/>
                    <a:pt x="832" y="323"/>
                  </a:cubicBezTo>
                  <a:close/>
                  <a:moveTo>
                    <a:pt x="833" y="333"/>
                  </a:moveTo>
                  <a:cubicBezTo>
                    <a:pt x="833" y="333"/>
                    <a:pt x="832" y="332"/>
                    <a:pt x="832" y="332"/>
                  </a:cubicBezTo>
                  <a:cubicBezTo>
                    <a:pt x="832" y="332"/>
                    <a:pt x="832" y="332"/>
                    <a:pt x="832" y="333"/>
                  </a:cubicBezTo>
                  <a:cubicBezTo>
                    <a:pt x="832" y="333"/>
                    <a:pt x="833" y="333"/>
                    <a:pt x="833" y="333"/>
                  </a:cubicBezTo>
                  <a:close/>
                  <a:moveTo>
                    <a:pt x="833" y="334"/>
                  </a:moveTo>
                  <a:cubicBezTo>
                    <a:pt x="833" y="334"/>
                    <a:pt x="833" y="334"/>
                    <a:pt x="833" y="334"/>
                  </a:cubicBezTo>
                  <a:cubicBezTo>
                    <a:pt x="833" y="334"/>
                    <a:pt x="833" y="334"/>
                    <a:pt x="833" y="334"/>
                  </a:cubicBezTo>
                  <a:close/>
                  <a:moveTo>
                    <a:pt x="834" y="320"/>
                  </a:moveTo>
                  <a:cubicBezTo>
                    <a:pt x="833" y="320"/>
                    <a:pt x="833" y="320"/>
                    <a:pt x="833" y="320"/>
                  </a:cubicBezTo>
                  <a:cubicBezTo>
                    <a:pt x="833" y="320"/>
                    <a:pt x="833" y="321"/>
                    <a:pt x="833" y="321"/>
                  </a:cubicBezTo>
                  <a:cubicBezTo>
                    <a:pt x="833" y="321"/>
                    <a:pt x="833" y="320"/>
                    <a:pt x="834" y="320"/>
                  </a:cubicBezTo>
                  <a:close/>
                  <a:moveTo>
                    <a:pt x="833" y="332"/>
                  </a:moveTo>
                  <a:cubicBezTo>
                    <a:pt x="833" y="332"/>
                    <a:pt x="833" y="333"/>
                    <a:pt x="833" y="333"/>
                  </a:cubicBezTo>
                  <a:cubicBezTo>
                    <a:pt x="834" y="333"/>
                    <a:pt x="834" y="333"/>
                    <a:pt x="834" y="333"/>
                  </a:cubicBezTo>
                  <a:cubicBezTo>
                    <a:pt x="834" y="333"/>
                    <a:pt x="835" y="334"/>
                    <a:pt x="835" y="334"/>
                  </a:cubicBezTo>
                  <a:cubicBezTo>
                    <a:pt x="836" y="333"/>
                    <a:pt x="834" y="333"/>
                    <a:pt x="833" y="332"/>
                  </a:cubicBezTo>
                  <a:close/>
                  <a:moveTo>
                    <a:pt x="835" y="317"/>
                  </a:moveTo>
                  <a:cubicBezTo>
                    <a:pt x="835" y="317"/>
                    <a:pt x="835" y="318"/>
                    <a:pt x="835" y="318"/>
                  </a:cubicBezTo>
                  <a:cubicBezTo>
                    <a:pt x="835" y="318"/>
                    <a:pt x="835" y="318"/>
                    <a:pt x="835" y="318"/>
                  </a:cubicBezTo>
                  <a:cubicBezTo>
                    <a:pt x="835" y="318"/>
                    <a:pt x="836" y="318"/>
                    <a:pt x="835" y="317"/>
                  </a:cubicBezTo>
                  <a:close/>
                  <a:moveTo>
                    <a:pt x="836" y="316"/>
                  </a:moveTo>
                  <a:cubicBezTo>
                    <a:pt x="836" y="316"/>
                    <a:pt x="835" y="316"/>
                    <a:pt x="836" y="317"/>
                  </a:cubicBezTo>
                  <a:cubicBezTo>
                    <a:pt x="836" y="317"/>
                    <a:pt x="836" y="316"/>
                    <a:pt x="836" y="317"/>
                  </a:cubicBezTo>
                  <a:cubicBezTo>
                    <a:pt x="836" y="316"/>
                    <a:pt x="836" y="316"/>
                    <a:pt x="836" y="316"/>
                  </a:cubicBezTo>
                  <a:close/>
                  <a:moveTo>
                    <a:pt x="837" y="321"/>
                  </a:moveTo>
                  <a:cubicBezTo>
                    <a:pt x="836" y="321"/>
                    <a:pt x="836" y="321"/>
                    <a:pt x="836" y="322"/>
                  </a:cubicBezTo>
                  <a:cubicBezTo>
                    <a:pt x="837" y="322"/>
                    <a:pt x="837" y="321"/>
                    <a:pt x="837" y="321"/>
                  </a:cubicBezTo>
                  <a:close/>
                  <a:moveTo>
                    <a:pt x="838" y="314"/>
                  </a:moveTo>
                  <a:cubicBezTo>
                    <a:pt x="837" y="314"/>
                    <a:pt x="837" y="315"/>
                    <a:pt x="837" y="315"/>
                  </a:cubicBezTo>
                  <a:cubicBezTo>
                    <a:pt x="838" y="315"/>
                    <a:pt x="838" y="314"/>
                    <a:pt x="838" y="314"/>
                  </a:cubicBezTo>
                  <a:close/>
                  <a:moveTo>
                    <a:pt x="838" y="313"/>
                  </a:moveTo>
                  <a:cubicBezTo>
                    <a:pt x="837" y="313"/>
                    <a:pt x="837" y="312"/>
                    <a:pt x="837" y="311"/>
                  </a:cubicBezTo>
                  <a:cubicBezTo>
                    <a:pt x="836" y="312"/>
                    <a:pt x="837" y="312"/>
                    <a:pt x="836" y="312"/>
                  </a:cubicBezTo>
                  <a:cubicBezTo>
                    <a:pt x="837" y="312"/>
                    <a:pt x="837" y="313"/>
                    <a:pt x="837" y="313"/>
                  </a:cubicBezTo>
                  <a:cubicBezTo>
                    <a:pt x="837" y="313"/>
                    <a:pt x="837" y="314"/>
                    <a:pt x="836" y="314"/>
                  </a:cubicBezTo>
                  <a:cubicBezTo>
                    <a:pt x="836" y="315"/>
                    <a:pt x="836" y="315"/>
                    <a:pt x="836" y="315"/>
                  </a:cubicBezTo>
                  <a:cubicBezTo>
                    <a:pt x="836" y="315"/>
                    <a:pt x="835" y="315"/>
                    <a:pt x="835" y="315"/>
                  </a:cubicBezTo>
                  <a:cubicBezTo>
                    <a:pt x="835" y="315"/>
                    <a:pt x="835" y="315"/>
                    <a:pt x="835" y="315"/>
                  </a:cubicBezTo>
                  <a:cubicBezTo>
                    <a:pt x="836" y="315"/>
                    <a:pt x="835" y="316"/>
                    <a:pt x="835" y="316"/>
                  </a:cubicBezTo>
                  <a:cubicBezTo>
                    <a:pt x="835" y="316"/>
                    <a:pt x="836" y="316"/>
                    <a:pt x="836" y="315"/>
                  </a:cubicBezTo>
                  <a:cubicBezTo>
                    <a:pt x="836" y="315"/>
                    <a:pt x="837" y="316"/>
                    <a:pt x="836" y="316"/>
                  </a:cubicBezTo>
                  <a:cubicBezTo>
                    <a:pt x="837" y="317"/>
                    <a:pt x="837" y="316"/>
                    <a:pt x="837" y="316"/>
                  </a:cubicBezTo>
                  <a:cubicBezTo>
                    <a:pt x="837" y="315"/>
                    <a:pt x="837" y="316"/>
                    <a:pt x="837" y="316"/>
                  </a:cubicBezTo>
                  <a:cubicBezTo>
                    <a:pt x="837" y="315"/>
                    <a:pt x="837" y="315"/>
                    <a:pt x="837" y="315"/>
                  </a:cubicBezTo>
                  <a:cubicBezTo>
                    <a:pt x="837" y="315"/>
                    <a:pt x="837" y="315"/>
                    <a:pt x="837" y="315"/>
                  </a:cubicBezTo>
                  <a:cubicBezTo>
                    <a:pt x="837" y="315"/>
                    <a:pt x="837" y="313"/>
                    <a:pt x="838" y="313"/>
                  </a:cubicBezTo>
                  <a:close/>
                  <a:moveTo>
                    <a:pt x="838" y="312"/>
                  </a:moveTo>
                  <a:cubicBezTo>
                    <a:pt x="839" y="312"/>
                    <a:pt x="839" y="311"/>
                    <a:pt x="839" y="311"/>
                  </a:cubicBezTo>
                  <a:cubicBezTo>
                    <a:pt x="839" y="311"/>
                    <a:pt x="839" y="311"/>
                    <a:pt x="839" y="311"/>
                  </a:cubicBezTo>
                  <a:cubicBezTo>
                    <a:pt x="839" y="311"/>
                    <a:pt x="839" y="311"/>
                    <a:pt x="839" y="311"/>
                  </a:cubicBezTo>
                  <a:cubicBezTo>
                    <a:pt x="838" y="311"/>
                    <a:pt x="838" y="311"/>
                    <a:pt x="838" y="311"/>
                  </a:cubicBezTo>
                  <a:cubicBezTo>
                    <a:pt x="838" y="312"/>
                    <a:pt x="838" y="312"/>
                    <a:pt x="838" y="312"/>
                  </a:cubicBezTo>
                  <a:close/>
                  <a:moveTo>
                    <a:pt x="839" y="313"/>
                  </a:moveTo>
                  <a:cubicBezTo>
                    <a:pt x="839" y="313"/>
                    <a:pt x="839" y="312"/>
                    <a:pt x="839" y="312"/>
                  </a:cubicBezTo>
                  <a:cubicBezTo>
                    <a:pt x="839" y="312"/>
                    <a:pt x="838" y="313"/>
                    <a:pt x="839" y="313"/>
                  </a:cubicBezTo>
                  <a:close/>
                  <a:moveTo>
                    <a:pt x="839" y="324"/>
                  </a:moveTo>
                  <a:cubicBezTo>
                    <a:pt x="839" y="324"/>
                    <a:pt x="839" y="324"/>
                    <a:pt x="839" y="324"/>
                  </a:cubicBezTo>
                  <a:cubicBezTo>
                    <a:pt x="839" y="324"/>
                    <a:pt x="839" y="325"/>
                    <a:pt x="838" y="325"/>
                  </a:cubicBezTo>
                  <a:cubicBezTo>
                    <a:pt x="838" y="325"/>
                    <a:pt x="839" y="325"/>
                    <a:pt x="839" y="325"/>
                  </a:cubicBezTo>
                  <a:cubicBezTo>
                    <a:pt x="839" y="325"/>
                    <a:pt x="839" y="324"/>
                    <a:pt x="839" y="324"/>
                  </a:cubicBezTo>
                  <a:close/>
                  <a:moveTo>
                    <a:pt x="839" y="323"/>
                  </a:moveTo>
                  <a:cubicBezTo>
                    <a:pt x="839" y="324"/>
                    <a:pt x="839" y="324"/>
                    <a:pt x="839" y="324"/>
                  </a:cubicBezTo>
                  <a:cubicBezTo>
                    <a:pt x="840" y="324"/>
                    <a:pt x="839" y="324"/>
                    <a:pt x="839" y="323"/>
                  </a:cubicBezTo>
                  <a:close/>
                  <a:moveTo>
                    <a:pt x="840" y="310"/>
                  </a:moveTo>
                  <a:cubicBezTo>
                    <a:pt x="840" y="309"/>
                    <a:pt x="840" y="309"/>
                    <a:pt x="839" y="309"/>
                  </a:cubicBezTo>
                  <a:cubicBezTo>
                    <a:pt x="839" y="309"/>
                    <a:pt x="839" y="310"/>
                    <a:pt x="840" y="310"/>
                  </a:cubicBezTo>
                  <a:close/>
                  <a:moveTo>
                    <a:pt x="840" y="324"/>
                  </a:moveTo>
                  <a:cubicBezTo>
                    <a:pt x="840" y="324"/>
                    <a:pt x="841" y="324"/>
                    <a:pt x="841" y="324"/>
                  </a:cubicBezTo>
                  <a:cubicBezTo>
                    <a:pt x="841" y="325"/>
                    <a:pt x="840" y="324"/>
                    <a:pt x="840" y="324"/>
                  </a:cubicBezTo>
                  <a:cubicBezTo>
                    <a:pt x="840" y="325"/>
                    <a:pt x="840" y="325"/>
                    <a:pt x="840" y="325"/>
                  </a:cubicBezTo>
                  <a:cubicBezTo>
                    <a:pt x="841" y="325"/>
                    <a:pt x="841" y="325"/>
                    <a:pt x="841" y="324"/>
                  </a:cubicBezTo>
                  <a:cubicBezTo>
                    <a:pt x="841" y="324"/>
                    <a:pt x="841" y="324"/>
                    <a:pt x="840" y="324"/>
                  </a:cubicBezTo>
                  <a:close/>
                  <a:moveTo>
                    <a:pt x="840" y="323"/>
                  </a:moveTo>
                  <a:cubicBezTo>
                    <a:pt x="841" y="323"/>
                    <a:pt x="840" y="323"/>
                    <a:pt x="840" y="322"/>
                  </a:cubicBezTo>
                  <a:cubicBezTo>
                    <a:pt x="840" y="322"/>
                    <a:pt x="840" y="323"/>
                    <a:pt x="840" y="323"/>
                  </a:cubicBezTo>
                  <a:cubicBezTo>
                    <a:pt x="840" y="323"/>
                    <a:pt x="840" y="323"/>
                    <a:pt x="840" y="323"/>
                  </a:cubicBezTo>
                  <a:close/>
                  <a:moveTo>
                    <a:pt x="841" y="322"/>
                  </a:moveTo>
                  <a:cubicBezTo>
                    <a:pt x="841" y="321"/>
                    <a:pt x="841" y="321"/>
                    <a:pt x="841" y="321"/>
                  </a:cubicBezTo>
                  <a:cubicBezTo>
                    <a:pt x="841" y="322"/>
                    <a:pt x="840" y="322"/>
                    <a:pt x="840" y="322"/>
                  </a:cubicBezTo>
                  <a:cubicBezTo>
                    <a:pt x="841" y="322"/>
                    <a:pt x="841" y="322"/>
                    <a:pt x="841" y="322"/>
                  </a:cubicBezTo>
                  <a:close/>
                  <a:moveTo>
                    <a:pt x="843" y="319"/>
                  </a:moveTo>
                  <a:cubicBezTo>
                    <a:pt x="843" y="319"/>
                    <a:pt x="843" y="320"/>
                    <a:pt x="843" y="320"/>
                  </a:cubicBezTo>
                  <a:cubicBezTo>
                    <a:pt x="844" y="320"/>
                    <a:pt x="843" y="319"/>
                    <a:pt x="843" y="319"/>
                  </a:cubicBezTo>
                  <a:cubicBezTo>
                    <a:pt x="843" y="318"/>
                    <a:pt x="843" y="318"/>
                    <a:pt x="843" y="318"/>
                  </a:cubicBezTo>
                  <a:cubicBezTo>
                    <a:pt x="843" y="319"/>
                    <a:pt x="843" y="319"/>
                    <a:pt x="843" y="319"/>
                  </a:cubicBezTo>
                  <a:close/>
                  <a:moveTo>
                    <a:pt x="842" y="320"/>
                  </a:moveTo>
                  <a:cubicBezTo>
                    <a:pt x="842" y="320"/>
                    <a:pt x="842" y="320"/>
                    <a:pt x="842" y="320"/>
                  </a:cubicBezTo>
                  <a:cubicBezTo>
                    <a:pt x="843" y="321"/>
                    <a:pt x="842" y="321"/>
                    <a:pt x="843" y="321"/>
                  </a:cubicBezTo>
                  <a:cubicBezTo>
                    <a:pt x="843" y="321"/>
                    <a:pt x="843" y="320"/>
                    <a:pt x="843" y="320"/>
                  </a:cubicBezTo>
                  <a:cubicBezTo>
                    <a:pt x="842" y="319"/>
                    <a:pt x="842" y="320"/>
                    <a:pt x="842" y="320"/>
                  </a:cubicBezTo>
                  <a:close/>
                  <a:moveTo>
                    <a:pt x="841" y="315"/>
                  </a:moveTo>
                  <a:cubicBezTo>
                    <a:pt x="842" y="315"/>
                    <a:pt x="842" y="315"/>
                    <a:pt x="841" y="315"/>
                  </a:cubicBezTo>
                  <a:cubicBezTo>
                    <a:pt x="841" y="315"/>
                    <a:pt x="841" y="315"/>
                    <a:pt x="841" y="315"/>
                  </a:cubicBezTo>
                  <a:close/>
                  <a:moveTo>
                    <a:pt x="841" y="321"/>
                  </a:moveTo>
                  <a:cubicBezTo>
                    <a:pt x="841" y="321"/>
                    <a:pt x="841" y="321"/>
                    <a:pt x="841" y="321"/>
                  </a:cubicBezTo>
                  <a:cubicBezTo>
                    <a:pt x="842" y="321"/>
                    <a:pt x="841" y="321"/>
                    <a:pt x="842" y="320"/>
                  </a:cubicBezTo>
                  <a:cubicBezTo>
                    <a:pt x="842" y="320"/>
                    <a:pt x="841" y="321"/>
                    <a:pt x="841" y="321"/>
                  </a:cubicBezTo>
                  <a:close/>
                  <a:moveTo>
                    <a:pt x="840" y="310"/>
                  </a:moveTo>
                  <a:cubicBezTo>
                    <a:pt x="841" y="310"/>
                    <a:pt x="841" y="310"/>
                    <a:pt x="841" y="310"/>
                  </a:cubicBezTo>
                  <a:cubicBezTo>
                    <a:pt x="841" y="310"/>
                    <a:pt x="841" y="310"/>
                    <a:pt x="841" y="310"/>
                  </a:cubicBezTo>
                  <a:lnTo>
                    <a:pt x="840" y="310"/>
                  </a:lnTo>
                  <a:close/>
                  <a:moveTo>
                    <a:pt x="840" y="320"/>
                  </a:moveTo>
                  <a:cubicBezTo>
                    <a:pt x="840" y="320"/>
                    <a:pt x="840" y="320"/>
                    <a:pt x="840" y="320"/>
                  </a:cubicBezTo>
                  <a:cubicBezTo>
                    <a:pt x="841" y="320"/>
                    <a:pt x="840" y="320"/>
                    <a:pt x="840" y="320"/>
                  </a:cubicBezTo>
                  <a:close/>
                  <a:moveTo>
                    <a:pt x="840" y="312"/>
                  </a:moveTo>
                  <a:cubicBezTo>
                    <a:pt x="840" y="312"/>
                    <a:pt x="841" y="312"/>
                    <a:pt x="840" y="311"/>
                  </a:cubicBezTo>
                  <a:cubicBezTo>
                    <a:pt x="840" y="311"/>
                    <a:pt x="840" y="312"/>
                    <a:pt x="840" y="312"/>
                  </a:cubicBezTo>
                  <a:close/>
                  <a:moveTo>
                    <a:pt x="845" y="300"/>
                  </a:moveTo>
                  <a:cubicBezTo>
                    <a:pt x="845" y="300"/>
                    <a:pt x="845" y="299"/>
                    <a:pt x="845" y="299"/>
                  </a:cubicBezTo>
                  <a:cubicBezTo>
                    <a:pt x="845" y="299"/>
                    <a:pt x="844" y="299"/>
                    <a:pt x="845" y="300"/>
                  </a:cubicBezTo>
                  <a:close/>
                  <a:moveTo>
                    <a:pt x="844" y="287"/>
                  </a:moveTo>
                  <a:cubicBezTo>
                    <a:pt x="844" y="287"/>
                    <a:pt x="845" y="287"/>
                    <a:pt x="844" y="287"/>
                  </a:cubicBezTo>
                  <a:cubicBezTo>
                    <a:pt x="844" y="287"/>
                    <a:pt x="844" y="287"/>
                    <a:pt x="844" y="287"/>
                  </a:cubicBezTo>
                  <a:close/>
                  <a:moveTo>
                    <a:pt x="842" y="301"/>
                  </a:moveTo>
                  <a:cubicBezTo>
                    <a:pt x="841" y="301"/>
                    <a:pt x="841" y="301"/>
                    <a:pt x="840" y="301"/>
                  </a:cubicBezTo>
                  <a:cubicBezTo>
                    <a:pt x="841" y="302"/>
                    <a:pt x="842" y="302"/>
                    <a:pt x="842" y="301"/>
                  </a:cubicBezTo>
                  <a:close/>
                  <a:moveTo>
                    <a:pt x="843" y="288"/>
                  </a:moveTo>
                  <a:cubicBezTo>
                    <a:pt x="842" y="288"/>
                    <a:pt x="842" y="288"/>
                    <a:pt x="842" y="288"/>
                  </a:cubicBezTo>
                  <a:cubicBezTo>
                    <a:pt x="842" y="288"/>
                    <a:pt x="843" y="289"/>
                    <a:pt x="842" y="289"/>
                  </a:cubicBezTo>
                  <a:cubicBezTo>
                    <a:pt x="842" y="289"/>
                    <a:pt x="843" y="288"/>
                    <a:pt x="843" y="288"/>
                  </a:cubicBezTo>
                  <a:close/>
                  <a:moveTo>
                    <a:pt x="843" y="301"/>
                  </a:moveTo>
                  <a:cubicBezTo>
                    <a:pt x="843" y="301"/>
                    <a:pt x="843" y="301"/>
                    <a:pt x="843" y="301"/>
                  </a:cubicBezTo>
                  <a:cubicBezTo>
                    <a:pt x="843" y="302"/>
                    <a:pt x="843" y="302"/>
                    <a:pt x="843" y="302"/>
                  </a:cubicBezTo>
                  <a:cubicBezTo>
                    <a:pt x="844" y="302"/>
                    <a:pt x="843" y="301"/>
                    <a:pt x="843" y="301"/>
                  </a:cubicBezTo>
                  <a:close/>
                  <a:moveTo>
                    <a:pt x="843" y="299"/>
                  </a:moveTo>
                  <a:cubicBezTo>
                    <a:pt x="844" y="299"/>
                    <a:pt x="843" y="298"/>
                    <a:pt x="844" y="298"/>
                  </a:cubicBezTo>
                  <a:cubicBezTo>
                    <a:pt x="843" y="298"/>
                    <a:pt x="843" y="299"/>
                    <a:pt x="843" y="299"/>
                  </a:cubicBezTo>
                  <a:cubicBezTo>
                    <a:pt x="843" y="299"/>
                    <a:pt x="843" y="299"/>
                    <a:pt x="843" y="299"/>
                  </a:cubicBezTo>
                  <a:cubicBezTo>
                    <a:pt x="843" y="300"/>
                    <a:pt x="842" y="299"/>
                    <a:pt x="843" y="300"/>
                  </a:cubicBezTo>
                  <a:cubicBezTo>
                    <a:pt x="843" y="300"/>
                    <a:pt x="843" y="300"/>
                    <a:pt x="843" y="299"/>
                  </a:cubicBezTo>
                  <a:close/>
                  <a:moveTo>
                    <a:pt x="844" y="300"/>
                  </a:moveTo>
                  <a:cubicBezTo>
                    <a:pt x="843" y="300"/>
                    <a:pt x="843" y="301"/>
                    <a:pt x="843" y="301"/>
                  </a:cubicBezTo>
                  <a:cubicBezTo>
                    <a:pt x="844" y="301"/>
                    <a:pt x="845" y="300"/>
                    <a:pt x="844" y="300"/>
                  </a:cubicBezTo>
                  <a:close/>
                  <a:moveTo>
                    <a:pt x="844" y="302"/>
                  </a:moveTo>
                  <a:cubicBezTo>
                    <a:pt x="844" y="302"/>
                    <a:pt x="843" y="302"/>
                    <a:pt x="844" y="302"/>
                  </a:cubicBezTo>
                  <a:cubicBezTo>
                    <a:pt x="844" y="303"/>
                    <a:pt x="845" y="303"/>
                    <a:pt x="844" y="302"/>
                  </a:cubicBezTo>
                  <a:close/>
                  <a:moveTo>
                    <a:pt x="845" y="300"/>
                  </a:moveTo>
                  <a:cubicBezTo>
                    <a:pt x="845" y="300"/>
                    <a:pt x="845" y="300"/>
                    <a:pt x="845" y="300"/>
                  </a:cubicBezTo>
                  <a:cubicBezTo>
                    <a:pt x="845" y="300"/>
                    <a:pt x="844" y="299"/>
                    <a:pt x="844" y="300"/>
                  </a:cubicBezTo>
                  <a:cubicBezTo>
                    <a:pt x="845" y="300"/>
                    <a:pt x="845" y="300"/>
                    <a:pt x="845" y="301"/>
                  </a:cubicBezTo>
                  <a:cubicBezTo>
                    <a:pt x="845" y="301"/>
                    <a:pt x="845" y="300"/>
                    <a:pt x="844" y="301"/>
                  </a:cubicBezTo>
                  <a:cubicBezTo>
                    <a:pt x="844" y="301"/>
                    <a:pt x="844" y="301"/>
                    <a:pt x="845" y="301"/>
                  </a:cubicBezTo>
                  <a:cubicBezTo>
                    <a:pt x="845" y="301"/>
                    <a:pt x="846" y="301"/>
                    <a:pt x="846" y="300"/>
                  </a:cubicBezTo>
                  <a:cubicBezTo>
                    <a:pt x="845" y="300"/>
                    <a:pt x="845" y="300"/>
                    <a:pt x="845" y="300"/>
                  </a:cubicBezTo>
                  <a:close/>
                  <a:moveTo>
                    <a:pt x="846" y="293"/>
                  </a:moveTo>
                  <a:cubicBezTo>
                    <a:pt x="846" y="293"/>
                    <a:pt x="847" y="293"/>
                    <a:pt x="846" y="292"/>
                  </a:cubicBezTo>
                  <a:cubicBezTo>
                    <a:pt x="846" y="292"/>
                    <a:pt x="846" y="292"/>
                    <a:pt x="846" y="293"/>
                  </a:cubicBezTo>
                  <a:close/>
                  <a:moveTo>
                    <a:pt x="846" y="298"/>
                  </a:moveTo>
                  <a:cubicBezTo>
                    <a:pt x="845" y="298"/>
                    <a:pt x="846" y="299"/>
                    <a:pt x="846" y="299"/>
                  </a:cubicBezTo>
                  <a:cubicBezTo>
                    <a:pt x="846" y="299"/>
                    <a:pt x="846" y="298"/>
                    <a:pt x="846" y="298"/>
                  </a:cubicBezTo>
                  <a:close/>
                  <a:moveTo>
                    <a:pt x="846" y="298"/>
                  </a:moveTo>
                  <a:cubicBezTo>
                    <a:pt x="846" y="298"/>
                    <a:pt x="847" y="298"/>
                    <a:pt x="847" y="298"/>
                  </a:cubicBezTo>
                  <a:cubicBezTo>
                    <a:pt x="847" y="297"/>
                    <a:pt x="846" y="297"/>
                    <a:pt x="846" y="298"/>
                  </a:cubicBezTo>
                  <a:close/>
                  <a:moveTo>
                    <a:pt x="847" y="295"/>
                  </a:moveTo>
                  <a:cubicBezTo>
                    <a:pt x="846" y="295"/>
                    <a:pt x="846" y="295"/>
                    <a:pt x="846" y="295"/>
                  </a:cubicBezTo>
                  <a:cubicBezTo>
                    <a:pt x="846" y="295"/>
                    <a:pt x="846" y="295"/>
                    <a:pt x="846" y="295"/>
                  </a:cubicBezTo>
                  <a:cubicBezTo>
                    <a:pt x="846" y="296"/>
                    <a:pt x="846" y="296"/>
                    <a:pt x="846" y="296"/>
                  </a:cubicBezTo>
                  <a:cubicBezTo>
                    <a:pt x="846" y="296"/>
                    <a:pt x="846" y="296"/>
                    <a:pt x="847" y="296"/>
                  </a:cubicBezTo>
                  <a:cubicBezTo>
                    <a:pt x="847" y="295"/>
                    <a:pt x="847" y="295"/>
                    <a:pt x="847" y="295"/>
                  </a:cubicBezTo>
                  <a:close/>
                  <a:moveTo>
                    <a:pt x="847" y="283"/>
                  </a:moveTo>
                  <a:cubicBezTo>
                    <a:pt x="847" y="283"/>
                    <a:pt x="847" y="282"/>
                    <a:pt x="847" y="282"/>
                  </a:cubicBezTo>
                  <a:cubicBezTo>
                    <a:pt x="846" y="282"/>
                    <a:pt x="846" y="283"/>
                    <a:pt x="847" y="283"/>
                  </a:cubicBezTo>
                  <a:close/>
                  <a:moveTo>
                    <a:pt x="848" y="294"/>
                  </a:moveTo>
                  <a:cubicBezTo>
                    <a:pt x="848" y="293"/>
                    <a:pt x="848" y="293"/>
                    <a:pt x="848" y="293"/>
                  </a:cubicBezTo>
                  <a:cubicBezTo>
                    <a:pt x="847" y="293"/>
                    <a:pt x="848" y="293"/>
                    <a:pt x="848" y="293"/>
                  </a:cubicBezTo>
                  <a:cubicBezTo>
                    <a:pt x="847" y="294"/>
                    <a:pt x="847" y="294"/>
                    <a:pt x="847" y="295"/>
                  </a:cubicBezTo>
                  <a:cubicBezTo>
                    <a:pt x="848" y="294"/>
                    <a:pt x="848" y="294"/>
                    <a:pt x="848" y="294"/>
                  </a:cubicBezTo>
                  <a:close/>
                  <a:moveTo>
                    <a:pt x="849" y="295"/>
                  </a:moveTo>
                  <a:cubicBezTo>
                    <a:pt x="849" y="295"/>
                    <a:pt x="849" y="295"/>
                    <a:pt x="849" y="295"/>
                  </a:cubicBezTo>
                  <a:cubicBezTo>
                    <a:pt x="849" y="295"/>
                    <a:pt x="850" y="295"/>
                    <a:pt x="849" y="295"/>
                  </a:cubicBezTo>
                  <a:close/>
                  <a:moveTo>
                    <a:pt x="850" y="295"/>
                  </a:moveTo>
                  <a:cubicBezTo>
                    <a:pt x="850" y="294"/>
                    <a:pt x="850" y="295"/>
                    <a:pt x="849" y="294"/>
                  </a:cubicBezTo>
                  <a:cubicBezTo>
                    <a:pt x="849" y="295"/>
                    <a:pt x="850" y="295"/>
                    <a:pt x="850" y="295"/>
                  </a:cubicBezTo>
                  <a:close/>
                  <a:moveTo>
                    <a:pt x="851" y="277"/>
                  </a:moveTo>
                  <a:cubicBezTo>
                    <a:pt x="850" y="277"/>
                    <a:pt x="850" y="278"/>
                    <a:pt x="850" y="278"/>
                  </a:cubicBezTo>
                  <a:cubicBezTo>
                    <a:pt x="850" y="278"/>
                    <a:pt x="850" y="278"/>
                    <a:pt x="850" y="278"/>
                  </a:cubicBezTo>
                  <a:cubicBezTo>
                    <a:pt x="850" y="278"/>
                    <a:pt x="851" y="278"/>
                    <a:pt x="851" y="277"/>
                  </a:cubicBezTo>
                  <a:close/>
                  <a:moveTo>
                    <a:pt x="851" y="292"/>
                  </a:moveTo>
                  <a:cubicBezTo>
                    <a:pt x="851" y="292"/>
                    <a:pt x="851" y="292"/>
                    <a:pt x="851" y="293"/>
                  </a:cubicBezTo>
                  <a:cubicBezTo>
                    <a:pt x="851" y="293"/>
                    <a:pt x="851" y="292"/>
                    <a:pt x="851" y="292"/>
                  </a:cubicBezTo>
                  <a:close/>
                  <a:moveTo>
                    <a:pt x="853" y="275"/>
                  </a:moveTo>
                  <a:cubicBezTo>
                    <a:pt x="853" y="275"/>
                    <a:pt x="853" y="275"/>
                    <a:pt x="853" y="274"/>
                  </a:cubicBezTo>
                  <a:cubicBezTo>
                    <a:pt x="853" y="274"/>
                    <a:pt x="852" y="274"/>
                    <a:pt x="853" y="275"/>
                  </a:cubicBezTo>
                  <a:close/>
                  <a:moveTo>
                    <a:pt x="853" y="279"/>
                  </a:moveTo>
                  <a:cubicBezTo>
                    <a:pt x="852" y="279"/>
                    <a:pt x="852" y="280"/>
                    <a:pt x="852" y="280"/>
                  </a:cubicBezTo>
                  <a:cubicBezTo>
                    <a:pt x="852" y="280"/>
                    <a:pt x="853" y="280"/>
                    <a:pt x="853" y="279"/>
                  </a:cubicBezTo>
                  <a:close/>
                  <a:moveTo>
                    <a:pt x="853" y="290"/>
                  </a:moveTo>
                  <a:cubicBezTo>
                    <a:pt x="853" y="290"/>
                    <a:pt x="853" y="290"/>
                    <a:pt x="853" y="289"/>
                  </a:cubicBezTo>
                  <a:cubicBezTo>
                    <a:pt x="853" y="289"/>
                    <a:pt x="853" y="290"/>
                    <a:pt x="852" y="290"/>
                  </a:cubicBezTo>
                  <a:cubicBezTo>
                    <a:pt x="853" y="290"/>
                    <a:pt x="852" y="290"/>
                    <a:pt x="852" y="291"/>
                  </a:cubicBezTo>
                  <a:cubicBezTo>
                    <a:pt x="853" y="291"/>
                    <a:pt x="853" y="290"/>
                    <a:pt x="853" y="290"/>
                  </a:cubicBezTo>
                  <a:close/>
                  <a:moveTo>
                    <a:pt x="855" y="288"/>
                  </a:moveTo>
                  <a:cubicBezTo>
                    <a:pt x="854" y="288"/>
                    <a:pt x="853" y="289"/>
                    <a:pt x="854" y="289"/>
                  </a:cubicBezTo>
                  <a:cubicBezTo>
                    <a:pt x="854" y="289"/>
                    <a:pt x="854" y="288"/>
                    <a:pt x="855" y="288"/>
                  </a:cubicBezTo>
                  <a:close/>
                  <a:moveTo>
                    <a:pt x="863" y="272"/>
                  </a:moveTo>
                  <a:cubicBezTo>
                    <a:pt x="863" y="273"/>
                    <a:pt x="863" y="273"/>
                    <a:pt x="863" y="273"/>
                  </a:cubicBezTo>
                  <a:cubicBezTo>
                    <a:pt x="863" y="273"/>
                    <a:pt x="863" y="272"/>
                    <a:pt x="863" y="272"/>
                  </a:cubicBezTo>
                  <a:cubicBezTo>
                    <a:pt x="863" y="272"/>
                    <a:pt x="863" y="272"/>
                    <a:pt x="863" y="272"/>
                  </a:cubicBezTo>
                  <a:close/>
                  <a:moveTo>
                    <a:pt x="862" y="274"/>
                  </a:moveTo>
                  <a:cubicBezTo>
                    <a:pt x="863" y="274"/>
                    <a:pt x="863" y="273"/>
                    <a:pt x="863" y="274"/>
                  </a:cubicBezTo>
                  <a:cubicBezTo>
                    <a:pt x="864" y="274"/>
                    <a:pt x="863" y="274"/>
                    <a:pt x="864" y="274"/>
                  </a:cubicBezTo>
                  <a:cubicBezTo>
                    <a:pt x="863" y="273"/>
                    <a:pt x="863" y="273"/>
                    <a:pt x="863" y="273"/>
                  </a:cubicBezTo>
                  <a:cubicBezTo>
                    <a:pt x="863" y="273"/>
                    <a:pt x="863" y="273"/>
                    <a:pt x="863" y="273"/>
                  </a:cubicBezTo>
                  <a:cubicBezTo>
                    <a:pt x="862" y="273"/>
                    <a:pt x="863" y="274"/>
                    <a:pt x="862" y="274"/>
                  </a:cubicBezTo>
                  <a:close/>
                  <a:moveTo>
                    <a:pt x="861" y="278"/>
                  </a:moveTo>
                  <a:cubicBezTo>
                    <a:pt x="861" y="277"/>
                    <a:pt x="862" y="277"/>
                    <a:pt x="862" y="277"/>
                  </a:cubicBezTo>
                  <a:cubicBezTo>
                    <a:pt x="861" y="277"/>
                    <a:pt x="861" y="277"/>
                    <a:pt x="861" y="277"/>
                  </a:cubicBezTo>
                  <a:cubicBezTo>
                    <a:pt x="861" y="278"/>
                    <a:pt x="861" y="278"/>
                    <a:pt x="861" y="278"/>
                  </a:cubicBezTo>
                  <a:cubicBezTo>
                    <a:pt x="862" y="278"/>
                    <a:pt x="862" y="278"/>
                    <a:pt x="862" y="278"/>
                  </a:cubicBezTo>
                  <a:cubicBezTo>
                    <a:pt x="862" y="278"/>
                    <a:pt x="861" y="278"/>
                    <a:pt x="861" y="278"/>
                  </a:cubicBezTo>
                  <a:close/>
                  <a:moveTo>
                    <a:pt x="862" y="276"/>
                  </a:moveTo>
                  <a:cubicBezTo>
                    <a:pt x="862" y="276"/>
                    <a:pt x="862" y="276"/>
                    <a:pt x="862" y="275"/>
                  </a:cubicBezTo>
                  <a:cubicBezTo>
                    <a:pt x="862" y="275"/>
                    <a:pt x="862" y="275"/>
                    <a:pt x="862" y="276"/>
                  </a:cubicBezTo>
                  <a:close/>
                  <a:moveTo>
                    <a:pt x="862" y="275"/>
                  </a:moveTo>
                  <a:cubicBezTo>
                    <a:pt x="861" y="274"/>
                    <a:pt x="862" y="275"/>
                    <a:pt x="862" y="274"/>
                  </a:cubicBezTo>
                  <a:cubicBezTo>
                    <a:pt x="862" y="274"/>
                    <a:pt x="862" y="274"/>
                    <a:pt x="862" y="274"/>
                  </a:cubicBezTo>
                  <a:cubicBezTo>
                    <a:pt x="862" y="274"/>
                    <a:pt x="861" y="274"/>
                    <a:pt x="862" y="275"/>
                  </a:cubicBezTo>
                  <a:close/>
                  <a:moveTo>
                    <a:pt x="861" y="276"/>
                  </a:moveTo>
                  <a:cubicBezTo>
                    <a:pt x="861" y="276"/>
                    <a:pt x="861" y="276"/>
                    <a:pt x="861" y="277"/>
                  </a:cubicBezTo>
                  <a:cubicBezTo>
                    <a:pt x="861" y="277"/>
                    <a:pt x="861" y="277"/>
                    <a:pt x="862" y="277"/>
                  </a:cubicBezTo>
                  <a:lnTo>
                    <a:pt x="861" y="276"/>
                  </a:lnTo>
                  <a:close/>
                  <a:moveTo>
                    <a:pt x="861" y="275"/>
                  </a:moveTo>
                  <a:cubicBezTo>
                    <a:pt x="861" y="275"/>
                    <a:pt x="861" y="275"/>
                    <a:pt x="861" y="275"/>
                  </a:cubicBezTo>
                  <a:cubicBezTo>
                    <a:pt x="861" y="275"/>
                    <a:pt x="861" y="275"/>
                    <a:pt x="861" y="275"/>
                  </a:cubicBezTo>
                  <a:close/>
                  <a:moveTo>
                    <a:pt x="860" y="276"/>
                  </a:moveTo>
                  <a:cubicBezTo>
                    <a:pt x="860" y="276"/>
                    <a:pt x="860" y="277"/>
                    <a:pt x="861" y="277"/>
                  </a:cubicBezTo>
                  <a:cubicBezTo>
                    <a:pt x="861" y="276"/>
                    <a:pt x="860" y="276"/>
                    <a:pt x="860" y="276"/>
                  </a:cubicBezTo>
                  <a:cubicBezTo>
                    <a:pt x="860" y="276"/>
                    <a:pt x="860" y="276"/>
                    <a:pt x="860" y="276"/>
                  </a:cubicBezTo>
                  <a:close/>
                  <a:moveTo>
                    <a:pt x="859" y="271"/>
                  </a:moveTo>
                  <a:cubicBezTo>
                    <a:pt x="859" y="271"/>
                    <a:pt x="859" y="270"/>
                    <a:pt x="859" y="270"/>
                  </a:cubicBezTo>
                  <a:cubicBezTo>
                    <a:pt x="858" y="270"/>
                    <a:pt x="859" y="270"/>
                    <a:pt x="859" y="271"/>
                  </a:cubicBezTo>
                  <a:close/>
                  <a:moveTo>
                    <a:pt x="858" y="271"/>
                  </a:moveTo>
                  <a:cubicBezTo>
                    <a:pt x="858" y="271"/>
                    <a:pt x="859" y="271"/>
                    <a:pt x="859" y="272"/>
                  </a:cubicBezTo>
                  <a:cubicBezTo>
                    <a:pt x="859" y="272"/>
                    <a:pt x="859" y="271"/>
                    <a:pt x="859" y="272"/>
                  </a:cubicBezTo>
                  <a:cubicBezTo>
                    <a:pt x="859" y="271"/>
                    <a:pt x="859" y="271"/>
                    <a:pt x="859" y="271"/>
                  </a:cubicBezTo>
                  <a:cubicBezTo>
                    <a:pt x="859" y="271"/>
                    <a:pt x="859" y="271"/>
                    <a:pt x="859" y="271"/>
                  </a:cubicBezTo>
                  <a:lnTo>
                    <a:pt x="858" y="271"/>
                  </a:lnTo>
                  <a:close/>
                  <a:moveTo>
                    <a:pt x="856" y="278"/>
                  </a:moveTo>
                  <a:cubicBezTo>
                    <a:pt x="856" y="278"/>
                    <a:pt x="857" y="278"/>
                    <a:pt x="857" y="278"/>
                  </a:cubicBezTo>
                  <a:cubicBezTo>
                    <a:pt x="857" y="278"/>
                    <a:pt x="857" y="278"/>
                    <a:pt x="857" y="278"/>
                  </a:cubicBezTo>
                  <a:cubicBezTo>
                    <a:pt x="856" y="278"/>
                    <a:pt x="857" y="278"/>
                    <a:pt x="856" y="278"/>
                  </a:cubicBezTo>
                  <a:close/>
                  <a:moveTo>
                    <a:pt x="855" y="275"/>
                  </a:moveTo>
                  <a:cubicBezTo>
                    <a:pt x="856" y="275"/>
                    <a:pt x="856" y="275"/>
                    <a:pt x="856" y="275"/>
                  </a:cubicBezTo>
                  <a:cubicBezTo>
                    <a:pt x="856" y="275"/>
                    <a:pt x="856" y="275"/>
                    <a:pt x="856" y="275"/>
                  </a:cubicBezTo>
                  <a:cubicBezTo>
                    <a:pt x="856" y="275"/>
                    <a:pt x="856" y="275"/>
                    <a:pt x="856" y="275"/>
                  </a:cubicBezTo>
                  <a:cubicBezTo>
                    <a:pt x="856" y="274"/>
                    <a:pt x="856" y="275"/>
                    <a:pt x="856" y="275"/>
                  </a:cubicBezTo>
                  <a:cubicBezTo>
                    <a:pt x="856" y="274"/>
                    <a:pt x="856" y="274"/>
                    <a:pt x="855" y="274"/>
                  </a:cubicBezTo>
                  <a:cubicBezTo>
                    <a:pt x="855" y="274"/>
                    <a:pt x="856" y="274"/>
                    <a:pt x="856" y="274"/>
                  </a:cubicBezTo>
                  <a:cubicBezTo>
                    <a:pt x="856" y="274"/>
                    <a:pt x="856" y="274"/>
                    <a:pt x="855" y="274"/>
                  </a:cubicBezTo>
                  <a:cubicBezTo>
                    <a:pt x="855" y="274"/>
                    <a:pt x="855" y="275"/>
                    <a:pt x="855" y="275"/>
                  </a:cubicBezTo>
                  <a:close/>
                  <a:moveTo>
                    <a:pt x="856" y="278"/>
                  </a:moveTo>
                  <a:cubicBezTo>
                    <a:pt x="855" y="279"/>
                    <a:pt x="855" y="279"/>
                    <a:pt x="855" y="279"/>
                  </a:cubicBezTo>
                  <a:cubicBezTo>
                    <a:pt x="856" y="279"/>
                    <a:pt x="856" y="279"/>
                    <a:pt x="856" y="278"/>
                  </a:cubicBezTo>
                  <a:close/>
                  <a:moveTo>
                    <a:pt x="855" y="281"/>
                  </a:moveTo>
                  <a:cubicBezTo>
                    <a:pt x="855" y="281"/>
                    <a:pt x="855" y="281"/>
                    <a:pt x="855" y="281"/>
                  </a:cubicBezTo>
                  <a:cubicBezTo>
                    <a:pt x="855" y="282"/>
                    <a:pt x="855" y="282"/>
                    <a:pt x="855" y="282"/>
                  </a:cubicBezTo>
                  <a:cubicBezTo>
                    <a:pt x="856" y="282"/>
                    <a:pt x="856" y="281"/>
                    <a:pt x="855" y="281"/>
                  </a:cubicBezTo>
                  <a:close/>
                  <a:moveTo>
                    <a:pt x="857" y="282"/>
                  </a:moveTo>
                  <a:cubicBezTo>
                    <a:pt x="857" y="282"/>
                    <a:pt x="856" y="281"/>
                    <a:pt x="856" y="280"/>
                  </a:cubicBezTo>
                  <a:cubicBezTo>
                    <a:pt x="855" y="281"/>
                    <a:pt x="856" y="281"/>
                    <a:pt x="856" y="282"/>
                  </a:cubicBezTo>
                  <a:cubicBezTo>
                    <a:pt x="856" y="282"/>
                    <a:pt x="856" y="282"/>
                    <a:pt x="856" y="283"/>
                  </a:cubicBezTo>
                  <a:cubicBezTo>
                    <a:pt x="856" y="283"/>
                    <a:pt x="856" y="282"/>
                    <a:pt x="856" y="283"/>
                  </a:cubicBezTo>
                  <a:cubicBezTo>
                    <a:pt x="857" y="283"/>
                    <a:pt x="857" y="282"/>
                    <a:pt x="857" y="282"/>
                  </a:cubicBezTo>
                  <a:cubicBezTo>
                    <a:pt x="857" y="282"/>
                    <a:pt x="858" y="282"/>
                    <a:pt x="857" y="282"/>
                  </a:cubicBezTo>
                  <a:close/>
                  <a:moveTo>
                    <a:pt x="857" y="275"/>
                  </a:moveTo>
                  <a:cubicBezTo>
                    <a:pt x="857" y="275"/>
                    <a:pt x="857" y="275"/>
                    <a:pt x="857" y="276"/>
                  </a:cubicBezTo>
                  <a:cubicBezTo>
                    <a:pt x="858" y="275"/>
                    <a:pt x="857" y="275"/>
                    <a:pt x="857" y="275"/>
                  </a:cubicBezTo>
                  <a:close/>
                  <a:moveTo>
                    <a:pt x="858" y="274"/>
                  </a:moveTo>
                  <a:cubicBezTo>
                    <a:pt x="857" y="274"/>
                    <a:pt x="858" y="275"/>
                    <a:pt x="857" y="274"/>
                  </a:cubicBezTo>
                  <a:cubicBezTo>
                    <a:pt x="857" y="275"/>
                    <a:pt x="858" y="274"/>
                    <a:pt x="858" y="274"/>
                  </a:cubicBezTo>
                  <a:close/>
                  <a:moveTo>
                    <a:pt x="859" y="274"/>
                  </a:moveTo>
                  <a:cubicBezTo>
                    <a:pt x="859" y="274"/>
                    <a:pt x="859" y="273"/>
                    <a:pt x="859" y="273"/>
                  </a:cubicBezTo>
                  <a:cubicBezTo>
                    <a:pt x="859" y="273"/>
                    <a:pt x="858" y="273"/>
                    <a:pt x="858" y="273"/>
                  </a:cubicBezTo>
                  <a:cubicBezTo>
                    <a:pt x="858" y="274"/>
                    <a:pt x="858" y="274"/>
                    <a:pt x="858" y="274"/>
                  </a:cubicBezTo>
                  <a:cubicBezTo>
                    <a:pt x="859" y="274"/>
                    <a:pt x="859" y="274"/>
                    <a:pt x="859" y="274"/>
                  </a:cubicBezTo>
                  <a:close/>
                  <a:moveTo>
                    <a:pt x="860" y="277"/>
                  </a:moveTo>
                  <a:cubicBezTo>
                    <a:pt x="860" y="277"/>
                    <a:pt x="860" y="277"/>
                    <a:pt x="860" y="277"/>
                  </a:cubicBezTo>
                  <a:cubicBezTo>
                    <a:pt x="859" y="277"/>
                    <a:pt x="859" y="278"/>
                    <a:pt x="859" y="278"/>
                  </a:cubicBezTo>
                  <a:cubicBezTo>
                    <a:pt x="860" y="278"/>
                    <a:pt x="859" y="277"/>
                    <a:pt x="860" y="277"/>
                  </a:cubicBezTo>
                  <a:close/>
                  <a:moveTo>
                    <a:pt x="861" y="282"/>
                  </a:moveTo>
                  <a:cubicBezTo>
                    <a:pt x="861" y="281"/>
                    <a:pt x="860" y="281"/>
                    <a:pt x="860" y="282"/>
                  </a:cubicBezTo>
                  <a:cubicBezTo>
                    <a:pt x="860" y="282"/>
                    <a:pt x="861" y="282"/>
                    <a:pt x="861" y="282"/>
                  </a:cubicBezTo>
                  <a:close/>
                  <a:moveTo>
                    <a:pt x="863" y="280"/>
                  </a:moveTo>
                  <a:cubicBezTo>
                    <a:pt x="863" y="281"/>
                    <a:pt x="864" y="281"/>
                    <a:pt x="864" y="281"/>
                  </a:cubicBezTo>
                  <a:cubicBezTo>
                    <a:pt x="864" y="281"/>
                    <a:pt x="863" y="280"/>
                    <a:pt x="863" y="280"/>
                  </a:cubicBezTo>
                  <a:close/>
                  <a:moveTo>
                    <a:pt x="861" y="279"/>
                  </a:moveTo>
                  <a:cubicBezTo>
                    <a:pt x="862" y="280"/>
                    <a:pt x="862" y="279"/>
                    <a:pt x="862" y="280"/>
                  </a:cubicBezTo>
                  <a:cubicBezTo>
                    <a:pt x="862" y="280"/>
                    <a:pt x="862" y="280"/>
                    <a:pt x="861" y="280"/>
                  </a:cubicBezTo>
                  <a:cubicBezTo>
                    <a:pt x="861" y="280"/>
                    <a:pt x="860" y="280"/>
                    <a:pt x="861" y="281"/>
                  </a:cubicBezTo>
                  <a:cubicBezTo>
                    <a:pt x="860" y="281"/>
                    <a:pt x="860" y="281"/>
                    <a:pt x="860" y="281"/>
                  </a:cubicBezTo>
                  <a:cubicBezTo>
                    <a:pt x="860" y="281"/>
                    <a:pt x="860" y="281"/>
                    <a:pt x="861" y="281"/>
                  </a:cubicBezTo>
                  <a:cubicBezTo>
                    <a:pt x="861" y="281"/>
                    <a:pt x="861" y="281"/>
                    <a:pt x="862" y="281"/>
                  </a:cubicBezTo>
                  <a:cubicBezTo>
                    <a:pt x="862" y="281"/>
                    <a:pt x="861" y="281"/>
                    <a:pt x="861" y="282"/>
                  </a:cubicBezTo>
                  <a:cubicBezTo>
                    <a:pt x="862" y="282"/>
                    <a:pt x="862" y="281"/>
                    <a:pt x="862" y="282"/>
                  </a:cubicBezTo>
                  <a:cubicBezTo>
                    <a:pt x="862" y="282"/>
                    <a:pt x="862" y="281"/>
                    <a:pt x="862" y="281"/>
                  </a:cubicBezTo>
                  <a:cubicBezTo>
                    <a:pt x="863" y="281"/>
                    <a:pt x="862" y="281"/>
                    <a:pt x="863" y="282"/>
                  </a:cubicBezTo>
                  <a:cubicBezTo>
                    <a:pt x="863" y="282"/>
                    <a:pt x="863" y="281"/>
                    <a:pt x="863" y="281"/>
                  </a:cubicBezTo>
                  <a:cubicBezTo>
                    <a:pt x="863" y="281"/>
                    <a:pt x="863" y="281"/>
                    <a:pt x="863" y="281"/>
                  </a:cubicBezTo>
                  <a:cubicBezTo>
                    <a:pt x="863" y="281"/>
                    <a:pt x="863" y="281"/>
                    <a:pt x="862" y="281"/>
                  </a:cubicBezTo>
                  <a:cubicBezTo>
                    <a:pt x="862" y="280"/>
                    <a:pt x="863" y="280"/>
                    <a:pt x="863" y="280"/>
                  </a:cubicBezTo>
                  <a:cubicBezTo>
                    <a:pt x="863" y="280"/>
                    <a:pt x="863" y="281"/>
                    <a:pt x="863" y="281"/>
                  </a:cubicBezTo>
                  <a:cubicBezTo>
                    <a:pt x="863" y="280"/>
                    <a:pt x="862" y="279"/>
                    <a:pt x="861" y="279"/>
                  </a:cubicBezTo>
                  <a:close/>
                  <a:moveTo>
                    <a:pt x="865" y="276"/>
                  </a:moveTo>
                  <a:cubicBezTo>
                    <a:pt x="865" y="276"/>
                    <a:pt x="864" y="275"/>
                    <a:pt x="864" y="275"/>
                  </a:cubicBezTo>
                  <a:cubicBezTo>
                    <a:pt x="864" y="275"/>
                    <a:pt x="864" y="275"/>
                    <a:pt x="865" y="275"/>
                  </a:cubicBezTo>
                  <a:cubicBezTo>
                    <a:pt x="863" y="274"/>
                    <a:pt x="863" y="276"/>
                    <a:pt x="863" y="276"/>
                  </a:cubicBezTo>
                  <a:cubicBezTo>
                    <a:pt x="863" y="276"/>
                    <a:pt x="863" y="276"/>
                    <a:pt x="862" y="276"/>
                  </a:cubicBezTo>
                  <a:cubicBezTo>
                    <a:pt x="862" y="276"/>
                    <a:pt x="863" y="276"/>
                    <a:pt x="863" y="276"/>
                  </a:cubicBezTo>
                  <a:cubicBezTo>
                    <a:pt x="862" y="277"/>
                    <a:pt x="862" y="277"/>
                    <a:pt x="862" y="277"/>
                  </a:cubicBezTo>
                  <a:cubicBezTo>
                    <a:pt x="863" y="277"/>
                    <a:pt x="863" y="277"/>
                    <a:pt x="863" y="277"/>
                  </a:cubicBezTo>
                  <a:cubicBezTo>
                    <a:pt x="864" y="277"/>
                    <a:pt x="864" y="277"/>
                    <a:pt x="864" y="276"/>
                  </a:cubicBezTo>
                  <a:cubicBezTo>
                    <a:pt x="864" y="276"/>
                    <a:pt x="864" y="276"/>
                    <a:pt x="864" y="276"/>
                  </a:cubicBezTo>
                  <a:cubicBezTo>
                    <a:pt x="865" y="276"/>
                    <a:pt x="865" y="276"/>
                    <a:pt x="865" y="276"/>
                  </a:cubicBezTo>
                  <a:close/>
                  <a:moveTo>
                    <a:pt x="864" y="270"/>
                  </a:moveTo>
                  <a:cubicBezTo>
                    <a:pt x="865" y="271"/>
                    <a:pt x="865" y="271"/>
                    <a:pt x="864" y="271"/>
                  </a:cubicBezTo>
                  <a:cubicBezTo>
                    <a:pt x="864" y="271"/>
                    <a:pt x="864" y="271"/>
                    <a:pt x="865" y="272"/>
                  </a:cubicBezTo>
                  <a:cubicBezTo>
                    <a:pt x="865" y="271"/>
                    <a:pt x="865" y="270"/>
                    <a:pt x="864" y="270"/>
                  </a:cubicBezTo>
                  <a:close/>
                  <a:moveTo>
                    <a:pt x="868" y="270"/>
                  </a:moveTo>
                  <a:cubicBezTo>
                    <a:pt x="868" y="270"/>
                    <a:pt x="868" y="270"/>
                    <a:pt x="867" y="270"/>
                  </a:cubicBezTo>
                  <a:cubicBezTo>
                    <a:pt x="868" y="270"/>
                    <a:pt x="867" y="270"/>
                    <a:pt x="867" y="270"/>
                  </a:cubicBezTo>
                  <a:cubicBezTo>
                    <a:pt x="867" y="270"/>
                    <a:pt x="868" y="271"/>
                    <a:pt x="868" y="270"/>
                  </a:cubicBezTo>
                  <a:close/>
                  <a:moveTo>
                    <a:pt x="870" y="268"/>
                  </a:moveTo>
                  <a:cubicBezTo>
                    <a:pt x="869" y="268"/>
                    <a:pt x="870" y="269"/>
                    <a:pt x="869" y="269"/>
                  </a:cubicBezTo>
                  <a:cubicBezTo>
                    <a:pt x="870" y="269"/>
                    <a:pt x="871" y="269"/>
                    <a:pt x="870" y="268"/>
                  </a:cubicBezTo>
                  <a:close/>
                  <a:moveTo>
                    <a:pt x="871" y="268"/>
                  </a:moveTo>
                  <a:cubicBezTo>
                    <a:pt x="871" y="267"/>
                    <a:pt x="871" y="267"/>
                    <a:pt x="871" y="267"/>
                  </a:cubicBezTo>
                  <a:cubicBezTo>
                    <a:pt x="870" y="267"/>
                    <a:pt x="870" y="267"/>
                    <a:pt x="871" y="268"/>
                  </a:cubicBezTo>
                  <a:cubicBezTo>
                    <a:pt x="871" y="268"/>
                    <a:pt x="871" y="267"/>
                    <a:pt x="871" y="268"/>
                  </a:cubicBezTo>
                  <a:close/>
                  <a:moveTo>
                    <a:pt x="841" y="304"/>
                  </a:moveTo>
                  <a:cubicBezTo>
                    <a:pt x="841" y="304"/>
                    <a:pt x="842" y="304"/>
                    <a:pt x="842" y="304"/>
                  </a:cubicBezTo>
                  <a:cubicBezTo>
                    <a:pt x="842" y="304"/>
                    <a:pt x="841" y="304"/>
                    <a:pt x="841" y="304"/>
                  </a:cubicBezTo>
                  <a:cubicBezTo>
                    <a:pt x="841" y="304"/>
                    <a:pt x="841" y="304"/>
                    <a:pt x="841" y="304"/>
                  </a:cubicBezTo>
                  <a:close/>
                  <a:moveTo>
                    <a:pt x="841" y="304"/>
                  </a:moveTo>
                  <a:cubicBezTo>
                    <a:pt x="841" y="304"/>
                    <a:pt x="841" y="304"/>
                    <a:pt x="841" y="304"/>
                  </a:cubicBezTo>
                  <a:cubicBezTo>
                    <a:pt x="841" y="305"/>
                    <a:pt x="842" y="304"/>
                    <a:pt x="841" y="304"/>
                  </a:cubicBezTo>
                  <a:close/>
                  <a:moveTo>
                    <a:pt x="832" y="255"/>
                  </a:moveTo>
                  <a:cubicBezTo>
                    <a:pt x="832" y="254"/>
                    <a:pt x="833" y="254"/>
                    <a:pt x="833" y="254"/>
                  </a:cubicBezTo>
                  <a:cubicBezTo>
                    <a:pt x="832" y="254"/>
                    <a:pt x="832" y="255"/>
                    <a:pt x="831" y="256"/>
                  </a:cubicBezTo>
                  <a:cubicBezTo>
                    <a:pt x="831" y="256"/>
                    <a:pt x="831" y="256"/>
                    <a:pt x="832" y="256"/>
                  </a:cubicBezTo>
                  <a:cubicBezTo>
                    <a:pt x="832" y="256"/>
                    <a:pt x="832" y="255"/>
                    <a:pt x="832" y="255"/>
                  </a:cubicBezTo>
                  <a:close/>
                  <a:moveTo>
                    <a:pt x="847" y="314"/>
                  </a:moveTo>
                  <a:cubicBezTo>
                    <a:pt x="847" y="314"/>
                    <a:pt x="847" y="314"/>
                    <a:pt x="847" y="314"/>
                  </a:cubicBezTo>
                  <a:cubicBezTo>
                    <a:pt x="847" y="314"/>
                    <a:pt x="846" y="314"/>
                    <a:pt x="847" y="314"/>
                  </a:cubicBezTo>
                  <a:cubicBezTo>
                    <a:pt x="846" y="313"/>
                    <a:pt x="846" y="314"/>
                    <a:pt x="846" y="314"/>
                  </a:cubicBezTo>
                  <a:cubicBezTo>
                    <a:pt x="847" y="315"/>
                    <a:pt x="846" y="315"/>
                    <a:pt x="846" y="316"/>
                  </a:cubicBezTo>
                  <a:cubicBezTo>
                    <a:pt x="846" y="316"/>
                    <a:pt x="847" y="315"/>
                    <a:pt x="847" y="314"/>
                  </a:cubicBezTo>
                  <a:close/>
                  <a:moveTo>
                    <a:pt x="842" y="247"/>
                  </a:moveTo>
                  <a:cubicBezTo>
                    <a:pt x="841" y="247"/>
                    <a:pt x="842" y="247"/>
                    <a:pt x="842" y="248"/>
                  </a:cubicBezTo>
                  <a:cubicBezTo>
                    <a:pt x="842" y="247"/>
                    <a:pt x="842" y="247"/>
                    <a:pt x="842" y="247"/>
                  </a:cubicBezTo>
                  <a:close/>
                  <a:moveTo>
                    <a:pt x="835" y="261"/>
                  </a:moveTo>
                  <a:cubicBezTo>
                    <a:pt x="835" y="260"/>
                    <a:pt x="835" y="260"/>
                    <a:pt x="835" y="260"/>
                  </a:cubicBezTo>
                  <a:cubicBezTo>
                    <a:pt x="835" y="260"/>
                    <a:pt x="835" y="260"/>
                    <a:pt x="835" y="261"/>
                  </a:cubicBezTo>
                  <a:cubicBezTo>
                    <a:pt x="835" y="261"/>
                    <a:pt x="835" y="261"/>
                    <a:pt x="835" y="261"/>
                  </a:cubicBezTo>
                  <a:cubicBezTo>
                    <a:pt x="835" y="261"/>
                    <a:pt x="835" y="261"/>
                    <a:pt x="835" y="261"/>
                  </a:cubicBezTo>
                  <a:close/>
                  <a:moveTo>
                    <a:pt x="855" y="259"/>
                  </a:moveTo>
                  <a:cubicBezTo>
                    <a:pt x="856" y="260"/>
                    <a:pt x="856" y="260"/>
                    <a:pt x="856" y="260"/>
                  </a:cubicBezTo>
                  <a:cubicBezTo>
                    <a:pt x="857" y="260"/>
                    <a:pt x="856" y="260"/>
                    <a:pt x="856" y="259"/>
                  </a:cubicBezTo>
                  <a:cubicBezTo>
                    <a:pt x="856" y="259"/>
                    <a:pt x="856" y="260"/>
                    <a:pt x="855" y="259"/>
                  </a:cubicBezTo>
                  <a:close/>
                  <a:moveTo>
                    <a:pt x="848" y="260"/>
                  </a:moveTo>
                  <a:cubicBezTo>
                    <a:pt x="848" y="260"/>
                    <a:pt x="847" y="260"/>
                    <a:pt x="847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61"/>
                    <a:pt x="847" y="260"/>
                    <a:pt x="848" y="260"/>
                  </a:cubicBezTo>
                  <a:close/>
                  <a:moveTo>
                    <a:pt x="850" y="261"/>
                  </a:moveTo>
                  <a:cubicBezTo>
                    <a:pt x="850" y="261"/>
                    <a:pt x="850" y="261"/>
                    <a:pt x="850" y="261"/>
                  </a:cubicBezTo>
                  <a:cubicBezTo>
                    <a:pt x="851" y="261"/>
                    <a:pt x="851" y="261"/>
                    <a:pt x="851" y="261"/>
                  </a:cubicBezTo>
                  <a:cubicBezTo>
                    <a:pt x="851" y="261"/>
                    <a:pt x="851" y="261"/>
                    <a:pt x="851" y="260"/>
                  </a:cubicBezTo>
                  <a:cubicBezTo>
                    <a:pt x="850" y="260"/>
                    <a:pt x="851" y="261"/>
                    <a:pt x="850" y="261"/>
                  </a:cubicBezTo>
                  <a:close/>
                  <a:moveTo>
                    <a:pt x="829" y="264"/>
                  </a:moveTo>
                  <a:cubicBezTo>
                    <a:pt x="830" y="264"/>
                    <a:pt x="830" y="264"/>
                    <a:pt x="830" y="264"/>
                  </a:cubicBezTo>
                  <a:cubicBezTo>
                    <a:pt x="830" y="264"/>
                    <a:pt x="830" y="263"/>
                    <a:pt x="831" y="263"/>
                  </a:cubicBezTo>
                  <a:cubicBezTo>
                    <a:pt x="830" y="262"/>
                    <a:pt x="831" y="262"/>
                    <a:pt x="830" y="262"/>
                  </a:cubicBezTo>
                  <a:cubicBezTo>
                    <a:pt x="830" y="262"/>
                    <a:pt x="830" y="262"/>
                    <a:pt x="831" y="263"/>
                  </a:cubicBezTo>
                  <a:cubicBezTo>
                    <a:pt x="831" y="263"/>
                    <a:pt x="830" y="262"/>
                    <a:pt x="830" y="263"/>
                  </a:cubicBezTo>
                  <a:cubicBezTo>
                    <a:pt x="830" y="263"/>
                    <a:pt x="830" y="264"/>
                    <a:pt x="829" y="264"/>
                  </a:cubicBezTo>
                  <a:close/>
                  <a:moveTo>
                    <a:pt x="854" y="263"/>
                  </a:moveTo>
                  <a:cubicBezTo>
                    <a:pt x="854" y="263"/>
                    <a:pt x="853" y="262"/>
                    <a:pt x="853" y="262"/>
                  </a:cubicBezTo>
                  <a:cubicBezTo>
                    <a:pt x="853" y="263"/>
                    <a:pt x="852" y="263"/>
                    <a:pt x="852" y="264"/>
                  </a:cubicBezTo>
                  <a:cubicBezTo>
                    <a:pt x="852" y="264"/>
                    <a:pt x="852" y="264"/>
                    <a:pt x="853" y="264"/>
                  </a:cubicBezTo>
                  <a:cubicBezTo>
                    <a:pt x="853" y="264"/>
                    <a:pt x="853" y="264"/>
                    <a:pt x="853" y="263"/>
                  </a:cubicBezTo>
                  <a:cubicBezTo>
                    <a:pt x="853" y="264"/>
                    <a:pt x="853" y="263"/>
                    <a:pt x="854" y="263"/>
                  </a:cubicBezTo>
                  <a:close/>
                  <a:moveTo>
                    <a:pt x="824" y="265"/>
                  </a:moveTo>
                  <a:cubicBezTo>
                    <a:pt x="825" y="264"/>
                    <a:pt x="825" y="264"/>
                    <a:pt x="825" y="264"/>
                  </a:cubicBezTo>
                  <a:cubicBezTo>
                    <a:pt x="824" y="264"/>
                    <a:pt x="824" y="265"/>
                    <a:pt x="824" y="265"/>
                  </a:cubicBezTo>
                  <a:close/>
                  <a:moveTo>
                    <a:pt x="875" y="263"/>
                  </a:moveTo>
                  <a:cubicBezTo>
                    <a:pt x="874" y="263"/>
                    <a:pt x="875" y="263"/>
                    <a:pt x="875" y="263"/>
                  </a:cubicBezTo>
                  <a:cubicBezTo>
                    <a:pt x="875" y="263"/>
                    <a:pt x="875" y="263"/>
                    <a:pt x="875" y="263"/>
                  </a:cubicBezTo>
                  <a:cubicBezTo>
                    <a:pt x="875" y="263"/>
                    <a:pt x="875" y="263"/>
                    <a:pt x="875" y="263"/>
                  </a:cubicBezTo>
                  <a:close/>
                  <a:moveTo>
                    <a:pt x="852" y="263"/>
                  </a:moveTo>
                  <a:cubicBezTo>
                    <a:pt x="852" y="264"/>
                    <a:pt x="851" y="264"/>
                    <a:pt x="852" y="264"/>
                  </a:cubicBezTo>
                  <a:cubicBezTo>
                    <a:pt x="852" y="264"/>
                    <a:pt x="852" y="264"/>
                    <a:pt x="852" y="263"/>
                  </a:cubicBezTo>
                  <a:close/>
                  <a:moveTo>
                    <a:pt x="830" y="266"/>
                  </a:moveTo>
                  <a:cubicBezTo>
                    <a:pt x="830" y="266"/>
                    <a:pt x="830" y="266"/>
                    <a:pt x="830" y="266"/>
                  </a:cubicBezTo>
                  <a:cubicBezTo>
                    <a:pt x="830" y="266"/>
                    <a:pt x="830" y="266"/>
                    <a:pt x="830" y="266"/>
                  </a:cubicBezTo>
                  <a:cubicBezTo>
                    <a:pt x="830" y="267"/>
                    <a:pt x="830" y="266"/>
                    <a:pt x="830" y="266"/>
                  </a:cubicBezTo>
                  <a:close/>
                  <a:moveTo>
                    <a:pt x="865" y="267"/>
                  </a:moveTo>
                  <a:cubicBezTo>
                    <a:pt x="865" y="267"/>
                    <a:pt x="865" y="267"/>
                    <a:pt x="866" y="267"/>
                  </a:cubicBezTo>
                  <a:cubicBezTo>
                    <a:pt x="866" y="267"/>
                    <a:pt x="865" y="267"/>
                    <a:pt x="866" y="267"/>
                  </a:cubicBezTo>
                  <a:cubicBezTo>
                    <a:pt x="866" y="267"/>
                    <a:pt x="866" y="267"/>
                    <a:pt x="866" y="266"/>
                  </a:cubicBezTo>
                  <a:cubicBezTo>
                    <a:pt x="866" y="267"/>
                    <a:pt x="866" y="267"/>
                    <a:pt x="865" y="267"/>
                  </a:cubicBezTo>
                  <a:close/>
                  <a:moveTo>
                    <a:pt x="854" y="271"/>
                  </a:moveTo>
                  <a:cubicBezTo>
                    <a:pt x="854" y="271"/>
                    <a:pt x="854" y="271"/>
                    <a:pt x="855" y="272"/>
                  </a:cubicBezTo>
                  <a:cubicBezTo>
                    <a:pt x="855" y="271"/>
                    <a:pt x="855" y="271"/>
                    <a:pt x="855" y="270"/>
                  </a:cubicBezTo>
                  <a:cubicBezTo>
                    <a:pt x="855" y="271"/>
                    <a:pt x="854" y="271"/>
                    <a:pt x="854" y="271"/>
                  </a:cubicBezTo>
                  <a:close/>
                  <a:moveTo>
                    <a:pt x="824" y="273"/>
                  </a:moveTo>
                  <a:cubicBezTo>
                    <a:pt x="824" y="273"/>
                    <a:pt x="824" y="274"/>
                    <a:pt x="824" y="274"/>
                  </a:cubicBezTo>
                  <a:cubicBezTo>
                    <a:pt x="825" y="274"/>
                    <a:pt x="824" y="273"/>
                    <a:pt x="825" y="273"/>
                  </a:cubicBezTo>
                  <a:cubicBezTo>
                    <a:pt x="824" y="273"/>
                    <a:pt x="824" y="273"/>
                    <a:pt x="823" y="273"/>
                  </a:cubicBezTo>
                  <a:cubicBezTo>
                    <a:pt x="823" y="273"/>
                    <a:pt x="823" y="273"/>
                    <a:pt x="823" y="273"/>
                  </a:cubicBezTo>
                  <a:cubicBezTo>
                    <a:pt x="823" y="274"/>
                    <a:pt x="824" y="273"/>
                    <a:pt x="824" y="273"/>
                  </a:cubicBezTo>
                  <a:close/>
                  <a:moveTo>
                    <a:pt x="822" y="275"/>
                  </a:moveTo>
                  <a:cubicBezTo>
                    <a:pt x="822" y="275"/>
                    <a:pt x="823" y="275"/>
                    <a:pt x="823" y="274"/>
                  </a:cubicBezTo>
                  <a:cubicBezTo>
                    <a:pt x="822" y="274"/>
                    <a:pt x="823" y="275"/>
                    <a:pt x="822" y="275"/>
                  </a:cubicBezTo>
                  <a:cubicBezTo>
                    <a:pt x="822" y="276"/>
                    <a:pt x="822" y="275"/>
                    <a:pt x="822" y="275"/>
                  </a:cubicBezTo>
                  <a:close/>
                  <a:moveTo>
                    <a:pt x="824" y="275"/>
                  </a:moveTo>
                  <a:cubicBezTo>
                    <a:pt x="823" y="274"/>
                    <a:pt x="823" y="276"/>
                    <a:pt x="822" y="275"/>
                  </a:cubicBezTo>
                  <a:cubicBezTo>
                    <a:pt x="822" y="276"/>
                    <a:pt x="822" y="276"/>
                    <a:pt x="821" y="276"/>
                  </a:cubicBezTo>
                  <a:cubicBezTo>
                    <a:pt x="821" y="277"/>
                    <a:pt x="821" y="277"/>
                    <a:pt x="822" y="277"/>
                  </a:cubicBezTo>
                  <a:cubicBezTo>
                    <a:pt x="822" y="277"/>
                    <a:pt x="822" y="277"/>
                    <a:pt x="822" y="277"/>
                  </a:cubicBezTo>
                  <a:cubicBezTo>
                    <a:pt x="822" y="277"/>
                    <a:pt x="822" y="277"/>
                    <a:pt x="822" y="277"/>
                  </a:cubicBezTo>
                  <a:cubicBezTo>
                    <a:pt x="822" y="276"/>
                    <a:pt x="822" y="276"/>
                    <a:pt x="822" y="276"/>
                  </a:cubicBezTo>
                  <a:cubicBezTo>
                    <a:pt x="822" y="276"/>
                    <a:pt x="822" y="277"/>
                    <a:pt x="822" y="276"/>
                  </a:cubicBezTo>
                  <a:cubicBezTo>
                    <a:pt x="822" y="276"/>
                    <a:pt x="822" y="276"/>
                    <a:pt x="822" y="276"/>
                  </a:cubicBezTo>
                  <a:cubicBezTo>
                    <a:pt x="822" y="276"/>
                    <a:pt x="822" y="276"/>
                    <a:pt x="823" y="276"/>
                  </a:cubicBezTo>
                  <a:cubicBezTo>
                    <a:pt x="823" y="275"/>
                    <a:pt x="823" y="275"/>
                    <a:pt x="824" y="275"/>
                  </a:cubicBezTo>
                  <a:close/>
                  <a:moveTo>
                    <a:pt x="871" y="280"/>
                  </a:moveTo>
                  <a:cubicBezTo>
                    <a:pt x="871" y="280"/>
                    <a:pt x="870" y="280"/>
                    <a:pt x="870" y="280"/>
                  </a:cubicBezTo>
                  <a:cubicBezTo>
                    <a:pt x="870" y="280"/>
                    <a:pt x="870" y="280"/>
                    <a:pt x="870" y="280"/>
                  </a:cubicBezTo>
                  <a:cubicBezTo>
                    <a:pt x="871" y="280"/>
                    <a:pt x="871" y="280"/>
                    <a:pt x="871" y="280"/>
                  </a:cubicBezTo>
                  <a:cubicBezTo>
                    <a:pt x="871" y="279"/>
                    <a:pt x="871" y="280"/>
                    <a:pt x="871" y="280"/>
                  </a:cubicBezTo>
                  <a:close/>
                  <a:moveTo>
                    <a:pt x="863" y="285"/>
                  </a:moveTo>
                  <a:cubicBezTo>
                    <a:pt x="863" y="285"/>
                    <a:pt x="863" y="285"/>
                    <a:pt x="864" y="285"/>
                  </a:cubicBezTo>
                  <a:cubicBezTo>
                    <a:pt x="864" y="285"/>
                    <a:pt x="863" y="284"/>
                    <a:pt x="864" y="284"/>
                  </a:cubicBezTo>
                  <a:cubicBezTo>
                    <a:pt x="864" y="284"/>
                    <a:pt x="863" y="285"/>
                    <a:pt x="863" y="285"/>
                  </a:cubicBezTo>
                  <a:close/>
                  <a:moveTo>
                    <a:pt x="860" y="287"/>
                  </a:moveTo>
                  <a:cubicBezTo>
                    <a:pt x="860" y="287"/>
                    <a:pt x="859" y="287"/>
                    <a:pt x="860" y="287"/>
                  </a:cubicBezTo>
                  <a:cubicBezTo>
                    <a:pt x="860" y="288"/>
                    <a:pt x="860" y="287"/>
                    <a:pt x="861" y="287"/>
                  </a:cubicBezTo>
                  <a:cubicBezTo>
                    <a:pt x="861" y="287"/>
                    <a:pt x="860" y="287"/>
                    <a:pt x="860" y="287"/>
                  </a:cubicBezTo>
                  <a:close/>
                  <a:moveTo>
                    <a:pt x="837" y="292"/>
                  </a:moveTo>
                  <a:cubicBezTo>
                    <a:pt x="837" y="292"/>
                    <a:pt x="837" y="292"/>
                    <a:pt x="837" y="292"/>
                  </a:cubicBezTo>
                  <a:cubicBezTo>
                    <a:pt x="837" y="292"/>
                    <a:pt x="837" y="292"/>
                    <a:pt x="837" y="292"/>
                  </a:cubicBezTo>
                  <a:cubicBezTo>
                    <a:pt x="838" y="292"/>
                    <a:pt x="838" y="292"/>
                    <a:pt x="838" y="292"/>
                  </a:cubicBezTo>
                  <a:cubicBezTo>
                    <a:pt x="838" y="292"/>
                    <a:pt x="837" y="291"/>
                    <a:pt x="838" y="292"/>
                  </a:cubicBezTo>
                  <a:cubicBezTo>
                    <a:pt x="838" y="292"/>
                    <a:pt x="837" y="291"/>
                    <a:pt x="838" y="291"/>
                  </a:cubicBezTo>
                  <a:cubicBezTo>
                    <a:pt x="837" y="291"/>
                    <a:pt x="837" y="292"/>
                    <a:pt x="837" y="292"/>
                  </a:cubicBezTo>
                  <a:close/>
                  <a:moveTo>
                    <a:pt x="854" y="294"/>
                  </a:moveTo>
                  <a:cubicBezTo>
                    <a:pt x="853" y="294"/>
                    <a:pt x="853" y="294"/>
                    <a:pt x="852" y="294"/>
                  </a:cubicBezTo>
                  <a:cubicBezTo>
                    <a:pt x="853" y="294"/>
                    <a:pt x="853" y="295"/>
                    <a:pt x="854" y="295"/>
                  </a:cubicBezTo>
                  <a:cubicBezTo>
                    <a:pt x="853" y="294"/>
                    <a:pt x="855" y="294"/>
                    <a:pt x="855" y="294"/>
                  </a:cubicBezTo>
                  <a:cubicBezTo>
                    <a:pt x="855" y="294"/>
                    <a:pt x="854" y="294"/>
                    <a:pt x="855" y="294"/>
                  </a:cubicBezTo>
                  <a:cubicBezTo>
                    <a:pt x="854" y="293"/>
                    <a:pt x="854" y="294"/>
                    <a:pt x="854" y="294"/>
                  </a:cubicBezTo>
                  <a:close/>
                  <a:moveTo>
                    <a:pt x="851" y="295"/>
                  </a:moveTo>
                  <a:cubicBezTo>
                    <a:pt x="851" y="295"/>
                    <a:pt x="851" y="295"/>
                    <a:pt x="850" y="296"/>
                  </a:cubicBezTo>
                  <a:cubicBezTo>
                    <a:pt x="851" y="296"/>
                    <a:pt x="851" y="295"/>
                    <a:pt x="851" y="296"/>
                  </a:cubicBezTo>
                  <a:cubicBezTo>
                    <a:pt x="851" y="295"/>
                    <a:pt x="851" y="295"/>
                    <a:pt x="851" y="295"/>
                  </a:cubicBezTo>
                  <a:close/>
                  <a:moveTo>
                    <a:pt x="853" y="295"/>
                  </a:moveTo>
                  <a:cubicBezTo>
                    <a:pt x="853" y="295"/>
                    <a:pt x="853" y="295"/>
                    <a:pt x="853" y="295"/>
                  </a:cubicBezTo>
                  <a:cubicBezTo>
                    <a:pt x="852" y="295"/>
                    <a:pt x="853" y="295"/>
                    <a:pt x="852" y="295"/>
                  </a:cubicBezTo>
                  <a:cubicBezTo>
                    <a:pt x="853" y="295"/>
                    <a:pt x="853" y="295"/>
                    <a:pt x="853" y="295"/>
                  </a:cubicBezTo>
                  <a:cubicBezTo>
                    <a:pt x="853" y="296"/>
                    <a:pt x="853" y="296"/>
                    <a:pt x="853" y="296"/>
                  </a:cubicBezTo>
                  <a:cubicBezTo>
                    <a:pt x="853" y="295"/>
                    <a:pt x="853" y="295"/>
                    <a:pt x="853" y="295"/>
                  </a:cubicBezTo>
                  <a:cubicBezTo>
                    <a:pt x="853" y="295"/>
                    <a:pt x="853" y="295"/>
                    <a:pt x="853" y="295"/>
                  </a:cubicBezTo>
                  <a:close/>
                  <a:moveTo>
                    <a:pt x="851" y="298"/>
                  </a:moveTo>
                  <a:cubicBezTo>
                    <a:pt x="851" y="297"/>
                    <a:pt x="851" y="298"/>
                    <a:pt x="851" y="297"/>
                  </a:cubicBezTo>
                  <a:cubicBezTo>
                    <a:pt x="850" y="297"/>
                    <a:pt x="851" y="298"/>
                    <a:pt x="851" y="298"/>
                  </a:cubicBezTo>
                  <a:cubicBezTo>
                    <a:pt x="851" y="298"/>
                    <a:pt x="851" y="298"/>
                    <a:pt x="851" y="298"/>
                  </a:cubicBezTo>
                  <a:close/>
                  <a:moveTo>
                    <a:pt x="853" y="303"/>
                  </a:moveTo>
                  <a:cubicBezTo>
                    <a:pt x="853" y="303"/>
                    <a:pt x="853" y="303"/>
                    <a:pt x="852" y="303"/>
                  </a:cubicBezTo>
                  <a:cubicBezTo>
                    <a:pt x="852" y="303"/>
                    <a:pt x="852" y="303"/>
                    <a:pt x="852" y="303"/>
                  </a:cubicBezTo>
                  <a:cubicBezTo>
                    <a:pt x="853" y="303"/>
                    <a:pt x="853" y="303"/>
                    <a:pt x="853" y="304"/>
                  </a:cubicBezTo>
                  <a:cubicBezTo>
                    <a:pt x="853" y="304"/>
                    <a:pt x="853" y="303"/>
                    <a:pt x="853" y="304"/>
                  </a:cubicBezTo>
                  <a:cubicBezTo>
                    <a:pt x="853" y="303"/>
                    <a:pt x="853" y="303"/>
                    <a:pt x="853" y="303"/>
                  </a:cubicBezTo>
                  <a:close/>
                  <a:moveTo>
                    <a:pt x="843" y="305"/>
                  </a:moveTo>
                  <a:cubicBezTo>
                    <a:pt x="843" y="305"/>
                    <a:pt x="843" y="304"/>
                    <a:pt x="843" y="304"/>
                  </a:cubicBezTo>
                  <a:cubicBezTo>
                    <a:pt x="842" y="304"/>
                    <a:pt x="843" y="305"/>
                    <a:pt x="843" y="305"/>
                  </a:cubicBezTo>
                  <a:cubicBezTo>
                    <a:pt x="843" y="305"/>
                    <a:pt x="843" y="305"/>
                    <a:pt x="843" y="305"/>
                  </a:cubicBezTo>
                  <a:cubicBezTo>
                    <a:pt x="844" y="305"/>
                    <a:pt x="843" y="304"/>
                    <a:pt x="843" y="305"/>
                  </a:cubicBezTo>
                  <a:close/>
                  <a:moveTo>
                    <a:pt x="826" y="307"/>
                  </a:moveTo>
                  <a:cubicBezTo>
                    <a:pt x="827" y="307"/>
                    <a:pt x="827" y="306"/>
                    <a:pt x="827" y="306"/>
                  </a:cubicBezTo>
                  <a:cubicBezTo>
                    <a:pt x="827" y="306"/>
                    <a:pt x="827" y="306"/>
                    <a:pt x="826" y="306"/>
                  </a:cubicBezTo>
                  <a:cubicBezTo>
                    <a:pt x="826" y="306"/>
                    <a:pt x="826" y="306"/>
                    <a:pt x="827" y="306"/>
                  </a:cubicBezTo>
                  <a:cubicBezTo>
                    <a:pt x="827" y="306"/>
                    <a:pt x="826" y="306"/>
                    <a:pt x="826" y="307"/>
                  </a:cubicBezTo>
                  <a:close/>
                  <a:moveTo>
                    <a:pt x="850" y="311"/>
                  </a:moveTo>
                  <a:cubicBezTo>
                    <a:pt x="850" y="311"/>
                    <a:pt x="850" y="311"/>
                    <a:pt x="850" y="310"/>
                  </a:cubicBezTo>
                  <a:cubicBezTo>
                    <a:pt x="850" y="310"/>
                    <a:pt x="850" y="311"/>
                    <a:pt x="849" y="311"/>
                  </a:cubicBezTo>
                  <a:cubicBezTo>
                    <a:pt x="850" y="311"/>
                    <a:pt x="849" y="312"/>
                    <a:pt x="849" y="312"/>
                  </a:cubicBezTo>
                  <a:cubicBezTo>
                    <a:pt x="849" y="312"/>
                    <a:pt x="850" y="311"/>
                    <a:pt x="850" y="311"/>
                  </a:cubicBezTo>
                  <a:close/>
                  <a:moveTo>
                    <a:pt x="848" y="312"/>
                  </a:moveTo>
                  <a:cubicBezTo>
                    <a:pt x="848" y="312"/>
                    <a:pt x="849" y="312"/>
                    <a:pt x="848" y="312"/>
                  </a:cubicBezTo>
                  <a:cubicBezTo>
                    <a:pt x="848" y="312"/>
                    <a:pt x="848" y="312"/>
                    <a:pt x="848" y="313"/>
                  </a:cubicBezTo>
                  <a:cubicBezTo>
                    <a:pt x="849" y="313"/>
                    <a:pt x="847" y="314"/>
                    <a:pt x="847" y="314"/>
                  </a:cubicBezTo>
                  <a:cubicBezTo>
                    <a:pt x="847" y="314"/>
                    <a:pt x="848" y="314"/>
                    <a:pt x="848" y="315"/>
                  </a:cubicBezTo>
                  <a:cubicBezTo>
                    <a:pt x="848" y="314"/>
                    <a:pt x="847" y="314"/>
                    <a:pt x="848" y="314"/>
                  </a:cubicBezTo>
                  <a:cubicBezTo>
                    <a:pt x="848" y="313"/>
                    <a:pt x="849" y="313"/>
                    <a:pt x="849" y="312"/>
                  </a:cubicBezTo>
                  <a:cubicBezTo>
                    <a:pt x="849" y="312"/>
                    <a:pt x="849" y="312"/>
                    <a:pt x="848" y="312"/>
                  </a:cubicBezTo>
                  <a:close/>
                  <a:moveTo>
                    <a:pt x="849" y="314"/>
                  </a:moveTo>
                  <a:cubicBezTo>
                    <a:pt x="850" y="313"/>
                    <a:pt x="850" y="312"/>
                    <a:pt x="851" y="312"/>
                  </a:cubicBezTo>
                  <a:cubicBezTo>
                    <a:pt x="850" y="312"/>
                    <a:pt x="849" y="313"/>
                    <a:pt x="849" y="314"/>
                  </a:cubicBezTo>
                  <a:close/>
                  <a:moveTo>
                    <a:pt x="847" y="316"/>
                  </a:moveTo>
                  <a:cubicBezTo>
                    <a:pt x="847" y="317"/>
                    <a:pt x="847" y="317"/>
                    <a:pt x="846" y="317"/>
                  </a:cubicBezTo>
                  <a:cubicBezTo>
                    <a:pt x="847" y="317"/>
                    <a:pt x="847" y="317"/>
                    <a:pt x="847" y="316"/>
                  </a:cubicBezTo>
                  <a:close/>
                  <a:moveTo>
                    <a:pt x="845" y="320"/>
                  </a:moveTo>
                  <a:cubicBezTo>
                    <a:pt x="844" y="320"/>
                    <a:pt x="843" y="321"/>
                    <a:pt x="843" y="322"/>
                  </a:cubicBezTo>
                  <a:cubicBezTo>
                    <a:pt x="844" y="322"/>
                    <a:pt x="843" y="321"/>
                    <a:pt x="844" y="321"/>
                  </a:cubicBezTo>
                  <a:cubicBezTo>
                    <a:pt x="843" y="321"/>
                    <a:pt x="844" y="321"/>
                    <a:pt x="844" y="320"/>
                  </a:cubicBezTo>
                  <a:cubicBezTo>
                    <a:pt x="845" y="320"/>
                    <a:pt x="845" y="321"/>
                    <a:pt x="845" y="321"/>
                  </a:cubicBezTo>
                  <a:cubicBezTo>
                    <a:pt x="844" y="320"/>
                    <a:pt x="844" y="320"/>
                    <a:pt x="845" y="320"/>
                  </a:cubicBezTo>
                  <a:close/>
                  <a:moveTo>
                    <a:pt x="846" y="320"/>
                  </a:moveTo>
                  <a:cubicBezTo>
                    <a:pt x="845" y="320"/>
                    <a:pt x="845" y="321"/>
                    <a:pt x="845" y="321"/>
                  </a:cubicBezTo>
                  <a:cubicBezTo>
                    <a:pt x="845" y="321"/>
                    <a:pt x="845" y="321"/>
                    <a:pt x="846" y="321"/>
                  </a:cubicBezTo>
                  <a:cubicBezTo>
                    <a:pt x="845" y="320"/>
                    <a:pt x="845" y="320"/>
                    <a:pt x="846" y="320"/>
                  </a:cubicBezTo>
                  <a:close/>
                  <a:moveTo>
                    <a:pt x="842" y="323"/>
                  </a:moveTo>
                  <a:cubicBezTo>
                    <a:pt x="843" y="324"/>
                    <a:pt x="843" y="323"/>
                    <a:pt x="843" y="322"/>
                  </a:cubicBezTo>
                  <a:cubicBezTo>
                    <a:pt x="842" y="322"/>
                    <a:pt x="842" y="323"/>
                    <a:pt x="842" y="323"/>
                  </a:cubicBezTo>
                  <a:close/>
                  <a:moveTo>
                    <a:pt x="838" y="329"/>
                  </a:moveTo>
                  <a:cubicBezTo>
                    <a:pt x="838" y="329"/>
                    <a:pt x="838" y="329"/>
                    <a:pt x="838" y="330"/>
                  </a:cubicBezTo>
                  <a:cubicBezTo>
                    <a:pt x="838" y="330"/>
                    <a:pt x="838" y="330"/>
                    <a:pt x="838" y="330"/>
                  </a:cubicBezTo>
                  <a:cubicBezTo>
                    <a:pt x="838" y="329"/>
                    <a:pt x="838" y="329"/>
                    <a:pt x="838" y="329"/>
                  </a:cubicBezTo>
                  <a:close/>
                  <a:moveTo>
                    <a:pt x="837" y="334"/>
                  </a:moveTo>
                  <a:cubicBezTo>
                    <a:pt x="837" y="334"/>
                    <a:pt x="837" y="334"/>
                    <a:pt x="838" y="334"/>
                  </a:cubicBezTo>
                  <a:cubicBezTo>
                    <a:pt x="837" y="333"/>
                    <a:pt x="837" y="333"/>
                    <a:pt x="837" y="333"/>
                  </a:cubicBezTo>
                  <a:cubicBezTo>
                    <a:pt x="837" y="333"/>
                    <a:pt x="838" y="334"/>
                    <a:pt x="837" y="334"/>
                  </a:cubicBezTo>
                  <a:close/>
                  <a:moveTo>
                    <a:pt x="834" y="338"/>
                  </a:moveTo>
                  <a:cubicBezTo>
                    <a:pt x="834" y="338"/>
                    <a:pt x="834" y="338"/>
                    <a:pt x="835" y="338"/>
                  </a:cubicBezTo>
                  <a:cubicBezTo>
                    <a:pt x="835" y="338"/>
                    <a:pt x="835" y="338"/>
                    <a:pt x="835" y="337"/>
                  </a:cubicBezTo>
                  <a:cubicBezTo>
                    <a:pt x="834" y="337"/>
                    <a:pt x="835" y="338"/>
                    <a:pt x="834" y="338"/>
                  </a:cubicBezTo>
                  <a:close/>
                  <a:moveTo>
                    <a:pt x="832" y="344"/>
                  </a:moveTo>
                  <a:cubicBezTo>
                    <a:pt x="832" y="344"/>
                    <a:pt x="832" y="344"/>
                    <a:pt x="832" y="344"/>
                  </a:cubicBezTo>
                  <a:cubicBezTo>
                    <a:pt x="832" y="344"/>
                    <a:pt x="832" y="344"/>
                    <a:pt x="831" y="344"/>
                  </a:cubicBezTo>
                  <a:cubicBezTo>
                    <a:pt x="831" y="344"/>
                    <a:pt x="831" y="344"/>
                    <a:pt x="831" y="344"/>
                  </a:cubicBezTo>
                  <a:cubicBezTo>
                    <a:pt x="832" y="345"/>
                    <a:pt x="831" y="345"/>
                    <a:pt x="831" y="346"/>
                  </a:cubicBezTo>
                  <a:cubicBezTo>
                    <a:pt x="831" y="346"/>
                    <a:pt x="831" y="346"/>
                    <a:pt x="831" y="346"/>
                  </a:cubicBezTo>
                  <a:cubicBezTo>
                    <a:pt x="831" y="345"/>
                    <a:pt x="832" y="345"/>
                    <a:pt x="832" y="345"/>
                  </a:cubicBezTo>
                  <a:cubicBezTo>
                    <a:pt x="832" y="345"/>
                    <a:pt x="832" y="345"/>
                    <a:pt x="832" y="345"/>
                  </a:cubicBezTo>
                  <a:cubicBezTo>
                    <a:pt x="832" y="345"/>
                    <a:pt x="832" y="344"/>
                    <a:pt x="832" y="344"/>
                  </a:cubicBezTo>
                  <a:close/>
                  <a:moveTo>
                    <a:pt x="824" y="364"/>
                  </a:moveTo>
                  <a:cubicBezTo>
                    <a:pt x="823" y="364"/>
                    <a:pt x="824" y="366"/>
                    <a:pt x="823" y="366"/>
                  </a:cubicBezTo>
                  <a:cubicBezTo>
                    <a:pt x="823" y="366"/>
                    <a:pt x="823" y="366"/>
                    <a:pt x="823" y="366"/>
                  </a:cubicBezTo>
                  <a:cubicBezTo>
                    <a:pt x="823" y="365"/>
                    <a:pt x="824" y="365"/>
                    <a:pt x="824" y="364"/>
                  </a:cubicBezTo>
                  <a:close/>
                  <a:moveTo>
                    <a:pt x="819" y="381"/>
                  </a:moveTo>
                  <a:cubicBezTo>
                    <a:pt x="819" y="380"/>
                    <a:pt x="819" y="379"/>
                    <a:pt x="819" y="379"/>
                  </a:cubicBezTo>
                  <a:cubicBezTo>
                    <a:pt x="819" y="379"/>
                    <a:pt x="819" y="380"/>
                    <a:pt x="819" y="381"/>
                  </a:cubicBezTo>
                  <a:close/>
                  <a:moveTo>
                    <a:pt x="814" y="390"/>
                  </a:moveTo>
                  <a:cubicBezTo>
                    <a:pt x="814" y="390"/>
                    <a:pt x="814" y="389"/>
                    <a:pt x="814" y="389"/>
                  </a:cubicBezTo>
                  <a:cubicBezTo>
                    <a:pt x="814" y="390"/>
                    <a:pt x="814" y="390"/>
                    <a:pt x="814" y="391"/>
                  </a:cubicBezTo>
                  <a:cubicBezTo>
                    <a:pt x="814" y="391"/>
                    <a:pt x="814" y="390"/>
                    <a:pt x="814" y="390"/>
                  </a:cubicBezTo>
                  <a:cubicBezTo>
                    <a:pt x="814" y="389"/>
                    <a:pt x="814" y="390"/>
                    <a:pt x="814" y="390"/>
                  </a:cubicBezTo>
                  <a:close/>
                  <a:moveTo>
                    <a:pt x="777" y="377"/>
                  </a:moveTo>
                  <a:cubicBezTo>
                    <a:pt x="777" y="377"/>
                    <a:pt x="777" y="377"/>
                    <a:pt x="777" y="377"/>
                  </a:cubicBezTo>
                  <a:cubicBezTo>
                    <a:pt x="777" y="378"/>
                    <a:pt x="777" y="378"/>
                    <a:pt x="777" y="378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78" y="378"/>
                    <a:pt x="777" y="378"/>
                    <a:pt x="777" y="377"/>
                  </a:cubicBezTo>
                  <a:close/>
                  <a:moveTo>
                    <a:pt x="770" y="322"/>
                  </a:moveTo>
                  <a:cubicBezTo>
                    <a:pt x="770" y="323"/>
                    <a:pt x="769" y="322"/>
                    <a:pt x="769" y="322"/>
                  </a:cubicBezTo>
                  <a:cubicBezTo>
                    <a:pt x="769" y="322"/>
                    <a:pt x="769" y="322"/>
                    <a:pt x="769" y="322"/>
                  </a:cubicBezTo>
                  <a:cubicBezTo>
                    <a:pt x="769" y="322"/>
                    <a:pt x="769" y="322"/>
                    <a:pt x="769" y="322"/>
                  </a:cubicBezTo>
                  <a:cubicBezTo>
                    <a:pt x="770" y="323"/>
                    <a:pt x="770" y="323"/>
                    <a:pt x="771" y="323"/>
                  </a:cubicBezTo>
                  <a:cubicBezTo>
                    <a:pt x="771" y="323"/>
                    <a:pt x="771" y="323"/>
                    <a:pt x="770" y="322"/>
                  </a:cubicBezTo>
                  <a:close/>
                  <a:moveTo>
                    <a:pt x="729" y="350"/>
                  </a:moveTo>
                  <a:cubicBezTo>
                    <a:pt x="729" y="350"/>
                    <a:pt x="729" y="350"/>
                    <a:pt x="729" y="350"/>
                  </a:cubicBezTo>
                  <a:cubicBezTo>
                    <a:pt x="730" y="350"/>
                    <a:pt x="730" y="350"/>
                    <a:pt x="730" y="350"/>
                  </a:cubicBezTo>
                  <a:cubicBezTo>
                    <a:pt x="730" y="350"/>
                    <a:pt x="730" y="350"/>
                    <a:pt x="730" y="350"/>
                  </a:cubicBezTo>
                  <a:cubicBezTo>
                    <a:pt x="730" y="350"/>
                    <a:pt x="730" y="350"/>
                    <a:pt x="729" y="350"/>
                  </a:cubicBezTo>
                  <a:close/>
                  <a:moveTo>
                    <a:pt x="727" y="347"/>
                  </a:moveTo>
                  <a:cubicBezTo>
                    <a:pt x="727" y="347"/>
                    <a:pt x="727" y="348"/>
                    <a:pt x="727" y="347"/>
                  </a:cubicBezTo>
                  <a:cubicBezTo>
                    <a:pt x="727" y="347"/>
                    <a:pt x="727" y="347"/>
                    <a:pt x="728" y="347"/>
                  </a:cubicBezTo>
                  <a:cubicBezTo>
                    <a:pt x="728" y="346"/>
                    <a:pt x="727" y="348"/>
                    <a:pt x="727" y="347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sp>
        <p:nvSpPr>
          <p:cNvPr id="34" name="TextBox 33"/>
          <p:cNvSpPr txBox="1">
            <a:spLocks/>
          </p:cNvSpPr>
          <p:nvPr/>
        </p:nvSpPr>
        <p:spPr>
          <a:xfrm>
            <a:off x="383781" y="4894151"/>
            <a:ext cx="1550546" cy="508343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GB" dirty="0" smtClean="0"/>
              <a:t>WCO</a:t>
            </a:r>
            <a:endParaRPr lang="en-GB" baseline="30000" dirty="0"/>
          </a:p>
        </p:txBody>
      </p:sp>
      <p:sp>
        <p:nvSpPr>
          <p:cNvPr id="35" name="TextBox 34"/>
          <p:cNvSpPr txBox="1">
            <a:spLocks/>
          </p:cNvSpPr>
          <p:nvPr/>
        </p:nvSpPr>
        <p:spPr>
          <a:xfrm>
            <a:off x="2324327" y="5040600"/>
            <a:ext cx="6605977" cy="2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spcAft>
                <a:spcPct val="0"/>
              </a:spcAft>
              <a:defRPr sz="1600" b="1">
                <a:latin typeface="Arial"/>
              </a:defRPr>
            </a:lvl1pPr>
          </a:lstStyle>
          <a:p>
            <a:r>
              <a:rPr lang="en-GB" sz="1400" dirty="0" smtClean="0"/>
              <a:t>Collaboration on implementing TFA measures</a:t>
            </a:r>
          </a:p>
        </p:txBody>
      </p:sp>
      <p:sp>
        <p:nvSpPr>
          <p:cNvPr id="36" name="Freeform 6"/>
          <p:cNvSpPr>
            <a:spLocks noChangeAspect="1"/>
          </p:cNvSpPr>
          <p:nvPr/>
        </p:nvSpPr>
        <p:spPr bwMode="auto">
          <a:xfrm>
            <a:off x="1783545" y="4781602"/>
            <a:ext cx="300704" cy="245652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tx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57157" y="4788237"/>
            <a:ext cx="854652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7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>
            <a:spLocks/>
          </p:cNvSpPr>
          <p:nvPr/>
        </p:nvSpPr>
        <p:spPr>
          <a:xfrm>
            <a:off x="357158" y="1524000"/>
            <a:ext cx="1989256" cy="439338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ct val="0"/>
              </a:spcBef>
            </a:pPr>
            <a:r>
              <a:rPr lang="en-GB" alt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Commercial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Procedures </a:t>
            </a:r>
            <a:endParaRPr lang="en-GB" altLang="en-US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>
            <a:spLocks/>
          </p:cNvSpPr>
          <p:nvPr/>
        </p:nvSpPr>
        <p:spPr>
          <a:xfrm>
            <a:off x="2491787" y="1524000"/>
            <a:ext cx="1989256" cy="43933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ct val="0"/>
              </a:spcBef>
            </a:pPr>
            <a:r>
              <a:rPr lang="en-GB" alt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Transport</a:t>
            </a:r>
          </a:p>
          <a:p>
            <a:pPr lvl="0" algn="ctr">
              <a:spcBef>
                <a:spcPct val="0"/>
              </a:spcBef>
            </a:pPr>
            <a:r>
              <a:rPr lang="en-GB" alt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Procedures</a:t>
            </a:r>
            <a:endParaRPr lang="en-GB" sz="2000" dirty="0" smtClean="0">
              <a:solidFill>
                <a:schemeClr val="bg2"/>
              </a:solidFill>
            </a:endParaRPr>
          </a:p>
        </p:txBody>
      </p:sp>
      <p:sp>
        <p:nvSpPr>
          <p:cNvPr id="23" name="Rounded Rectangle 22"/>
          <p:cNvSpPr>
            <a:spLocks/>
          </p:cNvSpPr>
          <p:nvPr/>
        </p:nvSpPr>
        <p:spPr>
          <a:xfrm>
            <a:off x="4626416" y="1524000"/>
            <a:ext cx="1989256" cy="43933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ct val="0"/>
              </a:spcBef>
            </a:pPr>
            <a:r>
              <a:rPr lang="en-GB" alt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Regulatory</a:t>
            </a:r>
          </a:p>
          <a:p>
            <a:pPr lvl="0" algn="ctr">
              <a:spcBef>
                <a:spcPct val="0"/>
              </a:spcBef>
            </a:pPr>
            <a:r>
              <a:rPr lang="en-GB" alt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Procedures</a:t>
            </a:r>
            <a:endParaRPr lang="en-GB" altLang="en-US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>
            <a:spLocks/>
          </p:cNvSpPr>
          <p:nvPr/>
        </p:nvSpPr>
        <p:spPr>
          <a:xfrm>
            <a:off x="6761044" y="1524000"/>
            <a:ext cx="1989256" cy="439338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ct val="0"/>
              </a:spcBef>
            </a:pPr>
            <a:r>
              <a:rPr lang="en-GB" alt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Financial</a:t>
            </a:r>
          </a:p>
          <a:p>
            <a:pPr lvl="0" algn="ctr">
              <a:spcBef>
                <a:spcPct val="0"/>
              </a:spcBef>
            </a:pPr>
            <a:r>
              <a:rPr lang="en-GB" altLang="en-US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Procedures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393142" cy="552471"/>
          </a:xfrm>
        </p:spPr>
        <p:txBody>
          <a:bodyPr/>
          <a:lstStyle/>
          <a:p>
            <a:r>
              <a:rPr lang="en-GB" sz="2800" b="1" dirty="0" smtClean="0"/>
              <a:t>4 types of procedures to be accounted for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2451" y="2408560"/>
            <a:ext cx="1738670" cy="33504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rIns="72000" anchor="ctr"/>
          <a:lstStyle>
            <a:lvl1pPr marL="100013" indent="-10001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Establish Contract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Order Goods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Advise On Delivery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Request Payment</a:t>
            </a:r>
          </a:p>
          <a:p>
            <a:pPr algn="ctr">
              <a:spcBef>
                <a:spcPct val="0"/>
              </a:spcBef>
              <a:buClrTx/>
              <a:buSzTx/>
              <a:buFontTx/>
              <a:buChar char="•"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Char char="•"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05528" y="2408560"/>
            <a:ext cx="1738670" cy="33504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rIns="72000" anchor="ctr"/>
          <a:lstStyle>
            <a:lvl1pPr marL="100013" indent="-10001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Establish Transport Contract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Collect,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 and Deliver Goods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Waybills, 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Goods Receipts Status reports</a:t>
            </a:r>
            <a:endParaRPr lang="en-GB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51709" y="2408560"/>
            <a:ext cx="1738670" cy="33504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rIns="0" anchor="ctr"/>
          <a:lstStyle>
            <a:lvl1pPr marL="100013" indent="-10001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Obtain 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Licences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Customs &amp;  cargo Declarations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Apply Security 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Procedures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Clear Goods for Export / Import</a:t>
            </a:r>
            <a:endParaRPr lang="en-GB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86337" y="2408560"/>
            <a:ext cx="1738670" cy="335049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72000" rIns="72000" anchor="ctr"/>
          <a:lstStyle>
            <a:lvl1pPr marL="100013" indent="-100013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HelveticaNeueLT Std Med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Credit Rating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Insurance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Credit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Execute Payment</a:t>
            </a:r>
          </a:p>
          <a:p>
            <a:pPr marL="0" indent="0" algn="ctr">
              <a:spcBef>
                <a:spcPct val="0"/>
              </a:spcBef>
              <a:buClrTx/>
              <a:buSzTx/>
            </a:pPr>
            <a:endParaRPr lang="en-GB" alt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</a:pPr>
            <a:r>
              <a:rPr lang="en-GB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Issue Statements</a:t>
            </a:r>
            <a:endParaRPr lang="en-GB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232" y="1268760"/>
            <a:ext cx="7696200" cy="4014803"/>
          </a:xfrm>
        </p:spPr>
        <p:txBody>
          <a:bodyPr>
            <a:noAutofit/>
          </a:bodyPr>
          <a:lstStyle/>
          <a:p>
            <a:r>
              <a:rPr lang="en-GB" sz="1600" b="1" dirty="0" smtClean="0"/>
              <a:t>Trade-related costs must be reduced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For the private sector to use trade as a vehicle for growth, diversification and innovation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lvl="0"/>
            <a:r>
              <a:rPr lang="en-GB" sz="1600" b="1" dirty="0" smtClean="0"/>
              <a:t>Trade facilitation helps achieving this goal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TF reduces both at the border and behind-the-border processes costs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1600" b="1" dirty="0" smtClean="0"/>
              <a:t>Trade facilitation is most effectively pursued when stakeholders work in coordination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Government, SMEs, TSIs, TNCs, and development partners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1600" b="1" dirty="0" smtClean="0"/>
              <a:t>Trade Facilitation Agreement provides businesses the opportunity to be part of the decision making process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Through consultations (Art.2) and the National Trade Facilitation Committee</a:t>
            </a:r>
          </a:p>
          <a:p>
            <a:pPr lvl="0"/>
            <a:endParaRPr lang="en-GB" sz="1600" dirty="0" smtClean="0"/>
          </a:p>
          <a:p>
            <a:pPr lvl="0"/>
            <a:r>
              <a:rPr lang="en-GB" sz="2000" b="1" dirty="0" smtClean="0">
                <a:solidFill>
                  <a:schemeClr val="tx2"/>
                </a:solidFill>
              </a:rPr>
              <a:t>ITC, as the development partner for businesses, has a comparative advantage in facilitating this process</a:t>
            </a:r>
          </a:p>
          <a:p>
            <a:endParaRPr lang="en-GB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7158" y="500042"/>
            <a:ext cx="8229600" cy="55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AU" sz="2400" b="1" dirty="0" smtClean="0"/>
              <a:t>Concluding Thoughts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4703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Thank you !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39894" y="4320530"/>
            <a:ext cx="7028117" cy="1535351"/>
            <a:chOff x="1039894" y="2708920"/>
            <a:chExt cx="7028117" cy="1535351"/>
          </a:xfrm>
        </p:grpSpPr>
        <p:pic>
          <p:nvPicPr>
            <p:cNvPr id="5" name="Picture 7" descr="hand-tissu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39894" y="2708920"/>
              <a:ext cx="2276554" cy="153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DSC02075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458" y="2708920"/>
              <a:ext cx="2276553" cy="153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hand-tissu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2334" y="2708921"/>
              <a:ext cx="2276553" cy="153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/>
          </p:cNvSpPr>
          <p:nvPr/>
        </p:nvSpPr>
        <p:spPr>
          <a:xfrm>
            <a:off x="214283" y="2460129"/>
            <a:ext cx="867933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For </a:t>
            </a:r>
            <a:r>
              <a:rPr lang="en-GB" dirty="0" smtClean="0"/>
              <a:t>further </a:t>
            </a:r>
            <a:r>
              <a:rPr lang="en-GB" dirty="0"/>
              <a:t>information, questions or comments please </a:t>
            </a:r>
            <a:r>
              <a:rPr lang="en-GB" dirty="0" smtClean="0"/>
              <a:t>contact:</a:t>
            </a:r>
          </a:p>
          <a:p>
            <a:pPr algn="ctr">
              <a:spcAft>
                <a:spcPts val="1200"/>
              </a:spcAft>
            </a:pPr>
            <a:r>
              <a:rPr lang="en-GB" sz="2400" b="1" dirty="0" smtClean="0">
                <a:solidFill>
                  <a:schemeClr val="tx2"/>
                </a:solidFill>
              </a:rPr>
              <a:t>tradefacilitation@intracen.org</a:t>
            </a:r>
          </a:p>
        </p:txBody>
      </p:sp>
    </p:spTree>
    <p:extLst>
      <p:ext uri="{BB962C8B-B14F-4D97-AF65-F5344CB8AC3E}">
        <p14:creationId xmlns:p14="http://schemas.microsoft.com/office/powerpoint/2010/main" val="28682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238976" cy="552471"/>
          </a:xfrm>
        </p:spPr>
        <p:txBody>
          <a:bodyPr/>
          <a:lstStyle/>
          <a:p>
            <a:r>
              <a:rPr lang="en-GB" sz="2600" b="1" dirty="0"/>
              <a:t>What are the export transaction cost </a:t>
            </a:r>
            <a:r>
              <a:rPr lang="en-GB" sz="2600" b="1" dirty="0" smtClean="0"/>
              <a:t>impacted by Trade Facilitation ?</a:t>
            </a:r>
            <a:endParaRPr lang="fr-FR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321067" y="3868461"/>
            <a:ext cx="5923341" cy="2008811"/>
            <a:chOff x="2105042" y="3868461"/>
            <a:chExt cx="5923341" cy="2008811"/>
          </a:xfrm>
        </p:grpSpPr>
        <p:sp>
          <p:nvSpPr>
            <p:cNvPr id="24" name="Rectangle 47"/>
            <p:cNvSpPr/>
            <p:nvPr/>
          </p:nvSpPr>
          <p:spPr>
            <a:xfrm rot="5400000">
              <a:off x="4779115" y="1194388"/>
              <a:ext cx="575195" cy="5923341"/>
            </a:xfrm>
            <a:custGeom>
              <a:avLst/>
              <a:gdLst>
                <a:gd name="connsiteX0" fmla="*/ 0 w 1270000"/>
                <a:gd name="connsiteY0" fmla="*/ 0 h 762000"/>
                <a:gd name="connsiteX1" fmla="*/ 1270000 w 1270000"/>
                <a:gd name="connsiteY1" fmla="*/ 0 h 762000"/>
                <a:gd name="connsiteX2" fmla="*/ 1270000 w 1270000"/>
                <a:gd name="connsiteY2" fmla="*/ 762000 h 762000"/>
                <a:gd name="connsiteX3" fmla="*/ 0 w 1270000"/>
                <a:gd name="connsiteY3" fmla="*/ 762000 h 762000"/>
                <a:gd name="connsiteX4" fmla="*/ 0 w 1270000"/>
                <a:gd name="connsiteY4" fmla="*/ 0 h 762000"/>
                <a:gd name="connsiteX0" fmla="*/ 0 w 1270000"/>
                <a:gd name="connsiteY0" fmla="*/ 2447636 h 3209636"/>
                <a:gd name="connsiteX1" fmla="*/ 1270000 w 1270000"/>
                <a:gd name="connsiteY1" fmla="*/ 0 h 3209636"/>
                <a:gd name="connsiteX2" fmla="*/ 1270000 w 1270000"/>
                <a:gd name="connsiteY2" fmla="*/ 3209636 h 3209636"/>
                <a:gd name="connsiteX3" fmla="*/ 0 w 1270000"/>
                <a:gd name="connsiteY3" fmla="*/ 3209636 h 3209636"/>
                <a:gd name="connsiteX4" fmla="*/ 0 w 1270000"/>
                <a:gd name="connsiteY4" fmla="*/ 2447636 h 3209636"/>
                <a:gd name="connsiteX0" fmla="*/ 0 w 1270000"/>
                <a:gd name="connsiteY0" fmla="*/ 2549236 h 3311236"/>
                <a:gd name="connsiteX1" fmla="*/ 965200 w 1270000"/>
                <a:gd name="connsiteY1" fmla="*/ 0 h 3311236"/>
                <a:gd name="connsiteX2" fmla="*/ 1270000 w 1270000"/>
                <a:gd name="connsiteY2" fmla="*/ 3311236 h 3311236"/>
                <a:gd name="connsiteX3" fmla="*/ 0 w 1270000"/>
                <a:gd name="connsiteY3" fmla="*/ 3311236 h 3311236"/>
                <a:gd name="connsiteX4" fmla="*/ 0 w 1270000"/>
                <a:gd name="connsiteY4" fmla="*/ 2549236 h 3311236"/>
                <a:gd name="connsiteX0" fmla="*/ 0 w 965200"/>
                <a:gd name="connsiteY0" fmla="*/ 2549236 h 3366654"/>
                <a:gd name="connsiteX1" fmla="*/ 965200 w 965200"/>
                <a:gd name="connsiteY1" fmla="*/ 0 h 3366654"/>
                <a:gd name="connsiteX2" fmla="*/ 955964 w 965200"/>
                <a:gd name="connsiteY2" fmla="*/ 3366654 h 3366654"/>
                <a:gd name="connsiteX3" fmla="*/ 0 w 965200"/>
                <a:gd name="connsiteY3" fmla="*/ 3311236 h 3366654"/>
                <a:gd name="connsiteX4" fmla="*/ 0 w 965200"/>
                <a:gd name="connsiteY4" fmla="*/ 2549236 h 3366654"/>
                <a:gd name="connsiteX0" fmla="*/ 955964 w 1056640"/>
                <a:gd name="connsiteY0" fmla="*/ 3275214 h 3275214"/>
                <a:gd name="connsiteX1" fmla="*/ 0 w 1056640"/>
                <a:gd name="connsiteY1" fmla="*/ 3219796 h 3275214"/>
                <a:gd name="connsiteX2" fmla="*/ 0 w 1056640"/>
                <a:gd name="connsiteY2" fmla="*/ 2457796 h 3275214"/>
                <a:gd name="connsiteX3" fmla="*/ 1056640 w 1056640"/>
                <a:gd name="connsiteY3" fmla="*/ 0 h 3275214"/>
                <a:gd name="connsiteX0" fmla="*/ 955964 w 1056640"/>
                <a:gd name="connsiteY0" fmla="*/ 3275214 h 3275214"/>
                <a:gd name="connsiteX1" fmla="*/ 0 w 1056640"/>
                <a:gd name="connsiteY1" fmla="*/ 3275214 h 3275214"/>
                <a:gd name="connsiteX2" fmla="*/ 0 w 1056640"/>
                <a:gd name="connsiteY2" fmla="*/ 2457796 h 3275214"/>
                <a:gd name="connsiteX3" fmla="*/ 1056640 w 1056640"/>
                <a:gd name="connsiteY3" fmla="*/ 0 h 3275214"/>
                <a:gd name="connsiteX0" fmla="*/ 955964 w 1056640"/>
                <a:gd name="connsiteY0" fmla="*/ 3275214 h 3275214"/>
                <a:gd name="connsiteX1" fmla="*/ 0 w 1056640"/>
                <a:gd name="connsiteY1" fmla="*/ 3275214 h 3275214"/>
                <a:gd name="connsiteX2" fmla="*/ 0 w 1056640"/>
                <a:gd name="connsiteY2" fmla="*/ 2457796 h 3275214"/>
                <a:gd name="connsiteX3" fmla="*/ 1056640 w 1056640"/>
                <a:gd name="connsiteY3" fmla="*/ 0 h 3275214"/>
                <a:gd name="connsiteX4" fmla="*/ 955964 w 1056640"/>
                <a:gd name="connsiteY4" fmla="*/ 3275214 h 3275214"/>
                <a:gd name="connsiteX0" fmla="*/ 955964 w 1056640"/>
                <a:gd name="connsiteY0" fmla="*/ 3290482 h 3290482"/>
                <a:gd name="connsiteX1" fmla="*/ 0 w 1056640"/>
                <a:gd name="connsiteY1" fmla="*/ 3290482 h 3290482"/>
                <a:gd name="connsiteX2" fmla="*/ 0 w 1056640"/>
                <a:gd name="connsiteY2" fmla="*/ 2473064 h 3290482"/>
                <a:gd name="connsiteX3" fmla="*/ 1056640 w 1056640"/>
                <a:gd name="connsiteY3" fmla="*/ 15268 h 3290482"/>
                <a:gd name="connsiteX4" fmla="*/ 1051344 w 1056640"/>
                <a:gd name="connsiteY4" fmla="*/ 0 h 3290482"/>
                <a:gd name="connsiteX5" fmla="*/ 955964 w 1056640"/>
                <a:gd name="connsiteY5" fmla="*/ 3290482 h 3290482"/>
                <a:gd name="connsiteX0" fmla="*/ 1063616 w 1063616"/>
                <a:gd name="connsiteY0" fmla="*/ 3281245 h 3290482"/>
                <a:gd name="connsiteX1" fmla="*/ 0 w 1063616"/>
                <a:gd name="connsiteY1" fmla="*/ 3290482 h 3290482"/>
                <a:gd name="connsiteX2" fmla="*/ 0 w 1063616"/>
                <a:gd name="connsiteY2" fmla="*/ 2473064 h 3290482"/>
                <a:gd name="connsiteX3" fmla="*/ 1056640 w 1063616"/>
                <a:gd name="connsiteY3" fmla="*/ 15268 h 3290482"/>
                <a:gd name="connsiteX4" fmla="*/ 1051344 w 1063616"/>
                <a:gd name="connsiteY4" fmla="*/ 0 h 3290482"/>
                <a:gd name="connsiteX5" fmla="*/ 1063616 w 1063616"/>
                <a:gd name="connsiteY5" fmla="*/ 3281245 h 3290482"/>
                <a:gd name="connsiteX0" fmla="*/ 1063616 w 1063616"/>
                <a:gd name="connsiteY0" fmla="*/ 3719395 h 3728632"/>
                <a:gd name="connsiteX1" fmla="*/ 0 w 1063616"/>
                <a:gd name="connsiteY1" fmla="*/ 3728632 h 3728632"/>
                <a:gd name="connsiteX2" fmla="*/ 0 w 1063616"/>
                <a:gd name="connsiteY2" fmla="*/ 2911214 h 3728632"/>
                <a:gd name="connsiteX3" fmla="*/ 1056640 w 1063616"/>
                <a:gd name="connsiteY3" fmla="*/ 453418 h 3728632"/>
                <a:gd name="connsiteX4" fmla="*/ 879776 w 1063616"/>
                <a:gd name="connsiteY4" fmla="*/ 0 h 3728632"/>
                <a:gd name="connsiteX5" fmla="*/ 1063616 w 1063616"/>
                <a:gd name="connsiteY5" fmla="*/ 3719395 h 3728632"/>
                <a:gd name="connsiteX0" fmla="*/ 892048 w 1056640"/>
                <a:gd name="connsiteY0" fmla="*/ 7415095 h 7415095"/>
                <a:gd name="connsiteX1" fmla="*/ 0 w 1056640"/>
                <a:gd name="connsiteY1" fmla="*/ 3728632 h 7415095"/>
                <a:gd name="connsiteX2" fmla="*/ 0 w 1056640"/>
                <a:gd name="connsiteY2" fmla="*/ 2911214 h 7415095"/>
                <a:gd name="connsiteX3" fmla="*/ 1056640 w 1056640"/>
                <a:gd name="connsiteY3" fmla="*/ 453418 h 7415095"/>
                <a:gd name="connsiteX4" fmla="*/ 879776 w 1056640"/>
                <a:gd name="connsiteY4" fmla="*/ 0 h 7415095"/>
                <a:gd name="connsiteX5" fmla="*/ 892048 w 1056640"/>
                <a:gd name="connsiteY5" fmla="*/ 7415095 h 7415095"/>
                <a:gd name="connsiteX0" fmla="*/ 892048 w 1056640"/>
                <a:gd name="connsiteY0" fmla="*/ 7415095 h 7415095"/>
                <a:gd name="connsiteX1" fmla="*/ 0 w 1056640"/>
                <a:gd name="connsiteY1" fmla="*/ 4652557 h 7415095"/>
                <a:gd name="connsiteX2" fmla="*/ 0 w 1056640"/>
                <a:gd name="connsiteY2" fmla="*/ 2911214 h 7415095"/>
                <a:gd name="connsiteX3" fmla="*/ 1056640 w 1056640"/>
                <a:gd name="connsiteY3" fmla="*/ 453418 h 7415095"/>
                <a:gd name="connsiteX4" fmla="*/ 879776 w 1056640"/>
                <a:gd name="connsiteY4" fmla="*/ 0 h 7415095"/>
                <a:gd name="connsiteX5" fmla="*/ 892048 w 1056640"/>
                <a:gd name="connsiteY5" fmla="*/ 7415095 h 7415095"/>
                <a:gd name="connsiteX0" fmla="*/ 892048 w 1056640"/>
                <a:gd name="connsiteY0" fmla="*/ 7415095 h 7415095"/>
                <a:gd name="connsiteX1" fmla="*/ 0 w 1056640"/>
                <a:gd name="connsiteY1" fmla="*/ 4414432 h 7415095"/>
                <a:gd name="connsiteX2" fmla="*/ 0 w 1056640"/>
                <a:gd name="connsiteY2" fmla="*/ 2911214 h 7415095"/>
                <a:gd name="connsiteX3" fmla="*/ 1056640 w 1056640"/>
                <a:gd name="connsiteY3" fmla="*/ 453418 h 7415095"/>
                <a:gd name="connsiteX4" fmla="*/ 879776 w 1056640"/>
                <a:gd name="connsiteY4" fmla="*/ 0 h 7415095"/>
                <a:gd name="connsiteX5" fmla="*/ 892048 w 1056640"/>
                <a:gd name="connsiteY5" fmla="*/ 7415095 h 7415095"/>
                <a:gd name="connsiteX0" fmla="*/ 892048 w 1056640"/>
                <a:gd name="connsiteY0" fmla="*/ 7415095 h 7415095"/>
                <a:gd name="connsiteX1" fmla="*/ 0 w 1056640"/>
                <a:gd name="connsiteY1" fmla="*/ 4414432 h 7415095"/>
                <a:gd name="connsiteX2" fmla="*/ 0 w 1056640"/>
                <a:gd name="connsiteY2" fmla="*/ 3063614 h 7415095"/>
                <a:gd name="connsiteX3" fmla="*/ 1056640 w 1056640"/>
                <a:gd name="connsiteY3" fmla="*/ 453418 h 7415095"/>
                <a:gd name="connsiteX4" fmla="*/ 879776 w 1056640"/>
                <a:gd name="connsiteY4" fmla="*/ 0 h 7415095"/>
                <a:gd name="connsiteX5" fmla="*/ 892048 w 1056640"/>
                <a:gd name="connsiteY5" fmla="*/ 7415095 h 7415095"/>
                <a:gd name="connsiteX0" fmla="*/ 892048 w 892048"/>
                <a:gd name="connsiteY0" fmla="*/ 7415095 h 7415095"/>
                <a:gd name="connsiteX1" fmla="*/ 0 w 892048"/>
                <a:gd name="connsiteY1" fmla="*/ 4414432 h 7415095"/>
                <a:gd name="connsiteX2" fmla="*/ 0 w 892048"/>
                <a:gd name="connsiteY2" fmla="*/ 3063614 h 7415095"/>
                <a:gd name="connsiteX3" fmla="*/ 874976 w 892048"/>
                <a:gd name="connsiteY3" fmla="*/ 15268 h 7415095"/>
                <a:gd name="connsiteX4" fmla="*/ 879776 w 892048"/>
                <a:gd name="connsiteY4" fmla="*/ 0 h 7415095"/>
                <a:gd name="connsiteX5" fmla="*/ 892048 w 892048"/>
                <a:gd name="connsiteY5" fmla="*/ 7415095 h 7415095"/>
                <a:gd name="connsiteX0" fmla="*/ 892048 w 892048"/>
                <a:gd name="connsiteY0" fmla="*/ 7434145 h 7434145"/>
                <a:gd name="connsiteX1" fmla="*/ 0 w 892048"/>
                <a:gd name="connsiteY1" fmla="*/ 4433482 h 7434145"/>
                <a:gd name="connsiteX2" fmla="*/ 0 w 892048"/>
                <a:gd name="connsiteY2" fmla="*/ 3082664 h 7434145"/>
                <a:gd name="connsiteX3" fmla="*/ 874976 w 892048"/>
                <a:gd name="connsiteY3" fmla="*/ 34318 h 7434145"/>
                <a:gd name="connsiteX4" fmla="*/ 597188 w 892048"/>
                <a:gd name="connsiteY4" fmla="*/ 0 h 7434145"/>
                <a:gd name="connsiteX5" fmla="*/ 892048 w 892048"/>
                <a:gd name="connsiteY5" fmla="*/ 7434145 h 7434145"/>
                <a:gd name="connsiteX0" fmla="*/ 892048 w 892048"/>
                <a:gd name="connsiteY0" fmla="*/ 7434145 h 7434145"/>
                <a:gd name="connsiteX1" fmla="*/ 0 w 892048"/>
                <a:gd name="connsiteY1" fmla="*/ 4433482 h 7434145"/>
                <a:gd name="connsiteX2" fmla="*/ 0 w 892048"/>
                <a:gd name="connsiteY2" fmla="*/ 3082664 h 7434145"/>
                <a:gd name="connsiteX3" fmla="*/ 592388 w 892048"/>
                <a:gd name="connsiteY3" fmla="*/ 24793 h 7434145"/>
                <a:gd name="connsiteX4" fmla="*/ 597188 w 892048"/>
                <a:gd name="connsiteY4" fmla="*/ 0 h 7434145"/>
                <a:gd name="connsiteX5" fmla="*/ 892048 w 892048"/>
                <a:gd name="connsiteY5" fmla="*/ 7434145 h 7434145"/>
                <a:gd name="connsiteX0" fmla="*/ 892048 w 892048"/>
                <a:gd name="connsiteY0" fmla="*/ 7434145 h 7434145"/>
                <a:gd name="connsiteX1" fmla="*/ 0 w 892048"/>
                <a:gd name="connsiteY1" fmla="*/ 4433482 h 7434145"/>
                <a:gd name="connsiteX2" fmla="*/ 0 w 892048"/>
                <a:gd name="connsiteY2" fmla="*/ 3082664 h 7434145"/>
                <a:gd name="connsiteX3" fmla="*/ 592388 w 892048"/>
                <a:gd name="connsiteY3" fmla="*/ 24793 h 7434145"/>
                <a:gd name="connsiteX4" fmla="*/ 597188 w 892048"/>
                <a:gd name="connsiteY4" fmla="*/ 0 h 7434145"/>
                <a:gd name="connsiteX5" fmla="*/ 892048 w 892048"/>
                <a:gd name="connsiteY5" fmla="*/ 7434145 h 7434145"/>
                <a:gd name="connsiteX0" fmla="*/ 609460 w 609460"/>
                <a:gd name="connsiteY0" fmla="*/ 7434145 h 7434145"/>
                <a:gd name="connsiteX1" fmla="*/ 0 w 609460"/>
                <a:gd name="connsiteY1" fmla="*/ 4433482 h 7434145"/>
                <a:gd name="connsiteX2" fmla="*/ 0 w 609460"/>
                <a:gd name="connsiteY2" fmla="*/ 3082664 h 7434145"/>
                <a:gd name="connsiteX3" fmla="*/ 592388 w 609460"/>
                <a:gd name="connsiteY3" fmla="*/ 24793 h 7434145"/>
                <a:gd name="connsiteX4" fmla="*/ 597188 w 609460"/>
                <a:gd name="connsiteY4" fmla="*/ 0 h 7434145"/>
                <a:gd name="connsiteX5" fmla="*/ 609460 w 609460"/>
                <a:gd name="connsiteY5" fmla="*/ 7434145 h 743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460" h="7434145">
                  <a:moveTo>
                    <a:pt x="609460" y="7434145"/>
                  </a:moveTo>
                  <a:lnTo>
                    <a:pt x="0" y="4433482"/>
                  </a:lnTo>
                  <a:lnTo>
                    <a:pt x="0" y="3082664"/>
                  </a:lnTo>
                  <a:lnTo>
                    <a:pt x="592388" y="24793"/>
                  </a:lnTo>
                  <a:cubicBezTo>
                    <a:pt x="590623" y="19704"/>
                    <a:pt x="598953" y="5089"/>
                    <a:pt x="597188" y="0"/>
                  </a:cubicBezTo>
                  <a:cubicBezTo>
                    <a:pt x="601279" y="1093748"/>
                    <a:pt x="605369" y="6340397"/>
                    <a:pt x="609460" y="743414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47000"/>
                  </a:schemeClr>
                </a:gs>
                <a:gs pos="50000">
                  <a:schemeClr val="accent1">
                    <a:tint val="44500"/>
                    <a:satMod val="160000"/>
                    <a:alpha val="15000"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algn="ctr"/>
              <a:endParaRPr lang="fr-FR" sz="14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5" name="Straight Connector 24"/>
            <p:cNvCxnSpPr>
              <a:cxnSpLocks/>
              <a:stCxn id="24" idx="0"/>
              <a:endCxn id="24" idx="1"/>
            </p:cNvCxnSpPr>
            <p:nvPr/>
          </p:nvCxnSpPr>
          <p:spPr>
            <a:xfrm flipV="1">
              <a:off x="2105042" y="3868461"/>
              <a:ext cx="2390853" cy="57519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  <a:stCxn id="24" idx="2"/>
              <a:endCxn id="24" idx="4"/>
            </p:cNvCxnSpPr>
            <p:nvPr/>
          </p:nvCxnSpPr>
          <p:spPr>
            <a:xfrm>
              <a:off x="5572193" y="3868461"/>
              <a:ext cx="2456190" cy="56361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>
              <a:spLocks/>
            </p:cNvSpPr>
            <p:nvPr/>
          </p:nvSpPr>
          <p:spPr>
            <a:xfrm>
              <a:off x="2456685" y="4492277"/>
              <a:ext cx="5364073" cy="1384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vert="horz" wrap="square" lIns="0" tIns="0" rIns="0" bIns="0" rtlCol="0">
              <a:spAutoFit/>
            </a:bodyPr>
            <a:lstStyle/>
            <a:p>
              <a:pPr marL="285750" indent="-28575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dirty="0"/>
                <a:t>Collect, produce, transmit and process </a:t>
              </a:r>
              <a:r>
                <a:rPr lang="en-US" dirty="0" smtClean="0"/>
                <a:t>information </a:t>
              </a:r>
              <a:r>
                <a:rPr lang="en-US" dirty="0"/>
                <a:t>and documents</a:t>
              </a:r>
            </a:p>
            <a:p>
              <a:pPr marL="285750" indent="-28575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Arial"/>
                </a:rPr>
                <a:t>Comply with border agencies requirements</a:t>
              </a:r>
            </a:p>
            <a:p>
              <a:pPr marL="285750" indent="-28575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GB" dirty="0" smtClean="0">
                  <a:latin typeface="Arial"/>
                </a:rPr>
                <a:t>Organize logistics from manufacturers premises to clients grounds</a:t>
              </a:r>
            </a:p>
          </p:txBody>
        </p:sp>
        <p:cxnSp>
          <p:nvCxnSpPr>
            <p:cNvPr id="10" name="Straight Connector 9"/>
            <p:cNvCxnSpPr>
              <a:endCxn id="24" idx="0"/>
            </p:cNvCxnSpPr>
            <p:nvPr/>
          </p:nvCxnSpPr>
          <p:spPr>
            <a:xfrm flipV="1">
              <a:off x="2105042" y="4443656"/>
              <a:ext cx="0" cy="141677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cxnSpLocks/>
            </p:cNvCxnSpPr>
            <p:nvPr/>
          </p:nvCxnSpPr>
          <p:spPr>
            <a:xfrm flipV="1">
              <a:off x="8028383" y="4443655"/>
              <a:ext cx="0" cy="14167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hevron 12"/>
          <p:cNvSpPr>
            <a:spLocks/>
          </p:cNvSpPr>
          <p:nvPr/>
        </p:nvSpPr>
        <p:spPr>
          <a:xfrm>
            <a:off x="4427984" y="1911355"/>
            <a:ext cx="1891262" cy="1949693"/>
          </a:xfrm>
          <a:prstGeom prst="chevron">
            <a:avLst>
              <a:gd name="adj" fmla="val 15966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   Managing</a:t>
            </a:r>
          </a:p>
          <a:p>
            <a:pPr algn="ctr"/>
            <a:r>
              <a:rPr lang="en-GB" b="1" dirty="0" smtClean="0">
                <a:solidFill>
                  <a:schemeClr val="bg2"/>
                </a:solidFill>
              </a:rPr>
              <a:t>    cross-border</a:t>
            </a:r>
          </a:p>
          <a:p>
            <a:pPr algn="ctr"/>
            <a:r>
              <a:rPr lang="en-GB" b="1" dirty="0" smtClean="0">
                <a:solidFill>
                  <a:schemeClr val="bg2"/>
                </a:solidFill>
              </a:rPr>
              <a:t>operations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6" name="Pentagon 5"/>
          <p:cNvSpPr>
            <a:spLocks/>
          </p:cNvSpPr>
          <p:nvPr/>
        </p:nvSpPr>
        <p:spPr>
          <a:xfrm>
            <a:off x="262142" y="1911356"/>
            <a:ext cx="1547664" cy="1949692"/>
          </a:xfrm>
          <a:prstGeom prst="homePlate">
            <a:avLst>
              <a:gd name="adj" fmla="val 18167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GB" b="1" dirty="0">
                <a:solidFill>
                  <a:schemeClr val="bg2"/>
                </a:solidFill>
              </a:rPr>
              <a:t>Building</a:t>
            </a:r>
          </a:p>
          <a:p>
            <a:pPr algn="ctr"/>
            <a:r>
              <a:rPr lang="en-GB" b="1" dirty="0">
                <a:solidFill>
                  <a:schemeClr val="bg2"/>
                </a:solidFill>
              </a:rPr>
              <a:t>Internal</a:t>
            </a:r>
          </a:p>
          <a:p>
            <a:pPr algn="ctr"/>
            <a:r>
              <a:rPr lang="en-GB" b="1" dirty="0">
                <a:solidFill>
                  <a:schemeClr val="bg2"/>
                </a:solidFill>
              </a:rPr>
              <a:t>capacities</a:t>
            </a:r>
          </a:p>
        </p:txBody>
      </p:sp>
      <p:sp>
        <p:nvSpPr>
          <p:cNvPr id="7" name="Chevron 6"/>
          <p:cNvSpPr>
            <a:spLocks/>
          </p:cNvSpPr>
          <p:nvPr/>
        </p:nvSpPr>
        <p:spPr>
          <a:xfrm>
            <a:off x="1531656" y="1911356"/>
            <a:ext cx="1725767" cy="1949692"/>
          </a:xfrm>
          <a:prstGeom prst="chevron">
            <a:avLst>
              <a:gd name="adj" fmla="val 17128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 Performing</a:t>
            </a:r>
            <a:endParaRPr lang="en-GB" b="1" dirty="0">
              <a:solidFill>
                <a:schemeClr val="bg2"/>
              </a:solidFill>
            </a:endParaRPr>
          </a:p>
          <a:p>
            <a:pPr algn="ctr"/>
            <a:r>
              <a:rPr lang="en-GB" b="1" dirty="0">
                <a:solidFill>
                  <a:schemeClr val="bg2"/>
                </a:solidFill>
              </a:rPr>
              <a:t>Market</a:t>
            </a:r>
          </a:p>
          <a:p>
            <a:pPr algn="ctr"/>
            <a:r>
              <a:rPr lang="en-GB" b="1" dirty="0">
                <a:solidFill>
                  <a:schemeClr val="bg2"/>
                </a:solidFill>
              </a:rPr>
              <a:t>Search</a:t>
            </a:r>
          </a:p>
        </p:txBody>
      </p:sp>
      <p:sp>
        <p:nvSpPr>
          <p:cNvPr id="12" name="Chevron 11"/>
          <p:cNvSpPr>
            <a:spLocks/>
          </p:cNvSpPr>
          <p:nvPr/>
        </p:nvSpPr>
        <p:spPr>
          <a:xfrm>
            <a:off x="2970037" y="1911356"/>
            <a:ext cx="1725767" cy="1949692"/>
          </a:xfrm>
          <a:prstGeom prst="chevron">
            <a:avLst>
              <a:gd name="adj" fmla="val 17028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Adapting</a:t>
            </a:r>
          </a:p>
          <a:p>
            <a:pPr algn="ctr"/>
            <a:r>
              <a:rPr lang="en-GB" b="1" dirty="0">
                <a:solidFill>
                  <a:schemeClr val="bg2"/>
                </a:solidFill>
              </a:rPr>
              <a:t>p</a:t>
            </a:r>
            <a:r>
              <a:rPr lang="en-GB" b="1" dirty="0" smtClean="0">
                <a:solidFill>
                  <a:schemeClr val="bg2"/>
                </a:solidFill>
              </a:rPr>
              <a:t>roduct</a:t>
            </a:r>
          </a:p>
          <a:p>
            <a:pPr algn="ctr"/>
            <a:r>
              <a:rPr lang="en-GB" b="1" dirty="0" smtClean="0">
                <a:solidFill>
                  <a:schemeClr val="bg2"/>
                </a:solidFill>
              </a:rPr>
              <a:t>for export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4" name="Chevron 13"/>
          <p:cNvSpPr>
            <a:spLocks/>
          </p:cNvSpPr>
          <p:nvPr/>
        </p:nvSpPr>
        <p:spPr>
          <a:xfrm>
            <a:off x="6067710" y="1911356"/>
            <a:ext cx="1725767" cy="1949692"/>
          </a:xfrm>
          <a:prstGeom prst="chevron">
            <a:avLst>
              <a:gd name="adj" fmla="val 15585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 Setting-up</a:t>
            </a:r>
          </a:p>
          <a:p>
            <a:pPr algn="ctr"/>
            <a:r>
              <a:rPr lang="en-GB" b="1" dirty="0" smtClean="0">
                <a:solidFill>
                  <a:schemeClr val="bg2"/>
                </a:solidFill>
              </a:rPr>
              <a:t>  overseas</a:t>
            </a:r>
          </a:p>
          <a:p>
            <a:pPr algn="ctr"/>
            <a:r>
              <a:rPr lang="en-GB" b="1" dirty="0" smtClean="0">
                <a:solidFill>
                  <a:schemeClr val="bg2"/>
                </a:solidFill>
              </a:rPr>
              <a:t> distribution</a:t>
            </a: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15" name="Chevron 14"/>
          <p:cNvSpPr>
            <a:spLocks/>
          </p:cNvSpPr>
          <p:nvPr/>
        </p:nvSpPr>
        <p:spPr>
          <a:xfrm>
            <a:off x="7568628" y="1911356"/>
            <a:ext cx="1408267" cy="1949692"/>
          </a:xfrm>
          <a:prstGeom prst="chevron">
            <a:avLst>
              <a:gd name="adj" fmla="val 18239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/>
          <a:lstStyle/>
          <a:p>
            <a:pPr algn="ctr"/>
            <a:r>
              <a:rPr lang="en-GB" b="1" dirty="0" smtClean="0">
                <a:solidFill>
                  <a:schemeClr val="bg2"/>
                </a:solidFill>
              </a:rPr>
              <a:t>  Securing</a:t>
            </a:r>
          </a:p>
          <a:p>
            <a:pPr algn="ctr"/>
            <a:r>
              <a:rPr lang="en-GB" b="1" dirty="0" smtClean="0">
                <a:solidFill>
                  <a:schemeClr val="bg2"/>
                </a:solidFill>
              </a:rPr>
              <a:t>  cash</a:t>
            </a:r>
          </a:p>
          <a:p>
            <a:pPr algn="ctr"/>
            <a:r>
              <a:rPr lang="en-GB" b="1" dirty="0" smtClean="0">
                <a:solidFill>
                  <a:schemeClr val="bg2"/>
                </a:solidFill>
              </a:rPr>
              <a:t>flows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71031" y="2089131"/>
            <a:ext cx="329886" cy="329886"/>
          </a:xfrm>
          <a:prstGeom prst="ellipse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  <a:latin typeface="Arial"/>
              </a:rPr>
              <a:t>1</a:t>
            </a:r>
            <a:endParaRPr lang="fr-FR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229596" y="2089131"/>
            <a:ext cx="329886" cy="329886"/>
          </a:xfrm>
          <a:prstGeom prst="ellipse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smtClean="0">
                <a:solidFill>
                  <a:schemeClr val="bg2"/>
                </a:solidFill>
                <a:latin typeface="Arial"/>
              </a:rPr>
              <a:t>2</a:t>
            </a:r>
            <a:endParaRPr lang="fr-FR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667977" y="2089131"/>
            <a:ext cx="329886" cy="329886"/>
          </a:xfrm>
          <a:prstGeom prst="ellipse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  <a:latin typeface="Arial"/>
              </a:rPr>
              <a:t>3</a:t>
            </a:r>
            <a:endParaRPr lang="fr-FR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208672" y="2089131"/>
            <a:ext cx="329886" cy="329886"/>
          </a:xfrm>
          <a:prstGeom prst="ellipse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  <a:latin typeface="Arial"/>
              </a:rPr>
              <a:t>4</a:t>
            </a:r>
            <a:endParaRPr lang="fr-FR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107818" y="2089131"/>
            <a:ext cx="329886" cy="329886"/>
          </a:xfrm>
          <a:prstGeom prst="ellipse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  <a:latin typeface="Arial"/>
              </a:rPr>
              <a:t>6</a:t>
            </a:r>
            <a:endParaRPr lang="fr-FR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765650" y="2089131"/>
            <a:ext cx="329886" cy="329886"/>
          </a:xfrm>
          <a:prstGeom prst="ellipse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>
                <a:solidFill>
                  <a:schemeClr val="bg2"/>
                </a:solidFill>
                <a:latin typeface="Arial"/>
              </a:rPr>
              <a:t>5</a:t>
            </a:r>
            <a:endParaRPr lang="fr-FR" b="1" dirty="0">
              <a:solidFill>
                <a:schemeClr val="bg2"/>
              </a:solidFill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142" y="1911356"/>
            <a:ext cx="8774354" cy="1949692"/>
            <a:chOff x="262142" y="1551316"/>
            <a:chExt cx="8774354" cy="2221792"/>
          </a:xfrm>
        </p:grpSpPr>
        <p:sp>
          <p:nvSpPr>
            <p:cNvPr id="26" name="Pentagon 25"/>
            <p:cNvSpPr>
              <a:spLocks/>
            </p:cNvSpPr>
            <p:nvPr/>
          </p:nvSpPr>
          <p:spPr>
            <a:xfrm>
              <a:off x="262142" y="1551316"/>
              <a:ext cx="4433662" cy="2221792"/>
            </a:xfrm>
            <a:prstGeom prst="homePlate">
              <a:avLst>
                <a:gd name="adj" fmla="val 13451"/>
              </a:avLst>
            </a:prstGeom>
            <a:solidFill>
              <a:schemeClr val="bg2">
                <a:alpha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rtlCol="0" anchor="ctr"/>
            <a:lstStyle/>
            <a:p>
              <a:pPr algn="ctr"/>
              <a:endParaRPr lang="en-GB" b="1" dirty="0">
                <a:solidFill>
                  <a:schemeClr val="bg2"/>
                </a:solidFill>
              </a:endParaRPr>
            </a:p>
          </p:txBody>
        </p:sp>
        <p:sp>
          <p:nvSpPr>
            <p:cNvPr id="27" name="Chevron 26"/>
            <p:cNvSpPr>
              <a:spLocks/>
            </p:cNvSpPr>
            <p:nvPr/>
          </p:nvSpPr>
          <p:spPr>
            <a:xfrm>
              <a:off x="6092837" y="1551316"/>
              <a:ext cx="2943659" cy="2221792"/>
            </a:xfrm>
            <a:prstGeom prst="chevron">
              <a:avLst>
                <a:gd name="adj" fmla="val 11845"/>
              </a:avLst>
            </a:prstGeom>
            <a:solidFill>
              <a:schemeClr val="bg2">
                <a:alpha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rtlCol="0" anchor="ctr"/>
            <a:lstStyle/>
            <a:p>
              <a:pPr algn="ctr"/>
              <a:endParaRPr lang="en-GB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584218" cy="552471"/>
          </a:xfrm>
        </p:spPr>
        <p:txBody>
          <a:bodyPr/>
          <a:lstStyle/>
          <a:p>
            <a:r>
              <a:rPr lang="en-GB" sz="2400" b="1" dirty="0" smtClean="0"/>
              <a:t>Logistics costs range from ~4% to ~15% of product value</a:t>
            </a:r>
            <a:br>
              <a:rPr lang="en-GB" sz="2400" b="1" dirty="0" smtClean="0"/>
            </a:br>
            <a:r>
              <a:rPr lang="en-GB" sz="2400" dirty="0" smtClean="0"/>
              <a:t>Significant</a:t>
            </a:r>
            <a:r>
              <a:rPr lang="en-GB" sz="2400" b="1" dirty="0" smtClean="0"/>
              <a:t> </a:t>
            </a:r>
            <a:r>
              <a:rPr lang="en-GB" sz="2400" dirty="0" smtClean="0"/>
              <a:t>variations between regions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82860" y="6504440"/>
            <a:ext cx="3865203" cy="12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sz="800" dirty="0" smtClean="0">
                <a:latin typeface="Arial"/>
              </a:rPr>
              <a:t>1. Source: UNECA 2004</a:t>
            </a:r>
            <a:endParaRPr lang="fr-FR" sz="1400" dirty="0">
              <a:latin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6016" y="2333364"/>
            <a:ext cx="795925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/>
          </p:cNvSpPr>
          <p:nvPr/>
        </p:nvSpPr>
        <p:spPr>
          <a:xfrm>
            <a:off x="486016" y="1730511"/>
            <a:ext cx="7959258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spcAft>
                <a:spcPct val="0"/>
              </a:spcAft>
              <a:defRPr sz="1600" b="1">
                <a:latin typeface="Arial"/>
              </a:defRPr>
            </a:lvl1pPr>
          </a:lstStyle>
          <a:p>
            <a:r>
              <a:rPr lang="en-GB" sz="1800" dirty="0" smtClean="0"/>
              <a:t>Transport costs as % of total product value </a:t>
            </a:r>
          </a:p>
          <a:p>
            <a:r>
              <a:rPr lang="en-GB" sz="1800" dirty="0" smtClean="0"/>
              <a:t>by region and country groupings</a:t>
            </a:r>
            <a:endParaRPr lang="en-GB" sz="1800" dirty="0"/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503790322"/>
              </p:ext>
            </p:extLst>
          </p:nvPr>
        </p:nvGraphicFramePr>
        <p:xfrm>
          <a:off x="611699" y="2420888"/>
          <a:ext cx="7560702" cy="378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69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247290" cy="552471"/>
          </a:xfrm>
        </p:spPr>
        <p:txBody>
          <a:bodyPr/>
          <a:lstStyle/>
          <a:p>
            <a:r>
              <a:rPr lang="en-GB" sz="2600" b="1" dirty="0" smtClean="0"/>
              <a:t>~46% of logistics costs are made of transportation costs (incl. border-crossing costs)</a:t>
            </a:r>
            <a:endParaRPr lang="en-GB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12048460"/>
              </p:ext>
            </p:extLst>
          </p:nvPr>
        </p:nvGraphicFramePr>
        <p:xfrm>
          <a:off x="755576" y="2371692"/>
          <a:ext cx="7560840" cy="386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>
            <a:cxnSpLocks/>
          </p:cNvCxnSpPr>
          <p:nvPr/>
        </p:nvCxnSpPr>
        <p:spPr>
          <a:xfrm>
            <a:off x="2233840" y="4257552"/>
            <a:ext cx="667712" cy="0"/>
          </a:xfrm>
          <a:prstGeom prst="line">
            <a:avLst/>
          </a:prstGeom>
          <a:noFill/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354393" y="3539832"/>
            <a:ext cx="672869" cy="0"/>
          </a:xfrm>
          <a:prstGeom prst="line">
            <a:avLst/>
          </a:prstGeom>
          <a:noFill/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466651" y="2991476"/>
            <a:ext cx="685569" cy="0"/>
          </a:xfrm>
          <a:prstGeom prst="line">
            <a:avLst/>
          </a:prstGeom>
          <a:noFill/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5599727" y="2900996"/>
            <a:ext cx="685569" cy="0"/>
          </a:xfrm>
          <a:prstGeom prst="line">
            <a:avLst/>
          </a:prstGeom>
          <a:noFill/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6709994" y="2859886"/>
            <a:ext cx="685569" cy="0"/>
          </a:xfrm>
          <a:prstGeom prst="line">
            <a:avLst/>
          </a:prstGeom>
          <a:noFill/>
          <a:ln>
            <a:solidFill>
              <a:schemeClr val="accent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55576" y="2053492"/>
            <a:ext cx="75608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/>
          </p:cNvSpPr>
          <p:nvPr/>
        </p:nvSpPr>
        <p:spPr>
          <a:xfrm>
            <a:off x="755576" y="1715215"/>
            <a:ext cx="7560840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latin typeface="Arial"/>
              </a:rPr>
              <a:t>Breakdown of logistics costs</a:t>
            </a:r>
            <a:r>
              <a:rPr lang="en-GB" sz="1600" b="1" baseline="30000" dirty="0" smtClean="0">
                <a:latin typeface="Arial"/>
              </a:rPr>
              <a:t>1</a:t>
            </a:r>
            <a:r>
              <a:rPr lang="en-GB" sz="1600" b="1" dirty="0" smtClean="0">
                <a:latin typeface="Arial"/>
              </a:rPr>
              <a:t>: worldwide Average</a:t>
            </a:r>
            <a:endParaRPr lang="en-GB" sz="1600" b="1" dirty="0"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576" y="2271106"/>
            <a:ext cx="22060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(% of total logistics costs)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282860" y="6504439"/>
            <a:ext cx="4369259" cy="1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800" dirty="0" smtClean="0">
                <a:latin typeface="Arial"/>
              </a:rPr>
              <a:t>1. Source: Establish Davis Logistics Costs database, 2013 – Worldwide  </a:t>
            </a:r>
            <a:endParaRPr lang="en-GB" sz="1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6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319298" cy="552471"/>
          </a:xfrm>
        </p:spPr>
        <p:txBody>
          <a:bodyPr/>
          <a:lstStyle/>
          <a:p>
            <a:r>
              <a:rPr lang="en-GB" sz="2400" b="1" dirty="0" smtClean="0"/>
              <a:t>Border inefficiencies translate into direct and indirect costs impacting business competitiveness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357158" y="1747416"/>
            <a:ext cx="931326" cy="762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Arial"/>
              </a:rPr>
              <a:t>Direct costs</a:t>
            </a:r>
            <a:endParaRPr lang="en-GB" b="1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57540" y="1836028"/>
            <a:ext cx="7347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/>
              <a:t>Time </a:t>
            </a:r>
            <a:r>
              <a:rPr lang="en-GB" sz="1600" b="1" dirty="0"/>
              <a:t>and resources </a:t>
            </a:r>
            <a:r>
              <a:rPr lang="en-GB" sz="1600" b="1" dirty="0" smtClean="0"/>
              <a:t>invested in managing export administrative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Collect</a:t>
            </a:r>
            <a:r>
              <a:rPr lang="en-US" sz="1600" dirty="0"/>
              <a:t>, produce, transmit and process required information and documents</a:t>
            </a:r>
            <a:endParaRPr lang="fr-FR" sz="1600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357158" y="2835920"/>
            <a:ext cx="931326" cy="29104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b="1" dirty="0" smtClean="0">
                <a:solidFill>
                  <a:schemeClr val="bg2"/>
                </a:solidFill>
                <a:latin typeface="Arial"/>
              </a:rPr>
              <a:t>Indirect costs</a:t>
            </a:r>
            <a:endParaRPr lang="en-GB" b="1" dirty="0">
              <a:solidFill>
                <a:schemeClr val="bg2"/>
              </a:solidFill>
              <a:latin typeface="Arial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57158" y="2672668"/>
            <a:ext cx="846265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1357540" y="2818898"/>
            <a:ext cx="7347974" cy="5847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GB" sz="1600" b="1" dirty="0" smtClean="0"/>
              <a:t>Increased operational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Delays translate into extra transport, insurance or warehouse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 smtClean="0"/>
              <a:t>Increased working capital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Inventories immobilized are carried out by the exporter (except for EXW sales)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r>
              <a:rPr lang="en-GB" sz="1600" b="1" dirty="0" smtClean="0"/>
              <a:t>Product deterioration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Delays can </a:t>
            </a:r>
            <a:r>
              <a:rPr lang="en-GB" sz="1600" dirty="0"/>
              <a:t>lead to the degradation of </a:t>
            </a:r>
            <a:r>
              <a:rPr lang="en-GB" sz="1600" dirty="0" smtClean="0"/>
              <a:t>products </a:t>
            </a:r>
            <a:r>
              <a:rPr lang="en-GB" sz="1600" dirty="0"/>
              <a:t>and render them unfit for </a:t>
            </a:r>
            <a:r>
              <a:rPr lang="en-GB" sz="1600" dirty="0" smtClean="0"/>
              <a:t>sale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0"/>
            <a:r>
              <a:rPr lang="en-GB" sz="1600" b="1" dirty="0"/>
              <a:t>Lost business </a:t>
            </a:r>
            <a:r>
              <a:rPr lang="en-GB" sz="1600" b="1" dirty="0" smtClean="0"/>
              <a:t>opportunities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Direct: </a:t>
            </a:r>
            <a:r>
              <a:rPr lang="en-US" sz="1600" dirty="0"/>
              <a:t>joining a punctual regional </a:t>
            </a:r>
            <a:r>
              <a:rPr lang="en-US" sz="1600" dirty="0" smtClean="0"/>
              <a:t>trade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Indirect: immobilized stock could have been sold to a local </a:t>
            </a:r>
            <a:r>
              <a:rPr lang="en-US" sz="1600" dirty="0" smtClean="0"/>
              <a:t>client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9786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8463314" cy="552471"/>
          </a:xfrm>
        </p:spPr>
        <p:txBody>
          <a:bodyPr/>
          <a:lstStyle/>
          <a:p>
            <a:r>
              <a:rPr lang="en-GB" sz="2400" b="1" dirty="0" smtClean="0"/>
              <a:t>SME are particularly vulnerable to these additional costs 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1628214"/>
            <a:ext cx="7560840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b="1" dirty="0" smtClean="0"/>
              <a:t>On a relative basis, </a:t>
            </a:r>
            <a:r>
              <a:rPr lang="en-GB" b="1" dirty="0" smtClean="0">
                <a:latin typeface="Arial"/>
              </a:rPr>
              <a:t>SME dedicate more HR to export than large business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/>
              </a:rPr>
              <a:t>Intermediate financing required to cover working capital needs is very expensive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400" dirty="0" smtClean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/>
              </a:rPr>
              <a:t>SME are often classified as “High risk” operators by border agencies…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/>
              </a:rPr>
              <a:t>…and they rarely can join “ Authorized Economic Operator” scheme</a:t>
            </a:r>
          </a:p>
          <a:p>
            <a:pPr marL="285750" indent="-28575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atin typeface="Arial"/>
              </a:rPr>
              <a:t>SME cannot afford large logistics provider services who could speed up the border crossing process</a:t>
            </a:r>
          </a:p>
        </p:txBody>
      </p:sp>
      <p:sp>
        <p:nvSpPr>
          <p:cNvPr id="3" name="Oval 2"/>
          <p:cNvSpPr/>
          <p:nvPr/>
        </p:nvSpPr>
        <p:spPr>
          <a:xfrm>
            <a:off x="369708" y="1673100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  <a:latin typeface="Arial"/>
              </a:rPr>
              <a:t>!</a:t>
            </a:r>
            <a:endParaRPr lang="fr-FR" sz="28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9708" y="2606716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  <a:latin typeface="Arial"/>
              </a:rPr>
              <a:t>!</a:t>
            </a:r>
            <a:endParaRPr lang="fr-FR" sz="28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9708" y="3491772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  <a:latin typeface="Arial"/>
              </a:rPr>
              <a:t>!</a:t>
            </a:r>
            <a:endParaRPr lang="fr-FR" sz="28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9708" y="4334908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  <a:latin typeface="Arial"/>
              </a:rPr>
              <a:t>!</a:t>
            </a:r>
            <a:endParaRPr lang="fr-FR" sz="28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9708" y="5054988"/>
            <a:ext cx="381000" cy="381000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  <a:latin typeface="Arial"/>
              </a:rPr>
              <a:t>!</a:t>
            </a:r>
            <a:endParaRPr lang="fr-FR" sz="2800" b="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9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40443" y="1700213"/>
            <a:ext cx="6840760" cy="439261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>
              <a:lnSpc>
                <a:spcPct val="90000"/>
              </a:lnSpc>
              <a:defRPr/>
            </a:pP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Transparency and efficiency in international trade supply chain through;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Simplification, 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Standardisation, 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Harmonisation and </a:t>
            </a:r>
          </a:p>
          <a:p>
            <a:pPr lvl="1">
              <a:lnSpc>
                <a:spcPct val="90000"/>
              </a:lnSpc>
              <a:defRPr/>
            </a:pPr>
            <a:r>
              <a:rPr lang="en-GB" altLang="en-U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Modernisation</a:t>
            </a:r>
          </a:p>
          <a:p>
            <a:pPr lvl="1">
              <a:lnSpc>
                <a:spcPct val="90000"/>
              </a:lnSpc>
              <a:buFont typeface="Times New Roman" pitchFamily="18" charset="0"/>
              <a:buChar char="─"/>
              <a:defRPr/>
            </a:pPr>
            <a:endParaRPr lang="en-GB" altLang="en-US" dirty="0" smtClean="0">
              <a:solidFill>
                <a:srgbClr val="CC99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GB" altLang="en-US" b="1" u="sng" dirty="0" smtClean="0">
                <a:latin typeface="Arial" pitchFamily="34" charset="0"/>
                <a:cs typeface="Arial" pitchFamily="34" charset="0"/>
              </a:rPr>
              <a:t>ongoing</a:t>
            </a: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 and multi-agency function</a:t>
            </a:r>
          </a:p>
          <a:p>
            <a:pPr>
              <a:lnSpc>
                <a:spcPct val="90000"/>
              </a:lnSpc>
              <a:defRPr/>
            </a:pPr>
            <a:endParaRPr lang="en-GB" alt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GB" alt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Better achieved through collaboration between public and private sector </a:t>
            </a:r>
          </a:p>
          <a:p>
            <a:pPr>
              <a:lnSpc>
                <a:spcPct val="90000"/>
              </a:lnSpc>
              <a:defRPr/>
            </a:pPr>
            <a:endParaRPr lang="en-GB" alt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Has the potential to reduce costs and address inefficiencies</a:t>
            </a:r>
          </a:p>
          <a:p>
            <a:pPr>
              <a:lnSpc>
                <a:spcPct val="90000"/>
              </a:lnSpc>
              <a:defRPr/>
            </a:pPr>
            <a:endParaRPr lang="en-GB" alt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7158" y="527474"/>
            <a:ext cx="8607330" cy="5524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6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/>
              <a:t>Trade Facilitation is…</a:t>
            </a:r>
          </a:p>
        </p:txBody>
      </p:sp>
      <p:sp>
        <p:nvSpPr>
          <p:cNvPr id="6" name="Freeform 6"/>
          <p:cNvSpPr>
            <a:spLocks noChangeAspect="1"/>
          </p:cNvSpPr>
          <p:nvPr/>
        </p:nvSpPr>
        <p:spPr bwMode="auto">
          <a:xfrm>
            <a:off x="706481" y="1760237"/>
            <a:ext cx="510302" cy="416877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>
            <a:off x="706481" y="4581128"/>
            <a:ext cx="510302" cy="416877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715717" y="3729817"/>
            <a:ext cx="510302" cy="416877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 noChangeAspect="1"/>
          </p:cNvSpPr>
          <p:nvPr/>
        </p:nvSpPr>
        <p:spPr bwMode="auto">
          <a:xfrm>
            <a:off x="706481" y="3729817"/>
            <a:ext cx="510302" cy="416877"/>
          </a:xfrm>
          <a:custGeom>
            <a:avLst/>
            <a:gdLst>
              <a:gd name="T0" fmla="*/ 12 w 656"/>
              <a:gd name="T1" fmla="*/ 336 h 508"/>
              <a:gd name="T2" fmla="*/ 204 w 656"/>
              <a:gd name="T3" fmla="*/ 508 h 508"/>
              <a:gd name="T4" fmla="*/ 656 w 656"/>
              <a:gd name="T5" fmla="*/ 124 h 508"/>
              <a:gd name="T6" fmla="*/ 564 w 656"/>
              <a:gd name="T7" fmla="*/ 0 h 508"/>
              <a:gd name="T8" fmla="*/ 204 w 656"/>
              <a:gd name="T9" fmla="*/ 332 h 508"/>
              <a:gd name="T10" fmla="*/ 112 w 656"/>
              <a:gd name="T11" fmla="*/ 192 h 508"/>
              <a:gd name="T12" fmla="*/ 12 w 656"/>
              <a:gd name="T13" fmla="*/ 336 h 508"/>
              <a:gd name="connsiteX0" fmla="*/ 14 w 9831"/>
              <a:gd name="connsiteY0" fmla="*/ 6614 h 10000"/>
              <a:gd name="connsiteX1" fmla="*/ 2941 w 9831"/>
              <a:gd name="connsiteY1" fmla="*/ 10000 h 10000"/>
              <a:gd name="connsiteX2" fmla="*/ 9831 w 9831"/>
              <a:gd name="connsiteY2" fmla="*/ 2441 h 10000"/>
              <a:gd name="connsiteX3" fmla="*/ 8429 w 9831"/>
              <a:gd name="connsiteY3" fmla="*/ 0 h 10000"/>
              <a:gd name="connsiteX4" fmla="*/ 2941 w 9831"/>
              <a:gd name="connsiteY4" fmla="*/ 6535 h 10000"/>
              <a:gd name="connsiteX5" fmla="*/ 1538 w 9831"/>
              <a:gd name="connsiteY5" fmla="*/ 3780 h 10000"/>
              <a:gd name="connsiteX6" fmla="*/ 14 w 9831"/>
              <a:gd name="connsiteY6" fmla="*/ 6614 h 10000"/>
              <a:gd name="connsiteX0" fmla="*/ 0 w 9986"/>
              <a:gd name="connsiteY0" fmla="*/ 6614 h 10000"/>
              <a:gd name="connsiteX1" fmla="*/ 2978 w 9986"/>
              <a:gd name="connsiteY1" fmla="*/ 10000 h 10000"/>
              <a:gd name="connsiteX2" fmla="*/ 9986 w 9986"/>
              <a:gd name="connsiteY2" fmla="*/ 2441 h 10000"/>
              <a:gd name="connsiteX3" fmla="*/ 8560 w 9986"/>
              <a:gd name="connsiteY3" fmla="*/ 0 h 10000"/>
              <a:gd name="connsiteX4" fmla="*/ 2978 w 9986"/>
              <a:gd name="connsiteY4" fmla="*/ 6535 h 10000"/>
              <a:gd name="connsiteX5" fmla="*/ 1550 w 9986"/>
              <a:gd name="connsiteY5" fmla="*/ 3780 h 10000"/>
              <a:gd name="connsiteX6" fmla="*/ 0 w 9986"/>
              <a:gd name="connsiteY6" fmla="*/ 6614 h 10000"/>
              <a:gd name="connsiteX0" fmla="*/ 0 w 10000"/>
              <a:gd name="connsiteY0" fmla="*/ 6614 h 10000"/>
              <a:gd name="connsiteX1" fmla="*/ 2982 w 10000"/>
              <a:gd name="connsiteY1" fmla="*/ 10000 h 10000"/>
              <a:gd name="connsiteX2" fmla="*/ 10000 w 10000"/>
              <a:gd name="connsiteY2" fmla="*/ 2441 h 10000"/>
              <a:gd name="connsiteX3" fmla="*/ 8572 w 10000"/>
              <a:gd name="connsiteY3" fmla="*/ 0 h 10000"/>
              <a:gd name="connsiteX4" fmla="*/ 2982 w 10000"/>
              <a:gd name="connsiteY4" fmla="*/ 6535 h 10000"/>
              <a:gd name="connsiteX5" fmla="*/ 1552 w 10000"/>
              <a:gd name="connsiteY5" fmla="*/ 3780 h 10000"/>
              <a:gd name="connsiteX6" fmla="*/ 0 w 10000"/>
              <a:gd name="connsiteY6" fmla="*/ 6614 h 10000"/>
              <a:gd name="connsiteX0" fmla="*/ 0 w 10000"/>
              <a:gd name="connsiteY0" fmla="*/ 6688 h 10074"/>
              <a:gd name="connsiteX1" fmla="*/ 2982 w 10000"/>
              <a:gd name="connsiteY1" fmla="*/ 10074 h 10074"/>
              <a:gd name="connsiteX2" fmla="*/ 10000 w 10000"/>
              <a:gd name="connsiteY2" fmla="*/ 2515 h 10074"/>
              <a:gd name="connsiteX3" fmla="*/ 8572 w 10000"/>
              <a:gd name="connsiteY3" fmla="*/ 74 h 10074"/>
              <a:gd name="connsiteX4" fmla="*/ 3161 w 10000"/>
              <a:gd name="connsiteY4" fmla="*/ 6020 h 10074"/>
              <a:gd name="connsiteX5" fmla="*/ 1552 w 10000"/>
              <a:gd name="connsiteY5" fmla="*/ 3854 h 10074"/>
              <a:gd name="connsiteX6" fmla="*/ 0 w 10000"/>
              <a:gd name="connsiteY6" fmla="*/ 6688 h 10074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  <a:gd name="connsiteX0" fmla="*/ 0 w 10000"/>
              <a:gd name="connsiteY0" fmla="*/ 6715 h 10101"/>
              <a:gd name="connsiteX1" fmla="*/ 2982 w 10000"/>
              <a:gd name="connsiteY1" fmla="*/ 10101 h 10101"/>
              <a:gd name="connsiteX2" fmla="*/ 10000 w 10000"/>
              <a:gd name="connsiteY2" fmla="*/ 2542 h 10101"/>
              <a:gd name="connsiteX3" fmla="*/ 8572 w 10000"/>
              <a:gd name="connsiteY3" fmla="*/ 101 h 10101"/>
              <a:gd name="connsiteX4" fmla="*/ 3161 w 10000"/>
              <a:gd name="connsiteY4" fmla="*/ 6047 h 10101"/>
              <a:gd name="connsiteX5" fmla="*/ 1552 w 10000"/>
              <a:gd name="connsiteY5" fmla="*/ 3881 h 10101"/>
              <a:gd name="connsiteX6" fmla="*/ 0 w 10000"/>
              <a:gd name="connsiteY6" fmla="*/ 6715 h 1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101">
                <a:moveTo>
                  <a:pt x="0" y="6715"/>
                </a:moveTo>
                <a:cubicBezTo>
                  <a:pt x="0" y="6715"/>
                  <a:pt x="2080" y="8440"/>
                  <a:pt x="2982" y="10101"/>
                </a:cubicBezTo>
                <a:cubicBezTo>
                  <a:pt x="2982" y="10101"/>
                  <a:pt x="6273" y="4117"/>
                  <a:pt x="10000" y="2542"/>
                </a:cubicBezTo>
                <a:cubicBezTo>
                  <a:pt x="10000" y="2542"/>
                  <a:pt x="9176" y="842"/>
                  <a:pt x="8572" y="101"/>
                </a:cubicBezTo>
                <a:cubicBezTo>
                  <a:pt x="7763" y="-892"/>
                  <a:pt x="3905" y="5732"/>
                  <a:pt x="3161" y="6047"/>
                </a:cubicBezTo>
                <a:cubicBezTo>
                  <a:pt x="3161" y="6047"/>
                  <a:pt x="2360" y="4589"/>
                  <a:pt x="1552" y="3881"/>
                </a:cubicBezTo>
                <a:cubicBezTo>
                  <a:pt x="1552" y="3881"/>
                  <a:pt x="778" y="4762"/>
                  <a:pt x="0" y="671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2" y="5517232"/>
            <a:ext cx="5175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0023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PowerPoint_EN_50y">
  <a:themeElements>
    <a:clrScheme name="ITC color">
      <a:dk1>
        <a:srgbClr val="595959"/>
      </a:dk1>
      <a:lt1>
        <a:srgbClr val="595959"/>
      </a:lt1>
      <a:dk2>
        <a:srgbClr val="36A7E9"/>
      </a:dk2>
      <a:lt2>
        <a:srgbClr val="FFFFFF"/>
      </a:lt2>
      <a:accent1>
        <a:srgbClr val="36A7E9"/>
      </a:accent1>
      <a:accent2>
        <a:srgbClr val="636363"/>
      </a:accent2>
      <a:accent3>
        <a:srgbClr val="C1413B"/>
      </a:accent3>
      <a:accent4>
        <a:srgbClr val="789C3C"/>
      </a:accent4>
      <a:accent5>
        <a:srgbClr val="424884"/>
      </a:accent5>
      <a:accent6>
        <a:srgbClr val="8F0063"/>
      </a:accent6>
      <a:hlink>
        <a:srgbClr val="36A7E9"/>
      </a:hlink>
      <a:folHlink>
        <a:srgbClr val="36A7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PowerPoint_EN_50y</Template>
  <TotalTime>1563</TotalTime>
  <Words>2477</Words>
  <Application>Microsoft Office PowerPoint</Application>
  <PresentationFormat>On-screen Show (4:3)</PresentationFormat>
  <Paragraphs>452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PowerPoint_EN_50y</vt:lpstr>
      <vt:lpstr>Trade Facilitation from a Business perspective</vt:lpstr>
      <vt:lpstr>International Supply Chain</vt:lpstr>
      <vt:lpstr>4 types of procedures to be accounted for</vt:lpstr>
      <vt:lpstr>What are the export transaction cost impacted by Trade Facilitation ?</vt:lpstr>
      <vt:lpstr>Logistics costs range from ~4% to ~15% of product value Significant variations between regions</vt:lpstr>
      <vt:lpstr>~46% of logistics costs are made of transportation costs (incl. border-crossing costs)</vt:lpstr>
      <vt:lpstr>Border inefficiencies translate into direct and indirect costs impacting business competitiveness</vt:lpstr>
      <vt:lpstr>SME are particularly vulnerable to these additional costs </vt:lpstr>
      <vt:lpstr>PowerPoint Presentation</vt:lpstr>
      <vt:lpstr>What businesses want to improve their exports competitiveness ?</vt:lpstr>
      <vt:lpstr>TFA meets businesses requirements (1/6)</vt:lpstr>
      <vt:lpstr>TFA meets businesses requirements (2/6)</vt:lpstr>
      <vt:lpstr>TFA meets businesses requirements (3/6)</vt:lpstr>
      <vt:lpstr>TFA meets businesses requirements (4/6)</vt:lpstr>
      <vt:lpstr>TFA meets businesses requirements (5/6)</vt:lpstr>
      <vt:lpstr>TFA meets businesses requirements (6/6)</vt:lpstr>
      <vt:lpstr>TFA implementation will drive trade cost down</vt:lpstr>
      <vt:lpstr>PowerPoint Presentation</vt:lpstr>
      <vt:lpstr>How can ITC help? Presenting our integrated TF program</vt:lpstr>
      <vt:lpstr>Focus:       Comply with TFA short term requirements </vt:lpstr>
      <vt:lpstr>Example : Supporting the TFA categorization process</vt:lpstr>
      <vt:lpstr>Focus:       Build national capacities for TFA implementation</vt:lpstr>
      <vt:lpstr>Example: Recent awareness raising activities</vt:lpstr>
      <vt:lpstr>Example: capacity building and publications </vt:lpstr>
      <vt:lpstr>Example: ITC publications, TFA Business Guide</vt:lpstr>
      <vt:lpstr>Example: ITC publications, TFA Timelines</vt:lpstr>
      <vt:lpstr>Focus:       Supporting the implementation  of the TFA measures</vt:lpstr>
      <vt:lpstr>Focus:       Strengthen SMEs ability to cross borders </vt:lpstr>
      <vt:lpstr>Focus: ITC institutional collaborations</vt:lpstr>
      <vt:lpstr>PowerPoint Presentation</vt:lpstr>
      <vt:lpstr>Thank you !</vt:lpstr>
    </vt:vector>
  </TitlesOfParts>
  <Company>International Trade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Facilitation from a Business perspective</dc:title>
  <dc:creator>Pierre Bonthonneau-1</dc:creator>
  <cp:lastModifiedBy>Mohammad Saeed</cp:lastModifiedBy>
  <cp:revision>28</cp:revision>
  <cp:lastPrinted>2014-06-26T13:50:35Z</cp:lastPrinted>
  <dcterms:created xsi:type="dcterms:W3CDTF">2014-06-25T13:23:15Z</dcterms:created>
  <dcterms:modified xsi:type="dcterms:W3CDTF">2014-06-30T09:12:38Z</dcterms:modified>
</cp:coreProperties>
</file>