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2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A51BA-A78C-4090-B2B4-A089C3765BF3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52E36-390B-431F-808D-55BD3A502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7B7DE-A05B-4E75-B058-C8F6224822F8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51F9BF-8AD3-406F-950B-01245660D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Licensing Opportunities in Copyright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Next Great Copyright Act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First Sale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Exceptions and limitations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Licensing Models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else?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Common Core </a:t>
            </a:r>
            <a:br>
              <a:rPr lang="en-US" sz="6000" smtClean="0"/>
            </a:br>
            <a:r>
              <a:rPr lang="en-US" sz="6000" smtClean="0"/>
              <a:t>and Copyright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Core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OpportunitY: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Assessment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Assessment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Opportunity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Introduction to Collective Licensing</a:t>
            </a:r>
            <a:endParaRPr lang="en-US" strike="sngStrike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Further…	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Copyright Hubs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copyright Story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Another view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lots more views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OpportunitY: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Copyright Hubs around the World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US: “Green Paper”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Opportunity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Opportunity?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OpportunitY: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Being prepared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smtClean="0"/>
              <a:t>OPPORTUNITY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 smtClean="0"/>
              <a:t>Change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Change, Opportunity, and Licensing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The Next Great </a:t>
            </a:r>
            <a:br>
              <a:rPr lang="en-US" sz="6000" smtClean="0"/>
            </a:br>
            <a:r>
              <a:rPr lang="en-US" sz="6000" smtClean="0"/>
              <a:t>Copyright Act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On-screen Show (4:3)</PresentationFormat>
  <Paragraphs>30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Calibri</vt:lpstr>
      <vt:lpstr>Arial</vt:lpstr>
      <vt:lpstr>Office Theme</vt:lpstr>
      <vt:lpstr>Licensing Opportunities in Copyright</vt:lpstr>
      <vt:lpstr>OpportunitY:</vt:lpstr>
      <vt:lpstr>OpportunitY:</vt:lpstr>
      <vt:lpstr>OpportunitY:</vt:lpstr>
      <vt:lpstr>Slide 5</vt:lpstr>
      <vt:lpstr>Slide 6</vt:lpstr>
      <vt:lpstr>Change</vt:lpstr>
      <vt:lpstr>Change, Opportunity, and Licensing</vt:lpstr>
      <vt:lpstr>The Next Great  Copyright Act</vt:lpstr>
      <vt:lpstr>Slide 10</vt:lpstr>
      <vt:lpstr>The Next Great Copyright Act</vt:lpstr>
      <vt:lpstr>Specifics</vt:lpstr>
      <vt:lpstr>Digital First Sale</vt:lpstr>
      <vt:lpstr>Exceptions and limitations</vt:lpstr>
      <vt:lpstr>New Licensing Models</vt:lpstr>
      <vt:lpstr>What else?</vt:lpstr>
      <vt:lpstr>Slide 17</vt:lpstr>
      <vt:lpstr>Common Core  and Copyright</vt:lpstr>
      <vt:lpstr>Common Core</vt:lpstr>
      <vt:lpstr>Adaptive Assessment</vt:lpstr>
      <vt:lpstr>Adaptive Assessment</vt:lpstr>
      <vt:lpstr>Opportunity</vt:lpstr>
      <vt:lpstr>Slide 23</vt:lpstr>
      <vt:lpstr>Further… </vt:lpstr>
      <vt:lpstr>Slide 25</vt:lpstr>
      <vt:lpstr>Copyright Hubs</vt:lpstr>
      <vt:lpstr>A copyright Story</vt:lpstr>
      <vt:lpstr>Another view</vt:lpstr>
      <vt:lpstr>And lots more views</vt:lpstr>
      <vt:lpstr>Slide 30</vt:lpstr>
      <vt:lpstr>Slide 31</vt:lpstr>
      <vt:lpstr>Slide 32</vt:lpstr>
      <vt:lpstr>Slide 33</vt:lpstr>
      <vt:lpstr>Slide 34</vt:lpstr>
      <vt:lpstr>Slide 35</vt:lpstr>
      <vt:lpstr>Copyright Hubs around the World</vt:lpstr>
      <vt:lpstr>US: “Green Paper”</vt:lpstr>
      <vt:lpstr>Opportunity</vt:lpstr>
      <vt:lpstr>Opportunity?</vt:lpstr>
      <vt:lpstr>Being prepared</vt:lpstr>
      <vt:lpstr>Slide 41</vt:lpstr>
      <vt:lpstr>OPPORTUNITY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Licensing Opportunities in Copyright</dc:title>
  <dc:creator>Skott Klebe</dc:creator>
  <cp:lastModifiedBy>jacobst</cp:lastModifiedBy>
  <cp:revision>1</cp:revision>
  <dcterms:created xsi:type="dcterms:W3CDTF">2014-01-10T16:27:17Z</dcterms:created>
  <dcterms:modified xsi:type="dcterms:W3CDTF">2014-01-29T21:10:17Z</dcterms:modified>
</cp:coreProperties>
</file>