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6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980B0-E669-49F6-9A4B-83BA9D4FF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7B73C-0609-432F-A08A-2100536FB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AFFE3-207A-4B06-A554-907DE70EF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0B9E2-F9B8-4B5F-A9D8-2671398BD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B1783-C947-4266-9EEF-6FF8CC1DE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C9BD-9953-4897-A110-0EA8C53A2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F3214-4675-4D99-8F93-A5303A938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57352-8B4E-442C-8330-F050D13DF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112D-27A3-4E32-8896-53298EE51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9AE3A-8757-44BD-8DE2-453E5AE7F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0103-481D-4D39-B146-42DBFD093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EAA7C-049A-4FF1-AED0-6E67BBB6B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65350"/>
            <a:ext cx="9144000" cy="366712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alibri" panose="020F0502020204030204" pitchFamily="34" charset="0"/>
              </a:rPr>
              <a:t>Speaker name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89040"/>
            <a:ext cx="9144000" cy="1872208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Presenter Disclosure Information:</a:t>
            </a:r>
          </a:p>
          <a:p>
            <a:pPr eaLnBrk="1" hangingPunct="1"/>
            <a:r>
              <a:rPr lang="en-GB" sz="2800" dirty="0" smtClean="0">
                <a:latin typeface="Calibri" panose="020F0502020204030204" pitchFamily="34" charset="0"/>
              </a:rPr>
              <a:t>Conflicts of interest/ </a:t>
            </a:r>
          </a:p>
          <a:p>
            <a:pPr eaLnBrk="1" hangingPunct="1"/>
            <a:r>
              <a:rPr lang="en-GB" sz="2800" dirty="0" smtClean="0">
                <a:latin typeface="Calibri" panose="020F0502020204030204" pitchFamily="34" charset="0"/>
              </a:rPr>
              <a:t>This speaker has no conflicts of interest</a:t>
            </a:r>
            <a:endParaRPr 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0" y="292494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>
                <a:latin typeface="Calibri" panose="020F0502020204030204" pitchFamily="34" charset="0"/>
              </a:rPr>
              <a:t>Presentation title</a:t>
            </a:r>
          </a:p>
        </p:txBody>
      </p:sp>
      <p:pic>
        <p:nvPicPr>
          <p:cNvPr id="2056" name="Picture 14" descr="BHPR Logo (for headed paper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5805264"/>
            <a:ext cx="18653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2" descr="BSR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5805264"/>
            <a:ext cx="1871662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896" y="332656"/>
            <a:ext cx="3391568" cy="1359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Speaker name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Speaker name</dc:title>
  <dc:creator>hgardner</dc:creator>
  <cp:lastModifiedBy>Sophie Hind</cp:lastModifiedBy>
  <cp:revision>9</cp:revision>
  <dcterms:created xsi:type="dcterms:W3CDTF">2009-08-05T15:55:44Z</dcterms:created>
  <dcterms:modified xsi:type="dcterms:W3CDTF">2014-11-20T16:14:28Z</dcterms:modified>
</cp:coreProperties>
</file>