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8" r:id="rId3"/>
    <p:sldId id="399" r:id="rId4"/>
    <p:sldId id="421" r:id="rId5"/>
    <p:sldId id="400" r:id="rId6"/>
    <p:sldId id="423" r:id="rId7"/>
    <p:sldId id="422" r:id="rId8"/>
    <p:sldId id="401" r:id="rId9"/>
    <p:sldId id="424" r:id="rId10"/>
    <p:sldId id="415" r:id="rId11"/>
    <p:sldId id="426" r:id="rId12"/>
    <p:sldId id="410" r:id="rId13"/>
    <p:sldId id="413" r:id="rId14"/>
    <p:sldId id="425" r:id="rId15"/>
    <p:sldId id="428" r:id="rId16"/>
    <p:sldId id="417" r:id="rId17"/>
    <p:sldId id="427" r:id="rId18"/>
    <p:sldId id="41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40000"/>
    <a:srgbClr val="24A5FC"/>
    <a:srgbClr val="2495FC"/>
    <a:srgbClr val="2395FD"/>
    <a:srgbClr val="21A5FF"/>
    <a:srgbClr val="0099FF"/>
    <a:srgbClr val="25A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23677-8F2C-46F9-A484-A2640A1CFE64}" type="doc">
      <dgm:prSet loTypeId="urn:microsoft.com/office/officeart/2005/8/layout/hierarchy2" loCatId="hierarchy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E18051-F69A-4EFC-A4C7-CB14042B636A}">
      <dgm:prSet phldrT="[Text]" custT="1"/>
      <dgm:spPr/>
      <dgm:t>
        <a:bodyPr/>
        <a:lstStyle/>
        <a:p>
          <a:r>
            <a:rPr lang="en-US" sz="1200" dirty="0" smtClean="0">
              <a:ln/>
              <a:latin typeface="Arial Black" panose="020B0A04020102020204" pitchFamily="34" charset="0"/>
            </a:rPr>
            <a:t>Survey Authors</a:t>
          </a:r>
          <a:endParaRPr lang="en-US" sz="1200" dirty="0">
            <a:latin typeface="Arial Black" panose="020B0A04020102020204" pitchFamily="34" charset="0"/>
          </a:endParaRPr>
        </a:p>
      </dgm:t>
    </dgm:pt>
    <dgm:pt modelId="{CB806092-032A-4519-AF5E-23A67750F1CB}" type="parTrans" cxnId="{60F1486C-6A3A-4CEE-8B17-F6C6506BD809}">
      <dgm:prSet/>
      <dgm:spPr/>
      <dgm:t>
        <a:bodyPr/>
        <a:lstStyle/>
        <a:p>
          <a:endParaRPr lang="en-US"/>
        </a:p>
      </dgm:t>
    </dgm:pt>
    <dgm:pt modelId="{7654D221-1B47-45A7-BE75-65F7105E2635}" type="sibTrans" cxnId="{60F1486C-6A3A-4CEE-8B17-F6C6506BD809}">
      <dgm:prSet/>
      <dgm:spPr/>
      <dgm:t>
        <a:bodyPr/>
        <a:lstStyle/>
        <a:p>
          <a:endParaRPr lang="en-US"/>
        </a:p>
      </dgm:t>
    </dgm:pt>
    <dgm:pt modelId="{41B9CDD7-AE3F-4883-BB35-109FE77ABAEE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Completed Manuscripts        58%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2FCE0A85-DA94-4DFD-B667-A7110A3CE26D}" type="parTrans" cxnId="{5E3F09D8-2784-4C04-BA3B-3B9670878705}">
      <dgm:prSet/>
      <dgm:spPr/>
      <dgm:t>
        <a:bodyPr/>
        <a:lstStyle/>
        <a:p>
          <a:endParaRPr lang="en-US"/>
        </a:p>
      </dgm:t>
    </dgm:pt>
    <dgm:pt modelId="{9B83E916-E2D6-4C34-979D-6B2100DA938B}" type="sibTrans" cxnId="{5E3F09D8-2784-4C04-BA3B-3B9670878705}">
      <dgm:prSet/>
      <dgm:spPr/>
      <dgm:t>
        <a:bodyPr/>
        <a:lstStyle/>
        <a:p>
          <a:endParaRPr lang="en-US"/>
        </a:p>
      </dgm:t>
    </dgm:pt>
    <dgm:pt modelId="{460B7C3B-AEBD-45F0-B755-95F742F7248C}">
      <dgm:prSet phldrT="[Text]" custT="1"/>
      <dgm:spPr/>
      <dgm:t>
        <a:bodyPr/>
        <a:lstStyle/>
        <a:p>
          <a:r>
            <a:rPr lang="en-US" sz="1200" dirty="0" smtClean="0">
              <a:ln/>
              <a:latin typeface="Arial Black" panose="020B0A04020102020204" pitchFamily="34" charset="0"/>
            </a:rPr>
            <a:t>Submitted   15%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8CC39CE4-779D-4593-977A-08CF82421D94}" type="parTrans" cxnId="{5125D373-DDE8-4EC0-8088-63A89DA02369}">
      <dgm:prSet/>
      <dgm:spPr/>
      <dgm:t>
        <a:bodyPr/>
        <a:lstStyle/>
        <a:p>
          <a:endParaRPr lang="en-US"/>
        </a:p>
      </dgm:t>
    </dgm:pt>
    <dgm:pt modelId="{A05D59FC-4C83-442F-96B1-5721361A2428}" type="sibTrans" cxnId="{5125D373-DDE8-4EC0-8088-63A89DA02369}">
      <dgm:prSet/>
      <dgm:spPr/>
      <dgm:t>
        <a:bodyPr/>
        <a:lstStyle/>
        <a:p>
          <a:endParaRPr lang="en-US"/>
        </a:p>
      </dgm:t>
    </dgm:pt>
    <dgm:pt modelId="{B152CE61-AEC9-428B-989F-37D41896A935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Not submitted 9%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FA609FE9-9A06-40E7-AC97-E7E53402E0E9}" type="parTrans" cxnId="{C2733173-78FB-4096-8958-6BBD523D901E}">
      <dgm:prSet/>
      <dgm:spPr/>
      <dgm:t>
        <a:bodyPr/>
        <a:lstStyle/>
        <a:p>
          <a:endParaRPr lang="en-US"/>
        </a:p>
      </dgm:t>
    </dgm:pt>
    <dgm:pt modelId="{1E9FCAE4-F22C-4009-BDC2-FB9F582CB050}" type="sibTrans" cxnId="{C2733173-78FB-4096-8958-6BBD523D901E}">
      <dgm:prSet/>
      <dgm:spPr/>
      <dgm:t>
        <a:bodyPr/>
        <a:lstStyle/>
        <a:p>
          <a:endParaRPr lang="en-US"/>
        </a:p>
      </dgm:t>
    </dgm:pt>
    <dgm:pt modelId="{A3EF5BF6-C1FB-4B03-824D-B8F0A0FB21B2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Published           33%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1FF1EDD0-CB82-4DA2-9C7E-19B7FACCCC07}" type="parTrans" cxnId="{9BA7C3F8-3ADC-4013-9383-0E3AF888F933}">
      <dgm:prSet/>
      <dgm:spPr/>
      <dgm:t>
        <a:bodyPr/>
        <a:lstStyle/>
        <a:p>
          <a:endParaRPr lang="en-US"/>
        </a:p>
      </dgm:t>
    </dgm:pt>
    <dgm:pt modelId="{2E61CC37-CA05-42ED-9757-9D92B1783A91}" type="sibTrans" cxnId="{9BA7C3F8-3ADC-4013-9383-0E3AF888F933}">
      <dgm:prSet/>
      <dgm:spPr/>
      <dgm:t>
        <a:bodyPr/>
        <a:lstStyle/>
        <a:p>
          <a:endParaRPr lang="en-US"/>
        </a:p>
      </dgm:t>
    </dgm:pt>
    <dgm:pt modelId="{2808178B-D286-43AE-A417-D7E0F7BAC6F8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Traditionally Published           13%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03198CA8-FDB2-4784-B160-812E8AF86D63}" type="parTrans" cxnId="{23CD4F1C-4126-4B5C-8A33-2B30C7A873E7}">
      <dgm:prSet/>
      <dgm:spPr/>
      <dgm:t>
        <a:bodyPr/>
        <a:lstStyle/>
        <a:p>
          <a:endParaRPr lang="en-US"/>
        </a:p>
      </dgm:t>
    </dgm:pt>
    <dgm:pt modelId="{CEB763EE-5496-4B50-954F-8F747117F479}" type="sibTrans" cxnId="{23CD4F1C-4126-4B5C-8A33-2B30C7A873E7}">
      <dgm:prSet/>
      <dgm:spPr/>
      <dgm:t>
        <a:bodyPr/>
        <a:lstStyle/>
        <a:p>
          <a:endParaRPr lang="en-US"/>
        </a:p>
      </dgm:t>
    </dgm:pt>
    <dgm:pt modelId="{CA963F04-90F7-4D2F-8280-4DC5B0A7D15D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Hybrid                  5%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541EA21D-F88E-43C5-8E31-786574D455B2}" type="parTrans" cxnId="{FC6242BD-1F4F-42F2-8595-57121473ADB8}">
      <dgm:prSet/>
      <dgm:spPr/>
      <dgm:t>
        <a:bodyPr/>
        <a:lstStyle/>
        <a:p>
          <a:endParaRPr lang="en-US"/>
        </a:p>
      </dgm:t>
    </dgm:pt>
    <dgm:pt modelId="{0F19909B-078C-4FCD-9625-99EED8373618}" type="sibTrans" cxnId="{FC6242BD-1F4F-42F2-8595-57121473ADB8}">
      <dgm:prSet/>
      <dgm:spPr/>
      <dgm:t>
        <a:bodyPr/>
        <a:lstStyle/>
        <a:p>
          <a:endParaRPr lang="en-US"/>
        </a:p>
      </dgm:t>
    </dgm:pt>
    <dgm:pt modelId="{CF3FF813-3144-4693-A383-55510733E3DE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Self-Published      20%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B27FBB35-C66D-4BFD-82F3-78463DE901EA}" type="parTrans" cxnId="{CF9D82F1-917F-465E-A7D3-7E0C1AFA85BB}">
      <dgm:prSet/>
      <dgm:spPr/>
      <dgm:t>
        <a:bodyPr/>
        <a:lstStyle/>
        <a:p>
          <a:endParaRPr lang="en-US"/>
        </a:p>
      </dgm:t>
    </dgm:pt>
    <dgm:pt modelId="{711E787F-D588-46D1-A017-F7D002BD6431}" type="sibTrans" cxnId="{CF9D82F1-917F-465E-A7D3-7E0C1AFA85BB}">
      <dgm:prSet/>
      <dgm:spPr/>
      <dgm:t>
        <a:bodyPr/>
        <a:lstStyle/>
        <a:p>
          <a:endParaRPr lang="en-US"/>
        </a:p>
      </dgm:t>
    </dgm:pt>
    <dgm:pt modelId="{46B5CC81-89EE-4A72-8902-2584B58FBB9E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Hybrid                  2%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96100ED4-E679-4C11-AEEC-F80A5340E968}" type="parTrans" cxnId="{51C84B92-305A-47EF-9952-4AFB39ADB7E0}">
      <dgm:prSet/>
      <dgm:spPr/>
      <dgm:t>
        <a:bodyPr/>
        <a:lstStyle/>
        <a:p>
          <a:endParaRPr lang="en-US"/>
        </a:p>
      </dgm:t>
    </dgm:pt>
    <dgm:pt modelId="{60A9333C-641C-45E2-ACF0-D35A2E00E475}" type="sibTrans" cxnId="{51C84B92-305A-47EF-9952-4AFB39ADB7E0}">
      <dgm:prSet/>
      <dgm:spPr/>
      <dgm:t>
        <a:bodyPr/>
        <a:lstStyle/>
        <a:p>
          <a:endParaRPr lang="en-US"/>
        </a:p>
      </dgm:t>
    </dgm:pt>
    <dgm:pt modelId="{AD6CEECF-45B0-43E7-8539-E9A179BAF7B7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Started But Not Completed        34%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F38B4C13-AE00-4487-8986-34C7579D5E7F}" type="parTrans" cxnId="{E52EF947-85E7-46CA-B7B8-068DAC7BAD06}">
      <dgm:prSet/>
      <dgm:spPr/>
      <dgm:t>
        <a:bodyPr/>
        <a:lstStyle/>
        <a:p>
          <a:endParaRPr lang="en-US"/>
        </a:p>
      </dgm:t>
    </dgm:pt>
    <dgm:pt modelId="{FEF634AD-66AA-4A0C-AFDB-3BDD9CC89417}" type="sibTrans" cxnId="{E52EF947-85E7-46CA-B7B8-068DAC7BAD06}">
      <dgm:prSet/>
      <dgm:spPr/>
      <dgm:t>
        <a:bodyPr/>
        <a:lstStyle/>
        <a:p>
          <a:endParaRPr lang="en-US"/>
        </a:p>
      </dgm:t>
    </dgm:pt>
    <dgm:pt modelId="{6C9E2EBB-CD1F-4729-B015-BFC7671B43E3}">
      <dgm:prSet phldrT="[Text]" custT="1"/>
      <dgm:spPr/>
      <dgm:t>
        <a:bodyPr/>
        <a:lstStyle/>
        <a:p>
          <a:r>
            <a:rPr lang="en-US" sz="1200" smtClean="0">
              <a:ln/>
              <a:latin typeface="Arial Black" panose="020B0A04020102020204" pitchFamily="34" charset="0"/>
            </a:rPr>
            <a:t>Not Started          8%</a:t>
          </a:r>
          <a:endParaRPr lang="en-US" sz="1200" dirty="0">
            <a:ln/>
            <a:latin typeface="Arial Black" panose="020B0A04020102020204" pitchFamily="34" charset="0"/>
          </a:endParaRPr>
        </a:p>
      </dgm:t>
    </dgm:pt>
    <dgm:pt modelId="{1D61E10B-D9DC-4D8C-819D-07FDD15F2854}" type="parTrans" cxnId="{0E46A5C6-52A7-4E3E-94AD-CBB27021E063}">
      <dgm:prSet/>
      <dgm:spPr/>
      <dgm:t>
        <a:bodyPr/>
        <a:lstStyle/>
        <a:p>
          <a:endParaRPr lang="en-US"/>
        </a:p>
      </dgm:t>
    </dgm:pt>
    <dgm:pt modelId="{37CD388E-72BF-467D-97EF-443DB8157D1A}" type="sibTrans" cxnId="{0E46A5C6-52A7-4E3E-94AD-CBB27021E063}">
      <dgm:prSet/>
      <dgm:spPr/>
      <dgm:t>
        <a:bodyPr/>
        <a:lstStyle/>
        <a:p>
          <a:endParaRPr lang="en-US"/>
        </a:p>
      </dgm:t>
    </dgm:pt>
    <dgm:pt modelId="{79C22B18-8345-438D-BDFB-474E82ED90D2}" type="pres">
      <dgm:prSet presAssocID="{97B23677-8F2C-46F9-A484-A2640A1CFE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F5241-2809-40AA-9D31-11B703B78844}" type="pres">
      <dgm:prSet presAssocID="{43E18051-F69A-4EFC-A4C7-CB14042B636A}" presName="root1" presStyleCnt="0"/>
      <dgm:spPr/>
      <dgm:t>
        <a:bodyPr/>
        <a:lstStyle/>
        <a:p>
          <a:endParaRPr lang="en-US"/>
        </a:p>
      </dgm:t>
    </dgm:pt>
    <dgm:pt modelId="{533C8018-CED3-4FA5-BF9F-EB07F6D5CE94}" type="pres">
      <dgm:prSet presAssocID="{43E18051-F69A-4EFC-A4C7-CB14042B63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C18FE-200D-4761-BC0C-3CDED69D4743}" type="pres">
      <dgm:prSet presAssocID="{43E18051-F69A-4EFC-A4C7-CB14042B636A}" presName="level2hierChild" presStyleCnt="0"/>
      <dgm:spPr/>
      <dgm:t>
        <a:bodyPr/>
        <a:lstStyle/>
        <a:p>
          <a:endParaRPr lang="en-US"/>
        </a:p>
      </dgm:t>
    </dgm:pt>
    <dgm:pt modelId="{6771CAA2-FC47-4214-B074-F4434026D0D5}" type="pres">
      <dgm:prSet presAssocID="{2FCE0A85-DA94-4DFD-B667-A7110A3CE26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888A3E9-F633-4DC0-A06B-3CB25BCDB600}" type="pres">
      <dgm:prSet presAssocID="{2FCE0A85-DA94-4DFD-B667-A7110A3CE26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A5EB1F0-0FFB-4BD4-BAB5-EFD26D19BEE3}" type="pres">
      <dgm:prSet presAssocID="{41B9CDD7-AE3F-4883-BB35-109FE77ABAEE}" presName="root2" presStyleCnt="0"/>
      <dgm:spPr/>
      <dgm:t>
        <a:bodyPr/>
        <a:lstStyle/>
        <a:p>
          <a:endParaRPr lang="en-US"/>
        </a:p>
      </dgm:t>
    </dgm:pt>
    <dgm:pt modelId="{67F8BDDD-9DF0-4CE2-B1FC-E503166DD663}" type="pres">
      <dgm:prSet presAssocID="{41B9CDD7-AE3F-4883-BB35-109FE77ABAE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83D65C-B738-4CAF-8C6E-BEC17BDB4551}" type="pres">
      <dgm:prSet presAssocID="{41B9CDD7-AE3F-4883-BB35-109FE77ABAEE}" presName="level3hierChild" presStyleCnt="0"/>
      <dgm:spPr/>
      <dgm:t>
        <a:bodyPr/>
        <a:lstStyle/>
        <a:p>
          <a:endParaRPr lang="en-US"/>
        </a:p>
      </dgm:t>
    </dgm:pt>
    <dgm:pt modelId="{491D5CC0-92E8-4AB3-B8A7-8D7BD6B889A9}" type="pres">
      <dgm:prSet presAssocID="{8CC39CE4-779D-4593-977A-08CF82421D9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7BCDE30-540A-49C5-818A-49FFF1BC2ACF}" type="pres">
      <dgm:prSet presAssocID="{8CC39CE4-779D-4593-977A-08CF82421D9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DBAF7DA-1695-44F3-9B8B-68631863900B}" type="pres">
      <dgm:prSet presAssocID="{460B7C3B-AEBD-45F0-B755-95F742F7248C}" presName="root2" presStyleCnt="0"/>
      <dgm:spPr/>
      <dgm:t>
        <a:bodyPr/>
        <a:lstStyle/>
        <a:p>
          <a:endParaRPr lang="en-US"/>
        </a:p>
      </dgm:t>
    </dgm:pt>
    <dgm:pt modelId="{258EEAA9-4B6F-4E19-869D-60B5CD1DBA2B}" type="pres">
      <dgm:prSet presAssocID="{460B7C3B-AEBD-45F0-B755-95F742F7248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766F4-3CF6-4374-BC08-EDE3A4986722}" type="pres">
      <dgm:prSet presAssocID="{460B7C3B-AEBD-45F0-B755-95F742F7248C}" presName="level3hierChild" presStyleCnt="0"/>
      <dgm:spPr/>
      <dgm:t>
        <a:bodyPr/>
        <a:lstStyle/>
        <a:p>
          <a:endParaRPr lang="en-US"/>
        </a:p>
      </dgm:t>
    </dgm:pt>
    <dgm:pt modelId="{A75BFFDF-BD76-435E-85FE-489DD404F136}" type="pres">
      <dgm:prSet presAssocID="{FA609FE9-9A06-40E7-AC97-E7E53402E0E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0B4E26F-5B6D-49DA-A34A-DB473B2CE445}" type="pres">
      <dgm:prSet presAssocID="{FA609FE9-9A06-40E7-AC97-E7E53402E0E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B132B5D-2D5F-4530-B4BB-A7F3E72748BD}" type="pres">
      <dgm:prSet presAssocID="{B152CE61-AEC9-428B-989F-37D41896A935}" presName="root2" presStyleCnt="0"/>
      <dgm:spPr/>
      <dgm:t>
        <a:bodyPr/>
        <a:lstStyle/>
        <a:p>
          <a:endParaRPr lang="en-US"/>
        </a:p>
      </dgm:t>
    </dgm:pt>
    <dgm:pt modelId="{86FF3453-53D6-4A26-9192-267A25A213C2}" type="pres">
      <dgm:prSet presAssocID="{B152CE61-AEC9-428B-989F-37D41896A93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964B77-29C3-4413-AFF3-76619D819CE7}" type="pres">
      <dgm:prSet presAssocID="{B152CE61-AEC9-428B-989F-37D41896A935}" presName="level3hierChild" presStyleCnt="0"/>
      <dgm:spPr/>
      <dgm:t>
        <a:bodyPr/>
        <a:lstStyle/>
        <a:p>
          <a:endParaRPr lang="en-US"/>
        </a:p>
      </dgm:t>
    </dgm:pt>
    <dgm:pt modelId="{07996D58-5BCE-4D3F-AB9D-85FA6D916DD4}" type="pres">
      <dgm:prSet presAssocID="{1FF1EDD0-CB82-4DA2-9C7E-19B7FACCCC07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C90C91B-5CF5-4CF7-BD19-F86636B3C821}" type="pres">
      <dgm:prSet presAssocID="{1FF1EDD0-CB82-4DA2-9C7E-19B7FACCCC07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3F503E0-4FA8-4411-83B7-AADABA2E4AF8}" type="pres">
      <dgm:prSet presAssocID="{A3EF5BF6-C1FB-4B03-824D-B8F0A0FB21B2}" presName="root2" presStyleCnt="0"/>
      <dgm:spPr/>
      <dgm:t>
        <a:bodyPr/>
        <a:lstStyle/>
        <a:p>
          <a:endParaRPr lang="en-US"/>
        </a:p>
      </dgm:t>
    </dgm:pt>
    <dgm:pt modelId="{F9781F73-9F4F-4570-890C-65CF713EED5C}" type="pres">
      <dgm:prSet presAssocID="{A3EF5BF6-C1FB-4B03-824D-B8F0A0FB21B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6FEF2B-71D9-433E-BFED-72BE5C828CCE}" type="pres">
      <dgm:prSet presAssocID="{A3EF5BF6-C1FB-4B03-824D-B8F0A0FB21B2}" presName="level3hierChild" presStyleCnt="0"/>
      <dgm:spPr/>
      <dgm:t>
        <a:bodyPr/>
        <a:lstStyle/>
        <a:p>
          <a:endParaRPr lang="en-US"/>
        </a:p>
      </dgm:t>
    </dgm:pt>
    <dgm:pt modelId="{10BFC4B6-21DA-45B1-888F-8C29CBFDD38B}" type="pres">
      <dgm:prSet presAssocID="{03198CA8-FDB2-4784-B160-812E8AF86D63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67B53BC-4F65-482D-A41A-54877879A3CE}" type="pres">
      <dgm:prSet presAssocID="{03198CA8-FDB2-4784-B160-812E8AF86D63}" presName="connTx" presStyleLbl="parChTrans1D4" presStyleIdx="0" presStyleCnt="4"/>
      <dgm:spPr/>
      <dgm:t>
        <a:bodyPr/>
        <a:lstStyle/>
        <a:p>
          <a:endParaRPr lang="en-US"/>
        </a:p>
      </dgm:t>
    </dgm:pt>
    <dgm:pt modelId="{33D92FE0-0DDE-454D-A9D9-0C55B237637B}" type="pres">
      <dgm:prSet presAssocID="{2808178B-D286-43AE-A417-D7E0F7BAC6F8}" presName="root2" presStyleCnt="0"/>
      <dgm:spPr/>
      <dgm:t>
        <a:bodyPr/>
        <a:lstStyle/>
        <a:p>
          <a:endParaRPr lang="en-US"/>
        </a:p>
      </dgm:t>
    </dgm:pt>
    <dgm:pt modelId="{A4C15030-E9E0-476D-8946-4EE6D1BF6436}" type="pres">
      <dgm:prSet presAssocID="{2808178B-D286-43AE-A417-D7E0F7BAC6F8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1F387-7F7C-45E0-BCAC-50BFB4BD24B7}" type="pres">
      <dgm:prSet presAssocID="{2808178B-D286-43AE-A417-D7E0F7BAC6F8}" presName="level3hierChild" presStyleCnt="0"/>
      <dgm:spPr/>
      <dgm:t>
        <a:bodyPr/>
        <a:lstStyle/>
        <a:p>
          <a:endParaRPr lang="en-US"/>
        </a:p>
      </dgm:t>
    </dgm:pt>
    <dgm:pt modelId="{C4385B53-7900-4018-9FE5-159CBF8D54FC}" type="pres">
      <dgm:prSet presAssocID="{541EA21D-F88E-43C5-8E31-786574D455B2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21957729-75CB-4D9B-B7AD-FA1B6BD70B45}" type="pres">
      <dgm:prSet presAssocID="{541EA21D-F88E-43C5-8E31-786574D455B2}" presName="connTx" presStyleLbl="parChTrans1D4" presStyleIdx="1" presStyleCnt="4"/>
      <dgm:spPr/>
      <dgm:t>
        <a:bodyPr/>
        <a:lstStyle/>
        <a:p>
          <a:endParaRPr lang="en-US"/>
        </a:p>
      </dgm:t>
    </dgm:pt>
    <dgm:pt modelId="{A2A06821-2683-4486-840D-ED01DC99080C}" type="pres">
      <dgm:prSet presAssocID="{CA963F04-90F7-4D2F-8280-4DC5B0A7D15D}" presName="root2" presStyleCnt="0"/>
      <dgm:spPr/>
      <dgm:t>
        <a:bodyPr/>
        <a:lstStyle/>
        <a:p>
          <a:endParaRPr lang="en-US"/>
        </a:p>
      </dgm:t>
    </dgm:pt>
    <dgm:pt modelId="{FAD4DE30-CE97-4CFE-BB68-F96AEB0F1DEC}" type="pres">
      <dgm:prSet presAssocID="{CA963F04-90F7-4D2F-8280-4DC5B0A7D15D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75D94-FFA1-43C9-B3B8-200609FF6981}" type="pres">
      <dgm:prSet presAssocID="{CA963F04-90F7-4D2F-8280-4DC5B0A7D15D}" presName="level3hierChild" presStyleCnt="0"/>
      <dgm:spPr/>
      <dgm:t>
        <a:bodyPr/>
        <a:lstStyle/>
        <a:p>
          <a:endParaRPr lang="en-US"/>
        </a:p>
      </dgm:t>
    </dgm:pt>
    <dgm:pt modelId="{6C375C49-FBAA-4B88-9AD3-AE186A04FC1B}" type="pres">
      <dgm:prSet presAssocID="{B27FBB35-C66D-4BFD-82F3-78463DE901EA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0B3E393C-CFAA-4DE4-B451-F24B61A7E6D3}" type="pres">
      <dgm:prSet presAssocID="{B27FBB35-C66D-4BFD-82F3-78463DE901EA}" presName="connTx" presStyleLbl="parChTrans1D4" presStyleIdx="2" presStyleCnt="4"/>
      <dgm:spPr/>
      <dgm:t>
        <a:bodyPr/>
        <a:lstStyle/>
        <a:p>
          <a:endParaRPr lang="en-US"/>
        </a:p>
      </dgm:t>
    </dgm:pt>
    <dgm:pt modelId="{9A246785-E82B-436B-B70C-DF6D7827607E}" type="pres">
      <dgm:prSet presAssocID="{CF3FF813-3144-4693-A383-55510733E3DE}" presName="root2" presStyleCnt="0"/>
      <dgm:spPr/>
      <dgm:t>
        <a:bodyPr/>
        <a:lstStyle/>
        <a:p>
          <a:endParaRPr lang="en-US"/>
        </a:p>
      </dgm:t>
    </dgm:pt>
    <dgm:pt modelId="{F580E4B2-F844-4468-BB1A-CF1A8545322F}" type="pres">
      <dgm:prSet presAssocID="{CF3FF813-3144-4693-A383-55510733E3D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1E947-0FC5-4EA5-9BA8-A9FEB664C8A3}" type="pres">
      <dgm:prSet presAssocID="{CF3FF813-3144-4693-A383-55510733E3DE}" presName="level3hierChild" presStyleCnt="0"/>
      <dgm:spPr/>
      <dgm:t>
        <a:bodyPr/>
        <a:lstStyle/>
        <a:p>
          <a:endParaRPr lang="en-US"/>
        </a:p>
      </dgm:t>
    </dgm:pt>
    <dgm:pt modelId="{14DAF6FC-5363-4E29-8D98-DE678CEDE254}" type="pres">
      <dgm:prSet presAssocID="{96100ED4-E679-4C11-AEEC-F80A5340E968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A6AD0995-F795-4018-A636-100F28297C5F}" type="pres">
      <dgm:prSet presAssocID="{96100ED4-E679-4C11-AEEC-F80A5340E968}" presName="connTx" presStyleLbl="parChTrans1D4" presStyleIdx="3" presStyleCnt="4"/>
      <dgm:spPr/>
      <dgm:t>
        <a:bodyPr/>
        <a:lstStyle/>
        <a:p>
          <a:endParaRPr lang="en-US"/>
        </a:p>
      </dgm:t>
    </dgm:pt>
    <dgm:pt modelId="{1EE81F4E-1DBF-4D35-9ECC-93F56E0D2A14}" type="pres">
      <dgm:prSet presAssocID="{46B5CC81-89EE-4A72-8902-2584B58FBB9E}" presName="root2" presStyleCnt="0"/>
      <dgm:spPr/>
      <dgm:t>
        <a:bodyPr/>
        <a:lstStyle/>
        <a:p>
          <a:endParaRPr lang="en-US"/>
        </a:p>
      </dgm:t>
    </dgm:pt>
    <dgm:pt modelId="{61DED145-B6A9-492F-9883-59936E22BFD2}" type="pres">
      <dgm:prSet presAssocID="{46B5CC81-89EE-4A72-8902-2584B58FBB9E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9B37C-9502-4803-A806-46505BB2F47F}" type="pres">
      <dgm:prSet presAssocID="{46B5CC81-89EE-4A72-8902-2584B58FBB9E}" presName="level3hierChild" presStyleCnt="0"/>
      <dgm:spPr/>
      <dgm:t>
        <a:bodyPr/>
        <a:lstStyle/>
        <a:p>
          <a:endParaRPr lang="en-US"/>
        </a:p>
      </dgm:t>
    </dgm:pt>
    <dgm:pt modelId="{1AF6A9EA-904C-423F-9881-D78C2DEBDBFA}" type="pres">
      <dgm:prSet presAssocID="{F38B4C13-AE00-4487-8986-34C7579D5E7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9330342-734E-4304-80B2-0FB2875278EE}" type="pres">
      <dgm:prSet presAssocID="{F38B4C13-AE00-4487-8986-34C7579D5E7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165F55C-2D88-463C-AA9D-DA48D10DE146}" type="pres">
      <dgm:prSet presAssocID="{AD6CEECF-45B0-43E7-8539-E9A179BAF7B7}" presName="root2" presStyleCnt="0"/>
      <dgm:spPr/>
      <dgm:t>
        <a:bodyPr/>
        <a:lstStyle/>
        <a:p>
          <a:endParaRPr lang="en-US"/>
        </a:p>
      </dgm:t>
    </dgm:pt>
    <dgm:pt modelId="{5E5C771C-F695-4A52-B0B3-E7C468DA34D8}" type="pres">
      <dgm:prSet presAssocID="{AD6CEECF-45B0-43E7-8539-E9A179BAF7B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29ACF-8C45-46FE-A8AA-17C459C7F62A}" type="pres">
      <dgm:prSet presAssocID="{AD6CEECF-45B0-43E7-8539-E9A179BAF7B7}" presName="level3hierChild" presStyleCnt="0"/>
      <dgm:spPr/>
      <dgm:t>
        <a:bodyPr/>
        <a:lstStyle/>
        <a:p>
          <a:endParaRPr lang="en-US"/>
        </a:p>
      </dgm:t>
    </dgm:pt>
    <dgm:pt modelId="{B67E2D84-B1E4-480A-818F-614C51E504AB}" type="pres">
      <dgm:prSet presAssocID="{1D61E10B-D9DC-4D8C-819D-07FDD15F285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BBAE0E6-7E26-49B8-9221-E04BD697E6EB}" type="pres">
      <dgm:prSet presAssocID="{1D61E10B-D9DC-4D8C-819D-07FDD15F28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BCE1EB8-222A-4596-8A82-24826107A226}" type="pres">
      <dgm:prSet presAssocID="{6C9E2EBB-CD1F-4729-B015-BFC7671B43E3}" presName="root2" presStyleCnt="0"/>
      <dgm:spPr/>
      <dgm:t>
        <a:bodyPr/>
        <a:lstStyle/>
        <a:p>
          <a:endParaRPr lang="en-US"/>
        </a:p>
      </dgm:t>
    </dgm:pt>
    <dgm:pt modelId="{5F86128E-00CD-4CFB-ABD8-5B9CAF004053}" type="pres">
      <dgm:prSet presAssocID="{6C9E2EBB-CD1F-4729-B015-BFC7671B43E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8CE22-586C-4FC9-9883-B7A07F7FA7E3}" type="pres">
      <dgm:prSet presAssocID="{6C9E2EBB-CD1F-4729-B015-BFC7671B43E3}" presName="level3hierChild" presStyleCnt="0"/>
      <dgm:spPr/>
      <dgm:t>
        <a:bodyPr/>
        <a:lstStyle/>
        <a:p>
          <a:endParaRPr lang="en-US"/>
        </a:p>
      </dgm:t>
    </dgm:pt>
  </dgm:ptLst>
  <dgm:cxnLst>
    <dgm:cxn modelId="{258B5548-A9F3-4BE5-B328-C1B1118379DB}" type="presOf" srcId="{AD6CEECF-45B0-43E7-8539-E9A179BAF7B7}" destId="{5E5C771C-F695-4A52-B0B3-E7C468DA34D8}" srcOrd="0" destOrd="0" presId="urn:microsoft.com/office/officeart/2005/8/layout/hierarchy2"/>
    <dgm:cxn modelId="{23CD4F1C-4126-4B5C-8A33-2B30C7A873E7}" srcId="{A3EF5BF6-C1FB-4B03-824D-B8F0A0FB21B2}" destId="{2808178B-D286-43AE-A417-D7E0F7BAC6F8}" srcOrd="0" destOrd="0" parTransId="{03198CA8-FDB2-4784-B160-812E8AF86D63}" sibTransId="{CEB763EE-5496-4B50-954F-8F747117F479}"/>
    <dgm:cxn modelId="{FC6242BD-1F4F-42F2-8595-57121473ADB8}" srcId="{2808178B-D286-43AE-A417-D7E0F7BAC6F8}" destId="{CA963F04-90F7-4D2F-8280-4DC5B0A7D15D}" srcOrd="0" destOrd="0" parTransId="{541EA21D-F88E-43C5-8E31-786574D455B2}" sibTransId="{0F19909B-078C-4FCD-9625-99EED8373618}"/>
    <dgm:cxn modelId="{B1B3C93E-33D8-437A-99B9-B6F0A9706FE6}" type="presOf" srcId="{541EA21D-F88E-43C5-8E31-786574D455B2}" destId="{21957729-75CB-4D9B-B7AD-FA1B6BD70B45}" srcOrd="1" destOrd="0" presId="urn:microsoft.com/office/officeart/2005/8/layout/hierarchy2"/>
    <dgm:cxn modelId="{A6E307D2-3C55-4A44-A626-B50B3D2E31B7}" type="presOf" srcId="{F38B4C13-AE00-4487-8986-34C7579D5E7F}" destId="{C9330342-734E-4304-80B2-0FB2875278EE}" srcOrd="1" destOrd="0" presId="urn:microsoft.com/office/officeart/2005/8/layout/hierarchy2"/>
    <dgm:cxn modelId="{6FA50EAE-61AB-43EA-86DC-C0A12366A951}" type="presOf" srcId="{03198CA8-FDB2-4784-B160-812E8AF86D63}" destId="{C67B53BC-4F65-482D-A41A-54877879A3CE}" srcOrd="1" destOrd="0" presId="urn:microsoft.com/office/officeart/2005/8/layout/hierarchy2"/>
    <dgm:cxn modelId="{C757577F-587B-4C08-B542-BCBF129A80D1}" type="presOf" srcId="{2808178B-D286-43AE-A417-D7E0F7BAC6F8}" destId="{A4C15030-E9E0-476D-8946-4EE6D1BF6436}" srcOrd="0" destOrd="0" presId="urn:microsoft.com/office/officeart/2005/8/layout/hierarchy2"/>
    <dgm:cxn modelId="{8BDB5A17-D6C1-49EF-8F88-E704D490ED17}" type="presOf" srcId="{B152CE61-AEC9-428B-989F-37D41896A935}" destId="{86FF3453-53D6-4A26-9192-267A25A213C2}" srcOrd="0" destOrd="0" presId="urn:microsoft.com/office/officeart/2005/8/layout/hierarchy2"/>
    <dgm:cxn modelId="{5125D373-DDE8-4EC0-8088-63A89DA02369}" srcId="{41B9CDD7-AE3F-4883-BB35-109FE77ABAEE}" destId="{460B7C3B-AEBD-45F0-B755-95F742F7248C}" srcOrd="0" destOrd="0" parTransId="{8CC39CE4-779D-4593-977A-08CF82421D94}" sibTransId="{A05D59FC-4C83-442F-96B1-5721361A2428}"/>
    <dgm:cxn modelId="{4095BF8F-E938-45CD-A640-E94185B70E76}" type="presOf" srcId="{FA609FE9-9A06-40E7-AC97-E7E53402E0E9}" destId="{70B4E26F-5B6D-49DA-A34A-DB473B2CE445}" srcOrd="1" destOrd="0" presId="urn:microsoft.com/office/officeart/2005/8/layout/hierarchy2"/>
    <dgm:cxn modelId="{3C3D0689-5DF1-49F8-979B-DECFFC8A4256}" type="presOf" srcId="{2FCE0A85-DA94-4DFD-B667-A7110A3CE26D}" destId="{6771CAA2-FC47-4214-B074-F4434026D0D5}" srcOrd="0" destOrd="0" presId="urn:microsoft.com/office/officeart/2005/8/layout/hierarchy2"/>
    <dgm:cxn modelId="{1088F16D-1928-41DE-B778-BD77282E45E4}" type="presOf" srcId="{CF3FF813-3144-4693-A383-55510733E3DE}" destId="{F580E4B2-F844-4468-BB1A-CF1A8545322F}" srcOrd="0" destOrd="0" presId="urn:microsoft.com/office/officeart/2005/8/layout/hierarchy2"/>
    <dgm:cxn modelId="{81A4B00A-194C-42EA-A785-1094B19A713D}" type="presOf" srcId="{F38B4C13-AE00-4487-8986-34C7579D5E7F}" destId="{1AF6A9EA-904C-423F-9881-D78C2DEBDBFA}" srcOrd="0" destOrd="0" presId="urn:microsoft.com/office/officeart/2005/8/layout/hierarchy2"/>
    <dgm:cxn modelId="{DA519150-1CC5-4F15-88BD-4492F9E0449B}" type="presOf" srcId="{03198CA8-FDB2-4784-B160-812E8AF86D63}" destId="{10BFC4B6-21DA-45B1-888F-8C29CBFDD38B}" srcOrd="0" destOrd="0" presId="urn:microsoft.com/office/officeart/2005/8/layout/hierarchy2"/>
    <dgm:cxn modelId="{36FB34C1-4E4D-4EB4-BDF7-56CCF46C4C3E}" type="presOf" srcId="{2FCE0A85-DA94-4DFD-B667-A7110A3CE26D}" destId="{3888A3E9-F633-4DC0-A06B-3CB25BCDB600}" srcOrd="1" destOrd="0" presId="urn:microsoft.com/office/officeart/2005/8/layout/hierarchy2"/>
    <dgm:cxn modelId="{E52EF947-85E7-46CA-B7B8-068DAC7BAD06}" srcId="{43E18051-F69A-4EFC-A4C7-CB14042B636A}" destId="{AD6CEECF-45B0-43E7-8539-E9A179BAF7B7}" srcOrd="1" destOrd="0" parTransId="{F38B4C13-AE00-4487-8986-34C7579D5E7F}" sibTransId="{FEF634AD-66AA-4A0C-AFDB-3BDD9CC89417}"/>
    <dgm:cxn modelId="{417817C8-5931-4C87-B0B6-18F29F62A0FD}" type="presOf" srcId="{41B9CDD7-AE3F-4883-BB35-109FE77ABAEE}" destId="{67F8BDDD-9DF0-4CE2-B1FC-E503166DD663}" srcOrd="0" destOrd="0" presId="urn:microsoft.com/office/officeart/2005/8/layout/hierarchy2"/>
    <dgm:cxn modelId="{1057369D-9873-4CA7-BD8E-3743C7CBF287}" type="presOf" srcId="{97B23677-8F2C-46F9-A484-A2640A1CFE64}" destId="{79C22B18-8345-438D-BDFB-474E82ED90D2}" srcOrd="0" destOrd="0" presId="urn:microsoft.com/office/officeart/2005/8/layout/hierarchy2"/>
    <dgm:cxn modelId="{60F1486C-6A3A-4CEE-8B17-F6C6506BD809}" srcId="{97B23677-8F2C-46F9-A484-A2640A1CFE64}" destId="{43E18051-F69A-4EFC-A4C7-CB14042B636A}" srcOrd="0" destOrd="0" parTransId="{CB806092-032A-4519-AF5E-23A67750F1CB}" sibTransId="{7654D221-1B47-45A7-BE75-65F7105E2635}"/>
    <dgm:cxn modelId="{135115F1-3E2F-4C20-9CA8-8F014809061D}" type="presOf" srcId="{8CC39CE4-779D-4593-977A-08CF82421D94}" destId="{F7BCDE30-540A-49C5-818A-49FFF1BC2ACF}" srcOrd="1" destOrd="0" presId="urn:microsoft.com/office/officeart/2005/8/layout/hierarchy2"/>
    <dgm:cxn modelId="{73E19889-5BAD-4510-B3D2-E07BAA29DFEC}" type="presOf" srcId="{1D61E10B-D9DC-4D8C-819D-07FDD15F2854}" destId="{B67E2D84-B1E4-480A-818F-614C51E504AB}" srcOrd="0" destOrd="0" presId="urn:microsoft.com/office/officeart/2005/8/layout/hierarchy2"/>
    <dgm:cxn modelId="{0E46A5C6-52A7-4E3E-94AD-CBB27021E063}" srcId="{43E18051-F69A-4EFC-A4C7-CB14042B636A}" destId="{6C9E2EBB-CD1F-4729-B015-BFC7671B43E3}" srcOrd="2" destOrd="0" parTransId="{1D61E10B-D9DC-4D8C-819D-07FDD15F2854}" sibTransId="{37CD388E-72BF-467D-97EF-443DB8157D1A}"/>
    <dgm:cxn modelId="{51C84B92-305A-47EF-9952-4AFB39ADB7E0}" srcId="{CF3FF813-3144-4693-A383-55510733E3DE}" destId="{46B5CC81-89EE-4A72-8902-2584B58FBB9E}" srcOrd="0" destOrd="0" parTransId="{96100ED4-E679-4C11-AEEC-F80A5340E968}" sibTransId="{60A9333C-641C-45E2-ACF0-D35A2E00E475}"/>
    <dgm:cxn modelId="{908D50F2-E2E9-4C2D-AFDC-114B859DB138}" type="presOf" srcId="{541EA21D-F88E-43C5-8E31-786574D455B2}" destId="{C4385B53-7900-4018-9FE5-159CBF8D54FC}" srcOrd="0" destOrd="0" presId="urn:microsoft.com/office/officeart/2005/8/layout/hierarchy2"/>
    <dgm:cxn modelId="{0EEE8CD6-BC69-4CD5-871F-13AF68040C61}" type="presOf" srcId="{46B5CC81-89EE-4A72-8902-2584B58FBB9E}" destId="{61DED145-B6A9-492F-9883-59936E22BFD2}" srcOrd="0" destOrd="0" presId="urn:microsoft.com/office/officeart/2005/8/layout/hierarchy2"/>
    <dgm:cxn modelId="{391D8A4B-14A7-49D4-A8B0-FAA44ECAB2E4}" type="presOf" srcId="{B27FBB35-C66D-4BFD-82F3-78463DE901EA}" destId="{6C375C49-FBAA-4B88-9AD3-AE186A04FC1B}" srcOrd="0" destOrd="0" presId="urn:microsoft.com/office/officeart/2005/8/layout/hierarchy2"/>
    <dgm:cxn modelId="{5E3F09D8-2784-4C04-BA3B-3B9670878705}" srcId="{43E18051-F69A-4EFC-A4C7-CB14042B636A}" destId="{41B9CDD7-AE3F-4883-BB35-109FE77ABAEE}" srcOrd="0" destOrd="0" parTransId="{2FCE0A85-DA94-4DFD-B667-A7110A3CE26D}" sibTransId="{9B83E916-E2D6-4C34-979D-6B2100DA938B}"/>
    <dgm:cxn modelId="{9BA7C3F8-3ADC-4013-9383-0E3AF888F933}" srcId="{41B9CDD7-AE3F-4883-BB35-109FE77ABAEE}" destId="{A3EF5BF6-C1FB-4B03-824D-B8F0A0FB21B2}" srcOrd="2" destOrd="0" parTransId="{1FF1EDD0-CB82-4DA2-9C7E-19B7FACCCC07}" sibTransId="{2E61CC37-CA05-42ED-9757-9D92B1783A91}"/>
    <dgm:cxn modelId="{3F106B28-EFC1-4B9B-B7F9-9AF94A062953}" type="presOf" srcId="{6C9E2EBB-CD1F-4729-B015-BFC7671B43E3}" destId="{5F86128E-00CD-4CFB-ABD8-5B9CAF004053}" srcOrd="0" destOrd="0" presId="urn:microsoft.com/office/officeart/2005/8/layout/hierarchy2"/>
    <dgm:cxn modelId="{DFDAFD30-3440-4848-8B8F-F836933A7D62}" type="presOf" srcId="{96100ED4-E679-4C11-AEEC-F80A5340E968}" destId="{A6AD0995-F795-4018-A636-100F28297C5F}" srcOrd="1" destOrd="0" presId="urn:microsoft.com/office/officeart/2005/8/layout/hierarchy2"/>
    <dgm:cxn modelId="{0BE73FD8-26AD-40AF-BBE4-FB2DBF29CEA2}" type="presOf" srcId="{1FF1EDD0-CB82-4DA2-9C7E-19B7FACCCC07}" destId="{07996D58-5BCE-4D3F-AB9D-85FA6D916DD4}" srcOrd="0" destOrd="0" presId="urn:microsoft.com/office/officeart/2005/8/layout/hierarchy2"/>
    <dgm:cxn modelId="{C2733173-78FB-4096-8958-6BBD523D901E}" srcId="{41B9CDD7-AE3F-4883-BB35-109FE77ABAEE}" destId="{B152CE61-AEC9-428B-989F-37D41896A935}" srcOrd="1" destOrd="0" parTransId="{FA609FE9-9A06-40E7-AC97-E7E53402E0E9}" sibTransId="{1E9FCAE4-F22C-4009-BDC2-FB9F582CB050}"/>
    <dgm:cxn modelId="{60F7B99C-8E95-4878-887F-C94A328C556C}" type="presOf" srcId="{CA963F04-90F7-4D2F-8280-4DC5B0A7D15D}" destId="{FAD4DE30-CE97-4CFE-BB68-F96AEB0F1DEC}" srcOrd="0" destOrd="0" presId="urn:microsoft.com/office/officeart/2005/8/layout/hierarchy2"/>
    <dgm:cxn modelId="{3D8436E2-449F-40E9-B903-8B9A64C5EF7D}" type="presOf" srcId="{96100ED4-E679-4C11-AEEC-F80A5340E968}" destId="{14DAF6FC-5363-4E29-8D98-DE678CEDE254}" srcOrd="0" destOrd="0" presId="urn:microsoft.com/office/officeart/2005/8/layout/hierarchy2"/>
    <dgm:cxn modelId="{3AEA6EA6-8189-408A-8807-F75089F30B4F}" type="presOf" srcId="{460B7C3B-AEBD-45F0-B755-95F742F7248C}" destId="{258EEAA9-4B6F-4E19-869D-60B5CD1DBA2B}" srcOrd="0" destOrd="0" presId="urn:microsoft.com/office/officeart/2005/8/layout/hierarchy2"/>
    <dgm:cxn modelId="{59D47C29-BAA2-4051-90CA-51FFA4E0033D}" type="presOf" srcId="{1D61E10B-D9DC-4D8C-819D-07FDD15F2854}" destId="{0BBAE0E6-7E26-49B8-9221-E04BD697E6EB}" srcOrd="1" destOrd="0" presId="urn:microsoft.com/office/officeart/2005/8/layout/hierarchy2"/>
    <dgm:cxn modelId="{CF9D82F1-917F-465E-A7D3-7E0C1AFA85BB}" srcId="{A3EF5BF6-C1FB-4B03-824D-B8F0A0FB21B2}" destId="{CF3FF813-3144-4693-A383-55510733E3DE}" srcOrd="1" destOrd="0" parTransId="{B27FBB35-C66D-4BFD-82F3-78463DE901EA}" sibTransId="{711E787F-D588-46D1-A017-F7D002BD6431}"/>
    <dgm:cxn modelId="{B6D4A8B6-89BD-4598-B074-8FD8808236D0}" type="presOf" srcId="{43E18051-F69A-4EFC-A4C7-CB14042B636A}" destId="{533C8018-CED3-4FA5-BF9F-EB07F6D5CE94}" srcOrd="0" destOrd="0" presId="urn:microsoft.com/office/officeart/2005/8/layout/hierarchy2"/>
    <dgm:cxn modelId="{BB626881-AB1A-43B8-B4CC-73001421ABAE}" type="presOf" srcId="{FA609FE9-9A06-40E7-AC97-E7E53402E0E9}" destId="{A75BFFDF-BD76-435E-85FE-489DD404F136}" srcOrd="0" destOrd="0" presId="urn:microsoft.com/office/officeart/2005/8/layout/hierarchy2"/>
    <dgm:cxn modelId="{B8A7CBCA-1228-482E-914E-2553BA562E1A}" type="presOf" srcId="{1FF1EDD0-CB82-4DA2-9C7E-19B7FACCCC07}" destId="{CC90C91B-5CF5-4CF7-BD19-F86636B3C821}" srcOrd="1" destOrd="0" presId="urn:microsoft.com/office/officeart/2005/8/layout/hierarchy2"/>
    <dgm:cxn modelId="{059A572E-4256-42A5-950F-8E7D2102CF91}" type="presOf" srcId="{A3EF5BF6-C1FB-4B03-824D-B8F0A0FB21B2}" destId="{F9781F73-9F4F-4570-890C-65CF713EED5C}" srcOrd="0" destOrd="0" presId="urn:microsoft.com/office/officeart/2005/8/layout/hierarchy2"/>
    <dgm:cxn modelId="{FFEF4FD4-ACB4-4084-9698-D28A35C9689E}" type="presOf" srcId="{8CC39CE4-779D-4593-977A-08CF82421D94}" destId="{491D5CC0-92E8-4AB3-B8A7-8D7BD6B889A9}" srcOrd="0" destOrd="0" presId="urn:microsoft.com/office/officeart/2005/8/layout/hierarchy2"/>
    <dgm:cxn modelId="{8012917C-E5EF-4E63-B233-EFF989F03928}" type="presOf" srcId="{B27FBB35-C66D-4BFD-82F3-78463DE901EA}" destId="{0B3E393C-CFAA-4DE4-B451-F24B61A7E6D3}" srcOrd="1" destOrd="0" presId="urn:microsoft.com/office/officeart/2005/8/layout/hierarchy2"/>
    <dgm:cxn modelId="{4F866194-E9E1-44D7-80E3-C4A981B43162}" type="presParOf" srcId="{79C22B18-8345-438D-BDFB-474E82ED90D2}" destId="{126F5241-2809-40AA-9D31-11B703B78844}" srcOrd="0" destOrd="0" presId="urn:microsoft.com/office/officeart/2005/8/layout/hierarchy2"/>
    <dgm:cxn modelId="{0E0ADB1B-88D4-40A8-B07B-6A7712C20C01}" type="presParOf" srcId="{126F5241-2809-40AA-9D31-11B703B78844}" destId="{533C8018-CED3-4FA5-BF9F-EB07F6D5CE94}" srcOrd="0" destOrd="0" presId="urn:microsoft.com/office/officeart/2005/8/layout/hierarchy2"/>
    <dgm:cxn modelId="{0BB1B3CD-4E51-454A-BE4D-3CE148325490}" type="presParOf" srcId="{126F5241-2809-40AA-9D31-11B703B78844}" destId="{56BC18FE-200D-4761-BC0C-3CDED69D4743}" srcOrd="1" destOrd="0" presId="urn:microsoft.com/office/officeart/2005/8/layout/hierarchy2"/>
    <dgm:cxn modelId="{4FEDD3D4-D389-43E1-8282-391EC3C2A346}" type="presParOf" srcId="{56BC18FE-200D-4761-BC0C-3CDED69D4743}" destId="{6771CAA2-FC47-4214-B074-F4434026D0D5}" srcOrd="0" destOrd="0" presId="urn:microsoft.com/office/officeart/2005/8/layout/hierarchy2"/>
    <dgm:cxn modelId="{19500BBF-BDA8-4725-B4CB-FC3CE2FF120E}" type="presParOf" srcId="{6771CAA2-FC47-4214-B074-F4434026D0D5}" destId="{3888A3E9-F633-4DC0-A06B-3CB25BCDB600}" srcOrd="0" destOrd="0" presId="urn:microsoft.com/office/officeart/2005/8/layout/hierarchy2"/>
    <dgm:cxn modelId="{FA71D47E-C5F0-4E49-8CE1-81069C39D1DC}" type="presParOf" srcId="{56BC18FE-200D-4761-BC0C-3CDED69D4743}" destId="{0A5EB1F0-0FFB-4BD4-BAB5-EFD26D19BEE3}" srcOrd="1" destOrd="0" presId="urn:microsoft.com/office/officeart/2005/8/layout/hierarchy2"/>
    <dgm:cxn modelId="{D3A3F1FF-4555-480F-90CC-C989687D842A}" type="presParOf" srcId="{0A5EB1F0-0FFB-4BD4-BAB5-EFD26D19BEE3}" destId="{67F8BDDD-9DF0-4CE2-B1FC-E503166DD663}" srcOrd="0" destOrd="0" presId="urn:microsoft.com/office/officeart/2005/8/layout/hierarchy2"/>
    <dgm:cxn modelId="{A84EEA3A-E79B-4384-8C98-2EB0DBBA71FA}" type="presParOf" srcId="{0A5EB1F0-0FFB-4BD4-BAB5-EFD26D19BEE3}" destId="{4A83D65C-B738-4CAF-8C6E-BEC17BDB4551}" srcOrd="1" destOrd="0" presId="urn:microsoft.com/office/officeart/2005/8/layout/hierarchy2"/>
    <dgm:cxn modelId="{4338D841-3057-4611-A89D-20BA53E52077}" type="presParOf" srcId="{4A83D65C-B738-4CAF-8C6E-BEC17BDB4551}" destId="{491D5CC0-92E8-4AB3-B8A7-8D7BD6B889A9}" srcOrd="0" destOrd="0" presId="urn:microsoft.com/office/officeart/2005/8/layout/hierarchy2"/>
    <dgm:cxn modelId="{AC649D1E-4FA0-4E94-AA7A-F20F1AED8EB5}" type="presParOf" srcId="{491D5CC0-92E8-4AB3-B8A7-8D7BD6B889A9}" destId="{F7BCDE30-540A-49C5-818A-49FFF1BC2ACF}" srcOrd="0" destOrd="0" presId="urn:microsoft.com/office/officeart/2005/8/layout/hierarchy2"/>
    <dgm:cxn modelId="{178D6BE8-A598-4C21-9428-0B69F9073850}" type="presParOf" srcId="{4A83D65C-B738-4CAF-8C6E-BEC17BDB4551}" destId="{8DBAF7DA-1695-44F3-9B8B-68631863900B}" srcOrd="1" destOrd="0" presId="urn:microsoft.com/office/officeart/2005/8/layout/hierarchy2"/>
    <dgm:cxn modelId="{09028C49-F011-4806-9323-8DD63BF62B14}" type="presParOf" srcId="{8DBAF7DA-1695-44F3-9B8B-68631863900B}" destId="{258EEAA9-4B6F-4E19-869D-60B5CD1DBA2B}" srcOrd="0" destOrd="0" presId="urn:microsoft.com/office/officeart/2005/8/layout/hierarchy2"/>
    <dgm:cxn modelId="{E3877C12-8845-4187-BC68-F22A2BA7DC9E}" type="presParOf" srcId="{8DBAF7DA-1695-44F3-9B8B-68631863900B}" destId="{F10766F4-3CF6-4374-BC08-EDE3A4986722}" srcOrd="1" destOrd="0" presId="urn:microsoft.com/office/officeart/2005/8/layout/hierarchy2"/>
    <dgm:cxn modelId="{1F6B3E16-BF2B-454A-A757-ADEB68B06A56}" type="presParOf" srcId="{4A83D65C-B738-4CAF-8C6E-BEC17BDB4551}" destId="{A75BFFDF-BD76-435E-85FE-489DD404F136}" srcOrd="2" destOrd="0" presId="urn:microsoft.com/office/officeart/2005/8/layout/hierarchy2"/>
    <dgm:cxn modelId="{A0992A1A-98C7-4D33-AC30-9A6F5E596105}" type="presParOf" srcId="{A75BFFDF-BD76-435E-85FE-489DD404F136}" destId="{70B4E26F-5B6D-49DA-A34A-DB473B2CE445}" srcOrd="0" destOrd="0" presId="urn:microsoft.com/office/officeart/2005/8/layout/hierarchy2"/>
    <dgm:cxn modelId="{AE4B60D7-B1CE-4A0A-83D7-F5E09588865C}" type="presParOf" srcId="{4A83D65C-B738-4CAF-8C6E-BEC17BDB4551}" destId="{DB132B5D-2D5F-4530-B4BB-A7F3E72748BD}" srcOrd="3" destOrd="0" presId="urn:microsoft.com/office/officeart/2005/8/layout/hierarchy2"/>
    <dgm:cxn modelId="{EC9CD8EC-2EFE-4FA8-97F7-3D1B647DA001}" type="presParOf" srcId="{DB132B5D-2D5F-4530-B4BB-A7F3E72748BD}" destId="{86FF3453-53D6-4A26-9192-267A25A213C2}" srcOrd="0" destOrd="0" presId="urn:microsoft.com/office/officeart/2005/8/layout/hierarchy2"/>
    <dgm:cxn modelId="{EA882E8C-3A27-4CB9-9A62-DB08F4DA64EF}" type="presParOf" srcId="{DB132B5D-2D5F-4530-B4BB-A7F3E72748BD}" destId="{22964B77-29C3-4413-AFF3-76619D819CE7}" srcOrd="1" destOrd="0" presId="urn:microsoft.com/office/officeart/2005/8/layout/hierarchy2"/>
    <dgm:cxn modelId="{D6218CFE-3025-4F12-BBE9-CFA132377DCC}" type="presParOf" srcId="{4A83D65C-B738-4CAF-8C6E-BEC17BDB4551}" destId="{07996D58-5BCE-4D3F-AB9D-85FA6D916DD4}" srcOrd="4" destOrd="0" presId="urn:microsoft.com/office/officeart/2005/8/layout/hierarchy2"/>
    <dgm:cxn modelId="{218D3F60-40D5-4EAC-875C-5D892B7DB636}" type="presParOf" srcId="{07996D58-5BCE-4D3F-AB9D-85FA6D916DD4}" destId="{CC90C91B-5CF5-4CF7-BD19-F86636B3C821}" srcOrd="0" destOrd="0" presId="urn:microsoft.com/office/officeart/2005/8/layout/hierarchy2"/>
    <dgm:cxn modelId="{7B23B632-7556-46D8-9DF5-0D30F113238B}" type="presParOf" srcId="{4A83D65C-B738-4CAF-8C6E-BEC17BDB4551}" destId="{E3F503E0-4FA8-4411-83B7-AADABA2E4AF8}" srcOrd="5" destOrd="0" presId="urn:microsoft.com/office/officeart/2005/8/layout/hierarchy2"/>
    <dgm:cxn modelId="{A8F614F8-77D3-422C-9618-DD5EEFF6253F}" type="presParOf" srcId="{E3F503E0-4FA8-4411-83B7-AADABA2E4AF8}" destId="{F9781F73-9F4F-4570-890C-65CF713EED5C}" srcOrd="0" destOrd="0" presId="urn:microsoft.com/office/officeart/2005/8/layout/hierarchy2"/>
    <dgm:cxn modelId="{56F03287-E836-426A-9F91-0A5184F297F6}" type="presParOf" srcId="{E3F503E0-4FA8-4411-83B7-AADABA2E4AF8}" destId="{966FEF2B-71D9-433E-BFED-72BE5C828CCE}" srcOrd="1" destOrd="0" presId="urn:microsoft.com/office/officeart/2005/8/layout/hierarchy2"/>
    <dgm:cxn modelId="{CFEA1B60-1076-47E2-9E66-C1484D6DBFE9}" type="presParOf" srcId="{966FEF2B-71D9-433E-BFED-72BE5C828CCE}" destId="{10BFC4B6-21DA-45B1-888F-8C29CBFDD38B}" srcOrd="0" destOrd="0" presId="urn:microsoft.com/office/officeart/2005/8/layout/hierarchy2"/>
    <dgm:cxn modelId="{4A5F5F40-0D5D-4B6E-9EED-224FD072F4C4}" type="presParOf" srcId="{10BFC4B6-21DA-45B1-888F-8C29CBFDD38B}" destId="{C67B53BC-4F65-482D-A41A-54877879A3CE}" srcOrd="0" destOrd="0" presId="urn:microsoft.com/office/officeart/2005/8/layout/hierarchy2"/>
    <dgm:cxn modelId="{D1DF292B-DA5A-47EA-9746-ED2E5F6B28DF}" type="presParOf" srcId="{966FEF2B-71D9-433E-BFED-72BE5C828CCE}" destId="{33D92FE0-0DDE-454D-A9D9-0C55B237637B}" srcOrd="1" destOrd="0" presId="urn:microsoft.com/office/officeart/2005/8/layout/hierarchy2"/>
    <dgm:cxn modelId="{4981B096-2A20-454B-AC0D-0059010D17CD}" type="presParOf" srcId="{33D92FE0-0DDE-454D-A9D9-0C55B237637B}" destId="{A4C15030-E9E0-476D-8946-4EE6D1BF6436}" srcOrd="0" destOrd="0" presId="urn:microsoft.com/office/officeart/2005/8/layout/hierarchy2"/>
    <dgm:cxn modelId="{D3A67970-63C7-4078-910C-F70AC510460A}" type="presParOf" srcId="{33D92FE0-0DDE-454D-A9D9-0C55B237637B}" destId="{13F1F387-7F7C-45E0-BCAC-50BFB4BD24B7}" srcOrd="1" destOrd="0" presId="urn:microsoft.com/office/officeart/2005/8/layout/hierarchy2"/>
    <dgm:cxn modelId="{4F742749-A987-4548-84ED-F52F38F0CE82}" type="presParOf" srcId="{13F1F387-7F7C-45E0-BCAC-50BFB4BD24B7}" destId="{C4385B53-7900-4018-9FE5-159CBF8D54FC}" srcOrd="0" destOrd="0" presId="urn:microsoft.com/office/officeart/2005/8/layout/hierarchy2"/>
    <dgm:cxn modelId="{5C0ED58A-F8A8-4C3E-B129-17E5A929E020}" type="presParOf" srcId="{C4385B53-7900-4018-9FE5-159CBF8D54FC}" destId="{21957729-75CB-4D9B-B7AD-FA1B6BD70B45}" srcOrd="0" destOrd="0" presId="urn:microsoft.com/office/officeart/2005/8/layout/hierarchy2"/>
    <dgm:cxn modelId="{0ACE1129-6C09-48E0-87F0-D29DBF8509A1}" type="presParOf" srcId="{13F1F387-7F7C-45E0-BCAC-50BFB4BD24B7}" destId="{A2A06821-2683-4486-840D-ED01DC99080C}" srcOrd="1" destOrd="0" presId="urn:microsoft.com/office/officeart/2005/8/layout/hierarchy2"/>
    <dgm:cxn modelId="{1F17D4A2-F3BC-4163-848A-CD71AC305897}" type="presParOf" srcId="{A2A06821-2683-4486-840D-ED01DC99080C}" destId="{FAD4DE30-CE97-4CFE-BB68-F96AEB0F1DEC}" srcOrd="0" destOrd="0" presId="urn:microsoft.com/office/officeart/2005/8/layout/hierarchy2"/>
    <dgm:cxn modelId="{E1744EE1-23AA-4C5D-9B05-C81E40C30625}" type="presParOf" srcId="{A2A06821-2683-4486-840D-ED01DC99080C}" destId="{52275D94-FFA1-43C9-B3B8-200609FF6981}" srcOrd="1" destOrd="0" presId="urn:microsoft.com/office/officeart/2005/8/layout/hierarchy2"/>
    <dgm:cxn modelId="{CFB767A4-59E2-4CDD-A492-96CDCBA8DEDE}" type="presParOf" srcId="{966FEF2B-71D9-433E-BFED-72BE5C828CCE}" destId="{6C375C49-FBAA-4B88-9AD3-AE186A04FC1B}" srcOrd="2" destOrd="0" presId="urn:microsoft.com/office/officeart/2005/8/layout/hierarchy2"/>
    <dgm:cxn modelId="{4208F02B-319F-4E33-9E08-D175F25CD4FE}" type="presParOf" srcId="{6C375C49-FBAA-4B88-9AD3-AE186A04FC1B}" destId="{0B3E393C-CFAA-4DE4-B451-F24B61A7E6D3}" srcOrd="0" destOrd="0" presId="urn:microsoft.com/office/officeart/2005/8/layout/hierarchy2"/>
    <dgm:cxn modelId="{5C59501D-7777-4537-9ECF-7F37B248E237}" type="presParOf" srcId="{966FEF2B-71D9-433E-BFED-72BE5C828CCE}" destId="{9A246785-E82B-436B-B70C-DF6D7827607E}" srcOrd="3" destOrd="0" presId="urn:microsoft.com/office/officeart/2005/8/layout/hierarchy2"/>
    <dgm:cxn modelId="{E307CCA6-8A04-4990-99C1-31EEC927B9C2}" type="presParOf" srcId="{9A246785-E82B-436B-B70C-DF6D7827607E}" destId="{F580E4B2-F844-4468-BB1A-CF1A8545322F}" srcOrd="0" destOrd="0" presId="urn:microsoft.com/office/officeart/2005/8/layout/hierarchy2"/>
    <dgm:cxn modelId="{485EF314-2215-46C5-B84E-57010A472C39}" type="presParOf" srcId="{9A246785-E82B-436B-B70C-DF6D7827607E}" destId="{ACB1E947-0FC5-4EA5-9BA8-A9FEB664C8A3}" srcOrd="1" destOrd="0" presId="urn:microsoft.com/office/officeart/2005/8/layout/hierarchy2"/>
    <dgm:cxn modelId="{210E8C6E-66C6-4DF3-8431-3BC7FC6BF338}" type="presParOf" srcId="{ACB1E947-0FC5-4EA5-9BA8-A9FEB664C8A3}" destId="{14DAF6FC-5363-4E29-8D98-DE678CEDE254}" srcOrd="0" destOrd="0" presId="urn:microsoft.com/office/officeart/2005/8/layout/hierarchy2"/>
    <dgm:cxn modelId="{0EFDF6E3-C24E-4A9A-98ED-2A4E252CF04F}" type="presParOf" srcId="{14DAF6FC-5363-4E29-8D98-DE678CEDE254}" destId="{A6AD0995-F795-4018-A636-100F28297C5F}" srcOrd="0" destOrd="0" presId="urn:microsoft.com/office/officeart/2005/8/layout/hierarchy2"/>
    <dgm:cxn modelId="{73B2DFB3-5517-4622-9902-5F1BEFE6B5E2}" type="presParOf" srcId="{ACB1E947-0FC5-4EA5-9BA8-A9FEB664C8A3}" destId="{1EE81F4E-1DBF-4D35-9ECC-93F56E0D2A14}" srcOrd="1" destOrd="0" presId="urn:microsoft.com/office/officeart/2005/8/layout/hierarchy2"/>
    <dgm:cxn modelId="{FC5B668F-393F-4054-99FD-8193CB7BE8D2}" type="presParOf" srcId="{1EE81F4E-1DBF-4D35-9ECC-93F56E0D2A14}" destId="{61DED145-B6A9-492F-9883-59936E22BFD2}" srcOrd="0" destOrd="0" presId="urn:microsoft.com/office/officeart/2005/8/layout/hierarchy2"/>
    <dgm:cxn modelId="{96DD6D7C-0091-4318-B3A0-DB0BEB3DE136}" type="presParOf" srcId="{1EE81F4E-1DBF-4D35-9ECC-93F56E0D2A14}" destId="{C279B37C-9502-4803-A806-46505BB2F47F}" srcOrd="1" destOrd="0" presId="urn:microsoft.com/office/officeart/2005/8/layout/hierarchy2"/>
    <dgm:cxn modelId="{928342E4-6568-48B6-A6EF-BE1AA7020AE2}" type="presParOf" srcId="{56BC18FE-200D-4761-BC0C-3CDED69D4743}" destId="{1AF6A9EA-904C-423F-9881-D78C2DEBDBFA}" srcOrd="2" destOrd="0" presId="urn:microsoft.com/office/officeart/2005/8/layout/hierarchy2"/>
    <dgm:cxn modelId="{D0171AF7-BF9D-4E6A-A93E-5D757B8AB967}" type="presParOf" srcId="{1AF6A9EA-904C-423F-9881-D78C2DEBDBFA}" destId="{C9330342-734E-4304-80B2-0FB2875278EE}" srcOrd="0" destOrd="0" presId="urn:microsoft.com/office/officeart/2005/8/layout/hierarchy2"/>
    <dgm:cxn modelId="{93ECEBDD-DC63-4FC1-9763-E626F038F60E}" type="presParOf" srcId="{56BC18FE-200D-4761-BC0C-3CDED69D4743}" destId="{7165F55C-2D88-463C-AA9D-DA48D10DE146}" srcOrd="3" destOrd="0" presId="urn:microsoft.com/office/officeart/2005/8/layout/hierarchy2"/>
    <dgm:cxn modelId="{C1795018-C49A-4BDF-83A9-807025BB5781}" type="presParOf" srcId="{7165F55C-2D88-463C-AA9D-DA48D10DE146}" destId="{5E5C771C-F695-4A52-B0B3-E7C468DA34D8}" srcOrd="0" destOrd="0" presId="urn:microsoft.com/office/officeart/2005/8/layout/hierarchy2"/>
    <dgm:cxn modelId="{EA422189-1101-4D66-862A-6F3657E1037F}" type="presParOf" srcId="{7165F55C-2D88-463C-AA9D-DA48D10DE146}" destId="{A3529ACF-8C45-46FE-A8AA-17C459C7F62A}" srcOrd="1" destOrd="0" presId="urn:microsoft.com/office/officeart/2005/8/layout/hierarchy2"/>
    <dgm:cxn modelId="{B8173B3B-346B-45CC-9CC4-C760E988D02B}" type="presParOf" srcId="{56BC18FE-200D-4761-BC0C-3CDED69D4743}" destId="{B67E2D84-B1E4-480A-818F-614C51E504AB}" srcOrd="4" destOrd="0" presId="urn:microsoft.com/office/officeart/2005/8/layout/hierarchy2"/>
    <dgm:cxn modelId="{F9244018-330B-4587-B63E-B70F5444E5D7}" type="presParOf" srcId="{B67E2D84-B1E4-480A-818F-614C51E504AB}" destId="{0BBAE0E6-7E26-49B8-9221-E04BD697E6EB}" srcOrd="0" destOrd="0" presId="urn:microsoft.com/office/officeart/2005/8/layout/hierarchy2"/>
    <dgm:cxn modelId="{AD4D9686-7F49-4AD2-947C-664FBA4B57DC}" type="presParOf" srcId="{56BC18FE-200D-4761-BC0C-3CDED69D4743}" destId="{EBCE1EB8-222A-4596-8A82-24826107A226}" srcOrd="5" destOrd="0" presId="urn:microsoft.com/office/officeart/2005/8/layout/hierarchy2"/>
    <dgm:cxn modelId="{ED6BA99D-03F9-42B3-B05D-3B02C15FA2C5}" type="presParOf" srcId="{EBCE1EB8-222A-4596-8A82-24826107A226}" destId="{5F86128E-00CD-4CFB-ABD8-5B9CAF004053}" srcOrd="0" destOrd="0" presId="urn:microsoft.com/office/officeart/2005/8/layout/hierarchy2"/>
    <dgm:cxn modelId="{D39EE089-862F-4CB9-BE94-3ED0E7A5C755}" type="presParOf" srcId="{EBCE1EB8-222A-4596-8A82-24826107A226}" destId="{84B8CE22-586C-4FC9-9883-B7A07F7FA7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D34BE2-089B-4BA9-B8FA-F8D13C695F5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37D80E3-3BCC-42DF-BB76-8D286A15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676400"/>
            <a:ext cx="77724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latin typeface="Arial Black" pitchFamily="34" charset="0"/>
              </a:rPr>
              <a:t>Should Traditional Publishers Feel Threatened by the Potential of Self-Publishing?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4114800"/>
            <a:ext cx="6400800" cy="1295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Dana Beth Weinberg, PhD</a:t>
            </a:r>
          </a:p>
          <a:p>
            <a:pPr eaLnBrk="1" hangingPunct="1"/>
            <a:r>
              <a:rPr lang="en-US" smtClean="0"/>
              <a:t>January 15, 2014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85800" y="685800"/>
            <a:ext cx="8001000" cy="5562600"/>
          </a:xfrm>
          <a:prstGeom prst="rect">
            <a:avLst/>
          </a:prstGeom>
          <a:noFill/>
          <a:ln w="38100">
            <a:solidFill>
              <a:srgbClr val="A4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76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ts val="2400"/>
              </a:spcBef>
            </a:pPr>
            <a:r>
              <a:rPr lang="en-US" smtClean="0">
                <a:latin typeface="Arial" charset="0"/>
                <a:cs typeface="Arial" charset="0"/>
              </a:rPr>
              <a:t>A Segmented Market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400" smtClean="0">
                <a:latin typeface="Arial" charset="0"/>
                <a:cs typeface="Arial" charset="0"/>
              </a:rPr>
              <a:t>Author Median Writing Income</a:t>
            </a:r>
          </a:p>
        </p:txBody>
      </p:sp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" y="1752600"/>
            <a:ext cx="75009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Distribution of Authors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(% of Total Sample)</a:t>
            </a:r>
          </a:p>
        </p:txBody>
      </p:sp>
      <p:sp>
        <p:nvSpPr>
          <p:cNvPr id="24578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381000" y="5334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Indie Math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Self-Publishing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novellas @ 25k words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$2.99 at 70% royalty rate – download fees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$2.04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3,000 fans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$24,480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$5,242 with only 642 fans!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Traditional Publishing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512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novel @ 100k words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$3,000 to $4,999 advance (maybe)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$6.99 @ 25% e-book royalty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3,000 fans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$5,242 (advance earned out)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smtClean="0">
                <a:latin typeface="Arial" charset="0"/>
                <a:cs typeface="Arial" charset="0"/>
              </a:rPr>
              <a:t>What Can Publishers Do for Authors?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Advantages of traditional publishing: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Sales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Quality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Distribution 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Marketing</a:t>
            </a: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But authors reported they weren’t consistently satisfied with their experiences.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Why They Write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39838"/>
            <a:ext cx="707866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457200" y="5789613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" charset="0"/>
              </a:rPr>
              <a:t>It’s not all about the 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Opportunities for Publishers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Publishing Preferences</a:t>
            </a:r>
          </a:p>
        </p:txBody>
      </p:sp>
      <p:sp>
        <p:nvSpPr>
          <p:cNvPr id="28674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1600200"/>
            <a:ext cx="82692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Relationships with Authors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Developing, keeping, and leveraging talent 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Or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Treating authors as disposable, replaceable, and needing to be highly supervised and managed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Revising the Contract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Commitment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Empowerment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Partnership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other industries, high performance work systems yield better outcomes for workers, clients, and organizations.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Why not in publishing?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3886200" y="1944688"/>
            <a:ext cx="449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  <a:sym typeface="Wingdings" pitchFamily="2" charset="2"/>
              </a:rPr>
              <a:t> </a:t>
            </a:r>
            <a:r>
              <a:rPr lang="en-US" sz="3600">
                <a:latin typeface="Arial" charset="0"/>
              </a:rPr>
              <a:t>High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Crucial Questions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What do authors want and need?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What can publishers offer?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What mutual benefits are possible?</a:t>
            </a:r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Newly Self-Published</a:t>
            </a:r>
          </a:p>
        </p:txBody>
      </p:sp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4325" y="1371600"/>
            <a:ext cx="3378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Traditionally Published</a:t>
            </a:r>
          </a:p>
        </p:txBody>
      </p:sp>
      <p:sp>
        <p:nvSpPr>
          <p:cNvPr id="16386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85888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Matter of life and death?</a:t>
            </a:r>
          </a:p>
        </p:txBody>
      </p:sp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85888"/>
            <a:ext cx="51816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Publishers’ Core Activity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Publishers produce, package, distribute, market, and sell content (the books?) provided by contract workers (the authors!)</a:t>
            </a: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Changing Focus and Power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From editorial logic to market logic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From “love of books” to consumerism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From editors to “bean counters” and “suits”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Oversupply of Authors</a:t>
            </a:r>
          </a:p>
        </p:txBody>
      </p:sp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50963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Changing Social Contracts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High Expectations, Low Commitment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Careers across organizations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Temporary and contract employment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Expectations of productivity and being on-call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1628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latin typeface="Arial" charset="0"/>
                <a:cs typeface="Arial" charset="0"/>
              </a:rPr>
              <a:t>The Query Letter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Dear Editor,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Please, please, please consider my manuscript for publication. I have 1 million Facebook and Twitter followers clamoring to buy this book, and Hollywood has already offered me a movie deal.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Sincerely,</a:t>
            </a:r>
          </a:p>
          <a:p>
            <a:pPr marL="0" indent="0"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Shirley T’Sell</a:t>
            </a: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1295400" y="1219200"/>
            <a:ext cx="7391400" cy="0"/>
          </a:xfrm>
          <a:prstGeom prst="line">
            <a:avLst/>
          </a:prstGeom>
          <a:noFill/>
          <a:ln w="38100">
            <a:solidFill>
              <a:srgbClr val="A4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/>
          <a:srcRect r="70093" b="6796"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5562600"/>
            <a:ext cx="1792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289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Calibri</vt:lpstr>
      <vt:lpstr>Arial Black</vt:lpstr>
      <vt:lpstr>Wingdings</vt:lpstr>
      <vt:lpstr>Default Design</vt:lpstr>
      <vt:lpstr>Should Traditional Publishers Feel Threatened by the Potential of Self-Publishing?</vt:lpstr>
      <vt:lpstr>Newly Self-Published</vt:lpstr>
      <vt:lpstr>Traditionally Published</vt:lpstr>
      <vt:lpstr>Matter of life and death?</vt:lpstr>
      <vt:lpstr>Publishers’ Core Activity</vt:lpstr>
      <vt:lpstr>Changing Focus and Power</vt:lpstr>
      <vt:lpstr>Oversupply of Authors</vt:lpstr>
      <vt:lpstr>Changing Social Contracts</vt:lpstr>
      <vt:lpstr>The Query Letter</vt:lpstr>
      <vt:lpstr>A Segmented Market Author Median Writing Income</vt:lpstr>
      <vt:lpstr>Distribution of Authors (% of Total Sample)</vt:lpstr>
      <vt:lpstr>Indie Math</vt:lpstr>
      <vt:lpstr>What Can Publishers Do for Authors?</vt:lpstr>
      <vt:lpstr>Why They Write</vt:lpstr>
      <vt:lpstr>Opportunities for Publishers Publishing Preferences</vt:lpstr>
      <vt:lpstr>Relationships with Authors</vt:lpstr>
      <vt:lpstr>Revising the Contract</vt:lpstr>
      <vt:lpstr>Crucial Questions</vt:lpstr>
    </vt:vector>
  </TitlesOfParts>
  <Company>F+W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Poetry Published</dc:title>
  <dc:creator>Robert Brewer</dc:creator>
  <cp:lastModifiedBy>jacobst</cp:lastModifiedBy>
  <cp:revision>162</cp:revision>
  <dcterms:created xsi:type="dcterms:W3CDTF">2009-05-28T23:32:26Z</dcterms:created>
  <dcterms:modified xsi:type="dcterms:W3CDTF">2014-01-29T22:05:29Z</dcterms:modified>
</cp:coreProperties>
</file>