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0233600" cy="329184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26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333333"/>
    <a:srgbClr val="669900"/>
    <a:srgbClr val="F2FADC"/>
    <a:srgbClr val="E7F2CA"/>
    <a:srgbClr val="F8F8F8"/>
    <a:srgbClr val="D7E6D6"/>
    <a:srgbClr val="E0FF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23" d="100"/>
          <a:sy n="23" d="100"/>
        </p:scale>
        <p:origin x="564" y="30"/>
      </p:cViewPr>
      <p:guideLst>
        <p:guide orient="horz" pos="10368"/>
        <p:guide pos="126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33500" y="685800"/>
            <a:ext cx="4191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C7FF369-15CD-4AE8-AD6F-0DD9E71D9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9868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5E13FED-D575-44BD-985D-CE780F31FB99}" type="slidenum">
              <a:rPr lang="en-US" sz="1200" smtClean="0"/>
              <a:pPr eaLnBrk="1" hangingPunct="1"/>
              <a:t>1</a:t>
            </a:fld>
            <a:endParaRPr lang="en-US" sz="120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3500" y="685800"/>
            <a:ext cx="4191000" cy="34290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7779" y="10226675"/>
            <a:ext cx="34198043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5558" y="18653125"/>
            <a:ext cx="28162485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B089F-6037-4808-A5EC-726053647E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822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7A044-11FD-4E27-B513-0D458FB4B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170136" y="1319215"/>
            <a:ext cx="9052043" cy="280876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12715" y="1319215"/>
            <a:ext cx="27033244" cy="280876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8B09D-F957-4A06-AF1F-2E1E112D5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49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1C0E7-0C39-489E-BBEB-8384BC9D74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03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8176" y="21153440"/>
            <a:ext cx="34198043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78176" y="13952538"/>
            <a:ext cx="34198043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F452E-A8E4-4CE1-9655-29125E8899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583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2715" y="7681915"/>
            <a:ext cx="18041997" cy="21724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78890" y="7681915"/>
            <a:ext cx="18043290" cy="21724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D9962-47D2-455B-8692-003D58807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064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422" y="1317625"/>
            <a:ext cx="36210757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422" y="7369177"/>
            <a:ext cx="17776825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1422" y="10439402"/>
            <a:ext cx="17776825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437594" y="7369177"/>
            <a:ext cx="17784586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437594" y="10439402"/>
            <a:ext cx="17784586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449C7-2544-4411-A6D9-A7181026B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82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3D6AC-E1AB-4462-989E-5A0865C23D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973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F8EBA-EBC0-4AA1-85C3-834763B2AA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699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422" y="1311275"/>
            <a:ext cx="13236575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30479" y="1311275"/>
            <a:ext cx="224917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1422" y="6888163"/>
            <a:ext cx="13236575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F5167-8CBC-4FF1-941C-FB4C9DC0C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52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6583" y="23042565"/>
            <a:ext cx="24139643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886583" y="2941640"/>
            <a:ext cx="24139643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86583" y="25763540"/>
            <a:ext cx="24139643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29D8C-964D-4531-AEEF-CACEBA47F0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12553" y="1319213"/>
            <a:ext cx="36209949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2553" y="7681914"/>
            <a:ext cx="36209949" cy="2172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12553" y="29978350"/>
            <a:ext cx="9387549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numCol="1" anchor="t" anchorCtr="0" compatLnSpc="1">
            <a:prstTxWarp prst="textNoShape">
              <a:avLst/>
            </a:prstTxWarp>
          </a:bodyPr>
          <a:lstStyle>
            <a:lvl1pPr defTabSz="4703763">
              <a:defRPr sz="7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747353" y="29978350"/>
            <a:ext cx="12740349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numCol="1" anchor="t" anchorCtr="0" compatLnSpc="1">
            <a:prstTxWarp prst="textNoShape">
              <a:avLst/>
            </a:prstTxWarp>
          </a:bodyPr>
          <a:lstStyle>
            <a:lvl1pPr algn="ctr" defTabSz="4703763">
              <a:defRPr sz="7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8834953" y="29978350"/>
            <a:ext cx="9387549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numCol="1" anchor="t" anchorCtr="0" compatLnSpc="1">
            <a:prstTxWarp prst="textNoShape">
              <a:avLst/>
            </a:prstTxWarp>
          </a:bodyPr>
          <a:lstStyle>
            <a:lvl1pPr algn="r" defTabSz="4703763">
              <a:defRPr sz="7200"/>
            </a:lvl1pPr>
          </a:lstStyle>
          <a:p>
            <a:pPr>
              <a:defRPr/>
            </a:pPr>
            <a:fld id="{7920789E-004F-4528-BD99-83C2E37E8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2pPr>
      <a:lvl3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3pPr>
      <a:lvl4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4pPr>
      <a:lvl5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5pPr>
      <a:lvl6pPr marL="4572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6pPr>
      <a:lvl7pPr marL="9144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7pPr>
      <a:lvl8pPr marL="13716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8pPr>
      <a:lvl9pPr marL="18288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9pPr>
    </p:titleStyle>
    <p:bodyStyle>
      <a:lvl1pPr marL="1765300" indent="-1765300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6500">
          <a:solidFill>
            <a:schemeClr val="tx1"/>
          </a:solidFill>
          <a:latin typeface="+mn-lt"/>
          <a:ea typeface="+mn-ea"/>
          <a:cs typeface="+mn-cs"/>
        </a:defRPr>
      </a:lvl1pPr>
      <a:lvl2pPr marL="3822700" indent="-1471613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4400">
          <a:solidFill>
            <a:schemeClr val="tx1"/>
          </a:solidFill>
          <a:latin typeface="+mn-lt"/>
        </a:defRPr>
      </a:lvl2pPr>
      <a:lvl3pPr marL="5880100" indent="-1176338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2300">
          <a:solidFill>
            <a:schemeClr val="tx1"/>
          </a:solidFill>
          <a:latin typeface="+mn-lt"/>
        </a:defRPr>
      </a:lvl3pPr>
      <a:lvl4pPr marL="8229600" indent="-1176338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0400">
          <a:solidFill>
            <a:schemeClr val="tx1"/>
          </a:solidFill>
          <a:latin typeface="+mn-lt"/>
        </a:defRPr>
      </a:lvl4pPr>
      <a:lvl5pPr marL="10580688" indent="-1174750" algn="l" defTabSz="4703763" rtl="0" eaLnBrk="0" fontAlgn="base" hangingPunct="0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5pPr>
      <a:lvl6pPr marL="11037888" indent="-1174750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6pPr>
      <a:lvl7pPr marL="11495088" indent="-1174750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7pPr>
      <a:lvl8pPr marL="11952288" indent="-1174750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8pPr>
      <a:lvl9pPr marL="12409488" indent="-1174750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100000">
              <a:srgbClr val="F8F8F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62574" y="76200"/>
            <a:ext cx="40086624" cy="38862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5000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189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37160" tIns="68580" rIns="137160" bIns="68580" anchor="ctr"/>
          <a:lstStyle/>
          <a:p>
            <a:pPr algn="ctr" defTabSz="4703763"/>
            <a:r>
              <a:rPr lang="en-US" sz="9900" b="1" dirty="0">
                <a:solidFill>
                  <a:srgbClr val="333333"/>
                </a:solidFill>
                <a:latin typeface="Gill Sans" pitchFamily="34" charset="0"/>
              </a:rPr>
              <a:t>Insert Your Poster Title Here</a:t>
            </a:r>
          </a:p>
          <a:p>
            <a:pPr algn="ctr" defTabSz="4703763"/>
            <a:r>
              <a:rPr lang="en-US" sz="5400" b="1" dirty="0">
                <a:solidFill>
                  <a:schemeClr val="tx2"/>
                </a:solidFill>
                <a:latin typeface="Gill Sans" pitchFamily="34" charset="0"/>
              </a:rPr>
              <a:t>Names of Researchers</a:t>
            </a:r>
          </a:p>
          <a:p>
            <a:pPr algn="ctr" defTabSz="4703763"/>
            <a:r>
              <a:rPr lang="en-US" sz="5400" b="1" dirty="0">
                <a:solidFill>
                  <a:schemeClr val="tx2"/>
                </a:solidFill>
                <a:latin typeface="Gill Sans" pitchFamily="34" charset="0"/>
              </a:rPr>
              <a:t>Name of Institution can be placed here</a:t>
            </a:r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0" y="4343400"/>
            <a:ext cx="9495235" cy="10287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lIns="137160" tIns="68580" rIns="137160" bIns="68580" anchor="ctr"/>
          <a:lstStyle/>
          <a:p>
            <a:pPr algn="ctr" defTabSz="4703763"/>
            <a:r>
              <a:rPr lang="en-US" sz="5700" b="1" dirty="0" smtClean="0">
                <a:solidFill>
                  <a:schemeClr val="bg1"/>
                </a:solidFill>
                <a:latin typeface="Gill Sans" pitchFamily="34" charset="0"/>
              </a:rPr>
              <a:t>Introduction</a:t>
            </a:r>
            <a:endParaRPr lang="en-US" sz="5700" b="1" dirty="0">
              <a:solidFill>
                <a:schemeClr val="bg1"/>
              </a:solidFill>
              <a:latin typeface="Gill Sans" pitchFamily="34" charset="0"/>
            </a:endParaRP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-175154" y="16388195"/>
            <a:ext cx="9495234" cy="10287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lIns="137160" tIns="68580" rIns="137160" bIns="68580" anchor="ctr"/>
          <a:lstStyle/>
          <a:p>
            <a:pPr algn="ctr" defTabSz="4703763"/>
            <a:r>
              <a:rPr lang="en-US" sz="5700" b="1" dirty="0" smtClean="0">
                <a:solidFill>
                  <a:schemeClr val="bg1"/>
                </a:solidFill>
                <a:latin typeface="Gill Sans" pitchFamily="34" charset="0"/>
              </a:rPr>
              <a:t>Materials &amp; Methods</a:t>
            </a:r>
            <a:endParaRPr lang="en-US" sz="5700" b="1" dirty="0">
              <a:solidFill>
                <a:schemeClr val="bg1"/>
              </a:solidFill>
              <a:latin typeface="Gill Sans" pitchFamily="34" charset="0"/>
            </a:endParaRPr>
          </a:p>
        </p:txBody>
      </p:sp>
      <p:sp>
        <p:nvSpPr>
          <p:cNvPr id="2054" name="Rectangle 9"/>
          <p:cNvSpPr>
            <a:spLocks noChangeArrowheads="1"/>
          </p:cNvSpPr>
          <p:nvPr/>
        </p:nvSpPr>
        <p:spPr bwMode="auto">
          <a:xfrm>
            <a:off x="14878050" y="4379768"/>
            <a:ext cx="9495235" cy="10287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lIns="137160" tIns="68580" rIns="137160" bIns="68580" anchor="ctr"/>
          <a:lstStyle/>
          <a:p>
            <a:pPr algn="ctr" defTabSz="4703763"/>
            <a:r>
              <a:rPr lang="en-US" sz="5700" b="1">
                <a:solidFill>
                  <a:schemeClr val="bg1"/>
                </a:solidFill>
                <a:latin typeface="Gill Sans" pitchFamily="34" charset="0"/>
              </a:rPr>
              <a:t>Results</a:t>
            </a:r>
          </a:p>
        </p:txBody>
      </p:sp>
      <p:sp>
        <p:nvSpPr>
          <p:cNvPr id="2055" name="Rectangle 16"/>
          <p:cNvSpPr>
            <a:spLocks noChangeArrowheads="1"/>
          </p:cNvSpPr>
          <p:nvPr/>
        </p:nvSpPr>
        <p:spPr bwMode="auto">
          <a:xfrm>
            <a:off x="30738366" y="26540691"/>
            <a:ext cx="9495235" cy="10287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lIns="137160" tIns="68580" rIns="137160" bIns="68580" anchor="ctr"/>
          <a:lstStyle/>
          <a:p>
            <a:pPr algn="ctr" defTabSz="4703763"/>
            <a:r>
              <a:rPr lang="en-US" sz="5700" b="1" dirty="0" smtClean="0">
                <a:solidFill>
                  <a:schemeClr val="bg1"/>
                </a:solidFill>
                <a:latin typeface="Gill Sans" pitchFamily="34" charset="0"/>
              </a:rPr>
              <a:t>Acknowledgements</a:t>
            </a:r>
            <a:endParaRPr lang="en-US" sz="5700" b="1" dirty="0">
              <a:solidFill>
                <a:schemeClr val="bg1"/>
              </a:solidFill>
              <a:latin typeface="Gill Sans" pitchFamily="34" charset="0"/>
            </a:endParaRP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30738367" y="4343400"/>
            <a:ext cx="9495234" cy="10287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lIns="137160" tIns="68580" rIns="137160" bIns="68580" anchor="ctr"/>
          <a:lstStyle/>
          <a:p>
            <a:pPr algn="ctr" defTabSz="4703763"/>
            <a:r>
              <a:rPr lang="en-US" sz="5700" b="1">
                <a:solidFill>
                  <a:schemeClr val="bg1"/>
                </a:solidFill>
                <a:latin typeface="Gill Sans" pitchFamily="34" charset="0"/>
              </a:rPr>
              <a:t>Conclusion</a:t>
            </a:r>
          </a:p>
        </p:txBody>
      </p:sp>
      <p:sp>
        <p:nvSpPr>
          <p:cNvPr id="2057" name="Rectangle 18"/>
          <p:cNvSpPr>
            <a:spLocks noChangeArrowheads="1"/>
          </p:cNvSpPr>
          <p:nvPr/>
        </p:nvSpPr>
        <p:spPr bwMode="auto">
          <a:xfrm>
            <a:off x="30705624" y="21848763"/>
            <a:ext cx="9495234" cy="10287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lIns="137160" tIns="68580" rIns="137160" bIns="68580" anchor="ctr"/>
          <a:lstStyle/>
          <a:p>
            <a:pPr algn="ctr" defTabSz="4703763"/>
            <a:r>
              <a:rPr lang="en-US" sz="5700" b="1">
                <a:solidFill>
                  <a:schemeClr val="bg1"/>
                </a:solidFill>
                <a:latin typeface="Gill Sans" pitchFamily="34" charset="0"/>
              </a:rPr>
              <a:t>References</a:t>
            </a:r>
          </a:p>
        </p:txBody>
      </p:sp>
      <p:sp>
        <p:nvSpPr>
          <p:cNvPr id="2058" name="Rectangle 27"/>
          <p:cNvSpPr>
            <a:spLocks noChangeArrowheads="1"/>
          </p:cNvSpPr>
          <p:nvPr/>
        </p:nvSpPr>
        <p:spPr bwMode="auto">
          <a:xfrm>
            <a:off x="12420600" y="31508700"/>
            <a:ext cx="15773400" cy="14097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lIns="137160" tIns="68580" rIns="137160" bIns="68580" anchor="ctr"/>
          <a:lstStyle/>
          <a:p>
            <a:pPr algn="ctr" defTabSz="4703763"/>
            <a:r>
              <a:rPr lang="en-US" sz="3100" dirty="0">
                <a:solidFill>
                  <a:schemeClr val="bg1"/>
                </a:solidFill>
                <a:latin typeface="Gill Sans" pitchFamily="34" charset="0"/>
              </a:rPr>
              <a:t>Funding Source – NSF </a:t>
            </a:r>
            <a:r>
              <a:rPr lang="en-US" sz="3100" dirty="0" smtClean="0">
                <a:solidFill>
                  <a:schemeClr val="bg1"/>
                </a:solidFill>
                <a:latin typeface="Gill Sans" pitchFamily="34" charset="0"/>
              </a:rPr>
              <a:t>#1524353</a:t>
            </a:r>
            <a:endParaRPr lang="en-US" sz="3100" dirty="0">
              <a:solidFill>
                <a:schemeClr val="bg1"/>
              </a:solidFill>
              <a:latin typeface="Gill Sans" pitchFamily="34" charset="0"/>
            </a:endParaRPr>
          </a:p>
          <a:p>
            <a:pPr algn="ctr" defTabSz="4703763"/>
            <a:r>
              <a:rPr lang="en-US" sz="3100" dirty="0" smtClean="0">
                <a:solidFill>
                  <a:schemeClr val="bg1"/>
                </a:solidFill>
                <a:latin typeface="Gill Sans" pitchFamily="34" charset="0"/>
              </a:rPr>
              <a:t>Community </a:t>
            </a:r>
            <a:r>
              <a:rPr lang="en-US" sz="3100" dirty="0">
                <a:solidFill>
                  <a:schemeClr val="bg1"/>
                </a:solidFill>
                <a:latin typeface="Gill Sans" pitchFamily="34" charset="0"/>
              </a:rPr>
              <a:t>College Undergraduate Research Initiative (</a:t>
            </a:r>
            <a:r>
              <a:rPr lang="en-US" sz="3100" dirty="0" smtClean="0">
                <a:solidFill>
                  <a:schemeClr val="bg1"/>
                </a:solidFill>
                <a:latin typeface="Gill Sans" pitchFamily="34" charset="0"/>
              </a:rPr>
              <a:t>CCURI):</a:t>
            </a:r>
          </a:p>
          <a:p>
            <a:pPr algn="ctr" defTabSz="4703763"/>
            <a:r>
              <a:rPr lang="en-US" sz="3100" dirty="0" smtClean="0">
                <a:solidFill>
                  <a:schemeClr val="bg1"/>
                </a:solidFill>
                <a:latin typeface="Gill Sans" pitchFamily="34" charset="0"/>
              </a:rPr>
              <a:t>Creating a Culture of Change</a:t>
            </a:r>
            <a:endParaRPr lang="en-US" sz="3100" dirty="0">
              <a:solidFill>
                <a:schemeClr val="bg1"/>
              </a:solidFill>
              <a:latin typeface="Gill Sans" pitchFamily="34" charset="0"/>
            </a:endParaRPr>
          </a:p>
        </p:txBody>
      </p:sp>
      <p:sp>
        <p:nvSpPr>
          <p:cNvPr id="2075" name="AutoShape 466"/>
          <p:cNvSpPr>
            <a:spLocks noChangeAspect="1" noChangeArrowheads="1" noTextEdit="1"/>
          </p:cNvSpPr>
          <p:nvPr/>
        </p:nvSpPr>
        <p:spPr bwMode="auto">
          <a:xfrm>
            <a:off x="15745354" y="23391814"/>
            <a:ext cx="3236383" cy="329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3404" y="184906"/>
            <a:ext cx="9922404" cy="368840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30181749" y="685800"/>
            <a:ext cx="5099050" cy="2743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703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705624" y="1447800"/>
            <a:ext cx="40513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Insert School Logo Here</a:t>
            </a:r>
            <a:endParaRPr lang="en-US" sz="4400" dirty="0"/>
          </a:p>
        </p:txBody>
      </p:sp>
      <p:pic>
        <p:nvPicPr>
          <p:cNvPr id="383" name="Picture 38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1250" y="640618"/>
            <a:ext cx="2427891" cy="27883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47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Gill Sans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to create a scientific poster</dc:title>
  <dc:subject>Example Of A Sample Research Poster</dc:subject>
  <dc:creator>Graphicsland/MakeSigns.com</dc:creator>
  <cp:keywords>scientific, research, template, custom, poster, presentation, symposium, printing, PowerPoint, create, design, example, sample, download</cp:keywords>
  <dc:description>We offer free PowerPoint poster templates to help you design your very own scientific poster presentation.</dc:description>
  <cp:lastModifiedBy>Olivia Croston</cp:lastModifiedBy>
  <cp:revision>35</cp:revision>
  <dcterms:created xsi:type="dcterms:W3CDTF">2004-07-27T19:46:06Z</dcterms:created>
  <dcterms:modified xsi:type="dcterms:W3CDTF">2019-04-03T14:40:39Z</dcterms:modified>
  <cp:category>science research poster</cp:category>
</cp:coreProperties>
</file>