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43700" cy="9880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2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2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3924"/>
    <a:srgbClr val="713924"/>
    <a:srgbClr val="13499D"/>
    <a:srgbClr val="0F6E6A"/>
    <a:srgbClr val="2E3192"/>
    <a:srgbClr val="BF1E2D"/>
    <a:srgbClr val="7E7C5B"/>
    <a:srgbClr val="4C6E6A"/>
    <a:srgbClr val="4B6E6A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3" autoAdjust="0"/>
    <p:restoredTop sz="94715" autoAdjust="0"/>
  </p:normalViewPr>
  <p:slideViewPr>
    <p:cSldViewPr>
      <p:cViewPr varScale="1">
        <p:scale>
          <a:sx n="113" d="100"/>
          <a:sy n="113" d="100"/>
        </p:scale>
        <p:origin x="1476" y="114"/>
      </p:cViewPr>
      <p:guideLst>
        <p:guide orient="horz" pos="1392"/>
        <p:guide pos="2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16" y="2694"/>
      </p:cViewPr>
      <p:guideLst>
        <p:guide orient="horz" pos="3112"/>
        <p:guide pos="21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43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68438" y="9575800"/>
            <a:ext cx="4398962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575800"/>
            <a:ext cx="377825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fld id="{5F6E2CA0-6E2A-4C93-A2D2-A8AB9119E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0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43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724400"/>
            <a:ext cx="4954587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endParaRPr lang="en-US" noProof="0" smtClean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468438" y="9575800"/>
            <a:ext cx="4398962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71" tIns="45984" rIns="91971" bIns="45984" anchor="ctr"/>
          <a:lstStyle/>
          <a:p>
            <a:pPr eaLnBrk="0" hangingPunct="0">
              <a:defRPr/>
            </a:pPr>
            <a:endParaRPr lang="en-US" sz="800">
              <a:latin typeface="Arial Narrow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248400" y="9575800"/>
            <a:ext cx="377825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71" tIns="45984" rIns="91971" bIns="45984" anchor="ctr"/>
          <a:lstStyle/>
          <a:p>
            <a:pPr algn="r" eaLnBrk="0" hangingPunct="0">
              <a:defRPr/>
            </a:pPr>
            <a:fld id="{223A0023-AC03-433A-9C11-F1AB77AF2A4A}" type="slidenum">
              <a:rPr lang="en-US" sz="800">
                <a:latin typeface="Arial Narrow" pitchFamily="34" charset="0"/>
              </a:rPr>
              <a:pPr algn="r" eaLnBrk="0" hangingPunct="0">
                <a:defRPr/>
              </a:pPr>
              <a:t>‹#›</a:t>
            </a:fld>
            <a:endParaRPr lang="en-US" sz="8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98438" indent="-7938"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88938"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579438" algn="l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21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337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905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10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39830" y="1368426"/>
            <a:ext cx="7848600" cy="1066800"/>
          </a:xfrm>
        </p:spPr>
        <p:txBody>
          <a:bodyPr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106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39830" y="2922591"/>
            <a:ext cx="7848600" cy="7620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40" y="152636"/>
            <a:ext cx="182875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238" y="5932823"/>
            <a:ext cx="1762125" cy="952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064" y="11575"/>
            <a:ext cx="1479428" cy="14402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  <a:lvl3pPr>
              <a:buClr>
                <a:schemeClr val="tx1">
                  <a:lumMod val="50000"/>
                  <a:lumOff val="50000"/>
                </a:schemeClr>
              </a:buClr>
              <a:defRPr/>
            </a:lvl3pPr>
            <a:lvl4pPr>
              <a:buClr>
                <a:schemeClr val="tx1">
                  <a:lumMod val="50000"/>
                  <a:lumOff val="50000"/>
                </a:schemeClr>
              </a:buClr>
              <a:defRPr/>
            </a:lvl4pPr>
            <a:lvl5pPr>
              <a:buClr>
                <a:schemeClr val="tx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610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238" y="5932823"/>
            <a:ext cx="1762125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5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F6E6A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F6E6A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F6E6A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F6E6A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>
            <a:lumMod val="50000"/>
            <a:lumOff val="50000"/>
          </a:schemeClr>
        </a:buClr>
        <a:buSzPct val="13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85750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>
            <a:lumMod val="50000"/>
            <a:lumOff val="50000"/>
          </a:schemeClr>
        </a:buClr>
        <a:buSzPct val="130000"/>
        <a:buChar char="-"/>
        <a:defRPr sz="2000">
          <a:solidFill>
            <a:schemeClr val="tx1"/>
          </a:solidFill>
          <a:latin typeface="+mn-lt"/>
        </a:defRPr>
      </a:lvl2pPr>
      <a:lvl3pPr marL="857250" indent="-28416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>
            <a:lumMod val="50000"/>
            <a:lumOff val="50000"/>
          </a:schemeClr>
        </a:buClr>
        <a:buSzPct val="130000"/>
        <a:buChar char="•"/>
        <a:defRPr>
          <a:solidFill>
            <a:schemeClr val="tx1"/>
          </a:solidFill>
          <a:latin typeface="+mn-lt"/>
        </a:defRPr>
      </a:lvl3pPr>
      <a:lvl4pPr marL="1136650" indent="-27781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>
            <a:lumMod val="50000"/>
            <a:lumOff val="50000"/>
          </a:schemeClr>
        </a:buClr>
        <a:buSzPct val="130000"/>
        <a:buChar char="-"/>
        <a:defRPr>
          <a:solidFill>
            <a:schemeClr val="tx1"/>
          </a:solidFill>
          <a:latin typeface="+mn-lt"/>
        </a:defRPr>
      </a:lvl4pPr>
      <a:lvl5pPr marL="1428750" indent="-29051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>
            <a:lumMod val="50000"/>
            <a:lumOff val="50000"/>
          </a:schemeClr>
        </a:buClr>
        <a:buSzPct val="130000"/>
        <a:buChar char="•"/>
        <a:defRPr>
          <a:solidFill>
            <a:schemeClr val="tx1"/>
          </a:solidFill>
          <a:latin typeface="+mn-lt"/>
        </a:defRPr>
      </a:lvl5pPr>
      <a:lvl6pPr marL="18859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6pPr>
      <a:lvl7pPr marL="23431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7pPr>
      <a:lvl8pPr marL="28003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8pPr>
      <a:lvl9pPr marL="32575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9775" y="1368425"/>
            <a:ext cx="7848600" cy="10668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049588"/>
            <a:ext cx="7848600" cy="6413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_MP_OnScreen">
  <a:themeElements>
    <a:clrScheme name="">
      <a:dk1>
        <a:srgbClr val="000000"/>
      </a:dk1>
      <a:lt1>
        <a:srgbClr val="FFFFFF"/>
      </a:lt1>
      <a:dk2>
        <a:srgbClr val="40578D"/>
      </a:dk2>
      <a:lt2>
        <a:srgbClr val="B2B2B2"/>
      </a:lt2>
      <a:accent1>
        <a:srgbClr val="4B807F"/>
      </a:accent1>
      <a:accent2>
        <a:srgbClr val="FF9966"/>
      </a:accent2>
      <a:accent3>
        <a:srgbClr val="FFFFFF"/>
      </a:accent3>
      <a:accent4>
        <a:srgbClr val="000000"/>
      </a:accent4>
      <a:accent5>
        <a:srgbClr val="B1C0C0"/>
      </a:accent5>
      <a:accent6>
        <a:srgbClr val="E78A5C"/>
      </a:accent6>
      <a:hlink>
        <a:srgbClr val="33CCFF"/>
      </a:hlink>
      <a:folHlink>
        <a:srgbClr val="0099CC"/>
      </a:folHlink>
    </a:clrScheme>
    <a:fontScheme name="_MP_OnScree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MP_OnScreen.pot 1">
        <a:dk1>
          <a:srgbClr val="000000"/>
        </a:dk1>
        <a:lt1>
          <a:srgbClr val="FFFFFF"/>
        </a:lt1>
        <a:dk2>
          <a:srgbClr val="006666"/>
        </a:dk2>
        <a:lt2>
          <a:srgbClr val="B2B2B2"/>
        </a:lt2>
        <a:accent1>
          <a:srgbClr val="006666"/>
        </a:accent1>
        <a:accent2>
          <a:srgbClr val="DC5114"/>
        </a:accent2>
        <a:accent3>
          <a:srgbClr val="FFFFFF"/>
        </a:accent3>
        <a:accent4>
          <a:srgbClr val="000000"/>
        </a:accent4>
        <a:accent5>
          <a:srgbClr val="AAB8B8"/>
        </a:accent5>
        <a:accent6>
          <a:srgbClr val="C74911"/>
        </a:accent6>
        <a:hlink>
          <a:srgbClr val="669900"/>
        </a:hlink>
        <a:folHlink>
          <a:srgbClr val="EEA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_MP_OnScreen.pot 1">
    <a:dk1>
      <a:srgbClr val="000000"/>
    </a:dk1>
    <a:lt1>
      <a:srgbClr val="FFFFFF"/>
    </a:lt1>
    <a:dk2>
      <a:srgbClr val="006666"/>
    </a:dk2>
    <a:lt2>
      <a:srgbClr val="B2B2B2"/>
    </a:lt2>
    <a:accent1>
      <a:srgbClr val="006666"/>
    </a:accent1>
    <a:accent2>
      <a:srgbClr val="DC5114"/>
    </a:accent2>
    <a:accent3>
      <a:srgbClr val="FFFFFF"/>
    </a:accent3>
    <a:accent4>
      <a:srgbClr val="000000"/>
    </a:accent4>
    <a:accent5>
      <a:srgbClr val="AAB8B8"/>
    </a:accent5>
    <a:accent6>
      <a:srgbClr val="C74911"/>
    </a:accent6>
    <a:hlink>
      <a:srgbClr val="669900"/>
    </a:hlink>
    <a:folHlink>
      <a:srgbClr val="EEAA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Office\Templates\_MP_OnScreen.pot</Template>
  <TotalTime>3483</TotalTime>
  <Words>0</Words>
  <Application>Microsoft Office PowerPoint</Application>
  <PresentationFormat>On-screen Show (4:3)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Narrow</vt:lpstr>
      <vt:lpstr>_MP_OnScreen</vt:lpstr>
      <vt:lpstr>PowerPoint Presentation</vt:lpstr>
      <vt:lpstr>PowerPoint Presentation</vt:lpstr>
    </vt:vector>
  </TitlesOfParts>
  <Company>TAPPI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NetInc 2016 Presentation Template</dc:title>
  <dc:creator>TAPPI</dc:creator>
  <cp:lastModifiedBy>Sarah Lunceford</cp:lastModifiedBy>
  <cp:revision>132</cp:revision>
  <cp:lastPrinted>2005-05-30T09:28:28Z</cp:lastPrinted>
  <dcterms:created xsi:type="dcterms:W3CDTF">2005-02-08T07:56:13Z</dcterms:created>
  <dcterms:modified xsi:type="dcterms:W3CDTF">2016-10-27T16:04:55Z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zVerID">
    <vt:lpwstr>003</vt:lpwstr>
  </property>
</Properties>
</file>