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6" r:id="rId3"/>
    <p:sldId id="261" r:id="rId4"/>
    <p:sldId id="260" r:id="rId5"/>
    <p:sldId id="262" r:id="rId6"/>
    <p:sldId id="263" r:id="rId7"/>
    <p:sldId id="264" r:id="rId8"/>
    <p:sldId id="266" r:id="rId9"/>
    <p:sldId id="259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55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3"/>
    <p:restoredTop sz="94674"/>
  </p:normalViewPr>
  <p:slideViewPr>
    <p:cSldViewPr snapToGrid="0" snapToObjects="1">
      <p:cViewPr varScale="1">
        <p:scale>
          <a:sx n="68" d="100"/>
          <a:sy n="68" d="100"/>
        </p:scale>
        <p:origin x="72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6B980-41EF-A544-9DCF-A27318B165DB}" type="datetimeFigureOut">
              <a:rPr lang="en-US" smtClean="0"/>
              <a:t>7/29/2016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3CD3-7C2F-704C-B18B-7101CCC15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4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6B980-41EF-A544-9DCF-A27318B165DB}" type="datetimeFigureOut">
              <a:rPr lang="en-US" smtClean="0"/>
              <a:t>7/29/2016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3CD3-7C2F-704C-B18B-7101CCC15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8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6B980-41EF-A544-9DCF-A27318B165DB}" type="datetimeFigureOut">
              <a:rPr lang="en-US" smtClean="0"/>
              <a:t>7/29/2016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3CD3-7C2F-704C-B18B-7101CCC15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59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6B980-41EF-A544-9DCF-A27318B165DB}" type="datetimeFigureOut">
              <a:rPr lang="en-US" smtClean="0"/>
              <a:t>7/29/2016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3CD3-7C2F-704C-B18B-7101CCC15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12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6B980-41EF-A544-9DCF-A27318B165DB}" type="datetimeFigureOut">
              <a:rPr lang="en-US" smtClean="0"/>
              <a:t>7/29/2016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3CD3-7C2F-704C-B18B-7101CCC15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93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6B980-41EF-A544-9DCF-A27318B165DB}" type="datetimeFigureOut">
              <a:rPr lang="en-US" smtClean="0"/>
              <a:t>7/29/2016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3CD3-7C2F-704C-B18B-7101CCC15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2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6B980-41EF-A544-9DCF-A27318B165DB}" type="datetimeFigureOut">
              <a:rPr lang="en-US" smtClean="0"/>
              <a:t>7/29/2016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3CD3-7C2F-704C-B18B-7101CCC15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26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6B980-41EF-A544-9DCF-A27318B165DB}" type="datetimeFigureOut">
              <a:rPr lang="en-US" smtClean="0"/>
              <a:t>7/29/2016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3CD3-7C2F-704C-B18B-7101CCC15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563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6B980-41EF-A544-9DCF-A27318B165DB}" type="datetimeFigureOut">
              <a:rPr lang="en-US" smtClean="0"/>
              <a:t>7/29/2016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3CD3-7C2F-704C-B18B-7101CCC15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59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6B980-41EF-A544-9DCF-A27318B165DB}" type="datetimeFigureOut">
              <a:rPr lang="en-US" smtClean="0"/>
              <a:t>7/29/2016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3CD3-7C2F-704C-B18B-7101CCC15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303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6B980-41EF-A544-9DCF-A27318B165DB}" type="datetimeFigureOut">
              <a:rPr lang="en-US" smtClean="0"/>
              <a:t>7/29/2016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3CD3-7C2F-704C-B18B-7101CCC15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16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6B980-41EF-A544-9DCF-A27318B165DB}" type="datetimeFigureOut">
              <a:rPr lang="en-US" smtClean="0"/>
              <a:t>7/29/2016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73CD3-7C2F-704C-B18B-7101CCC15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86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jpeg"/><Relationship Id="rId7" Type="http://schemas.openxmlformats.org/officeDocument/2006/relationships/image" Target="../media/image8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5" Type="http://schemas.openxmlformats.org/officeDocument/2006/relationships/image" Target="../media/image6.jpeg"/><Relationship Id="rId10" Type="http://schemas.openxmlformats.org/officeDocument/2006/relationships/image" Target="../media/image2.jpeg"/><Relationship Id="rId4" Type="http://schemas.openxmlformats.org/officeDocument/2006/relationships/image" Target="../media/image5.jpeg"/><Relationship Id="rId9" Type="http://schemas.openxmlformats.org/officeDocument/2006/relationships/image" Target="../media/image1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63700"/>
            <a:ext cx="12192000" cy="51943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3" t="18421" r="1290" b="231"/>
          <a:stretch/>
        </p:blipFill>
        <p:spPr>
          <a:xfrm>
            <a:off x="0" y="1952"/>
            <a:ext cx="12192000" cy="68580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9436100" y="-25400"/>
            <a:ext cx="2146300" cy="2311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334500" y="722175"/>
            <a:ext cx="22479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OCT. 5-7, 2016</a:t>
            </a:r>
            <a:endParaRPr lang="en-US" sz="1400" b="1" u="sng" dirty="0" smtClean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400" b="1" dirty="0" smtClean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400" b="1" dirty="0" smtClean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Fairmont Hot Springs Resort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664700" y="1258383"/>
            <a:ext cx="15748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9436100" y="-25400"/>
            <a:ext cx="2146300" cy="5080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385300" y="76251"/>
            <a:ext cx="2247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Mark Your Calendar</a:t>
            </a:r>
            <a:endParaRPr lang="en-US" sz="1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0" t="-6976" r="-2367" b="-9304"/>
          <a:stretch/>
        </p:blipFill>
        <p:spPr>
          <a:xfrm>
            <a:off x="8445500" y="4201128"/>
            <a:ext cx="3365500" cy="10366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452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3" t="38333" r="1290" b="24184"/>
          <a:stretch/>
        </p:blipFill>
        <p:spPr>
          <a:xfrm>
            <a:off x="0" y="3698034"/>
            <a:ext cx="12215446" cy="315996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</p:pic>
      <p:sp>
        <p:nvSpPr>
          <p:cNvPr id="4" name="TextBox 3"/>
          <p:cNvSpPr txBox="1"/>
          <p:nvPr/>
        </p:nvSpPr>
        <p:spPr>
          <a:xfrm>
            <a:off x="471752" y="1878044"/>
            <a:ext cx="11148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chemeClr val="accent1">
                    <a:lumMod val="50000"/>
                  </a:schemeClr>
                </a:solidFill>
                <a:latin typeface="Roboto" charset="0"/>
                <a:ea typeface="Roboto" charset="0"/>
                <a:cs typeface="Roboto" charset="0"/>
              </a:rPr>
              <a:t>Thank you for supporting Compete Smart 2016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1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4" y="3475990"/>
            <a:ext cx="3999701" cy="2527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86"/>
          <a:stretch/>
        </p:blipFill>
        <p:spPr>
          <a:xfrm>
            <a:off x="8259796" y="2159000"/>
            <a:ext cx="3932204" cy="47391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170" y="15368"/>
            <a:ext cx="2560224" cy="34136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368"/>
            <a:ext cx="4016871" cy="34136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4896" y="15366"/>
            <a:ext cx="2669803" cy="20966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7500" y="15367"/>
            <a:ext cx="2816790" cy="20966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0170" y="3475991"/>
            <a:ext cx="4156833" cy="25311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00"/>
          <a:stretch/>
        </p:blipFill>
        <p:spPr>
          <a:xfrm rot="738498">
            <a:off x="5971455" y="1961365"/>
            <a:ext cx="3379379" cy="1972115"/>
          </a:xfrm>
          <a:prstGeom prst="rect">
            <a:avLst/>
          </a:prstGeom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126999" y="6050280"/>
            <a:ext cx="8132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Roboto" charset="0"/>
                <a:ea typeface="Roboto" charset="0"/>
                <a:cs typeface="Roboto" charset="0"/>
              </a:rPr>
              <a:t>What happens at the 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Roboto" charset="0"/>
                <a:ea typeface="Roboto" charset="0"/>
                <a:cs typeface="Roboto" charset="0"/>
              </a:rPr>
              <a:t>COMPETE SMART CONFERENCE 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Roboto" charset="0"/>
                <a:ea typeface="Roboto" charset="0"/>
                <a:cs typeface="Roboto" charset="0"/>
              </a:rPr>
              <a:t>Doesn’t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Roboto" charset="0"/>
                <a:ea typeface="Roboto" charset="0"/>
                <a:cs typeface="Roboto" charset="0"/>
              </a:rPr>
              <a:t>Stay in Montana -  it just </a:t>
            </a:r>
            <a:r>
              <a:rPr lang="en-US" sz="2200" u="sng" dirty="0">
                <a:solidFill>
                  <a:schemeClr val="accent1">
                    <a:lumMod val="50000"/>
                  </a:schemeClr>
                </a:solidFill>
                <a:latin typeface="Roboto" charset="0"/>
                <a:ea typeface="Roboto" charset="0"/>
                <a:cs typeface="Roboto" charset="0"/>
              </a:rPr>
              <a:t>starts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here.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0" t="-6976" r="-2367" b="-9304"/>
          <a:stretch/>
        </p:blipFill>
        <p:spPr>
          <a:xfrm>
            <a:off x="10322820" y="6172200"/>
            <a:ext cx="1716780" cy="5287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12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-2226880" y="-2401094"/>
            <a:ext cx="12174693" cy="6970877"/>
            <a:chOff x="-2226880" y="-2401094"/>
            <a:chExt cx="12174693" cy="697087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biLevel thresh="25000"/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226880" y="-2401094"/>
              <a:ext cx="6930052" cy="6858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biLevel thresh="25000"/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3172" y="-620329"/>
              <a:ext cx="5244641" cy="519011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Compete Smart 2016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7325"/>
            <a:ext cx="5410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Brings together 275-300 manufacturers, suppliers, students and manufacturing allies for three days of business and community building sessions, tours, and networking.  </a:t>
            </a:r>
            <a:endParaRPr lang="en-US" sz="3000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81276" y="1280915"/>
            <a:ext cx="5477847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>
              <a:lnSpc>
                <a:spcPct val="150000"/>
              </a:lnSpc>
              <a:buFont typeface="Wingdings" charset="2"/>
              <a:buChar char="ü"/>
            </a:pPr>
            <a:r>
              <a:rPr lang="en-US" sz="2600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3 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Days</a:t>
            </a:r>
          </a:p>
          <a:p>
            <a:pPr indent="-457200">
              <a:lnSpc>
                <a:spcPct val="150000"/>
              </a:lnSpc>
              <a:buFont typeface="Wingdings" charset="2"/>
              <a:buChar char="ü"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1 Dynamic Keynote Speaker</a:t>
            </a:r>
          </a:p>
          <a:p>
            <a:pPr indent="-457200">
              <a:lnSpc>
                <a:spcPct val="150000"/>
              </a:lnSpc>
              <a:buFont typeface="Wingdings" charset="2"/>
              <a:buChar char="ü"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25+ Sessions</a:t>
            </a:r>
          </a:p>
          <a:p>
            <a:pPr indent="-457200">
              <a:lnSpc>
                <a:spcPct val="150000"/>
              </a:lnSpc>
              <a:buFont typeface="Wingdings" charset="2"/>
              <a:buChar char="ü"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3 Multi-Plant Tours</a:t>
            </a:r>
          </a:p>
          <a:p>
            <a:pPr indent="-457200">
              <a:lnSpc>
                <a:spcPct val="150000"/>
              </a:lnSpc>
              <a:buFont typeface="Wingdings" charset="2"/>
              <a:buChar char="ü"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3 Networking Events</a:t>
            </a:r>
          </a:p>
          <a:p>
            <a:pPr indent="-457200">
              <a:lnSpc>
                <a:spcPct val="150000"/>
              </a:lnSpc>
              <a:buFont typeface="Wingdings" charset="2"/>
              <a:buChar char="ü"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30+ Allies / Exhibitors</a:t>
            </a:r>
          </a:p>
          <a:p>
            <a:pPr indent="-457200">
              <a:lnSpc>
                <a:spcPct val="150000"/>
              </a:lnSpc>
              <a:buFont typeface="Wingdings" charset="2"/>
              <a:buChar char="ü"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100ft MT Products on Display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82" y="4390231"/>
            <a:ext cx="6669235" cy="16350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0" t="-6976" r="-2367" b="-9304"/>
          <a:stretch/>
        </p:blipFill>
        <p:spPr>
          <a:xfrm>
            <a:off x="10322820" y="6172200"/>
            <a:ext cx="1716780" cy="5287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091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-2226880" y="-2401094"/>
            <a:ext cx="12174693" cy="6970877"/>
            <a:chOff x="-2226880" y="-2401094"/>
            <a:chExt cx="12174693" cy="697087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biLevel thresh="25000"/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226880" y="-2401094"/>
              <a:ext cx="6930052" cy="6858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biLevel thresh="25000"/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3172" y="-620329"/>
              <a:ext cx="5244641" cy="519011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Why Support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Compete Smart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5610" y="1429509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Reach 275-300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Manufacturers &amp; Supporters</a:t>
            </a:r>
          </a:p>
          <a:p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Gain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visibility with 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Montana’s Manufacturing Community</a:t>
            </a:r>
          </a:p>
          <a:p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Showcase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services &amp; opportunities</a:t>
            </a:r>
          </a:p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Enhance your presence through extensive publicity and recognition (before, during and after the event!)</a:t>
            </a:r>
          </a:p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Network with other manufacturers and supporters</a:t>
            </a:r>
          </a:p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Further your commitment to manufacturers, the bedrock of Montana’s economy  </a:t>
            </a:r>
          </a:p>
          <a:p>
            <a:endParaRPr lang="en-US" sz="3200" dirty="0">
              <a:solidFill>
                <a:schemeClr val="accent1">
                  <a:lumMod val="5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2145" y="91411"/>
            <a:ext cx="2603500" cy="1469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319122" y="5238633"/>
            <a:ext cx="60346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DID YOU KNOW?</a:t>
            </a:r>
          </a:p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Manufacturing in Montana now produces over $14 billion in output (sales) annually and directly employs 22,100 workers across the state.</a:t>
            </a:r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0" t="-6976" r="-2367" b="-9304"/>
          <a:stretch/>
        </p:blipFill>
        <p:spPr>
          <a:xfrm>
            <a:off x="10322820" y="6172200"/>
            <a:ext cx="1716780" cy="5287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573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-2226880" y="-2401094"/>
            <a:ext cx="12174693" cy="6970877"/>
            <a:chOff x="-2226880" y="-2401094"/>
            <a:chExt cx="12174693" cy="697087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biLevel thresh="25000"/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226880" y="-2401094"/>
              <a:ext cx="6930052" cy="6858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biLevel thresh="25000"/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3172" y="-620329"/>
              <a:ext cx="5244641" cy="519011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Sponsor Compete Smart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93124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Sponsor our Luncheons. </a:t>
            </a:r>
            <a:r>
              <a:rPr lang="en-US" sz="2400" spc="-15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($7,500)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Lunch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will include the keynote address given by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Janyce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Fadden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who will speak on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Strategic Doing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an asset-based collaborative process, and how combining forces turns out better products, profits and communities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9448" y="1929646"/>
            <a:ext cx="4948271" cy="39885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0" t="-6976" r="-2367" b="-9304"/>
          <a:stretch/>
        </p:blipFill>
        <p:spPr>
          <a:xfrm>
            <a:off x="10322820" y="6172200"/>
            <a:ext cx="1716780" cy="5287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809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-2226880" y="-2401094"/>
            <a:ext cx="12174693" cy="6970877"/>
            <a:chOff x="-2226880" y="-2401094"/>
            <a:chExt cx="12174693" cy="697087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biLevel thresh="25000"/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226880" y="-2401094"/>
              <a:ext cx="6930052" cy="6858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biLevel thresh="25000"/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3172" y="-620329"/>
              <a:ext cx="5244641" cy="519011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539" y="403225"/>
            <a:ext cx="2486561" cy="2695575"/>
          </a:xfrm>
        </p:spPr>
        <p:txBody>
          <a:bodyPr>
            <a:normAutofit fontScale="90000"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BRIDGING business,</a:t>
            </a:r>
            <a:b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community, and education to advance a region's competitiveness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609" y="0"/>
            <a:ext cx="9243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-2226880" y="-2401094"/>
            <a:ext cx="12174693" cy="6970877"/>
            <a:chOff x="-2226880" y="-2401094"/>
            <a:chExt cx="12174693" cy="697087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biLevel thresh="25000"/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226880" y="-2401094"/>
              <a:ext cx="6930052" cy="6858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biLevel thresh="25000"/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3172" y="-620329"/>
              <a:ext cx="5244641" cy="519011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Sponsor Compete Smart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900" y="2793099"/>
            <a:ext cx="5410200" cy="32789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 smtClean="0">
                <a:solidFill>
                  <a:schemeClr val="accent1">
                    <a:lumMod val="50000"/>
                  </a:schemeClr>
                </a:solidFill>
                <a:latin typeface="Roboto" charset="0"/>
                <a:ea typeface="Roboto" charset="0"/>
                <a:cs typeface="Roboto" charset="0"/>
              </a:rPr>
              <a:t>Compete Smart Opening Reception </a:t>
            </a:r>
            <a:r>
              <a:rPr lang="en-US" sz="2600" dirty="0" smtClean="0">
                <a:latin typeface="Roboto" charset="0"/>
                <a:ea typeface="Roboto" charset="0"/>
                <a:cs typeface="Roboto" charset="0"/>
              </a:rPr>
              <a:t>Help </a:t>
            </a:r>
            <a:r>
              <a:rPr lang="en-US" sz="2600" dirty="0">
                <a:latin typeface="Roboto" charset="0"/>
                <a:ea typeface="Roboto" charset="0"/>
                <a:cs typeface="Roboto" charset="0"/>
              </a:rPr>
              <a:t>us kick-off the 2016 Compete Smart Conference </a:t>
            </a:r>
            <a:r>
              <a:rPr lang="en-US" sz="2600" dirty="0" smtClean="0">
                <a:latin typeface="Roboto" charset="0"/>
                <a:ea typeface="Roboto" charset="0"/>
                <a:cs typeface="Roboto" charset="0"/>
              </a:rPr>
              <a:t>in style</a:t>
            </a:r>
            <a:r>
              <a:rPr lang="en-US" sz="2600" dirty="0">
                <a:latin typeface="Roboto" charset="0"/>
                <a:ea typeface="Roboto" charset="0"/>
                <a:cs typeface="Roboto" charset="0"/>
              </a:rPr>
              <a:t>!  </a:t>
            </a:r>
            <a:r>
              <a:rPr lang="en-US" sz="2600" dirty="0" smtClean="0">
                <a:latin typeface="Roboto" charset="0"/>
                <a:ea typeface="Roboto" charset="0"/>
                <a:cs typeface="Roboto" charset="0"/>
              </a:rPr>
              <a:t>On Wednesday</a:t>
            </a:r>
            <a:r>
              <a:rPr lang="en-US" sz="2600" dirty="0">
                <a:latin typeface="Roboto" charset="0"/>
                <a:ea typeface="Roboto" charset="0"/>
                <a:cs typeface="Roboto" charset="0"/>
              </a:rPr>
              <a:t>, October 5th, participants will enjoy hors d’oeuvres </a:t>
            </a:r>
            <a:r>
              <a:rPr lang="en-US" sz="2600" dirty="0" smtClean="0">
                <a:latin typeface="Roboto" charset="0"/>
                <a:ea typeface="Roboto" charset="0"/>
                <a:cs typeface="Roboto" charset="0"/>
              </a:rPr>
              <a:t>- this is a great opportunity to have a captive audience!</a:t>
            </a:r>
            <a:endParaRPr lang="en-US" sz="2600" dirty="0">
              <a:solidFill>
                <a:schemeClr val="accent1">
                  <a:lumMod val="5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80200" y="2786846"/>
            <a:ext cx="5080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20-year Anniversary Celebration &amp; Manufacturing Day Party </a:t>
            </a: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We are celebrating 20 years of Making it happen under the Big Sky and national Manufacturing Day!  What a perfect combination to celebrate one of Montana’s biggest assets – our Manufacturers.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1861850"/>
            <a:ext cx="980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Sponsor </a:t>
            </a:r>
            <a:r>
              <a:rPr lang="en-US" sz="3200" u="sng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one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of our Networking Receptions.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($7,500)</a:t>
            </a:r>
          </a:p>
          <a:p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endParaRPr lang="en-US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1900" y="0"/>
            <a:ext cx="3352799" cy="17928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0" t="-6976" r="-2367" b="-9304"/>
          <a:stretch/>
        </p:blipFill>
        <p:spPr>
          <a:xfrm>
            <a:off x="10322820" y="6172200"/>
            <a:ext cx="1716780" cy="5287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123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1" y="0"/>
            <a:ext cx="12204701" cy="69367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0" t="-6976" r="-2367" b="-9304"/>
          <a:stretch/>
        </p:blipFill>
        <p:spPr>
          <a:xfrm>
            <a:off x="10322820" y="6172200"/>
            <a:ext cx="1716780" cy="5287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-6351" y="635000"/>
            <a:ext cx="6635751" cy="863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65610" y="403225"/>
            <a:ext cx="10515600" cy="13255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Compete Smart 2014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58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-2226880" y="-2401094"/>
            <a:ext cx="12174693" cy="6970877"/>
            <a:chOff x="-2226880" y="-2401094"/>
            <a:chExt cx="12174693" cy="697087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biLevel thresh="25000"/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226880" y="-2401094"/>
              <a:ext cx="6930052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biLevel thresh="25000"/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3172" y="-620329"/>
              <a:ext cx="5244641" cy="519011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Some other opportunities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8247"/>
            <a:ext cx="6540500" cy="3222759"/>
          </a:xfrm>
        </p:spPr>
        <p:txBody>
          <a:bodyPr anchor="t">
            <a:normAutofit fontScale="62500" lnSpcReduction="20000"/>
          </a:bodyPr>
          <a:lstStyle/>
          <a:p>
            <a:pPr marL="0" indent="0">
              <a:buNone/>
            </a:pPr>
            <a:r>
              <a:rPr lang="en-US" sz="3800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Gold Level Sponsor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($5,000)</a:t>
            </a:r>
          </a:p>
          <a:p>
            <a:pPr marL="0" indent="0">
              <a:buNone/>
            </a:pPr>
            <a:r>
              <a:rPr lang="en-US" b="1" dirty="0">
                <a:latin typeface="Arial" charset="0"/>
                <a:ea typeface="Arial" charset="0"/>
                <a:cs typeface="Arial" charset="0"/>
              </a:rPr>
              <a:t>Thursday/Friday Breakfast: </a:t>
            </a:r>
            <a:endParaRPr lang="en-US" b="1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Conference participants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will start the day with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you.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13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sz="3300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Silver </a:t>
            </a:r>
            <a:r>
              <a:rPr lang="en-US" sz="33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Level Sponsor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($2,500)</a:t>
            </a:r>
          </a:p>
          <a:p>
            <a:pPr marL="0" indent="0">
              <a:buNone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Golf Tournament: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Headline the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inaugural golf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tournament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on Wednesday as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the main sponsor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!</a:t>
            </a:r>
          </a:p>
          <a:p>
            <a:pPr marL="0" indent="0">
              <a:buNone/>
            </a:pPr>
            <a:r>
              <a:rPr lang="en-US" sz="2700" b="1" dirty="0" smtClean="0">
                <a:latin typeface="Arial" charset="0"/>
                <a:ea typeface="Arial" charset="0"/>
                <a:cs typeface="Arial" charset="0"/>
              </a:rPr>
              <a:t>Session Sponsor</a:t>
            </a:r>
            <a:r>
              <a:rPr lang="en-US" sz="2700" b="1" dirty="0">
                <a:latin typeface="Arial" charset="0"/>
                <a:ea typeface="Arial" charset="0"/>
                <a:cs typeface="Arial" charset="0"/>
              </a:rPr>
              <a:t>: </a:t>
            </a:r>
          </a:p>
          <a:p>
            <a:pPr marL="0" indent="0">
              <a:buNone/>
            </a:pPr>
            <a:r>
              <a:rPr lang="en-US" sz="2900" dirty="0">
                <a:latin typeface="Arial" charset="0"/>
                <a:ea typeface="Arial" charset="0"/>
                <a:cs typeface="Arial" charset="0"/>
              </a:rPr>
              <a:t>Sponsor two of the information-packed breakout sessions.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1812" y="0"/>
            <a:ext cx="4530188" cy="3784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84700" y="4803884"/>
            <a:ext cx="7607300" cy="9591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864100" y="5077235"/>
            <a:ext cx="679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Learn more: 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www.etouches.com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competesmart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0" t="-6976" r="-2367" b="-9304"/>
          <a:stretch/>
        </p:blipFill>
        <p:spPr>
          <a:xfrm>
            <a:off x="10322820" y="6172200"/>
            <a:ext cx="1716780" cy="5287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569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3190</TotalTime>
  <Words>308</Words>
  <Application>Microsoft Office PowerPoint</Application>
  <PresentationFormat>Widescreen</PresentationFormat>
  <Paragraphs>47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Roboto</vt:lpstr>
      <vt:lpstr>Wingdings</vt:lpstr>
      <vt:lpstr>Office Theme</vt:lpstr>
      <vt:lpstr>PowerPoint Presentation</vt:lpstr>
      <vt:lpstr>PowerPoint Presentation</vt:lpstr>
      <vt:lpstr>Compete Smart 2016</vt:lpstr>
      <vt:lpstr>Why Support Compete Smart</vt:lpstr>
      <vt:lpstr>Sponsor Compete Smart</vt:lpstr>
      <vt:lpstr>BRIDGING business, community, and education to advance a region's competitiveness</vt:lpstr>
      <vt:lpstr>Sponsor Compete Smart</vt:lpstr>
      <vt:lpstr>PowerPoint Presentation</vt:lpstr>
      <vt:lpstr>Some other opportunities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Kasey Wright</dc:creator>
  <cp:lastModifiedBy>West, Jenni</cp:lastModifiedBy>
  <cp:revision>47</cp:revision>
  <dcterms:created xsi:type="dcterms:W3CDTF">2016-07-25T15:33:48Z</dcterms:created>
  <dcterms:modified xsi:type="dcterms:W3CDTF">2016-07-29T17:16:52Z</dcterms:modified>
</cp:coreProperties>
</file>