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D"/>
    <a:srgbClr val="006892"/>
    <a:srgbClr val="E85D0F"/>
    <a:srgbClr val="FE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2120" y="-1144"/>
      </p:cViewPr>
      <p:guideLst>
        <p:guide orient="horz" pos="233"/>
        <p:guide pos="4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9671-56DA-FC4E-A85D-A35AF2F23372}" type="datetimeFigureOut">
              <a:rPr lang="en-US" smtClean="0"/>
              <a:t>09/01/17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35B0-5DBF-6546-A835-27402DE5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HW17_PP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5658" y="2895611"/>
            <a:ext cx="7772400" cy="7704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0" i="0">
                <a:solidFill>
                  <a:srgbClr val="0047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5658" y="3661846"/>
            <a:ext cx="7772400" cy="436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C1A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W17_PPT_Template_2 copy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8822"/>
            <a:ext cx="9144000" cy="122072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667" y="414874"/>
            <a:ext cx="8229600" cy="7789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5667" y="1202268"/>
            <a:ext cx="8229600" cy="280246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5667" y="4759043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4759043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80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67" y="1204924"/>
            <a:ext cx="4038600" cy="27971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24"/>
            <a:ext cx="4038600" cy="27971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667" y="414874"/>
            <a:ext cx="8229600" cy="7789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eHW17_PPT_Template_2 copy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8822"/>
            <a:ext cx="9144000" cy="122072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65667" y="4759043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4759043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59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4309525"/>
            <a:ext cx="273056" cy="22165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06463" y="4250267"/>
            <a:ext cx="7543804" cy="431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92908" y="67736"/>
            <a:ext cx="2510362" cy="2497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7" name="Picture 6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25846"/>
            <a:ext cx="242357" cy="1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667" y="414874"/>
            <a:ext cx="8229600" cy="7789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92908" y="67736"/>
            <a:ext cx="2510362" cy="2497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13" name="Picture 12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25846"/>
            <a:ext cx="242357" cy="1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4309525"/>
            <a:ext cx="273056" cy="22165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06463" y="4250267"/>
            <a:ext cx="7543804" cy="431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5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Application>Microsoft Macintosh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Title</vt:lpstr>
      <vt:lpstr>PowerPoint Presentation</vt:lpstr>
      <vt:lpstr>PowerPoint Presentation</vt:lpstr>
      <vt:lpstr>Thank you!</vt:lpstr>
    </vt:vector>
  </TitlesOfParts>
  <Company>HIMSS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Oukka Hanna-Maija</dc:creator>
  <cp:lastModifiedBy>Oukka Hanna-Maija</cp:lastModifiedBy>
  <cp:revision>26</cp:revision>
  <dcterms:created xsi:type="dcterms:W3CDTF">2015-12-14T16:14:15Z</dcterms:created>
  <dcterms:modified xsi:type="dcterms:W3CDTF">2017-01-09T14:57:19Z</dcterms:modified>
</cp:coreProperties>
</file>