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12"/>
  </p:notesMasterIdLst>
  <p:handoutMasterIdLst>
    <p:handoutMasterId r:id="rId13"/>
  </p:handoutMasterIdLst>
  <p:sldIdLst>
    <p:sldId id="343" r:id="rId2"/>
    <p:sldId id="344" r:id="rId3"/>
    <p:sldId id="333" r:id="rId4"/>
    <p:sldId id="348" r:id="rId5"/>
    <p:sldId id="347" r:id="rId6"/>
    <p:sldId id="329" r:id="rId7"/>
    <p:sldId id="349" r:id="rId8"/>
    <p:sldId id="351" r:id="rId9"/>
    <p:sldId id="350" r:id="rId10"/>
    <p:sldId id="346"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cGrath" initials="TM" lastIdx="6" clrIdx="0">
    <p:extLst>
      <p:ext uri="{19B8F6BF-5375-455C-9EA6-DF929625EA0E}">
        <p15:presenceInfo xmlns:p15="http://schemas.microsoft.com/office/powerpoint/2012/main" userId="S-1-5-21-1713796142-1228619943-1851928258-21375" providerId="AD"/>
      </p:ext>
    </p:extLst>
  </p:cmAuthor>
  <p:cmAuthor id="2" name="Service desk staff" initials="Sds" lastIdx="1" clrIdx="1">
    <p:extLst>
      <p:ext uri="{19B8F6BF-5375-455C-9EA6-DF929625EA0E}">
        <p15:presenceInfo xmlns:p15="http://schemas.microsoft.com/office/powerpoint/2012/main" userId="Service desk sta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6F43"/>
    <a:srgbClr val="69A2D4"/>
    <a:srgbClr val="64C4B7"/>
    <a:srgbClr val="C93A94"/>
    <a:srgbClr val="6C52A1"/>
    <a:srgbClr val="30CFFF"/>
    <a:srgbClr val="8100FF"/>
    <a:srgbClr val="0000FF"/>
    <a:srgbClr val="DA1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58" autoAdjust="0"/>
    <p:restoredTop sz="92381" autoAdjust="0"/>
  </p:normalViewPr>
  <p:slideViewPr>
    <p:cSldViewPr snapToGrid="0">
      <p:cViewPr varScale="1">
        <p:scale>
          <a:sx n="90" d="100"/>
          <a:sy n="90" d="100"/>
        </p:scale>
        <p:origin x="1176" y="78"/>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11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D2432-A95A-4DC0-A1CD-AF545710C446}" type="datetimeFigureOut">
              <a:rPr lang="en-US" smtClean="0"/>
              <a:t>7/17/2019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A4D894-98D0-44C5-8A18-0DE254E7AE14}" type="slidenum">
              <a:rPr lang="en-US" smtClean="0"/>
              <a:t>‹#›</a:t>
            </a:fld>
            <a:endParaRPr lang="en-US"/>
          </a:p>
        </p:txBody>
      </p:sp>
    </p:spTree>
    <p:extLst>
      <p:ext uri="{BB962C8B-B14F-4D97-AF65-F5344CB8AC3E}">
        <p14:creationId xmlns:p14="http://schemas.microsoft.com/office/powerpoint/2010/main" val="1289543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0DA0E-F0F6-4087-8B60-786480757939}" type="datetimeFigureOut">
              <a:rPr lang="en-US" smtClean="0"/>
              <a:t>7/17/2019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64C93-ADCB-466F-B631-DD1C236F3C51}" type="slidenum">
              <a:rPr lang="en-US" smtClean="0"/>
              <a:t>‹#›</a:t>
            </a:fld>
            <a:endParaRPr lang="en-US"/>
          </a:p>
        </p:txBody>
      </p:sp>
    </p:spTree>
    <p:extLst>
      <p:ext uri="{BB962C8B-B14F-4D97-AF65-F5344CB8AC3E}">
        <p14:creationId xmlns:p14="http://schemas.microsoft.com/office/powerpoint/2010/main" val="27864267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64C93-ADCB-466F-B631-DD1C236F3C51}" type="slidenum">
              <a:rPr lang="en-US" smtClean="0"/>
              <a:t>1</a:t>
            </a:fld>
            <a:endParaRPr lang="en-US"/>
          </a:p>
        </p:txBody>
      </p:sp>
    </p:spTree>
    <p:extLst>
      <p:ext uri="{BB962C8B-B14F-4D97-AF65-F5344CB8AC3E}">
        <p14:creationId xmlns:p14="http://schemas.microsoft.com/office/powerpoint/2010/main" val="318425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INFORMATION ONLY – HIDE OR DELETE THIS PAGE</a:t>
            </a:r>
          </a:p>
          <a:p>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2</a:t>
            </a:fld>
            <a:endParaRPr lang="en-US"/>
          </a:p>
        </p:txBody>
      </p:sp>
    </p:spTree>
    <p:extLst>
      <p:ext uri="{BB962C8B-B14F-4D97-AF65-F5344CB8AC3E}">
        <p14:creationId xmlns:p14="http://schemas.microsoft.com/office/powerpoint/2010/main" val="121341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REMOVE THIS SLIDE. THIS IS A REQUIRED SLIDE.</a:t>
            </a:r>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3</a:t>
            </a:fld>
            <a:endParaRPr lang="en-US"/>
          </a:p>
        </p:txBody>
      </p:sp>
    </p:spTree>
    <p:extLst>
      <p:ext uri="{BB962C8B-B14F-4D97-AF65-F5344CB8AC3E}">
        <p14:creationId xmlns:p14="http://schemas.microsoft.com/office/powerpoint/2010/main" val="257723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your learning objectives here.</a:t>
            </a:r>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4</a:t>
            </a:fld>
            <a:endParaRPr lang="en-US"/>
          </a:p>
        </p:txBody>
      </p:sp>
    </p:spTree>
    <p:extLst>
      <p:ext uri="{BB962C8B-B14F-4D97-AF65-F5344CB8AC3E}">
        <p14:creationId xmlns:p14="http://schemas.microsoft.com/office/powerpoint/2010/main" val="18927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Key Takeaways were included as a part of your original</a:t>
            </a:r>
            <a:r>
              <a:rPr lang="en-US" baseline="0" dirty="0" smtClean="0"/>
              <a:t> submission.  This slide may remain here or moved to the end of your presentation if you prefer. Please provide the takeaways that the attendee may take back to their job and apply immediately.</a:t>
            </a:r>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5</a:t>
            </a:fld>
            <a:endParaRPr lang="en-US"/>
          </a:p>
        </p:txBody>
      </p:sp>
    </p:spTree>
    <p:extLst>
      <p:ext uri="{BB962C8B-B14F-4D97-AF65-F5344CB8AC3E}">
        <p14:creationId xmlns:p14="http://schemas.microsoft.com/office/powerpoint/2010/main" val="179305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TEMPLATE PAGE FOR YOUR TEXT.  PLEASE REVIEW THE RECOMMENDATIONS.</a:t>
            </a:r>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6</a:t>
            </a:fld>
            <a:endParaRPr lang="en-US"/>
          </a:p>
        </p:txBody>
      </p:sp>
    </p:spTree>
    <p:extLst>
      <p:ext uri="{BB962C8B-B14F-4D97-AF65-F5344CB8AC3E}">
        <p14:creationId xmlns:p14="http://schemas.microsoft.com/office/powerpoint/2010/main" val="255730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AN OPTIONAL SLIDE.</a:t>
            </a:r>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7</a:t>
            </a:fld>
            <a:endParaRPr lang="en-US"/>
          </a:p>
        </p:txBody>
      </p:sp>
    </p:spTree>
    <p:extLst>
      <p:ext uri="{BB962C8B-B14F-4D97-AF65-F5344CB8AC3E}">
        <p14:creationId xmlns:p14="http://schemas.microsoft.com/office/powerpoint/2010/main" val="124416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SLIDE. DO NOT REMOVE.</a:t>
            </a:r>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10</a:t>
            </a:fld>
            <a:endParaRPr lang="en-US"/>
          </a:p>
        </p:txBody>
      </p:sp>
    </p:spTree>
    <p:extLst>
      <p:ext uri="{BB962C8B-B14F-4D97-AF65-F5344CB8AC3E}">
        <p14:creationId xmlns:p14="http://schemas.microsoft.com/office/powerpoint/2010/main" val="1843905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54F1F12-9693-1047-82C4-0AB6E0379B4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5" name="TextBox 14">
            <a:extLst>
              <a:ext uri="{FF2B5EF4-FFF2-40B4-BE49-F238E27FC236}">
                <a16:creationId xmlns="" xmlns:a16="http://schemas.microsoft.com/office/drawing/2014/main" id="{00D34EC4-24B6-4438-A20F-46A49127C0F1}"/>
              </a:ext>
            </a:extLst>
          </p:cNvPr>
          <p:cNvSpPr txBox="1"/>
          <p:nvPr userDrawn="1"/>
        </p:nvSpPr>
        <p:spPr>
          <a:xfrm>
            <a:off x="7179885" y="4677783"/>
            <a:ext cx="1878005" cy="400110"/>
          </a:xfrm>
          <a:prstGeom prst="rect">
            <a:avLst/>
          </a:prstGeom>
          <a:noFill/>
        </p:spPr>
        <p:txBody>
          <a:bodyPr wrap="square" rtlCol="0">
            <a:spAutoFit/>
          </a:bodyPr>
          <a:lstStyle/>
          <a:p>
            <a:pPr algn="r"/>
            <a:r>
              <a:rPr lang="en-US" sz="2000" baseline="0" dirty="0">
                <a:latin typeface="Arial" panose="020B0604020202020204" pitchFamily="34" charset="0"/>
                <a:cs typeface="Arial" panose="020B0604020202020204" pitchFamily="34" charset="0"/>
              </a:rPr>
              <a:t>#PMILIMGC19</a:t>
            </a:r>
            <a:endParaRPr lang="en-US" sz="2000" dirty="0"/>
          </a:p>
        </p:txBody>
      </p:sp>
      <p:sp>
        <p:nvSpPr>
          <p:cNvPr id="3" name="Rectangle 2">
            <a:extLst>
              <a:ext uri="{FF2B5EF4-FFF2-40B4-BE49-F238E27FC236}">
                <a16:creationId xmlns="" xmlns:a16="http://schemas.microsoft.com/office/drawing/2014/main" id="{3D3C23B2-994E-6D4E-821C-49848D6D84FB}"/>
              </a:ext>
            </a:extLst>
          </p:cNvPr>
          <p:cNvSpPr/>
          <p:nvPr userDrawn="1"/>
        </p:nvSpPr>
        <p:spPr bwMode="auto">
          <a:xfrm>
            <a:off x="2895600" y="1333500"/>
            <a:ext cx="6248400" cy="3810000"/>
          </a:xfrm>
          <a:prstGeom prst="rect">
            <a:avLst/>
          </a:prstGeom>
          <a:solidFill>
            <a:srgbClr val="69A2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6" name="Title 1"/>
          <p:cNvSpPr>
            <a:spLocks noGrp="1"/>
          </p:cNvSpPr>
          <p:nvPr>
            <p:ph type="ctrTitle" hasCustomPrompt="1"/>
          </p:nvPr>
        </p:nvSpPr>
        <p:spPr>
          <a:xfrm>
            <a:off x="3179265" y="3655818"/>
            <a:ext cx="5690413" cy="182880"/>
          </a:xfrm>
        </p:spPr>
        <p:txBody>
          <a:bodyPr wrap="none" anchor="t"/>
          <a:lstStyle>
            <a:lvl1pPr>
              <a:lnSpc>
                <a:spcPct val="100000"/>
              </a:lnSpc>
              <a:defRPr sz="1200" b="1" i="0" baseline="0">
                <a:solidFill>
                  <a:schemeClr val="bg1"/>
                </a:solidFill>
                <a:latin typeface="Arial Black" panose="020B0604020202020204" pitchFamily="34" charset="0"/>
              </a:defRPr>
            </a:lvl1pPr>
          </a:lstStyle>
          <a:p>
            <a:fld id="{57EA50CC-050A-2547-AE42-630F425747AB}" type="datetime3">
              <a:rPr lang="en-US" smtClean="0"/>
              <a:t>25 June 2019</a:t>
            </a:fld>
            <a:endParaRPr lang="en-US" dirty="0"/>
          </a:p>
        </p:txBody>
      </p:sp>
      <p:sp>
        <p:nvSpPr>
          <p:cNvPr id="4" name="Text Placeholder 3"/>
          <p:cNvSpPr>
            <a:spLocks noGrp="1"/>
          </p:cNvSpPr>
          <p:nvPr>
            <p:ph type="body" sz="quarter" idx="11" hasCustomPrompt="1"/>
          </p:nvPr>
        </p:nvSpPr>
        <p:spPr>
          <a:xfrm>
            <a:off x="3176962" y="1869990"/>
            <a:ext cx="5692718" cy="1391745"/>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SESSION TITLE</a:t>
            </a:r>
          </a:p>
        </p:txBody>
      </p:sp>
      <p:sp>
        <p:nvSpPr>
          <p:cNvPr id="28" name="Text Placeholder 6"/>
          <p:cNvSpPr>
            <a:spLocks noGrp="1"/>
          </p:cNvSpPr>
          <p:nvPr>
            <p:ph type="body" sz="quarter" idx="10" hasCustomPrompt="1"/>
          </p:nvPr>
        </p:nvSpPr>
        <p:spPr>
          <a:xfrm>
            <a:off x="3176962" y="4570176"/>
            <a:ext cx="5690412" cy="365760"/>
          </a:xfrm>
        </p:spPr>
        <p:txBody>
          <a:bodyPr anchor="t">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Job Title, Company Name</a:t>
            </a:r>
          </a:p>
        </p:txBody>
      </p:sp>
      <p:sp>
        <p:nvSpPr>
          <p:cNvPr id="11" name="Text Placeholder 6"/>
          <p:cNvSpPr>
            <a:spLocks noGrp="1"/>
          </p:cNvSpPr>
          <p:nvPr>
            <p:ph type="body" sz="quarter" idx="12" hasCustomPrompt="1"/>
          </p:nvPr>
        </p:nvSpPr>
        <p:spPr>
          <a:xfrm>
            <a:off x="3176961" y="4090275"/>
            <a:ext cx="5690413" cy="365760"/>
          </a:xfrm>
        </p:spPr>
        <p:txBody>
          <a:bodyPr anchor="b">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Speaker Name</a:t>
            </a:r>
          </a:p>
        </p:txBody>
      </p:sp>
      <p:pic>
        <p:nvPicPr>
          <p:cNvPr id="13" name="Picture 12">
            <a:extLst>
              <a:ext uri="{FF2B5EF4-FFF2-40B4-BE49-F238E27FC236}">
                <a16:creationId xmlns="" xmlns:a16="http://schemas.microsoft.com/office/drawing/2014/main" id="{3399C3FF-3A56-4F1F-AD47-56A9619B5D65}"/>
              </a:ext>
            </a:extLst>
          </p:cNvPr>
          <p:cNvPicPr>
            <a:picLocks noChangeAspect="1"/>
          </p:cNvPicPr>
          <p:nvPr userDrawn="1"/>
        </p:nvPicPr>
        <p:blipFill>
          <a:blip r:embed="rId3"/>
          <a:srcRect/>
          <a:stretch/>
        </p:blipFill>
        <p:spPr bwMode="auto">
          <a:xfrm>
            <a:off x="8351444" y="1563227"/>
            <a:ext cx="515930" cy="182880"/>
          </a:xfrm>
          <a:prstGeom prst="rect">
            <a:avLst/>
          </a:prstGeom>
          <a:noFill/>
          <a:ln w="9525">
            <a:noFill/>
            <a:miter lim="800000"/>
            <a:headEnd/>
            <a:tailEnd/>
          </a:ln>
        </p:spPr>
      </p:pic>
      <p:sp>
        <p:nvSpPr>
          <p:cNvPr id="14" name="Title 1">
            <a:extLst>
              <a:ext uri="{FF2B5EF4-FFF2-40B4-BE49-F238E27FC236}">
                <a16:creationId xmlns="" xmlns:a16="http://schemas.microsoft.com/office/drawing/2014/main" id="{4601822B-48A9-4B2C-BB27-B36258EFA482}"/>
              </a:ext>
            </a:extLst>
          </p:cNvPr>
          <p:cNvSpPr txBox="1">
            <a:spLocks/>
          </p:cNvSpPr>
          <p:nvPr userDrawn="1"/>
        </p:nvSpPr>
        <p:spPr bwMode="auto">
          <a:xfrm>
            <a:off x="3176961" y="1537712"/>
            <a:ext cx="4699173"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0">
                <a:solidFill>
                  <a:schemeClr val="bg1"/>
                </a:solidFill>
                <a:latin typeface="+mj-lt"/>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0" dirty="0">
                <a:solidFill>
                  <a:schemeClr val="bg1"/>
                </a:solidFill>
                <a:latin typeface="Arial Black" panose="020B0604020202020204" pitchFamily="34" charset="0"/>
              </a:rPr>
              <a:t>PMI</a:t>
            </a:r>
            <a:r>
              <a:rPr lang="en-US" sz="1100" b="1" i="0" baseline="30000" dirty="0">
                <a:solidFill>
                  <a:schemeClr val="bg1"/>
                </a:solidFill>
                <a:latin typeface="Arial Black" panose="020B0604020202020204" pitchFamily="34" charset="0"/>
              </a:rPr>
              <a:t>®</a:t>
            </a:r>
            <a:r>
              <a:rPr lang="en-US" sz="1100" b="1" i="0" dirty="0">
                <a:solidFill>
                  <a:schemeClr val="bg1"/>
                </a:solidFill>
                <a:latin typeface="Arial Black" panose="020B0604020202020204" pitchFamily="34" charset="0"/>
              </a:rPr>
              <a:t> Global Conference 2019</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1" i="0" kern="0" dirty="0">
              <a:solidFill>
                <a:schemeClr val="bg1"/>
              </a:solidFill>
              <a:latin typeface="Arial Black" panose="020B0604020202020204" pitchFamily="34" charset="0"/>
            </a:endParaRPr>
          </a:p>
        </p:txBody>
      </p:sp>
      <p:sp>
        <p:nvSpPr>
          <p:cNvPr id="7" name="Text Placeholder 6">
            <a:extLst>
              <a:ext uri="{FF2B5EF4-FFF2-40B4-BE49-F238E27FC236}">
                <a16:creationId xmlns="" xmlns:a16="http://schemas.microsoft.com/office/drawing/2014/main" id="{A130FD91-0F21-6849-BFD6-83C43C885A34}"/>
              </a:ext>
            </a:extLst>
          </p:cNvPr>
          <p:cNvSpPr>
            <a:spLocks noGrp="1"/>
          </p:cNvSpPr>
          <p:nvPr>
            <p:ph type="body" sz="quarter" idx="14" hasCustomPrompt="1"/>
          </p:nvPr>
        </p:nvSpPr>
        <p:spPr>
          <a:xfrm>
            <a:off x="3176961" y="3358797"/>
            <a:ext cx="5692718" cy="182880"/>
          </a:xfrm>
        </p:spPr>
        <p:txBody>
          <a:bodyPr anchor="t">
            <a:normAutofit/>
          </a:bodyPr>
          <a:lstStyle>
            <a:lvl1pPr marL="0" indent="0">
              <a:lnSpc>
                <a:spcPct val="100000"/>
              </a:lnSpc>
              <a:buNone/>
              <a:defRPr sz="1200" b="1" i="0">
                <a:solidFill>
                  <a:schemeClr val="bg1"/>
                </a:solidFill>
                <a:latin typeface="Arial Black" panose="020B0604020202020204" pitchFamily="34" charset="0"/>
                <a:cs typeface="Arial Black" panose="020B0604020202020204" pitchFamily="34" charset="0"/>
              </a:defRPr>
            </a:lvl1pPr>
            <a:lvl2pPr marL="457200" indent="0">
              <a:buNone/>
              <a:defRPr b="1">
                <a:latin typeface="+mn-lt"/>
              </a:defRPr>
            </a:lvl2pPr>
            <a:lvl3pPr marL="857250" indent="0">
              <a:buNone/>
              <a:defRPr b="1">
                <a:latin typeface="+mn-lt"/>
              </a:defRPr>
            </a:lvl3pPr>
            <a:lvl4pPr marL="1200150" indent="0">
              <a:buNone/>
              <a:defRPr b="1">
                <a:latin typeface="+mn-lt"/>
              </a:defRPr>
            </a:lvl4pPr>
            <a:lvl5pPr marL="1543050" indent="0">
              <a:buNone/>
              <a:defRPr b="1">
                <a:latin typeface="+mn-lt"/>
              </a:defRPr>
            </a:lvl5pPr>
          </a:lstStyle>
          <a:p>
            <a:pPr lvl="0"/>
            <a:r>
              <a:rPr lang="en-US" dirty="0"/>
              <a:t>Session ID</a:t>
            </a:r>
          </a:p>
        </p:txBody>
      </p:sp>
    </p:spTree>
    <p:extLst>
      <p:ext uri="{BB962C8B-B14F-4D97-AF65-F5344CB8AC3E}">
        <p14:creationId xmlns:p14="http://schemas.microsoft.com/office/powerpoint/2010/main" val="6898483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p>
            <a:r>
              <a:rPr lang="en-US" dirty="0"/>
              <a:t>CLICK TO EDIT MASTER TITLE STYLE</a:t>
            </a:r>
          </a:p>
        </p:txBody>
      </p:sp>
      <p:sp>
        <p:nvSpPr>
          <p:cNvPr id="7"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8" name="Text Placeholder 2">
            <a:extLst>
              <a:ext uri="{FF2B5EF4-FFF2-40B4-BE49-F238E27FC236}">
                <a16:creationId xmlns="" xmlns:a16="http://schemas.microsoft.com/office/drawing/2014/main" id="{2AE76638-B270-F246-9FEC-2CB5920CE604}"/>
              </a:ext>
            </a:extLst>
          </p:cNvPr>
          <p:cNvSpPr>
            <a:spLocks noGrp="1"/>
          </p:cNvSpPr>
          <p:nvPr>
            <p:ph type="body" sz="half" idx="1"/>
          </p:nvPr>
        </p:nvSpPr>
        <p:spPr>
          <a:xfrm>
            <a:off x="4663442" y="1143000"/>
            <a:ext cx="4206240" cy="32004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a:extLst>
              <a:ext uri="{FF2B5EF4-FFF2-40B4-BE49-F238E27FC236}">
                <a16:creationId xmlns="" xmlns:a16="http://schemas.microsoft.com/office/drawing/2014/main" id="{E795A5C4-79BE-254C-A608-2E8096E3A8C5}"/>
              </a:ext>
            </a:extLst>
          </p:cNvPr>
          <p:cNvSpPr>
            <a:spLocks noGrp="1"/>
          </p:cNvSpPr>
          <p:nvPr>
            <p:ph type="pic" sz="quarter" idx="10"/>
          </p:nvPr>
        </p:nvSpPr>
        <p:spPr>
          <a:xfrm>
            <a:off x="274320" y="1143000"/>
            <a:ext cx="4206240" cy="3219450"/>
          </a:xfrm>
        </p:spPr>
        <p:txBody>
          <a:bodyPr/>
          <a:lstStyle/>
          <a:p>
            <a:endParaRPr lang="en-US" dirty="0"/>
          </a:p>
        </p:txBody>
      </p:sp>
    </p:spTree>
    <p:extLst>
      <p:ext uri="{BB962C8B-B14F-4D97-AF65-F5344CB8AC3E}">
        <p14:creationId xmlns:p14="http://schemas.microsoft.com/office/powerpoint/2010/main" val="17987535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p>
            <a:r>
              <a:rPr lang="en-US" dirty="0"/>
              <a:t>CLICK TO EDIT MASTER TITLE STYLE</a:t>
            </a:r>
          </a:p>
        </p:txBody>
      </p:sp>
      <p:sp>
        <p:nvSpPr>
          <p:cNvPr id="3" name="Text Placeholder 2"/>
          <p:cNvSpPr>
            <a:spLocks noGrp="1"/>
          </p:cNvSpPr>
          <p:nvPr>
            <p:ph type="body" sz="half" idx="1"/>
          </p:nvPr>
        </p:nvSpPr>
        <p:spPr>
          <a:xfrm>
            <a:off x="4663440" y="1143000"/>
            <a:ext cx="4206240" cy="32004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274320" y="1143000"/>
            <a:ext cx="4206240" cy="3200400"/>
          </a:xfrm>
        </p:spPr>
        <p:txBody>
          <a:bodyPr>
            <a:normAutofit/>
          </a:bodyPr>
          <a:lstStyle/>
          <a:p>
            <a:pPr lvl="0"/>
            <a:r>
              <a:rPr lang="en-US" noProof="0" dirty="0"/>
              <a:t>Click icon to add chart</a:t>
            </a:r>
          </a:p>
        </p:txBody>
      </p:sp>
      <p:sp>
        <p:nvSpPr>
          <p:cNvPr id="7"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410484145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500F2C51-10B6-024A-B3D3-7209A031FC4C}"/>
              </a:ext>
            </a:extLst>
          </p:cNvPr>
          <p:cNvSpPr>
            <a:spLocks noGrp="1"/>
          </p:cNvSpPr>
          <p:nvPr>
            <p:ph type="sldNum" sz="quarter" idx="10"/>
          </p:nvPr>
        </p:nvSpPr>
        <p:spPr/>
        <p:txBody>
          <a:bodyPr/>
          <a:lstStyle/>
          <a:p>
            <a:fld id="{C71A894C-205B-4DAA-9540-5D213890B08A}" type="slidenum">
              <a:rPr lang="en-US" smtClean="0"/>
              <a:pPr/>
              <a:t>‹#›</a:t>
            </a:fld>
            <a:endParaRPr lang="en-US" dirty="0"/>
          </a:p>
        </p:txBody>
      </p:sp>
      <p:pic>
        <p:nvPicPr>
          <p:cNvPr id="5" name="Picture 4">
            <a:extLst>
              <a:ext uri="{FF2B5EF4-FFF2-40B4-BE49-F238E27FC236}">
                <a16:creationId xmlns="" xmlns:a16="http://schemas.microsoft.com/office/drawing/2014/main" id="{F033A36D-7C9A-8A4D-A03D-7D3DE9F57C75}"/>
              </a:ext>
            </a:extLst>
          </p:cNvPr>
          <p:cNvPicPr>
            <a:picLocks noChangeAspect="1"/>
          </p:cNvPicPr>
          <p:nvPr userDrawn="1"/>
        </p:nvPicPr>
        <p:blipFill>
          <a:blip r:embed="rId2"/>
          <a:srcRect/>
          <a:stretch/>
        </p:blipFill>
        <p:spPr>
          <a:xfrm>
            <a:off x="0" y="0"/>
            <a:ext cx="9144000" cy="5143500"/>
          </a:xfrm>
          <a:prstGeom prst="rect">
            <a:avLst/>
          </a:prstGeom>
        </p:spPr>
      </p:pic>
      <p:sp>
        <p:nvSpPr>
          <p:cNvPr id="6" name="Rectangle 5">
            <a:extLst>
              <a:ext uri="{FF2B5EF4-FFF2-40B4-BE49-F238E27FC236}">
                <a16:creationId xmlns="" xmlns:a16="http://schemas.microsoft.com/office/drawing/2014/main" id="{5924C99C-CD38-334E-8C76-156887F95E72}"/>
              </a:ext>
            </a:extLst>
          </p:cNvPr>
          <p:cNvSpPr/>
          <p:nvPr userDrawn="1"/>
        </p:nvSpPr>
        <p:spPr bwMode="auto">
          <a:xfrm>
            <a:off x="2895600" y="1333500"/>
            <a:ext cx="6248400" cy="3810000"/>
          </a:xfrm>
          <a:prstGeom prst="rect">
            <a:avLst/>
          </a:prstGeom>
          <a:solidFill>
            <a:srgbClr val="E36F4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7" name="Text Placeholder 3">
            <a:extLst>
              <a:ext uri="{FF2B5EF4-FFF2-40B4-BE49-F238E27FC236}">
                <a16:creationId xmlns="" xmlns:a16="http://schemas.microsoft.com/office/drawing/2014/main" id="{5FFC35C7-DBA7-6E44-A670-C148C92DFB8B}"/>
              </a:ext>
            </a:extLst>
          </p:cNvPr>
          <p:cNvSpPr>
            <a:spLocks noGrp="1"/>
          </p:cNvSpPr>
          <p:nvPr>
            <p:ph type="body" sz="quarter" idx="11" hasCustomPrompt="1"/>
          </p:nvPr>
        </p:nvSpPr>
        <p:spPr>
          <a:xfrm>
            <a:off x="3176962" y="1869990"/>
            <a:ext cx="5692718" cy="2997778"/>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SECTION TITLE</a:t>
            </a:r>
          </a:p>
        </p:txBody>
      </p:sp>
      <p:pic>
        <p:nvPicPr>
          <p:cNvPr id="8" name="Picture 7">
            <a:extLst>
              <a:ext uri="{FF2B5EF4-FFF2-40B4-BE49-F238E27FC236}">
                <a16:creationId xmlns="" xmlns:a16="http://schemas.microsoft.com/office/drawing/2014/main" id="{FE242947-A520-B047-AD66-6A756CB6111A}"/>
              </a:ext>
            </a:extLst>
          </p:cNvPr>
          <p:cNvPicPr>
            <a:picLocks noChangeAspect="1"/>
          </p:cNvPicPr>
          <p:nvPr userDrawn="1"/>
        </p:nvPicPr>
        <p:blipFill>
          <a:blip r:embed="rId3"/>
          <a:srcRect/>
          <a:stretch/>
        </p:blipFill>
        <p:spPr bwMode="auto">
          <a:xfrm>
            <a:off x="8351444" y="1563227"/>
            <a:ext cx="515930" cy="182880"/>
          </a:xfrm>
          <a:prstGeom prst="rect">
            <a:avLst/>
          </a:prstGeom>
          <a:noFill/>
          <a:ln w="9525">
            <a:noFill/>
            <a:miter lim="800000"/>
            <a:headEnd/>
            <a:tailEnd/>
          </a:ln>
        </p:spPr>
      </p:pic>
      <p:sp>
        <p:nvSpPr>
          <p:cNvPr id="9" name="Title 1">
            <a:extLst>
              <a:ext uri="{FF2B5EF4-FFF2-40B4-BE49-F238E27FC236}">
                <a16:creationId xmlns="" xmlns:a16="http://schemas.microsoft.com/office/drawing/2014/main" id="{E867C489-EAE7-3D4D-A689-F106ADE1DF33}"/>
              </a:ext>
            </a:extLst>
          </p:cNvPr>
          <p:cNvSpPr txBox="1">
            <a:spLocks/>
          </p:cNvSpPr>
          <p:nvPr userDrawn="1"/>
        </p:nvSpPr>
        <p:spPr bwMode="auto">
          <a:xfrm>
            <a:off x="3176961" y="1537712"/>
            <a:ext cx="4699173"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0">
                <a:solidFill>
                  <a:schemeClr val="bg1"/>
                </a:solidFill>
                <a:latin typeface="+mj-lt"/>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0" dirty="0">
                <a:solidFill>
                  <a:schemeClr val="bg1"/>
                </a:solidFill>
                <a:latin typeface="Arial Black" panose="020B0604020202020204" pitchFamily="34" charset="0"/>
              </a:rPr>
              <a:t>PMI</a:t>
            </a:r>
            <a:r>
              <a:rPr lang="en-US" sz="1100" b="1" i="0" baseline="30000" dirty="0">
                <a:solidFill>
                  <a:schemeClr val="bg1"/>
                </a:solidFill>
                <a:latin typeface="Arial Black" panose="020B0604020202020204" pitchFamily="34" charset="0"/>
              </a:rPr>
              <a:t>®</a:t>
            </a:r>
            <a:r>
              <a:rPr lang="en-US" sz="1100" b="1" i="0" dirty="0">
                <a:solidFill>
                  <a:schemeClr val="bg1"/>
                </a:solidFill>
                <a:latin typeface="Arial Black" panose="020B0604020202020204" pitchFamily="34" charset="0"/>
              </a:rPr>
              <a:t> Global Conference 2019</a:t>
            </a:r>
          </a:p>
        </p:txBody>
      </p:sp>
    </p:spTree>
    <p:extLst>
      <p:ext uri="{BB962C8B-B14F-4D97-AF65-F5344CB8AC3E}">
        <p14:creationId xmlns:p14="http://schemas.microsoft.com/office/powerpoint/2010/main" val="397219155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500F2C51-10B6-024A-B3D3-7209A031FC4C}"/>
              </a:ext>
            </a:extLst>
          </p:cNvPr>
          <p:cNvSpPr>
            <a:spLocks noGrp="1"/>
          </p:cNvSpPr>
          <p:nvPr>
            <p:ph type="sldNum" sz="quarter" idx="10"/>
          </p:nvPr>
        </p:nvSpPr>
        <p:spPr/>
        <p:txBody>
          <a:bodyPr/>
          <a:lstStyle/>
          <a:p>
            <a:fld id="{C71A894C-205B-4DAA-9540-5D213890B08A}" type="slidenum">
              <a:rPr lang="en-US" smtClean="0"/>
              <a:pPr/>
              <a:t>‹#›</a:t>
            </a:fld>
            <a:endParaRPr lang="en-US" dirty="0"/>
          </a:p>
        </p:txBody>
      </p:sp>
      <p:pic>
        <p:nvPicPr>
          <p:cNvPr id="5" name="Picture 4">
            <a:extLst>
              <a:ext uri="{FF2B5EF4-FFF2-40B4-BE49-F238E27FC236}">
                <a16:creationId xmlns="" xmlns:a16="http://schemas.microsoft.com/office/drawing/2014/main" id="{F033A36D-7C9A-8A4D-A03D-7D3DE9F57C75}"/>
              </a:ext>
            </a:extLst>
          </p:cNvPr>
          <p:cNvPicPr>
            <a:picLocks noChangeAspect="1"/>
          </p:cNvPicPr>
          <p:nvPr userDrawn="1"/>
        </p:nvPicPr>
        <p:blipFill>
          <a:blip r:embed="rId2"/>
          <a:srcRect/>
          <a:stretch/>
        </p:blipFill>
        <p:spPr>
          <a:xfrm>
            <a:off x="0" y="0"/>
            <a:ext cx="9144000" cy="5143500"/>
          </a:xfrm>
          <a:prstGeom prst="rect">
            <a:avLst/>
          </a:prstGeom>
        </p:spPr>
      </p:pic>
      <p:sp>
        <p:nvSpPr>
          <p:cNvPr id="6" name="Rectangle 5">
            <a:extLst>
              <a:ext uri="{FF2B5EF4-FFF2-40B4-BE49-F238E27FC236}">
                <a16:creationId xmlns="" xmlns:a16="http://schemas.microsoft.com/office/drawing/2014/main" id="{5924C99C-CD38-334E-8C76-156887F95E72}"/>
              </a:ext>
            </a:extLst>
          </p:cNvPr>
          <p:cNvSpPr/>
          <p:nvPr userDrawn="1"/>
        </p:nvSpPr>
        <p:spPr bwMode="auto">
          <a:xfrm>
            <a:off x="2895600" y="1333500"/>
            <a:ext cx="6248400" cy="3810000"/>
          </a:xfrm>
          <a:prstGeom prst="rect">
            <a:avLst/>
          </a:prstGeom>
          <a:solidFill>
            <a:srgbClr val="E36F4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7" name="Text Placeholder 3">
            <a:extLst>
              <a:ext uri="{FF2B5EF4-FFF2-40B4-BE49-F238E27FC236}">
                <a16:creationId xmlns="" xmlns:a16="http://schemas.microsoft.com/office/drawing/2014/main" id="{5FFC35C7-DBA7-6E44-A670-C148C92DFB8B}"/>
              </a:ext>
            </a:extLst>
          </p:cNvPr>
          <p:cNvSpPr>
            <a:spLocks noGrp="1"/>
          </p:cNvSpPr>
          <p:nvPr>
            <p:ph type="body" sz="quarter" idx="11" hasCustomPrompt="1"/>
          </p:nvPr>
        </p:nvSpPr>
        <p:spPr>
          <a:xfrm>
            <a:off x="3176962" y="1869990"/>
            <a:ext cx="5692718" cy="2997778"/>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SECTION TITLE</a:t>
            </a:r>
          </a:p>
        </p:txBody>
      </p:sp>
      <p:pic>
        <p:nvPicPr>
          <p:cNvPr id="8" name="Picture 7">
            <a:extLst>
              <a:ext uri="{FF2B5EF4-FFF2-40B4-BE49-F238E27FC236}">
                <a16:creationId xmlns="" xmlns:a16="http://schemas.microsoft.com/office/drawing/2014/main" id="{FE242947-A520-B047-AD66-6A756CB6111A}"/>
              </a:ext>
            </a:extLst>
          </p:cNvPr>
          <p:cNvPicPr>
            <a:picLocks noChangeAspect="1"/>
          </p:cNvPicPr>
          <p:nvPr userDrawn="1"/>
        </p:nvPicPr>
        <p:blipFill>
          <a:blip r:embed="rId3"/>
          <a:srcRect/>
          <a:stretch/>
        </p:blipFill>
        <p:spPr bwMode="auto">
          <a:xfrm>
            <a:off x="8351444" y="1563227"/>
            <a:ext cx="515930" cy="182880"/>
          </a:xfrm>
          <a:prstGeom prst="rect">
            <a:avLst/>
          </a:prstGeom>
          <a:noFill/>
          <a:ln w="9525">
            <a:noFill/>
            <a:miter lim="800000"/>
            <a:headEnd/>
            <a:tailEnd/>
          </a:ln>
        </p:spPr>
      </p:pic>
      <p:sp>
        <p:nvSpPr>
          <p:cNvPr id="9" name="Title 1">
            <a:extLst>
              <a:ext uri="{FF2B5EF4-FFF2-40B4-BE49-F238E27FC236}">
                <a16:creationId xmlns="" xmlns:a16="http://schemas.microsoft.com/office/drawing/2014/main" id="{E867C489-EAE7-3D4D-A689-F106ADE1DF33}"/>
              </a:ext>
            </a:extLst>
          </p:cNvPr>
          <p:cNvSpPr txBox="1">
            <a:spLocks/>
          </p:cNvSpPr>
          <p:nvPr userDrawn="1"/>
        </p:nvSpPr>
        <p:spPr bwMode="auto">
          <a:xfrm>
            <a:off x="3176961" y="1537712"/>
            <a:ext cx="4699173"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0">
                <a:solidFill>
                  <a:schemeClr val="bg1"/>
                </a:solidFill>
                <a:latin typeface="+mj-lt"/>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0" dirty="0">
                <a:solidFill>
                  <a:schemeClr val="bg1"/>
                </a:solidFill>
                <a:latin typeface="Arial Black" panose="020B0604020202020204" pitchFamily="34" charset="0"/>
              </a:rPr>
              <a:t>PMI</a:t>
            </a:r>
            <a:r>
              <a:rPr lang="en-US" sz="1100" b="1" i="0" baseline="30000" dirty="0">
                <a:solidFill>
                  <a:schemeClr val="bg1"/>
                </a:solidFill>
                <a:latin typeface="Arial Black" panose="020B0604020202020204" pitchFamily="34" charset="0"/>
              </a:rPr>
              <a:t>®</a:t>
            </a:r>
            <a:r>
              <a:rPr lang="en-US" sz="1100" b="1" i="0" dirty="0">
                <a:solidFill>
                  <a:schemeClr val="bg1"/>
                </a:solidFill>
                <a:latin typeface="Arial Black" panose="020B0604020202020204" pitchFamily="34" charset="0"/>
              </a:rPr>
              <a:t> Global Conference 2019</a:t>
            </a:r>
          </a:p>
        </p:txBody>
      </p:sp>
    </p:spTree>
    <p:extLst>
      <p:ext uri="{BB962C8B-B14F-4D97-AF65-F5344CB8AC3E}">
        <p14:creationId xmlns:p14="http://schemas.microsoft.com/office/powerpoint/2010/main" val="99869959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500F2C51-10B6-024A-B3D3-7209A031FC4C}"/>
              </a:ext>
            </a:extLst>
          </p:cNvPr>
          <p:cNvSpPr>
            <a:spLocks noGrp="1"/>
          </p:cNvSpPr>
          <p:nvPr>
            <p:ph type="sldNum" sz="quarter" idx="10"/>
          </p:nvPr>
        </p:nvSpPr>
        <p:spPr/>
        <p:txBody>
          <a:bodyPr/>
          <a:lstStyle/>
          <a:p>
            <a:fld id="{C71A894C-205B-4DAA-9540-5D213890B08A}" type="slidenum">
              <a:rPr lang="en-US" smtClean="0"/>
              <a:pPr/>
              <a:t>‹#›</a:t>
            </a:fld>
            <a:endParaRPr lang="en-US" dirty="0"/>
          </a:p>
        </p:txBody>
      </p:sp>
      <p:pic>
        <p:nvPicPr>
          <p:cNvPr id="5" name="Picture 4">
            <a:extLst>
              <a:ext uri="{FF2B5EF4-FFF2-40B4-BE49-F238E27FC236}">
                <a16:creationId xmlns="" xmlns:a16="http://schemas.microsoft.com/office/drawing/2014/main" id="{F033A36D-7C9A-8A4D-A03D-7D3DE9F57C75}"/>
              </a:ext>
            </a:extLst>
          </p:cNvPr>
          <p:cNvPicPr>
            <a:picLocks noChangeAspect="1"/>
          </p:cNvPicPr>
          <p:nvPr userDrawn="1"/>
        </p:nvPicPr>
        <p:blipFill>
          <a:blip r:embed="rId2"/>
          <a:srcRect/>
          <a:stretch/>
        </p:blipFill>
        <p:spPr>
          <a:xfrm>
            <a:off x="0" y="0"/>
            <a:ext cx="9144000" cy="5143500"/>
          </a:xfrm>
          <a:prstGeom prst="rect">
            <a:avLst/>
          </a:prstGeom>
        </p:spPr>
      </p:pic>
      <p:sp>
        <p:nvSpPr>
          <p:cNvPr id="6" name="Rectangle 5">
            <a:extLst>
              <a:ext uri="{FF2B5EF4-FFF2-40B4-BE49-F238E27FC236}">
                <a16:creationId xmlns="" xmlns:a16="http://schemas.microsoft.com/office/drawing/2014/main" id="{5924C99C-CD38-334E-8C76-156887F95E72}"/>
              </a:ext>
            </a:extLst>
          </p:cNvPr>
          <p:cNvSpPr/>
          <p:nvPr userDrawn="1"/>
        </p:nvSpPr>
        <p:spPr bwMode="auto">
          <a:xfrm>
            <a:off x="2895600" y="1333500"/>
            <a:ext cx="6248400" cy="3810000"/>
          </a:xfrm>
          <a:prstGeom prst="rect">
            <a:avLst/>
          </a:prstGeom>
          <a:solidFill>
            <a:srgbClr val="E36F4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7" name="Text Placeholder 3">
            <a:extLst>
              <a:ext uri="{FF2B5EF4-FFF2-40B4-BE49-F238E27FC236}">
                <a16:creationId xmlns="" xmlns:a16="http://schemas.microsoft.com/office/drawing/2014/main" id="{5FFC35C7-DBA7-6E44-A670-C148C92DFB8B}"/>
              </a:ext>
            </a:extLst>
          </p:cNvPr>
          <p:cNvSpPr>
            <a:spLocks noGrp="1"/>
          </p:cNvSpPr>
          <p:nvPr>
            <p:ph type="body" sz="quarter" idx="11" hasCustomPrompt="1"/>
          </p:nvPr>
        </p:nvSpPr>
        <p:spPr>
          <a:xfrm>
            <a:off x="3176962" y="1869990"/>
            <a:ext cx="5692718" cy="2997778"/>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SECTION TITLE</a:t>
            </a:r>
          </a:p>
        </p:txBody>
      </p:sp>
      <p:pic>
        <p:nvPicPr>
          <p:cNvPr id="8" name="Picture 7">
            <a:extLst>
              <a:ext uri="{FF2B5EF4-FFF2-40B4-BE49-F238E27FC236}">
                <a16:creationId xmlns="" xmlns:a16="http://schemas.microsoft.com/office/drawing/2014/main" id="{FE242947-A520-B047-AD66-6A756CB6111A}"/>
              </a:ext>
            </a:extLst>
          </p:cNvPr>
          <p:cNvPicPr>
            <a:picLocks noChangeAspect="1"/>
          </p:cNvPicPr>
          <p:nvPr userDrawn="1"/>
        </p:nvPicPr>
        <p:blipFill>
          <a:blip r:embed="rId3"/>
          <a:srcRect/>
          <a:stretch/>
        </p:blipFill>
        <p:spPr bwMode="auto">
          <a:xfrm>
            <a:off x="8351444" y="1563227"/>
            <a:ext cx="515930" cy="182880"/>
          </a:xfrm>
          <a:prstGeom prst="rect">
            <a:avLst/>
          </a:prstGeom>
          <a:noFill/>
          <a:ln w="9525">
            <a:noFill/>
            <a:miter lim="800000"/>
            <a:headEnd/>
            <a:tailEnd/>
          </a:ln>
        </p:spPr>
      </p:pic>
      <p:sp>
        <p:nvSpPr>
          <p:cNvPr id="9" name="Title 1">
            <a:extLst>
              <a:ext uri="{FF2B5EF4-FFF2-40B4-BE49-F238E27FC236}">
                <a16:creationId xmlns="" xmlns:a16="http://schemas.microsoft.com/office/drawing/2014/main" id="{E867C489-EAE7-3D4D-A689-F106ADE1DF33}"/>
              </a:ext>
            </a:extLst>
          </p:cNvPr>
          <p:cNvSpPr txBox="1">
            <a:spLocks/>
          </p:cNvSpPr>
          <p:nvPr userDrawn="1"/>
        </p:nvSpPr>
        <p:spPr bwMode="auto">
          <a:xfrm>
            <a:off x="3176961" y="1537712"/>
            <a:ext cx="4699173"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0">
                <a:solidFill>
                  <a:schemeClr val="bg1"/>
                </a:solidFill>
                <a:latin typeface="+mj-lt"/>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0" dirty="0">
                <a:solidFill>
                  <a:schemeClr val="bg1"/>
                </a:solidFill>
                <a:latin typeface="Arial Black" panose="020B0604020202020204" pitchFamily="34" charset="0"/>
              </a:rPr>
              <a:t>PMI</a:t>
            </a:r>
            <a:r>
              <a:rPr lang="en-US" sz="1100" b="1" i="0" baseline="30000" dirty="0">
                <a:solidFill>
                  <a:schemeClr val="bg1"/>
                </a:solidFill>
                <a:latin typeface="Arial Black" panose="020B0604020202020204" pitchFamily="34" charset="0"/>
              </a:rPr>
              <a:t>®</a:t>
            </a:r>
            <a:r>
              <a:rPr lang="en-US" sz="1100" b="1" i="0" dirty="0">
                <a:solidFill>
                  <a:schemeClr val="bg1"/>
                </a:solidFill>
                <a:latin typeface="Arial Black" panose="020B0604020202020204" pitchFamily="34" charset="0"/>
              </a:rPr>
              <a:t> Global Conference 2019</a:t>
            </a:r>
          </a:p>
        </p:txBody>
      </p:sp>
    </p:spTree>
    <p:extLst>
      <p:ext uri="{BB962C8B-B14F-4D97-AF65-F5344CB8AC3E}">
        <p14:creationId xmlns:p14="http://schemas.microsoft.com/office/powerpoint/2010/main" val="3009680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54F1F12-9693-1047-82C4-0AB6E0379B40}"/>
              </a:ext>
            </a:extLst>
          </p:cNvPr>
          <p:cNvPicPr>
            <a:picLocks noChangeAspect="1"/>
          </p:cNvPicPr>
          <p:nvPr userDrawn="1"/>
        </p:nvPicPr>
        <p:blipFill>
          <a:blip r:embed="rId2"/>
          <a:srcRect/>
          <a:stretch/>
        </p:blipFill>
        <p:spPr>
          <a:xfrm>
            <a:off x="0" y="0"/>
            <a:ext cx="9144000" cy="5143500"/>
          </a:xfrm>
          <a:prstGeom prst="rect">
            <a:avLst/>
          </a:prstGeom>
        </p:spPr>
      </p:pic>
      <p:sp>
        <p:nvSpPr>
          <p:cNvPr id="15" name="TextBox 14">
            <a:extLst>
              <a:ext uri="{FF2B5EF4-FFF2-40B4-BE49-F238E27FC236}">
                <a16:creationId xmlns="" xmlns:a16="http://schemas.microsoft.com/office/drawing/2014/main" id="{00D34EC4-24B6-4438-A20F-46A49127C0F1}"/>
              </a:ext>
            </a:extLst>
          </p:cNvPr>
          <p:cNvSpPr txBox="1"/>
          <p:nvPr userDrawn="1"/>
        </p:nvSpPr>
        <p:spPr>
          <a:xfrm>
            <a:off x="7179885" y="4677783"/>
            <a:ext cx="1878005" cy="400110"/>
          </a:xfrm>
          <a:prstGeom prst="rect">
            <a:avLst/>
          </a:prstGeom>
          <a:noFill/>
        </p:spPr>
        <p:txBody>
          <a:bodyPr wrap="square" rtlCol="0">
            <a:spAutoFit/>
          </a:bodyPr>
          <a:lstStyle/>
          <a:p>
            <a:pPr algn="r"/>
            <a:r>
              <a:rPr lang="en-US" sz="2000" baseline="0" dirty="0">
                <a:latin typeface="Arial" panose="020B0604020202020204" pitchFamily="34" charset="0"/>
                <a:cs typeface="Arial" panose="020B0604020202020204" pitchFamily="34" charset="0"/>
              </a:rPr>
              <a:t>#PMILIMGC19</a:t>
            </a:r>
            <a:endParaRPr lang="en-US" sz="2000" dirty="0"/>
          </a:p>
        </p:txBody>
      </p:sp>
      <p:sp>
        <p:nvSpPr>
          <p:cNvPr id="3" name="Rectangle 2">
            <a:extLst>
              <a:ext uri="{FF2B5EF4-FFF2-40B4-BE49-F238E27FC236}">
                <a16:creationId xmlns="" xmlns:a16="http://schemas.microsoft.com/office/drawing/2014/main" id="{3D3C23B2-994E-6D4E-821C-49848D6D84FB}"/>
              </a:ext>
            </a:extLst>
          </p:cNvPr>
          <p:cNvSpPr/>
          <p:nvPr userDrawn="1"/>
        </p:nvSpPr>
        <p:spPr bwMode="auto">
          <a:xfrm>
            <a:off x="2895600" y="1333500"/>
            <a:ext cx="6248400" cy="3810000"/>
          </a:xfrm>
          <a:prstGeom prst="rect">
            <a:avLst/>
          </a:prstGeom>
          <a:solidFill>
            <a:srgbClr val="69A2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6" name="Title 1"/>
          <p:cNvSpPr>
            <a:spLocks noGrp="1"/>
          </p:cNvSpPr>
          <p:nvPr>
            <p:ph type="ctrTitle" hasCustomPrompt="1"/>
          </p:nvPr>
        </p:nvSpPr>
        <p:spPr>
          <a:xfrm>
            <a:off x="3179265" y="3655818"/>
            <a:ext cx="5690413" cy="182880"/>
          </a:xfrm>
        </p:spPr>
        <p:txBody>
          <a:bodyPr wrap="none" anchor="t"/>
          <a:lstStyle>
            <a:lvl1pPr>
              <a:lnSpc>
                <a:spcPct val="100000"/>
              </a:lnSpc>
              <a:defRPr sz="1200" b="1" i="0" baseline="0">
                <a:solidFill>
                  <a:schemeClr val="bg1"/>
                </a:solidFill>
                <a:latin typeface="Arial Black" panose="020B0604020202020204" pitchFamily="34" charset="0"/>
              </a:defRPr>
            </a:lvl1pPr>
          </a:lstStyle>
          <a:p>
            <a:fld id="{57EA50CC-050A-2547-AE42-630F425747AB}" type="datetime3">
              <a:rPr lang="en-US" smtClean="0"/>
              <a:t>25 June 2019</a:t>
            </a:fld>
            <a:endParaRPr lang="en-US" dirty="0"/>
          </a:p>
        </p:txBody>
      </p:sp>
      <p:sp>
        <p:nvSpPr>
          <p:cNvPr id="4" name="Text Placeholder 3"/>
          <p:cNvSpPr>
            <a:spLocks noGrp="1"/>
          </p:cNvSpPr>
          <p:nvPr>
            <p:ph type="body" sz="quarter" idx="11" hasCustomPrompt="1"/>
          </p:nvPr>
        </p:nvSpPr>
        <p:spPr>
          <a:xfrm>
            <a:off x="3176962" y="1869990"/>
            <a:ext cx="5692718" cy="1391745"/>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SESSION TITLE</a:t>
            </a:r>
          </a:p>
        </p:txBody>
      </p:sp>
      <p:sp>
        <p:nvSpPr>
          <p:cNvPr id="28" name="Text Placeholder 6"/>
          <p:cNvSpPr>
            <a:spLocks noGrp="1"/>
          </p:cNvSpPr>
          <p:nvPr>
            <p:ph type="body" sz="quarter" idx="10" hasCustomPrompt="1"/>
          </p:nvPr>
        </p:nvSpPr>
        <p:spPr>
          <a:xfrm>
            <a:off x="3176962" y="4570176"/>
            <a:ext cx="5690412" cy="365760"/>
          </a:xfrm>
        </p:spPr>
        <p:txBody>
          <a:bodyPr anchor="t">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Job Title, Company Name</a:t>
            </a:r>
          </a:p>
        </p:txBody>
      </p:sp>
      <p:sp>
        <p:nvSpPr>
          <p:cNvPr id="11" name="Text Placeholder 6"/>
          <p:cNvSpPr>
            <a:spLocks noGrp="1"/>
          </p:cNvSpPr>
          <p:nvPr>
            <p:ph type="body" sz="quarter" idx="12" hasCustomPrompt="1"/>
          </p:nvPr>
        </p:nvSpPr>
        <p:spPr>
          <a:xfrm>
            <a:off x="3176961" y="4090275"/>
            <a:ext cx="5690413" cy="365760"/>
          </a:xfrm>
        </p:spPr>
        <p:txBody>
          <a:bodyPr anchor="b">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Speaker Name</a:t>
            </a:r>
          </a:p>
        </p:txBody>
      </p:sp>
      <p:pic>
        <p:nvPicPr>
          <p:cNvPr id="13" name="Picture 12">
            <a:extLst>
              <a:ext uri="{FF2B5EF4-FFF2-40B4-BE49-F238E27FC236}">
                <a16:creationId xmlns="" xmlns:a16="http://schemas.microsoft.com/office/drawing/2014/main" id="{3399C3FF-3A56-4F1F-AD47-56A9619B5D65}"/>
              </a:ext>
            </a:extLst>
          </p:cNvPr>
          <p:cNvPicPr>
            <a:picLocks noChangeAspect="1"/>
          </p:cNvPicPr>
          <p:nvPr userDrawn="1"/>
        </p:nvPicPr>
        <p:blipFill>
          <a:blip r:embed="rId3"/>
          <a:srcRect/>
          <a:stretch/>
        </p:blipFill>
        <p:spPr bwMode="auto">
          <a:xfrm>
            <a:off x="8351444" y="1563227"/>
            <a:ext cx="515930" cy="182880"/>
          </a:xfrm>
          <a:prstGeom prst="rect">
            <a:avLst/>
          </a:prstGeom>
          <a:noFill/>
          <a:ln w="9525">
            <a:noFill/>
            <a:miter lim="800000"/>
            <a:headEnd/>
            <a:tailEnd/>
          </a:ln>
        </p:spPr>
      </p:pic>
      <p:sp>
        <p:nvSpPr>
          <p:cNvPr id="14" name="Title 1">
            <a:extLst>
              <a:ext uri="{FF2B5EF4-FFF2-40B4-BE49-F238E27FC236}">
                <a16:creationId xmlns="" xmlns:a16="http://schemas.microsoft.com/office/drawing/2014/main" id="{4601822B-48A9-4B2C-BB27-B36258EFA482}"/>
              </a:ext>
            </a:extLst>
          </p:cNvPr>
          <p:cNvSpPr txBox="1">
            <a:spLocks/>
          </p:cNvSpPr>
          <p:nvPr userDrawn="1"/>
        </p:nvSpPr>
        <p:spPr bwMode="auto">
          <a:xfrm>
            <a:off x="3176961" y="1537712"/>
            <a:ext cx="4699173"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0">
                <a:solidFill>
                  <a:schemeClr val="bg1"/>
                </a:solidFill>
                <a:latin typeface="+mj-lt"/>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0" dirty="0">
                <a:solidFill>
                  <a:schemeClr val="bg1"/>
                </a:solidFill>
                <a:latin typeface="Arial Black" panose="020B0604020202020204" pitchFamily="34" charset="0"/>
              </a:rPr>
              <a:t>PMI</a:t>
            </a:r>
            <a:r>
              <a:rPr lang="en-US" sz="1100" b="1" i="0" baseline="30000" dirty="0">
                <a:solidFill>
                  <a:schemeClr val="bg1"/>
                </a:solidFill>
                <a:latin typeface="Arial Black" panose="020B0604020202020204" pitchFamily="34" charset="0"/>
              </a:rPr>
              <a:t>®</a:t>
            </a:r>
            <a:r>
              <a:rPr lang="en-US" sz="1100" b="1" i="0" dirty="0">
                <a:solidFill>
                  <a:schemeClr val="bg1"/>
                </a:solidFill>
                <a:latin typeface="Arial Black" panose="020B0604020202020204" pitchFamily="34" charset="0"/>
              </a:rPr>
              <a:t> Global Conference 2019</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1" i="0" kern="0" dirty="0">
              <a:solidFill>
                <a:schemeClr val="bg1"/>
              </a:solidFill>
              <a:latin typeface="Arial Black" panose="020B0604020202020204" pitchFamily="34" charset="0"/>
            </a:endParaRPr>
          </a:p>
        </p:txBody>
      </p:sp>
      <p:sp>
        <p:nvSpPr>
          <p:cNvPr id="7" name="Text Placeholder 6">
            <a:extLst>
              <a:ext uri="{FF2B5EF4-FFF2-40B4-BE49-F238E27FC236}">
                <a16:creationId xmlns="" xmlns:a16="http://schemas.microsoft.com/office/drawing/2014/main" id="{A130FD91-0F21-6849-BFD6-83C43C885A34}"/>
              </a:ext>
            </a:extLst>
          </p:cNvPr>
          <p:cNvSpPr>
            <a:spLocks noGrp="1"/>
          </p:cNvSpPr>
          <p:nvPr>
            <p:ph type="body" sz="quarter" idx="14" hasCustomPrompt="1"/>
          </p:nvPr>
        </p:nvSpPr>
        <p:spPr>
          <a:xfrm>
            <a:off x="3176961" y="3358797"/>
            <a:ext cx="5692718" cy="182880"/>
          </a:xfrm>
        </p:spPr>
        <p:txBody>
          <a:bodyPr anchor="t">
            <a:normAutofit/>
          </a:bodyPr>
          <a:lstStyle>
            <a:lvl1pPr marL="0" indent="0">
              <a:lnSpc>
                <a:spcPct val="100000"/>
              </a:lnSpc>
              <a:buNone/>
              <a:defRPr sz="1200" b="1" i="0">
                <a:solidFill>
                  <a:schemeClr val="bg1"/>
                </a:solidFill>
                <a:latin typeface="Arial Black" panose="020B0604020202020204" pitchFamily="34" charset="0"/>
                <a:cs typeface="Arial Black" panose="020B0604020202020204" pitchFamily="34" charset="0"/>
              </a:defRPr>
            </a:lvl1pPr>
            <a:lvl2pPr marL="457200" indent="0">
              <a:buNone/>
              <a:defRPr b="1">
                <a:latin typeface="+mn-lt"/>
              </a:defRPr>
            </a:lvl2pPr>
            <a:lvl3pPr marL="857250" indent="0">
              <a:buNone/>
              <a:defRPr b="1">
                <a:latin typeface="+mn-lt"/>
              </a:defRPr>
            </a:lvl3pPr>
            <a:lvl4pPr marL="1200150" indent="0">
              <a:buNone/>
              <a:defRPr b="1">
                <a:latin typeface="+mn-lt"/>
              </a:defRPr>
            </a:lvl4pPr>
            <a:lvl5pPr marL="1543050" indent="0">
              <a:buNone/>
              <a:defRPr b="1">
                <a:latin typeface="+mn-lt"/>
              </a:defRPr>
            </a:lvl5pPr>
          </a:lstStyle>
          <a:p>
            <a:pPr lvl="0"/>
            <a:r>
              <a:rPr lang="en-US" dirty="0"/>
              <a:t>Session ID</a:t>
            </a:r>
          </a:p>
        </p:txBody>
      </p:sp>
    </p:spTree>
    <p:extLst>
      <p:ext uri="{BB962C8B-B14F-4D97-AF65-F5344CB8AC3E}">
        <p14:creationId xmlns:p14="http://schemas.microsoft.com/office/powerpoint/2010/main" val="41178276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p>
            <a:r>
              <a:rPr lang="en-US" dirty="0"/>
              <a:t>CLICK TO EDIT MASTER TITLE STYLE</a:t>
            </a:r>
          </a:p>
        </p:txBody>
      </p:sp>
      <p:sp>
        <p:nvSpPr>
          <p:cNvPr id="3" name="Content Placeholder 2"/>
          <p:cNvSpPr>
            <a:spLocks noGrp="1"/>
          </p:cNvSpPr>
          <p:nvPr>
            <p:ph idx="1"/>
          </p:nvPr>
        </p:nvSpPr>
        <p:spPr>
          <a:xfrm>
            <a:off x="274320" y="1143000"/>
            <a:ext cx="8595360" cy="3200400"/>
          </a:xfrm>
        </p:spPr>
        <p:txBody>
          <a:bodyPr>
            <a:normAutofit/>
          </a:bodyPr>
          <a:lstStyle>
            <a:lvl1pPr>
              <a:buClr>
                <a:srgbClr val="69A2D4"/>
              </a:buClr>
              <a:defRPr>
                <a:solidFill>
                  <a:srgbClr val="000000"/>
                </a:solidFill>
              </a:defRPr>
            </a:lvl1pPr>
            <a:lvl2pPr>
              <a:buClr>
                <a:srgbClr val="69A2D4"/>
              </a:buClr>
              <a:defRPr>
                <a:solidFill>
                  <a:srgbClr val="000000"/>
                </a:solidFill>
              </a:defRPr>
            </a:lvl2pPr>
            <a:lvl3pPr>
              <a:buClr>
                <a:srgbClr val="69A2D4"/>
              </a:buClr>
              <a:defRPr>
                <a:solidFill>
                  <a:srgbClr val="000000"/>
                </a:solidFill>
              </a:defRPr>
            </a:lvl3pPr>
            <a:lvl4pPr>
              <a:buClr>
                <a:srgbClr val="69A2D4"/>
              </a:buClr>
              <a:defRPr>
                <a:solidFill>
                  <a:srgbClr val="000000"/>
                </a:solidFill>
              </a:defRPr>
            </a:lvl4pPr>
            <a:lvl5pPr>
              <a:buClr>
                <a:srgbClr val="69A2D4"/>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6806482"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1398741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ub Title 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3305176"/>
            <a:ext cx="7772400" cy="1021556"/>
          </a:xfrm>
        </p:spPr>
        <p:txBody>
          <a:bodyPr anchor="t"/>
          <a:lstStyle>
            <a:lvl1pPr algn="l">
              <a:defRPr sz="2800" b="1" cap="none"/>
            </a:lvl1pPr>
          </a:lstStyle>
          <a:p>
            <a:r>
              <a:rPr lang="en-US" dirty="0"/>
              <a:t>CLICK TO EDIT MASTER TITLE STYLE</a:t>
            </a:r>
          </a:p>
        </p:txBody>
      </p:sp>
      <p:sp>
        <p:nvSpPr>
          <p:cNvPr id="3" name="Text Placeholder 2"/>
          <p:cNvSpPr>
            <a:spLocks noGrp="1"/>
          </p:cNvSpPr>
          <p:nvPr>
            <p:ph type="body" idx="1"/>
          </p:nvPr>
        </p:nvSpPr>
        <p:spPr>
          <a:xfrm>
            <a:off x="274320" y="1546989"/>
            <a:ext cx="7772400" cy="1125140"/>
          </a:xfr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16538234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p>
            <a:r>
              <a:rPr lang="en-US" dirty="0"/>
              <a:t>CLICK TO EDIT MASTER TITLE STYLE</a:t>
            </a:r>
          </a:p>
        </p:txBody>
      </p:sp>
      <p:sp>
        <p:nvSpPr>
          <p:cNvPr id="3" name="Content Placeholder 2"/>
          <p:cNvSpPr>
            <a:spLocks noGrp="1"/>
          </p:cNvSpPr>
          <p:nvPr>
            <p:ph sz="half" idx="1"/>
          </p:nvPr>
        </p:nvSpPr>
        <p:spPr>
          <a:xfrm>
            <a:off x="274320" y="1143000"/>
            <a:ext cx="4206240" cy="3200400"/>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206240" cy="3200400"/>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21319594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p>
            <a:r>
              <a:rPr lang="en-US" dirty="0"/>
              <a:t>CLICK TO EDIT MASTER TITLE STYLE</a:t>
            </a:r>
          </a:p>
        </p:txBody>
      </p:sp>
      <p:sp>
        <p:nvSpPr>
          <p:cNvPr id="5"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5425647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30734533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4902200"/>
          </a:xfrm>
        </p:spPr>
        <p:txBody>
          <a:bodyPr/>
          <a:lstStyle/>
          <a:p>
            <a:endParaRPr lang="en-US" dirty="0"/>
          </a:p>
        </p:txBody>
      </p:sp>
      <p:sp>
        <p:nvSpPr>
          <p:cNvPr id="3"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15684454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p>
            <a:r>
              <a:rPr lang="en-US" dirty="0"/>
              <a:t>CLICK TO EDIT MASTER TITLE STYLE</a:t>
            </a:r>
          </a:p>
        </p:txBody>
      </p:sp>
      <p:sp>
        <p:nvSpPr>
          <p:cNvPr id="3" name="Text Placeholder 2"/>
          <p:cNvSpPr>
            <a:spLocks noGrp="1"/>
          </p:cNvSpPr>
          <p:nvPr>
            <p:ph type="body" sz="half" idx="1"/>
          </p:nvPr>
        </p:nvSpPr>
        <p:spPr>
          <a:xfrm>
            <a:off x="274320" y="1143000"/>
            <a:ext cx="4215384" cy="3200400"/>
          </a:xfrm>
        </p:spPr>
        <p:txBody>
          <a:bodyPr>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6" name="Picture Placeholder 5"/>
          <p:cNvSpPr>
            <a:spLocks noGrp="1"/>
          </p:cNvSpPr>
          <p:nvPr>
            <p:ph type="pic" sz="quarter" idx="10"/>
          </p:nvPr>
        </p:nvSpPr>
        <p:spPr>
          <a:xfrm>
            <a:off x="4663440" y="1143000"/>
            <a:ext cx="4206240" cy="3219450"/>
          </a:xfrm>
        </p:spPr>
        <p:txBody>
          <a:bodyPr/>
          <a:lstStyle/>
          <a:p>
            <a:endParaRPr lang="en-US" dirty="0"/>
          </a:p>
        </p:txBody>
      </p:sp>
    </p:spTree>
    <p:extLst>
      <p:ext uri="{BB962C8B-B14F-4D97-AF65-F5344CB8AC3E}">
        <p14:creationId xmlns:p14="http://schemas.microsoft.com/office/powerpoint/2010/main" val="36564814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bwMode="auto">
          <a:xfrm>
            <a:off x="0" y="4812491"/>
            <a:ext cx="9144000" cy="331009"/>
          </a:xfrm>
          <a:prstGeom prst="rect">
            <a:avLst/>
          </a:prstGeom>
          <a:solidFill>
            <a:srgbClr val="69A2D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indent="0" eaLnBrk="0" fontAlgn="base"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C52A1"/>
              </a:solidFill>
              <a:effectLst/>
              <a:latin typeface="Times" charset="0"/>
            </a:endParaRPr>
          </a:p>
        </p:txBody>
      </p:sp>
      <p:sp>
        <p:nvSpPr>
          <p:cNvPr id="2050" name="Rectangle 2"/>
          <p:cNvSpPr>
            <a:spLocks noGrp="1" noChangeArrowheads="1"/>
          </p:cNvSpPr>
          <p:nvPr userDrawn="1">
            <p:ph type="title"/>
          </p:nvPr>
        </p:nvSpPr>
        <p:spPr bwMode="auto">
          <a:xfrm>
            <a:off x="274320" y="274320"/>
            <a:ext cx="8595360" cy="8001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userDrawn="1">
            <p:ph type="body" idx="1"/>
          </p:nvPr>
        </p:nvSpPr>
        <p:spPr bwMode="auto">
          <a:xfrm>
            <a:off x="274320" y="1143000"/>
            <a:ext cx="8595360"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p:cNvSpPr>
            <a:spLocks noGrp="1"/>
          </p:cNvSpPr>
          <p:nvPr userDrawn="1">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pic>
        <p:nvPicPr>
          <p:cNvPr id="17" name="Picture 16">
            <a:extLst>
              <a:ext uri="{FF2B5EF4-FFF2-40B4-BE49-F238E27FC236}">
                <a16:creationId xmlns="" xmlns:a16="http://schemas.microsoft.com/office/drawing/2014/main" id="{E9033D5E-676A-4062-A64B-0557B4AF0F95}"/>
              </a:ext>
            </a:extLst>
          </p:cNvPr>
          <p:cNvPicPr>
            <a:picLocks noChangeAspect="1"/>
          </p:cNvPicPr>
          <p:nvPr userDrawn="1"/>
        </p:nvPicPr>
        <p:blipFill>
          <a:blip r:embed="rId16"/>
          <a:srcRect/>
          <a:stretch/>
        </p:blipFill>
        <p:spPr bwMode="auto">
          <a:xfrm>
            <a:off x="205822" y="4886555"/>
            <a:ext cx="515930" cy="182880"/>
          </a:xfrm>
          <a:prstGeom prst="rect">
            <a:avLst/>
          </a:prstGeom>
          <a:noFill/>
          <a:ln w="9525">
            <a:noFill/>
            <a:miter lim="800000"/>
            <a:headEnd/>
            <a:tailEnd/>
          </a:ln>
        </p:spPr>
      </p:pic>
      <p:sp>
        <p:nvSpPr>
          <p:cNvPr id="10" name="TextBox 9">
            <a:extLst>
              <a:ext uri="{FF2B5EF4-FFF2-40B4-BE49-F238E27FC236}">
                <a16:creationId xmlns="" xmlns:a16="http://schemas.microsoft.com/office/drawing/2014/main" id="{1960565F-001D-4A68-B346-DF419B3611EE}"/>
              </a:ext>
            </a:extLst>
          </p:cNvPr>
          <p:cNvSpPr txBox="1"/>
          <p:nvPr userDrawn="1"/>
        </p:nvSpPr>
        <p:spPr>
          <a:xfrm>
            <a:off x="3975097" y="4839496"/>
            <a:ext cx="1202266" cy="276999"/>
          </a:xfrm>
          <a:prstGeom prst="rect">
            <a:avLst/>
          </a:prstGeom>
          <a:noFill/>
        </p:spPr>
        <p:txBody>
          <a:bodyPr wrap="square" rtlCol="0">
            <a:spAutoFit/>
          </a:bodyPr>
          <a:lstStyle/>
          <a:p>
            <a:pPr algn="ctr"/>
            <a:r>
              <a:rPr lang="en-US" sz="1200" baseline="0" dirty="0">
                <a:solidFill>
                  <a:schemeClr val="bg1"/>
                </a:solidFill>
                <a:latin typeface="Arial" panose="020B0604020202020204" pitchFamily="34" charset="0"/>
                <a:cs typeface="Arial" panose="020B0604020202020204" pitchFamily="34" charset="0"/>
              </a:rPr>
              <a:t>#PMI50</a:t>
            </a:r>
            <a:endParaRPr lang="en-US" sz="1200" dirty="0">
              <a:solidFill>
                <a:schemeClr val="bg1"/>
              </a:solidFill>
            </a:endParaRPr>
          </a:p>
        </p:txBody>
      </p:sp>
    </p:spTree>
    <p:extLst>
      <p:ext uri="{BB962C8B-B14F-4D97-AF65-F5344CB8AC3E}">
        <p14:creationId xmlns:p14="http://schemas.microsoft.com/office/powerpoint/2010/main" val="231416325"/>
      </p:ext>
    </p:extLst>
  </p:cSld>
  <p:clrMap bg1="lt1" tx1="dk1" bg2="lt2" tx2="dk2" accent1="accent1" accent2="accent2" accent3="accent3" accent4="accent4" accent5="accent5" accent6="accent6" hlink="hlink" folHlink="folHlink"/>
  <p:sldLayoutIdLst>
    <p:sldLayoutId id="2147483795" r:id="rId1"/>
    <p:sldLayoutId id="2147483797"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96" r:id="rId12"/>
    <p:sldLayoutId id="2147483798" r:id="rId13"/>
    <p:sldLayoutId id="2147483799" r:id="rId14"/>
  </p:sldLayoutIdLst>
  <p:transition>
    <p:fade/>
  </p:transition>
  <p:hf hdr="0" ftr="0" dt="0"/>
  <p:txStyles>
    <p:titleStyle>
      <a:lvl1pPr algn="l" rtl="0" eaLnBrk="1" fontAlgn="base" hangingPunct="1">
        <a:spcBef>
          <a:spcPct val="0"/>
        </a:spcBef>
        <a:spcAft>
          <a:spcPct val="0"/>
        </a:spcAft>
        <a:defRPr sz="2800" b="1" i="0">
          <a:solidFill>
            <a:srgbClr val="69A2D4"/>
          </a:solidFill>
          <a:latin typeface="Arial Black" panose="020B0604020202020204" pitchFamily="34" charset="0"/>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p:titleStyle>
    <p:bodyStyle>
      <a:lvl1pPr marL="228600" indent="-228600" algn="l" rtl="0" eaLnBrk="1" fontAlgn="base" hangingPunct="1">
        <a:lnSpc>
          <a:spcPct val="130000"/>
        </a:lnSpc>
        <a:spcBef>
          <a:spcPct val="20000"/>
        </a:spcBef>
        <a:spcAft>
          <a:spcPct val="0"/>
        </a:spcAft>
        <a:buClr>
          <a:srgbClr val="69A2D4"/>
        </a:buClr>
        <a:buChar char="•"/>
        <a:tabLst/>
        <a:defRPr sz="2000" b="0" i="0">
          <a:solidFill>
            <a:srgbClr val="000000"/>
          </a:solidFill>
          <a:latin typeface="Helvetica" pitchFamily="2" charset="0"/>
          <a:ea typeface="+mn-ea"/>
          <a:cs typeface="Arial" pitchFamily="34" charset="0"/>
        </a:defRPr>
      </a:lvl1pPr>
      <a:lvl2pPr marL="742950" indent="-285750" algn="l" rtl="0" eaLnBrk="1" fontAlgn="base" hangingPunct="1">
        <a:lnSpc>
          <a:spcPct val="110000"/>
        </a:lnSpc>
        <a:spcBef>
          <a:spcPct val="20000"/>
        </a:spcBef>
        <a:spcAft>
          <a:spcPct val="0"/>
        </a:spcAft>
        <a:buClr>
          <a:srgbClr val="69A2D4"/>
        </a:buClr>
        <a:buFont typeface="Arial" panose="020B0604020202020204" pitchFamily="34" charset="0"/>
        <a:buChar char="•"/>
        <a:defRPr sz="2000" b="0" i="0">
          <a:solidFill>
            <a:srgbClr val="000000"/>
          </a:solidFill>
          <a:latin typeface="Helvetica" pitchFamily="2" charset="0"/>
          <a:cs typeface="Arial" pitchFamily="34" charset="0"/>
        </a:defRPr>
      </a:lvl2pPr>
      <a:lvl3pPr marL="1085850" indent="-228600" algn="l" rtl="0" eaLnBrk="1" fontAlgn="base" hangingPunct="1">
        <a:spcBef>
          <a:spcPct val="20000"/>
        </a:spcBef>
        <a:spcAft>
          <a:spcPct val="0"/>
        </a:spcAft>
        <a:buClr>
          <a:srgbClr val="69A2D4"/>
        </a:buClr>
        <a:buChar char="•"/>
        <a:defRPr sz="1400" b="0" i="0">
          <a:solidFill>
            <a:srgbClr val="000000"/>
          </a:solidFill>
          <a:latin typeface="Helvetica" pitchFamily="2" charset="0"/>
          <a:cs typeface="Arial" pitchFamily="34" charset="0"/>
        </a:defRPr>
      </a:lvl3pPr>
      <a:lvl4pPr marL="1428750" indent="-228600" algn="l" rtl="0" eaLnBrk="1" fontAlgn="base" hangingPunct="1">
        <a:spcBef>
          <a:spcPct val="20000"/>
        </a:spcBef>
        <a:spcAft>
          <a:spcPct val="0"/>
        </a:spcAft>
        <a:buClr>
          <a:srgbClr val="69A2D4"/>
        </a:buClr>
        <a:buChar char="–"/>
        <a:defRPr sz="1400" b="0" i="0">
          <a:solidFill>
            <a:srgbClr val="000000"/>
          </a:solidFill>
          <a:latin typeface="Helvetica" pitchFamily="2" charset="0"/>
          <a:cs typeface="Arial" pitchFamily="34" charset="0"/>
        </a:defRPr>
      </a:lvl4pPr>
      <a:lvl5pPr marL="1771650" indent="-228600" algn="l" rtl="0" eaLnBrk="1" fontAlgn="base" hangingPunct="1">
        <a:spcBef>
          <a:spcPct val="20000"/>
        </a:spcBef>
        <a:spcAft>
          <a:spcPct val="0"/>
        </a:spcAft>
        <a:buClr>
          <a:srgbClr val="69A2D4"/>
        </a:buClr>
        <a:buFont typeface="System Font Regular"/>
        <a:buChar char="–"/>
        <a:defRPr sz="1400" b="0" i="0">
          <a:solidFill>
            <a:srgbClr val="000000"/>
          </a:solidFill>
          <a:latin typeface="Helvetica" pitchFamily="2" charset="0"/>
          <a:cs typeface="Arial" pitchFamily="34" charset="0"/>
        </a:defRPr>
      </a:lvl5pPr>
      <a:lvl6pPr marL="2228850" indent="-228600" algn="l" rtl="0" eaLnBrk="1" fontAlgn="base" hangingPunct="1">
        <a:spcBef>
          <a:spcPct val="20000"/>
        </a:spcBef>
        <a:spcAft>
          <a:spcPct val="0"/>
        </a:spcAft>
        <a:buChar char="»"/>
        <a:defRPr sz="2000">
          <a:solidFill>
            <a:srgbClr val="455560"/>
          </a:solidFill>
          <a:latin typeface="+mn-lt"/>
        </a:defRPr>
      </a:lvl6pPr>
      <a:lvl7pPr marL="2686050" indent="-228600" algn="l" rtl="0" eaLnBrk="1" fontAlgn="base" hangingPunct="1">
        <a:spcBef>
          <a:spcPct val="20000"/>
        </a:spcBef>
        <a:spcAft>
          <a:spcPct val="0"/>
        </a:spcAft>
        <a:buChar char="»"/>
        <a:defRPr sz="2000">
          <a:solidFill>
            <a:srgbClr val="455560"/>
          </a:solidFill>
          <a:latin typeface="+mn-lt"/>
        </a:defRPr>
      </a:lvl7pPr>
      <a:lvl8pPr marL="3143250" indent="-228600" algn="l" rtl="0" eaLnBrk="1" fontAlgn="base" hangingPunct="1">
        <a:spcBef>
          <a:spcPct val="20000"/>
        </a:spcBef>
        <a:spcAft>
          <a:spcPct val="0"/>
        </a:spcAft>
        <a:buChar char="»"/>
        <a:defRPr sz="2000">
          <a:solidFill>
            <a:srgbClr val="455560"/>
          </a:solidFill>
          <a:latin typeface="+mn-lt"/>
        </a:defRPr>
      </a:lvl8pPr>
      <a:lvl9pPr marL="3600450" indent="-228600" algn="l" rtl="0" eaLnBrk="1" fontAlgn="base" hangingPunct="1">
        <a:spcBef>
          <a:spcPct val="20000"/>
        </a:spcBef>
        <a:spcAft>
          <a:spcPct val="0"/>
        </a:spcAft>
        <a:buChar char="»"/>
        <a:defRPr sz="2000">
          <a:solidFill>
            <a:srgbClr val="4555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owl.purdue.edu/owl/research_and_citation/apa_style/apa_formatting_and_style_guide/general_format.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E45B9F-A885-214A-A0B6-1AEF7BC41235}"/>
              </a:ext>
            </a:extLst>
          </p:cNvPr>
          <p:cNvSpPr>
            <a:spLocks noGrp="1"/>
          </p:cNvSpPr>
          <p:nvPr>
            <p:ph type="ctrTitle"/>
          </p:nvPr>
        </p:nvSpPr>
        <p:spPr>
          <a:xfrm>
            <a:off x="3179265" y="3580968"/>
            <a:ext cx="5690413" cy="257730"/>
          </a:xfrm>
        </p:spPr>
        <p:txBody>
          <a:bodyPr/>
          <a:lstStyle/>
          <a:p>
            <a:r>
              <a:rPr lang="en-US" dirty="0" smtClean="0"/>
              <a:t>Date Month Year</a:t>
            </a:r>
            <a:endParaRPr lang="en-US" dirty="0"/>
          </a:p>
        </p:txBody>
      </p:sp>
      <p:sp>
        <p:nvSpPr>
          <p:cNvPr id="3" name="Text Placeholder 2">
            <a:extLst>
              <a:ext uri="{FF2B5EF4-FFF2-40B4-BE49-F238E27FC236}">
                <a16:creationId xmlns="" xmlns:a16="http://schemas.microsoft.com/office/drawing/2014/main" id="{E3CD0AAB-F22D-5144-9E71-E6D944B0BA25}"/>
              </a:ext>
            </a:extLst>
          </p:cNvPr>
          <p:cNvSpPr>
            <a:spLocks noGrp="1"/>
          </p:cNvSpPr>
          <p:nvPr>
            <p:ph type="body" sz="quarter" idx="11"/>
          </p:nvPr>
        </p:nvSpPr>
        <p:spPr/>
        <p:txBody>
          <a:bodyPr/>
          <a:lstStyle/>
          <a:p>
            <a:r>
              <a:rPr lang="en-US" dirty="0"/>
              <a:t>SESSION TITLE</a:t>
            </a:r>
          </a:p>
        </p:txBody>
      </p:sp>
      <p:sp>
        <p:nvSpPr>
          <p:cNvPr id="4" name="Text Placeholder 3">
            <a:extLst>
              <a:ext uri="{FF2B5EF4-FFF2-40B4-BE49-F238E27FC236}">
                <a16:creationId xmlns="" xmlns:a16="http://schemas.microsoft.com/office/drawing/2014/main" id="{422D383C-8E9D-7C47-89CB-CDD14A1BB4D4}"/>
              </a:ext>
            </a:extLst>
          </p:cNvPr>
          <p:cNvSpPr>
            <a:spLocks noGrp="1"/>
          </p:cNvSpPr>
          <p:nvPr>
            <p:ph type="body" sz="quarter" idx="10"/>
          </p:nvPr>
        </p:nvSpPr>
        <p:spPr>
          <a:xfrm>
            <a:off x="3176962" y="4427758"/>
            <a:ext cx="5690412" cy="254088"/>
          </a:xfrm>
        </p:spPr>
        <p:txBody>
          <a:bodyPr/>
          <a:lstStyle/>
          <a:p>
            <a:r>
              <a:rPr lang="en-US" dirty="0"/>
              <a:t>Job Title, Company </a:t>
            </a:r>
            <a:r>
              <a:rPr lang="en-US" dirty="0" smtClean="0"/>
              <a:t>Name</a:t>
            </a:r>
          </a:p>
          <a:p>
            <a:endParaRPr lang="en-US" dirty="0"/>
          </a:p>
          <a:p>
            <a:r>
              <a:rPr lang="en-US" dirty="0" smtClean="0"/>
              <a:t>    </a:t>
            </a:r>
            <a:r>
              <a:rPr lang="en-US" dirty="0"/>
              <a:t> </a:t>
            </a:r>
            <a:r>
              <a:rPr lang="en-US" dirty="0" smtClean="0"/>
              <a:t>&lt;add twitter handle&gt;</a:t>
            </a:r>
          </a:p>
          <a:p>
            <a:endParaRPr lang="en-US" dirty="0"/>
          </a:p>
          <a:p>
            <a:endParaRPr lang="en-US" dirty="0"/>
          </a:p>
        </p:txBody>
      </p:sp>
      <p:sp>
        <p:nvSpPr>
          <p:cNvPr id="5" name="Text Placeholder 4">
            <a:extLst>
              <a:ext uri="{FF2B5EF4-FFF2-40B4-BE49-F238E27FC236}">
                <a16:creationId xmlns="" xmlns:a16="http://schemas.microsoft.com/office/drawing/2014/main" id="{696BD3B8-BB77-A342-A644-3A6C9FB0F1DA}"/>
              </a:ext>
            </a:extLst>
          </p:cNvPr>
          <p:cNvSpPr>
            <a:spLocks noGrp="1"/>
          </p:cNvSpPr>
          <p:nvPr>
            <p:ph type="body" sz="quarter" idx="12"/>
          </p:nvPr>
        </p:nvSpPr>
        <p:spPr>
          <a:xfrm>
            <a:off x="3176961" y="3950369"/>
            <a:ext cx="5690413" cy="365718"/>
          </a:xfrm>
        </p:spPr>
        <p:txBody>
          <a:bodyPr/>
          <a:lstStyle/>
          <a:p>
            <a:r>
              <a:rPr lang="en-US" dirty="0"/>
              <a:t>Speaker Name</a:t>
            </a:r>
          </a:p>
        </p:txBody>
      </p:sp>
      <p:sp>
        <p:nvSpPr>
          <p:cNvPr id="6" name="Text Placeholder 5">
            <a:extLst>
              <a:ext uri="{FF2B5EF4-FFF2-40B4-BE49-F238E27FC236}">
                <a16:creationId xmlns="" xmlns:a16="http://schemas.microsoft.com/office/drawing/2014/main" id="{EE1225C7-A05A-9A40-A17D-05D6BBB3ADF4}"/>
              </a:ext>
            </a:extLst>
          </p:cNvPr>
          <p:cNvSpPr>
            <a:spLocks noGrp="1"/>
          </p:cNvSpPr>
          <p:nvPr>
            <p:ph type="body" sz="quarter" idx="14"/>
          </p:nvPr>
        </p:nvSpPr>
        <p:spPr>
          <a:xfrm>
            <a:off x="3176961" y="3194164"/>
            <a:ext cx="5692718" cy="347513"/>
          </a:xfrm>
        </p:spPr>
        <p:txBody>
          <a:bodyPr/>
          <a:lstStyle/>
          <a:p>
            <a:r>
              <a:rPr lang="en-US" dirty="0"/>
              <a:t>Session </a:t>
            </a:r>
            <a:r>
              <a:rPr lang="en-US" dirty="0" smtClean="0"/>
              <a:t>#&lt;insert number here&gt;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376" y="4724779"/>
            <a:ext cx="237208" cy="237208"/>
          </a:xfrm>
          <a:prstGeom prst="rect">
            <a:avLst/>
          </a:prstGeom>
        </p:spPr>
      </p:pic>
    </p:spTree>
    <p:extLst>
      <p:ext uri="{BB962C8B-B14F-4D97-AF65-F5344CB8AC3E}">
        <p14:creationId xmlns:p14="http://schemas.microsoft.com/office/powerpoint/2010/main" val="6791500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198732"/>
            <a:ext cx="8595360" cy="800100"/>
          </a:xfrm>
        </p:spPr>
        <p:txBody>
          <a:bodyPr/>
          <a:lstStyle/>
          <a:p>
            <a:r>
              <a:rPr lang="en-US" dirty="0" smtClean="0"/>
              <a:t>Evaluate this Session!</a:t>
            </a:r>
            <a:endParaRPr lang="en-US" dirty="0"/>
          </a:p>
        </p:txBody>
      </p:sp>
      <p:sp>
        <p:nvSpPr>
          <p:cNvPr id="3" name="Text Placeholder 2"/>
          <p:cNvSpPr>
            <a:spLocks noGrp="1"/>
          </p:cNvSpPr>
          <p:nvPr>
            <p:ph type="body" sz="half" idx="1"/>
          </p:nvPr>
        </p:nvSpPr>
        <p:spPr>
          <a:xfrm>
            <a:off x="356616" y="2147777"/>
            <a:ext cx="5661412" cy="2205148"/>
          </a:xfrm>
        </p:spPr>
        <p:txBody>
          <a:bodyPr>
            <a:normAutofit/>
          </a:bodyPr>
          <a:lstStyle/>
          <a:p>
            <a:pPr marL="0" indent="0">
              <a:buNone/>
            </a:pPr>
            <a:r>
              <a:rPr lang="en-US" b="1" dirty="0" smtClean="0"/>
              <a:t>To </a:t>
            </a:r>
            <a:r>
              <a:rPr lang="en-US" b="1" dirty="0"/>
              <a:t>access the survey</a:t>
            </a:r>
            <a:r>
              <a:rPr lang="en-US" dirty="0"/>
              <a:t>:</a:t>
            </a:r>
          </a:p>
          <a:p>
            <a:r>
              <a:rPr lang="en-US" dirty="0"/>
              <a:t>Select agenda icon</a:t>
            </a:r>
          </a:p>
          <a:p>
            <a:r>
              <a:rPr lang="en-US" dirty="0"/>
              <a:t>Select specific session</a:t>
            </a:r>
          </a:p>
          <a:p>
            <a:r>
              <a:rPr lang="en-US" dirty="0"/>
              <a:t>Tap </a:t>
            </a:r>
            <a:r>
              <a:rPr lang="en-US" b="1" dirty="0"/>
              <a:t>Rate Session </a:t>
            </a:r>
            <a:r>
              <a:rPr lang="en-US" dirty="0"/>
              <a:t>at the top of the screen or tap the clipboard image on the left side.</a:t>
            </a:r>
          </a:p>
          <a:p>
            <a:pPr marL="0" indent="0">
              <a:lnSpc>
                <a:spcPct val="100000"/>
              </a:lnSpc>
              <a:buNone/>
            </a:pPr>
            <a:endParaRPr lang="en-US" i="1" dirty="0" smtClean="0"/>
          </a:p>
          <a:p>
            <a:pPr marL="0" indent="0">
              <a:lnSpc>
                <a:spcPct val="100000"/>
              </a:lnSpc>
              <a:buNone/>
            </a:pPr>
            <a:endParaRPr lang="en-US" i="1" dirty="0"/>
          </a:p>
        </p:txBody>
      </p:sp>
      <p:sp>
        <p:nvSpPr>
          <p:cNvPr id="4" name="Slide Number Placeholder 3"/>
          <p:cNvSpPr>
            <a:spLocks noGrp="1"/>
          </p:cNvSpPr>
          <p:nvPr>
            <p:ph type="sldNum" sz="quarter" idx="4"/>
          </p:nvPr>
        </p:nvSpPr>
        <p:spPr/>
        <p:txBody>
          <a:bodyPr/>
          <a:lstStyle/>
          <a:p>
            <a:fld id="{C71A894C-205B-4DAA-9540-5D213890B08A}" type="slidenum">
              <a:rPr lang="en-US" smtClean="0"/>
              <a:pPr/>
              <a:t>10</a:t>
            </a:fld>
            <a:endParaRPr lang="en-US" dirty="0"/>
          </a:p>
        </p:txBody>
      </p:sp>
      <p:sp>
        <p:nvSpPr>
          <p:cNvPr id="5" name="Picture Placeholder 4"/>
          <p:cNvSpPr>
            <a:spLocks noGrp="1"/>
          </p:cNvSpPr>
          <p:nvPr>
            <p:ph type="pic" sz="quarter" idx="10"/>
          </p:nvPr>
        </p:nvSpPr>
        <p:spPr>
          <a:xfrm>
            <a:off x="6422065" y="1733106"/>
            <a:ext cx="1552354" cy="2629343"/>
          </a:xfrm>
        </p:spPr>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938" y="1795764"/>
            <a:ext cx="1321754" cy="2643508"/>
          </a:xfrm>
          <a:prstGeom prst="rect">
            <a:avLst/>
          </a:prstGeom>
        </p:spPr>
      </p:pic>
      <p:pic>
        <p:nvPicPr>
          <p:cNvPr id="6" name="Picture 5"/>
          <p:cNvPicPr>
            <a:picLocks noChangeAspect="1"/>
          </p:cNvPicPr>
          <p:nvPr/>
        </p:nvPicPr>
        <p:blipFill>
          <a:blip r:embed="rId4"/>
          <a:stretch>
            <a:fillRect/>
          </a:stretch>
        </p:blipFill>
        <p:spPr>
          <a:xfrm>
            <a:off x="6652665" y="2084362"/>
            <a:ext cx="1184300" cy="1989488"/>
          </a:xfrm>
          <a:prstGeom prst="rect">
            <a:avLst/>
          </a:prstGeom>
        </p:spPr>
      </p:pic>
      <p:sp>
        <p:nvSpPr>
          <p:cNvPr id="8" name="Rectangle 7"/>
          <p:cNvSpPr/>
          <p:nvPr/>
        </p:nvSpPr>
        <p:spPr>
          <a:xfrm>
            <a:off x="489096" y="1149433"/>
            <a:ext cx="7889359" cy="646331"/>
          </a:xfrm>
          <a:prstGeom prst="rect">
            <a:avLst/>
          </a:prstGeom>
          <a:solidFill>
            <a:schemeClr val="accent1">
              <a:lumMod val="20000"/>
              <a:lumOff val="80000"/>
            </a:schemeClr>
          </a:solidFill>
        </p:spPr>
        <p:txBody>
          <a:bodyPr wrap="square">
            <a:spAutoFit/>
          </a:bodyPr>
          <a:lstStyle/>
          <a:p>
            <a:r>
              <a:rPr lang="en-US" dirty="0"/>
              <a:t>Provide your feedback via the event mobile app by completing a brief evaluation.  </a:t>
            </a:r>
            <a:r>
              <a:rPr lang="en-US" i="1" dirty="0"/>
              <a:t>Your feedback will help future programming! </a:t>
            </a:r>
          </a:p>
        </p:txBody>
      </p:sp>
    </p:spTree>
    <p:extLst>
      <p:ext uri="{BB962C8B-B14F-4D97-AF65-F5344CB8AC3E}">
        <p14:creationId xmlns:p14="http://schemas.microsoft.com/office/powerpoint/2010/main" val="3991520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595360" cy="1171708"/>
          </a:xfrm>
        </p:spPr>
        <p:txBody>
          <a:bodyPr/>
          <a:lstStyle/>
          <a:p>
            <a:r>
              <a:rPr lang="en-US" dirty="0">
                <a:solidFill>
                  <a:srgbClr val="FF0000"/>
                </a:solidFill>
              </a:rPr>
              <a:t>ATTN Presenters – please review </a:t>
            </a:r>
            <a:r>
              <a:rPr lang="en-US" dirty="0" smtClean="0">
                <a:solidFill>
                  <a:srgbClr val="FF0000"/>
                </a:solidFill>
              </a:rPr>
              <a:t>then hide or remove </a:t>
            </a:r>
            <a:r>
              <a:rPr lang="en-US" dirty="0">
                <a:solidFill>
                  <a:srgbClr val="FF0000"/>
                </a:solidFill>
              </a:rPr>
              <a:t>this slide from your PowerPoint deck before uploading.</a:t>
            </a:r>
            <a:endParaRPr lang="en-US" dirty="0"/>
          </a:p>
        </p:txBody>
      </p:sp>
      <p:sp>
        <p:nvSpPr>
          <p:cNvPr id="3" name="Content Placeholder 2"/>
          <p:cNvSpPr>
            <a:spLocks noGrp="1"/>
          </p:cNvSpPr>
          <p:nvPr>
            <p:ph idx="1"/>
          </p:nvPr>
        </p:nvSpPr>
        <p:spPr>
          <a:xfrm>
            <a:off x="274320" y="1902759"/>
            <a:ext cx="8595360" cy="2622176"/>
          </a:xfrm>
        </p:spPr>
        <p:txBody>
          <a:bodyPr>
            <a:noAutofit/>
          </a:bodyPr>
          <a:lstStyle/>
          <a:p>
            <a:pPr marL="0" indent="0">
              <a:lnSpc>
                <a:spcPct val="100000"/>
              </a:lnSpc>
              <a:spcBef>
                <a:spcPts val="0"/>
              </a:spcBef>
              <a:buNone/>
            </a:pPr>
            <a:r>
              <a:rPr lang="en-US" sz="1200" b="1" u="sng" dirty="0"/>
              <a:t>Citing </a:t>
            </a:r>
            <a:r>
              <a:rPr lang="en-US" sz="1200" b="1" u="sng" dirty="0" smtClean="0"/>
              <a:t>References</a:t>
            </a:r>
            <a:r>
              <a:rPr lang="en-US" sz="1200" b="1" dirty="0" smtClean="0"/>
              <a:t>:  </a:t>
            </a:r>
            <a:r>
              <a:rPr lang="en-US" sz="1200" dirty="0" smtClean="0"/>
              <a:t>If </a:t>
            </a:r>
            <a:r>
              <a:rPr lang="en-US" sz="1200" dirty="0"/>
              <a:t>you plan to reference or cite materials that are not your original work, please reference it on the slide or in a summary slide using APA as a style guide.</a:t>
            </a:r>
          </a:p>
          <a:p>
            <a:pPr marL="0" indent="0">
              <a:lnSpc>
                <a:spcPct val="100000"/>
              </a:lnSpc>
              <a:spcBef>
                <a:spcPts val="0"/>
              </a:spcBef>
              <a:buNone/>
            </a:pPr>
            <a:r>
              <a:rPr lang="en-US" sz="1200" dirty="0">
                <a:hlinkClick r:id="rId3"/>
              </a:rPr>
              <a:t>https://</a:t>
            </a:r>
            <a:r>
              <a:rPr lang="en-US" sz="1200" dirty="0" smtClean="0">
                <a:hlinkClick r:id="rId3"/>
              </a:rPr>
              <a:t>owl.purdue.edu/owl/research_and_citation/apa_style/apa_formatting_and_style_guide/general_format.html</a:t>
            </a:r>
            <a:endParaRPr lang="en-US" sz="1200" dirty="0" smtClean="0"/>
          </a:p>
          <a:p>
            <a:pPr marL="0" indent="0">
              <a:lnSpc>
                <a:spcPct val="100000"/>
              </a:lnSpc>
              <a:spcBef>
                <a:spcPts val="0"/>
              </a:spcBef>
              <a:buNone/>
            </a:pPr>
            <a:endParaRPr lang="en-US" sz="1200" b="1" dirty="0"/>
          </a:p>
          <a:p>
            <a:pPr marL="0" indent="0">
              <a:lnSpc>
                <a:spcPct val="100000"/>
              </a:lnSpc>
              <a:spcBef>
                <a:spcPts val="0"/>
              </a:spcBef>
              <a:buNone/>
            </a:pPr>
            <a:r>
              <a:rPr lang="en-US" sz="1200" b="1" u="sng" dirty="0" smtClean="0"/>
              <a:t>Polling</a:t>
            </a:r>
            <a:r>
              <a:rPr lang="en-US" sz="1200" b="1" dirty="0" smtClean="0"/>
              <a:t>:  </a:t>
            </a:r>
            <a:r>
              <a:rPr lang="en-US" sz="1200" dirty="0" smtClean="0"/>
              <a:t>If </a:t>
            </a:r>
            <a:r>
              <a:rPr lang="en-US" sz="1200" dirty="0"/>
              <a:t>you have been approved to use polling by the PMI Global Conference Team, please allocate a slide to where the survey should be positioned in your presentation.  This slide will be an indicator for PMI to insert your approved survey.</a:t>
            </a:r>
          </a:p>
          <a:p>
            <a:pPr marL="0" indent="0">
              <a:lnSpc>
                <a:spcPct val="100000"/>
              </a:lnSpc>
              <a:spcBef>
                <a:spcPts val="0"/>
              </a:spcBef>
              <a:buNone/>
            </a:pPr>
            <a:endParaRPr lang="en-US" sz="1200" dirty="0"/>
          </a:p>
          <a:p>
            <a:pPr marL="0" indent="0">
              <a:lnSpc>
                <a:spcPct val="100000"/>
              </a:lnSpc>
              <a:spcBef>
                <a:spcPts val="0"/>
              </a:spcBef>
              <a:buNone/>
            </a:pPr>
            <a:r>
              <a:rPr lang="en-US" sz="1200" b="1" u="sng" dirty="0" smtClean="0"/>
              <a:t>File Name</a:t>
            </a:r>
            <a:r>
              <a:rPr lang="en-US" sz="1200" b="1" dirty="0" smtClean="0"/>
              <a:t>:  </a:t>
            </a:r>
            <a:r>
              <a:rPr lang="en-US" sz="1200" dirty="0" smtClean="0"/>
              <a:t>Please save your Presentation </a:t>
            </a:r>
            <a:r>
              <a:rPr lang="en-US" sz="1200" dirty="0"/>
              <a:t>File </a:t>
            </a:r>
            <a:r>
              <a:rPr lang="en-US" sz="1200" dirty="0" smtClean="0"/>
              <a:t>as:</a:t>
            </a:r>
            <a:endParaRPr lang="en-US" sz="1200" dirty="0"/>
          </a:p>
          <a:p>
            <a:pPr marL="0" indent="0">
              <a:lnSpc>
                <a:spcPct val="100000"/>
              </a:lnSpc>
              <a:spcBef>
                <a:spcPts val="0"/>
              </a:spcBef>
              <a:buNone/>
            </a:pPr>
            <a:r>
              <a:rPr lang="en-US" sz="1200" dirty="0" err="1">
                <a:solidFill>
                  <a:schemeClr val="tx2"/>
                </a:solidFill>
              </a:rPr>
              <a:t>Session#_Last</a:t>
            </a:r>
            <a:r>
              <a:rPr lang="en-US" sz="1200" dirty="0">
                <a:solidFill>
                  <a:schemeClr val="tx2"/>
                </a:solidFill>
              </a:rPr>
              <a:t> name _ First </a:t>
            </a:r>
            <a:r>
              <a:rPr lang="en-US" sz="1200" dirty="0" smtClean="0">
                <a:solidFill>
                  <a:schemeClr val="tx2"/>
                </a:solidFill>
              </a:rPr>
              <a:t>Name-presentation_v1        </a:t>
            </a:r>
            <a:r>
              <a:rPr lang="en-US" sz="1200" i="1" dirty="0" smtClean="0">
                <a:solidFill>
                  <a:schemeClr val="tx2"/>
                </a:solidFill>
              </a:rPr>
              <a:t>[example: 250_Prashara_Sunil-presentation_v1]</a:t>
            </a:r>
          </a:p>
          <a:p>
            <a:pPr marL="0" indent="0">
              <a:lnSpc>
                <a:spcPct val="100000"/>
              </a:lnSpc>
              <a:spcBef>
                <a:spcPts val="0"/>
              </a:spcBef>
              <a:buNone/>
            </a:pPr>
            <a:endParaRPr lang="en-US" sz="1200" dirty="0">
              <a:solidFill>
                <a:schemeClr val="tx2"/>
              </a:solidFill>
            </a:endParaRPr>
          </a:p>
          <a:p>
            <a:pPr marL="0" indent="0">
              <a:lnSpc>
                <a:spcPct val="100000"/>
              </a:lnSpc>
              <a:spcBef>
                <a:spcPts val="0"/>
              </a:spcBef>
              <a:buNone/>
            </a:pPr>
            <a:r>
              <a:rPr lang="en-US" sz="1200" b="1" u="sng" dirty="0"/>
              <a:t>Internet</a:t>
            </a:r>
            <a:r>
              <a:rPr lang="en-US" sz="1200" b="1" dirty="0"/>
              <a:t>:</a:t>
            </a:r>
            <a:r>
              <a:rPr lang="en-US" sz="1200" dirty="0"/>
              <a:t>  While there will be Wi-Fi in the venue, we recommend that any presentation in the program not be dependent on Internet connectivity because of its unreliability, especially in a room that may contain at least 100+ people who have personal devices.  We want to ensure that a presentation is successful and not subject to any disruptions because of technical or connectivity difficulties</a:t>
            </a:r>
            <a:r>
              <a:rPr lang="en-US" sz="1200" dirty="0" smtClean="0"/>
              <a:t>.</a:t>
            </a:r>
            <a:endParaRPr lang="en-US" sz="1200" dirty="0">
              <a:solidFill>
                <a:schemeClr val="tx2"/>
              </a:solidFill>
            </a:endParaRPr>
          </a:p>
        </p:txBody>
      </p:sp>
      <p:sp>
        <p:nvSpPr>
          <p:cNvPr id="4" name="Slide Number Placeholder 3"/>
          <p:cNvSpPr>
            <a:spLocks noGrp="1"/>
          </p:cNvSpPr>
          <p:nvPr>
            <p:ph type="sldNum" sz="quarter" idx="4"/>
          </p:nvPr>
        </p:nvSpPr>
        <p:spPr/>
        <p:txBody>
          <a:bodyPr/>
          <a:lstStyle/>
          <a:p>
            <a:fld id="{C71A894C-205B-4DAA-9540-5D213890B08A}" type="slidenum">
              <a:rPr lang="en-US" smtClean="0"/>
              <a:pPr/>
              <a:t>2</a:t>
            </a:fld>
            <a:endParaRPr lang="en-US" dirty="0"/>
          </a:p>
        </p:txBody>
      </p:sp>
    </p:spTree>
    <p:extLst>
      <p:ext uri="{BB962C8B-B14F-4D97-AF65-F5344CB8AC3E}">
        <p14:creationId xmlns:p14="http://schemas.microsoft.com/office/powerpoint/2010/main" val="14875014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E335FD-0BA8-4B88-92FE-B899B284C0A2}"/>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 xmlns:a16="http://schemas.microsoft.com/office/drawing/2014/main" id="{CC915728-0983-421E-9394-028617326776}"/>
              </a:ext>
            </a:extLst>
          </p:cNvPr>
          <p:cNvSpPr>
            <a:spLocks noGrp="1"/>
          </p:cNvSpPr>
          <p:nvPr>
            <p:ph idx="1"/>
          </p:nvPr>
        </p:nvSpPr>
        <p:spPr/>
        <p:txBody>
          <a:bodyPr>
            <a:normAutofit/>
          </a:bodyPr>
          <a:lstStyle/>
          <a:p>
            <a:pPr>
              <a:lnSpc>
                <a:spcPct val="100000"/>
              </a:lnSpc>
            </a:pPr>
            <a:r>
              <a:rPr lang="en-US" dirty="0"/>
              <a:t>The views and opinions expressed in the following PowerPoint slides are those of the individual presenter.</a:t>
            </a:r>
          </a:p>
          <a:p>
            <a:pPr>
              <a:lnSpc>
                <a:spcPct val="100000"/>
              </a:lnSpc>
            </a:pPr>
            <a:r>
              <a:rPr lang="en-US" dirty="0"/>
              <a:t>These PowerPoint slides are protected under the copyright laws of the United States of America and other countries. Used by permission. All rights reserved. Project Management Institute and PMI are registered trademarks. All other trademarks are the property of their respective owners.</a:t>
            </a:r>
          </a:p>
          <a:p>
            <a:pPr>
              <a:lnSpc>
                <a:spcPct val="100000"/>
              </a:lnSpc>
            </a:pPr>
            <a:r>
              <a:rPr lang="en-US" dirty="0"/>
              <a:t>The PowerPoint slides are for registered attendees of the </a:t>
            </a:r>
            <a:br>
              <a:rPr lang="en-US" dirty="0"/>
            </a:br>
            <a:r>
              <a:rPr lang="en-US" dirty="0"/>
              <a:t>PMI</a:t>
            </a:r>
            <a:r>
              <a:rPr lang="en-US" baseline="30000" dirty="0"/>
              <a:t>®</a:t>
            </a:r>
            <a:r>
              <a:rPr lang="en-US" dirty="0"/>
              <a:t> Global Conference 2019.</a:t>
            </a:r>
          </a:p>
        </p:txBody>
      </p:sp>
      <p:sp>
        <p:nvSpPr>
          <p:cNvPr id="4" name="Slide Number Placeholder 3">
            <a:extLst>
              <a:ext uri="{FF2B5EF4-FFF2-40B4-BE49-F238E27FC236}">
                <a16:creationId xmlns="" xmlns:a16="http://schemas.microsoft.com/office/drawing/2014/main" id="{48D29A6C-0D19-46C1-8C4A-CC14E05B4EBC}"/>
              </a:ext>
            </a:extLst>
          </p:cNvPr>
          <p:cNvSpPr>
            <a:spLocks noGrp="1"/>
          </p:cNvSpPr>
          <p:nvPr>
            <p:ph type="sldNum" sz="quarter" idx="4"/>
          </p:nvPr>
        </p:nvSpPr>
        <p:spPr/>
        <p:txBody>
          <a:bodyPr/>
          <a:lstStyle/>
          <a:p>
            <a:fld id="{C71A894C-205B-4DAA-9540-5D213890B08A}" type="slidenum">
              <a:rPr lang="en-US" smtClean="0"/>
              <a:pPr/>
              <a:t>3</a:t>
            </a:fld>
            <a:endParaRPr lang="en-US" dirty="0"/>
          </a:p>
        </p:txBody>
      </p:sp>
    </p:spTree>
    <p:extLst>
      <p:ext uri="{BB962C8B-B14F-4D97-AF65-F5344CB8AC3E}">
        <p14:creationId xmlns:p14="http://schemas.microsoft.com/office/powerpoint/2010/main" val="326215202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dirty="0"/>
              <a:t>At the conclusion of this session, participants will be able to:</a:t>
            </a:r>
          </a:p>
          <a:p>
            <a:r>
              <a:rPr lang="en-US" dirty="0">
                <a:solidFill>
                  <a:srgbClr val="FF0000"/>
                </a:solidFill>
              </a:rPr>
              <a:t>(insert learning objectives here)</a:t>
            </a:r>
          </a:p>
          <a:p>
            <a:endParaRPr lang="en-US" dirty="0"/>
          </a:p>
        </p:txBody>
      </p:sp>
      <p:sp>
        <p:nvSpPr>
          <p:cNvPr id="4" name="Slide Number Placeholder 3"/>
          <p:cNvSpPr>
            <a:spLocks noGrp="1"/>
          </p:cNvSpPr>
          <p:nvPr>
            <p:ph type="sldNum" sz="quarter" idx="4"/>
          </p:nvPr>
        </p:nvSpPr>
        <p:spPr/>
        <p:txBody>
          <a:bodyPr/>
          <a:lstStyle/>
          <a:p>
            <a:fld id="{C71A894C-205B-4DAA-9540-5D213890B08A}" type="slidenum">
              <a:rPr lang="en-US" smtClean="0"/>
              <a:pPr/>
              <a:t>4</a:t>
            </a:fld>
            <a:endParaRPr lang="en-US" dirty="0"/>
          </a:p>
        </p:txBody>
      </p:sp>
    </p:spTree>
    <p:extLst>
      <p:ext uri="{BB962C8B-B14F-4D97-AF65-F5344CB8AC3E}">
        <p14:creationId xmlns:p14="http://schemas.microsoft.com/office/powerpoint/2010/main" val="10754663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lstStyle/>
          <a:p>
            <a:r>
              <a:rPr lang="en-US" dirty="0" smtClean="0">
                <a:solidFill>
                  <a:srgbClr val="FF0000"/>
                </a:solidFill>
              </a:rPr>
              <a:t>(list the key takeaways from your session here; these are what the attendee can take back to their job and apply immediately)</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C71A894C-205B-4DAA-9540-5D213890B08A}" type="slidenum">
              <a:rPr lang="en-US" smtClean="0"/>
              <a:pPr/>
              <a:t>5</a:t>
            </a:fld>
            <a:endParaRPr lang="en-US" dirty="0"/>
          </a:p>
        </p:txBody>
      </p:sp>
    </p:spTree>
    <p:extLst>
      <p:ext uri="{BB962C8B-B14F-4D97-AF65-F5344CB8AC3E}">
        <p14:creationId xmlns:p14="http://schemas.microsoft.com/office/powerpoint/2010/main" val="65189256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BF5E91C-EF23-4959-B93C-D31BF8BD934A}"/>
              </a:ext>
            </a:extLst>
          </p:cNvPr>
          <p:cNvSpPr>
            <a:spLocks noGrp="1"/>
          </p:cNvSpPr>
          <p:nvPr>
            <p:ph type="title"/>
          </p:nvPr>
        </p:nvSpPr>
        <p:spPr/>
        <p:txBody>
          <a:bodyPr/>
          <a:lstStyle/>
          <a:p>
            <a:r>
              <a:rPr lang="en-US" dirty="0"/>
              <a:t>SAMPLE HEADLINE</a:t>
            </a:r>
          </a:p>
        </p:txBody>
      </p:sp>
      <p:sp>
        <p:nvSpPr>
          <p:cNvPr id="5" name="Content Placeholder 4">
            <a:extLst>
              <a:ext uri="{FF2B5EF4-FFF2-40B4-BE49-F238E27FC236}">
                <a16:creationId xmlns="" xmlns:a16="http://schemas.microsoft.com/office/drawing/2014/main" id="{0E65E8E0-B53D-4850-8DEB-80CBD83B9070}"/>
              </a:ext>
            </a:extLst>
          </p:cNvPr>
          <p:cNvSpPr>
            <a:spLocks noGrp="1"/>
          </p:cNvSpPr>
          <p:nvPr>
            <p:ph idx="1"/>
          </p:nvPr>
        </p:nvSpPr>
        <p:spPr/>
        <p:txBody>
          <a:bodyPr>
            <a:normAutofit/>
          </a:bodyPr>
          <a:lstStyle/>
          <a:p>
            <a:r>
              <a:rPr lang="en-US" dirty="0" smtClean="0"/>
              <a:t>Recommendations for your slides:</a:t>
            </a:r>
            <a:endParaRPr lang="en-US" dirty="0"/>
          </a:p>
          <a:p>
            <a:pPr lvl="1"/>
            <a:r>
              <a:rPr lang="en-US" dirty="0" smtClean="0"/>
              <a:t>Font style:  Helvetica</a:t>
            </a:r>
          </a:p>
          <a:p>
            <a:pPr lvl="1"/>
            <a:r>
              <a:rPr lang="en-US" dirty="0" smtClean="0"/>
              <a:t>Font size:  20 or above (to keep content visible in large room)</a:t>
            </a:r>
          </a:p>
          <a:p>
            <a:pPr lvl="1"/>
            <a:r>
              <a:rPr lang="en-US" dirty="0" smtClean="0"/>
              <a:t>Maximum </a:t>
            </a:r>
            <a:r>
              <a:rPr lang="en-US" dirty="0"/>
              <a:t>recommended number of lines to be displayed per page = 8</a:t>
            </a:r>
          </a:p>
          <a:p>
            <a:pPr lvl="1"/>
            <a:r>
              <a:rPr lang="en-US" dirty="0"/>
              <a:t>Keep information on the screen and away from the edges</a:t>
            </a:r>
          </a:p>
          <a:p>
            <a:pPr lvl="1"/>
            <a:r>
              <a:rPr lang="en-US" dirty="0"/>
              <a:t>Refrain from using light colors for font.</a:t>
            </a:r>
          </a:p>
          <a:p>
            <a:pPr lvl="4"/>
            <a:endParaRPr lang="en-US" dirty="0"/>
          </a:p>
        </p:txBody>
      </p:sp>
      <p:sp>
        <p:nvSpPr>
          <p:cNvPr id="6" name="Slide Number Placeholder 5">
            <a:extLst>
              <a:ext uri="{FF2B5EF4-FFF2-40B4-BE49-F238E27FC236}">
                <a16:creationId xmlns="" xmlns:a16="http://schemas.microsoft.com/office/drawing/2014/main" id="{11B3A13A-7B43-4293-B9E0-1D1FFBAC060D}"/>
              </a:ext>
            </a:extLst>
          </p:cNvPr>
          <p:cNvSpPr>
            <a:spLocks noGrp="1"/>
          </p:cNvSpPr>
          <p:nvPr>
            <p:ph type="sldNum" sz="quarter" idx="4"/>
          </p:nvPr>
        </p:nvSpPr>
        <p:spPr/>
        <p:txBody>
          <a:bodyPr/>
          <a:lstStyle/>
          <a:p>
            <a:fld id="{C71A894C-205B-4DAA-9540-5D213890B08A}" type="slidenum">
              <a:rPr lang="en-US" smtClean="0"/>
              <a:pPr/>
              <a:t>6</a:t>
            </a:fld>
            <a:endParaRPr lang="en-US" dirty="0"/>
          </a:p>
        </p:txBody>
      </p:sp>
    </p:spTree>
    <p:extLst>
      <p:ext uri="{BB962C8B-B14F-4D97-AF65-F5344CB8AC3E}">
        <p14:creationId xmlns:p14="http://schemas.microsoft.com/office/powerpoint/2010/main" val="31788315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 WHAT’S NEXT?</a:t>
            </a:r>
            <a:endParaRPr lang="en-US" dirty="0"/>
          </a:p>
        </p:txBody>
      </p:sp>
      <p:sp>
        <p:nvSpPr>
          <p:cNvPr id="3" name="Content Placeholder 2"/>
          <p:cNvSpPr>
            <a:spLocks noGrp="1"/>
          </p:cNvSpPr>
          <p:nvPr>
            <p:ph idx="1"/>
          </p:nvPr>
        </p:nvSpPr>
        <p:spPr/>
        <p:txBody>
          <a:bodyPr/>
          <a:lstStyle/>
          <a:p>
            <a:r>
              <a:rPr lang="en-US" dirty="0" smtClean="0">
                <a:solidFill>
                  <a:srgbClr val="FF0000"/>
                </a:solidFill>
              </a:rPr>
              <a:t>(optional slide - identify what steps participants can take next to implement a plan of action in their job or organization)</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C71A894C-205B-4DAA-9540-5D213890B08A}" type="slidenum">
              <a:rPr lang="en-US" smtClean="0"/>
              <a:pPr/>
              <a:t>7</a:t>
            </a:fld>
            <a:endParaRPr lang="en-US" dirty="0"/>
          </a:p>
        </p:txBody>
      </p:sp>
    </p:spTree>
    <p:extLst>
      <p:ext uri="{BB962C8B-B14F-4D97-AF65-F5344CB8AC3E}">
        <p14:creationId xmlns:p14="http://schemas.microsoft.com/office/powerpoint/2010/main" val="39096170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 &amp; Answer</a:t>
            </a:r>
            <a:endParaRPr lang="en-US" dirty="0"/>
          </a:p>
        </p:txBody>
      </p:sp>
      <p:sp>
        <p:nvSpPr>
          <p:cNvPr id="3" name="Text Placeholder 2"/>
          <p:cNvSpPr>
            <a:spLocks noGrp="1"/>
          </p:cNvSpPr>
          <p:nvPr>
            <p:ph type="body" idx="1"/>
          </p:nvPr>
        </p:nvSpPr>
        <p:spPr/>
        <p:txBody>
          <a:bodyPr>
            <a:normAutofit/>
          </a:bodyPr>
          <a:lstStyle/>
          <a:p>
            <a:pPr algn="ctr"/>
            <a:r>
              <a:rPr lang="en-US" sz="4000" b="1" dirty="0" smtClean="0">
                <a:solidFill>
                  <a:schemeClr val="accent1"/>
                </a:solidFill>
              </a:rPr>
              <a:t>THANK YOU</a:t>
            </a:r>
            <a:endParaRPr lang="en-US" sz="4000" b="1" dirty="0">
              <a:solidFill>
                <a:schemeClr val="accent1"/>
              </a:solidFill>
            </a:endParaRPr>
          </a:p>
        </p:txBody>
      </p:sp>
      <p:sp>
        <p:nvSpPr>
          <p:cNvPr id="4" name="Slide Number Placeholder 3"/>
          <p:cNvSpPr>
            <a:spLocks noGrp="1"/>
          </p:cNvSpPr>
          <p:nvPr>
            <p:ph type="sldNum" sz="quarter" idx="4"/>
          </p:nvPr>
        </p:nvSpPr>
        <p:spPr/>
        <p:txBody>
          <a:bodyPr/>
          <a:lstStyle/>
          <a:p>
            <a:fld id="{C71A894C-205B-4DAA-9540-5D213890B08A}" type="slidenum">
              <a:rPr lang="en-US" smtClean="0"/>
              <a:pPr/>
              <a:t>8</a:t>
            </a:fld>
            <a:endParaRPr lang="en-US" dirty="0"/>
          </a:p>
        </p:txBody>
      </p:sp>
    </p:spTree>
    <p:extLst>
      <p:ext uri="{BB962C8B-B14F-4D97-AF65-F5344CB8AC3E}">
        <p14:creationId xmlns:p14="http://schemas.microsoft.com/office/powerpoint/2010/main" val="24802442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(Add your name and contact information </a:t>
            </a:r>
            <a:r>
              <a:rPr lang="en-US" dirty="0" smtClean="0">
                <a:solidFill>
                  <a:srgbClr val="FF0000"/>
                </a:solidFill>
              </a:rPr>
              <a:t>here)</a:t>
            </a:r>
            <a:endParaRPr lang="en-US" dirty="0" smtClean="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pPr marL="0" indent="0">
              <a:buNone/>
            </a:pPr>
            <a:endParaRPr lang="en-US" dirty="0">
              <a:solidFill>
                <a:srgbClr val="FF0000"/>
              </a:solidFill>
            </a:endParaRPr>
          </a:p>
        </p:txBody>
      </p:sp>
      <p:sp>
        <p:nvSpPr>
          <p:cNvPr id="4" name="Slide Number Placeholder 3"/>
          <p:cNvSpPr>
            <a:spLocks noGrp="1"/>
          </p:cNvSpPr>
          <p:nvPr>
            <p:ph type="sldNum" sz="quarter" idx="4"/>
          </p:nvPr>
        </p:nvSpPr>
        <p:spPr/>
        <p:txBody>
          <a:bodyPr/>
          <a:lstStyle/>
          <a:p>
            <a:fld id="{C71A894C-205B-4DAA-9540-5D213890B08A}" type="slidenum">
              <a:rPr lang="en-US" smtClean="0"/>
              <a:pPr/>
              <a:t>9</a:t>
            </a:fld>
            <a:endParaRPr lang="en-US" dirty="0"/>
          </a:p>
        </p:txBody>
      </p:sp>
    </p:spTree>
    <p:extLst>
      <p:ext uri="{BB962C8B-B14F-4D97-AF65-F5344CB8AC3E}">
        <p14:creationId xmlns:p14="http://schemas.microsoft.com/office/powerpoint/2010/main" val="298188799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Theme2">
  <a:themeElements>
    <a:clrScheme name="Custom 3">
      <a:dk1>
        <a:srgbClr val="000000"/>
      </a:dk1>
      <a:lt1>
        <a:srgbClr val="FFFFFF"/>
      </a:lt1>
      <a:dk2>
        <a:srgbClr val="000000"/>
      </a:dk2>
      <a:lt2>
        <a:srgbClr val="808080"/>
      </a:lt2>
      <a:accent1>
        <a:srgbClr val="69A2D3"/>
      </a:accent1>
      <a:accent2>
        <a:srgbClr val="E36F43"/>
      </a:accent2>
      <a:accent3>
        <a:srgbClr val="A3CB5F"/>
      </a:accent3>
      <a:accent4>
        <a:srgbClr val="DE3895"/>
      </a:accent4>
      <a:accent5>
        <a:srgbClr val="FDE259"/>
      </a:accent5>
      <a:accent6>
        <a:srgbClr val="74787B"/>
      </a:accent6>
      <a:hlink>
        <a:srgbClr val="69A2D3"/>
      </a:hlink>
      <a:folHlink>
        <a:srgbClr val="E36F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txDef>
      <a:spPr>
        <a:noFill/>
      </a:spPr>
      <a:bodyPr wrap="square" rtlCol="0">
        <a:spAutoFit/>
      </a:bodyPr>
      <a:lstStyle>
        <a:defPPr algn="l">
          <a:defRPr dirty="0" err="1"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23648</TotalTime>
  <Words>547</Words>
  <Application>Microsoft Office PowerPoint</Application>
  <PresentationFormat>On-screen Show (16:9)</PresentationFormat>
  <Paragraphs>73</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Helvetica</vt:lpstr>
      <vt:lpstr>System Font Regular</vt:lpstr>
      <vt:lpstr>Times</vt:lpstr>
      <vt:lpstr>2_Theme2</vt:lpstr>
      <vt:lpstr>Date Month Year</vt:lpstr>
      <vt:lpstr>ATTN Presenters – please review then hide or remove this slide from your PowerPoint deck before uploading.</vt:lpstr>
      <vt:lpstr>DISCLAIMER</vt:lpstr>
      <vt:lpstr>LEARNING OBJECTIVES</vt:lpstr>
      <vt:lpstr>KEY TAKEAWAYS</vt:lpstr>
      <vt:lpstr>SAMPLE HEADLINE</vt:lpstr>
      <vt:lpstr>ACTION PLAN – WHAT’S NEXT?</vt:lpstr>
      <vt:lpstr>Question &amp; Answer</vt:lpstr>
      <vt:lpstr>CONTACT INFORMATION</vt:lpstr>
      <vt:lpstr>Evaluate this Session!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 Zona</dc:creator>
  <cp:keywords>G</cp:keywords>
  <cp:lastModifiedBy>Holly Stevens (Temp)</cp:lastModifiedBy>
  <cp:revision>275</cp:revision>
  <cp:lastPrinted>2019-06-13T22:14:15Z</cp:lastPrinted>
  <dcterms:created xsi:type="dcterms:W3CDTF">2012-09-28T14:41:11Z</dcterms:created>
  <dcterms:modified xsi:type="dcterms:W3CDTF">2019-07-17T12:09:27Z</dcterms:modified>
</cp:coreProperties>
</file>