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239250" cy="119824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88">
          <p15:clr>
            <a:srgbClr val="A4A3A4"/>
          </p15:clr>
        </p15:guide>
        <p15:guide id="2" pos="134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74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5"/>
    <a:srgbClr val="EAEAEA"/>
    <a:srgbClr val="3399FF"/>
    <a:srgbClr val="A9A9BB"/>
    <a:srgbClr val="ABABB9"/>
    <a:srgbClr val="9E9EC6"/>
    <a:srgbClr val="9696D0"/>
    <a:srgbClr val="B5B5EF"/>
    <a:srgbClr val="ACA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654" autoAdjust="0"/>
  </p:normalViewPr>
  <p:slideViewPr>
    <p:cSldViewPr>
      <p:cViewPr varScale="1">
        <p:scale>
          <a:sx n="23" d="100"/>
          <a:sy n="23" d="100"/>
        </p:scale>
        <p:origin x="282" y="42"/>
      </p:cViewPr>
      <p:guideLst>
        <p:guide orient="horz" pos="11088"/>
        <p:guide pos="13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3774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numCol="1" anchor="t" anchorCtr="0" compatLnSpc="1">
            <a:prstTxWarp prst="textNoShape">
              <a:avLst/>
            </a:prstTxWarp>
          </a:bodyPr>
          <a:lstStyle>
            <a:lvl1pPr defTabSz="1149350">
              <a:defRPr sz="1500"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5575" y="0"/>
            <a:ext cx="4002088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numCol="1" anchor="t" anchorCtr="0" compatLnSpc="1">
            <a:prstTxWarp prst="textNoShape">
              <a:avLst/>
            </a:prstTxWarp>
          </a:bodyPr>
          <a:lstStyle>
            <a:lvl1pPr algn="r" defTabSz="1149350">
              <a:defRPr sz="1500"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380788"/>
            <a:ext cx="400208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numCol="1" anchor="b" anchorCtr="0" compatLnSpc="1">
            <a:prstTxWarp prst="textNoShape">
              <a:avLst/>
            </a:prstTxWarp>
          </a:bodyPr>
          <a:lstStyle>
            <a:lvl1pPr defTabSz="1149350">
              <a:defRPr sz="1500"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5575" y="11380788"/>
            <a:ext cx="400208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numCol="1" anchor="b" anchorCtr="0" compatLnSpc="1">
            <a:prstTxWarp prst="textNoShape">
              <a:avLst/>
            </a:prstTxWarp>
          </a:bodyPr>
          <a:lstStyle>
            <a:lvl1pPr algn="r" defTabSz="1149350">
              <a:defRPr sz="1500">
                <a:effectLst/>
              </a:defRPr>
            </a:lvl1pPr>
          </a:lstStyle>
          <a:p>
            <a:fld id="{56A6134A-9986-4884-ADAB-C57241D3256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4862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3038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numCol="1" anchor="t" anchorCtr="0" compatLnSpc="1">
            <a:prstTxWarp prst="textNoShape">
              <a:avLst/>
            </a:prstTxWarp>
          </a:bodyPr>
          <a:lstStyle>
            <a:lvl1pPr defTabSz="1149350">
              <a:defRPr sz="1500"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1925" y="0"/>
            <a:ext cx="3983038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numCol="1" anchor="t" anchorCtr="0" compatLnSpc="1">
            <a:prstTxWarp prst="textNoShape">
              <a:avLst/>
            </a:prstTxWarp>
          </a:bodyPr>
          <a:lstStyle>
            <a:lvl1pPr algn="r" defTabSz="1149350">
              <a:defRPr sz="1500"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82738" y="889000"/>
            <a:ext cx="6059487" cy="4545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7300" y="5732463"/>
            <a:ext cx="6708775" cy="533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363325"/>
            <a:ext cx="39830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numCol="1" anchor="b" anchorCtr="0" compatLnSpc="1">
            <a:prstTxWarp prst="textNoShape">
              <a:avLst/>
            </a:prstTxWarp>
          </a:bodyPr>
          <a:lstStyle>
            <a:lvl1pPr defTabSz="1149350">
              <a:defRPr sz="1500"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1925" y="11363325"/>
            <a:ext cx="39830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numCol="1" anchor="b" anchorCtr="0" compatLnSpc="1">
            <a:prstTxWarp prst="textNoShape">
              <a:avLst/>
            </a:prstTxWarp>
          </a:bodyPr>
          <a:lstStyle>
            <a:lvl1pPr algn="r" defTabSz="1149350">
              <a:defRPr sz="1500">
                <a:effectLst/>
              </a:defRPr>
            </a:lvl1pPr>
          </a:lstStyle>
          <a:p>
            <a:fld id="{23124DF2-DDA8-402F-81DD-AC1D1E5694A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401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80D61-8B82-42C3-9A37-58134866DD67}" type="slidenum">
              <a:rPr lang="zh-CN" altLang="en-US" sz="1500"/>
              <a:pPr/>
              <a:t>1</a:t>
            </a:fld>
            <a:endParaRPr lang="en-US" altLang="zh-CN" sz="15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0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279" y="7680325"/>
            <a:ext cx="39502644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2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1317625"/>
            <a:ext cx="9874956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278" y="1317625"/>
            <a:ext cx="29492222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279" y="7680325"/>
            <a:ext cx="39502644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0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44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279" y="7680325"/>
            <a:ext cx="19683588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7680325"/>
            <a:ext cx="19683589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7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9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98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75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95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2pPr>
      <a:lvl3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3pPr>
      <a:lvl4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4pPr>
      <a:lvl5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5pPr>
      <a:lvl6pPr marL="4572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6pPr>
      <a:lvl7pPr marL="9144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7pPr>
      <a:lvl8pPr marL="13716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8pPr>
      <a:lvl9pPr marL="18288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9pPr>
    </p:titleStyle>
    <p:bodyStyle>
      <a:lvl1pPr marL="1150938" indent="-1150938" algn="l" defTabSz="3074988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+mn-ea"/>
          <a:cs typeface="+mn-cs"/>
        </a:defRPr>
      </a:lvl1pPr>
      <a:lvl2pPr marL="2497138" indent="-960438" algn="l" defTabSz="30749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2pPr>
      <a:lvl3pPr marL="3843338" indent="-768350" algn="l" defTabSz="30749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84800" indent="-773113" algn="l" defTabSz="3074988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9215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3787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8359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2931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7503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54474" y="495300"/>
            <a:ext cx="41794578" cy="4610100"/>
            <a:chOff x="1054474" y="495300"/>
            <a:chExt cx="41794578" cy="4610100"/>
          </a:xfrm>
        </p:grpSpPr>
        <p:sp>
          <p:nvSpPr>
            <p:cNvPr id="28" name="Text Box 241"/>
            <p:cNvSpPr txBox="1">
              <a:spLocks noChangeArrowheads="1"/>
            </p:cNvSpPr>
            <p:nvPr/>
          </p:nvSpPr>
          <p:spPr bwMode="auto">
            <a:xfrm>
              <a:off x="1054474" y="495301"/>
              <a:ext cx="41782252" cy="46100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lIns="61170" tIns="30584" rIns="61170" bIns="30584" anchor="ctr"/>
            <a:lstStyle>
              <a:lvl1pPr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zh-CN" sz="4200" b="1" i="1" u="sng">
                <a:solidFill>
                  <a:schemeClr val="bg1"/>
                </a:solidFill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5" name="Text Box 241"/>
            <p:cNvSpPr txBox="1">
              <a:spLocks noChangeArrowheads="1"/>
            </p:cNvSpPr>
            <p:nvPr/>
          </p:nvSpPr>
          <p:spPr bwMode="auto">
            <a:xfrm>
              <a:off x="1066800" y="495300"/>
              <a:ext cx="41782252" cy="4610099"/>
            </a:xfrm>
            <a:prstGeom prst="rect">
              <a:avLst/>
            </a:prstGeom>
            <a:solidFill>
              <a:srgbClr val="0082A5">
                <a:alpha val="20000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lIns="61170" tIns="30584" rIns="61170" bIns="30584" anchor="ctr"/>
            <a:lstStyle>
              <a:lvl1pPr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zh-CN" sz="4200" b="1" i="1" u="sng">
                <a:solidFill>
                  <a:schemeClr val="bg1"/>
                </a:solidFill>
                <a:effectLst/>
                <a:latin typeface="Arial" charset="0"/>
                <a:ea typeface="SimSun" pitchFamily="2" charset="-122"/>
              </a:endParaRPr>
            </a:p>
          </p:txBody>
        </p:sp>
      </p:grpSp>
      <p:sp>
        <p:nvSpPr>
          <p:cNvPr id="36" name="Text Box 262"/>
          <p:cNvSpPr txBox="1">
            <a:spLocks noChangeArrowheads="1"/>
          </p:cNvSpPr>
          <p:nvPr/>
        </p:nvSpPr>
        <p:spPr bwMode="auto">
          <a:xfrm>
            <a:off x="6781800" y="869361"/>
            <a:ext cx="30175200" cy="3718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F0B"/>
                  </a:outerShdw>
                </a:effectLst>
              </a14:hiddenEffects>
            </a:ext>
          </a:extLst>
        </p:spPr>
        <p:txBody>
          <a:bodyPr lIns="61170" tIns="30584" rIns="61170" bIns="30584" anchor="ctr"/>
          <a:lstStyle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72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rPr>
              <a:t>INSERT YOUR POSTER TITLE ON THIS LINE HERE</a:t>
            </a:r>
          </a:p>
          <a:p>
            <a:pPr algn="ctr">
              <a:spcBef>
                <a:spcPct val="20000"/>
              </a:spcBef>
            </a:pPr>
            <a:r>
              <a:rPr lang="en-US" altLang="zh-CN" sz="56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rPr>
              <a:t>Name of Author</a:t>
            </a:r>
          </a:p>
          <a:p>
            <a:pPr algn="ctr"/>
            <a:r>
              <a:rPr lang="en-US" altLang="zh-CN" sz="42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rPr>
              <a:t>Department Name and Institution Name can go here</a:t>
            </a:r>
          </a:p>
        </p:txBody>
      </p:sp>
      <p:sp>
        <p:nvSpPr>
          <p:cNvPr id="37" name="Text Box 242"/>
          <p:cNvSpPr txBox="1">
            <a:spLocks noChangeArrowheads="1"/>
          </p:cNvSpPr>
          <p:nvPr/>
        </p:nvSpPr>
        <p:spPr bwMode="auto">
          <a:xfrm>
            <a:off x="1066800" y="6820488"/>
            <a:ext cx="11007725" cy="748923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91440" rIns="182880" bIns="182880">
            <a:spAutoFit/>
          </a:bodyPr>
          <a:lstStyle>
            <a:lvl1pPr marL="2286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20000"/>
              </a:lnSpc>
              <a:buFontTx/>
              <a:buChar char="•"/>
            </a:pPr>
            <a:endParaRPr lang="en-AU" sz="28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38" name="Text Box 247"/>
          <p:cNvSpPr txBox="1">
            <a:spLocks noChangeArrowheads="1"/>
          </p:cNvSpPr>
          <p:nvPr/>
        </p:nvSpPr>
        <p:spPr bwMode="auto">
          <a:xfrm>
            <a:off x="1025524" y="20573047"/>
            <a:ext cx="11049000" cy="1265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 cmpd="thinThick">
            <a:noFill/>
            <a:miter lim="800000"/>
            <a:headEnd/>
            <a:tailEnd/>
          </a:ln>
          <a:effectLst/>
          <a:extLst/>
        </p:spPr>
        <p:txBody>
          <a:bodyPr lIns="182880" tIns="91440" rIns="182880" bIns="182880">
            <a:spAutoFit/>
          </a:bodyPr>
          <a:lstStyle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7013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120000"/>
              </a:lnSpc>
              <a:buFontTx/>
              <a:buChar char="•"/>
            </a:pPr>
            <a:endParaRPr lang="en-US" altLang="zh-CN" sz="2800" dirty="0">
              <a:effectLst/>
              <a:ea typeface="ＭＳ Ｐゴシック" charset="-128"/>
            </a:endParaRPr>
          </a:p>
          <a:p>
            <a:pPr lvl="1">
              <a:lnSpc>
                <a:spcPct val="120000"/>
              </a:lnSpc>
              <a:buFontTx/>
              <a:buChar char="•"/>
            </a:pPr>
            <a:endParaRPr lang="en-US" altLang="zh-CN" sz="2800" dirty="0">
              <a:effectLst/>
              <a:ea typeface="SimSun" pitchFamily="2" charset="-122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066799" y="5953110"/>
            <a:ext cx="11007725" cy="946293"/>
            <a:chOff x="1066799" y="5958162"/>
            <a:chExt cx="11007725" cy="946293"/>
          </a:xfrm>
        </p:grpSpPr>
        <p:sp>
          <p:nvSpPr>
            <p:cNvPr id="40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946293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3600" b="1" dirty="0"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41" name="Text Box 248"/>
            <p:cNvSpPr txBox="1">
              <a:spLocks noChangeArrowheads="1"/>
            </p:cNvSpPr>
            <p:nvPr/>
          </p:nvSpPr>
          <p:spPr bwMode="auto">
            <a:xfrm>
              <a:off x="1157514" y="6046588"/>
              <a:ext cx="10805886" cy="584775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3200" b="1" dirty="0" smtClean="0">
                  <a:solidFill>
                    <a:schemeClr val="bg1"/>
                  </a:solidFill>
                  <a:effectLst/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ABSTRACT</a:t>
              </a:r>
              <a:endParaRPr lang="en-US" altLang="zh-CN" sz="32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66799" y="19305653"/>
            <a:ext cx="11007725" cy="946293"/>
            <a:chOff x="1066799" y="5958162"/>
            <a:chExt cx="11007725" cy="946293"/>
          </a:xfrm>
        </p:grpSpPr>
        <p:sp>
          <p:nvSpPr>
            <p:cNvPr id="43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946293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3600" b="1" dirty="0"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44" name="Text Box 248"/>
            <p:cNvSpPr txBox="1">
              <a:spLocks noChangeArrowheads="1"/>
            </p:cNvSpPr>
            <p:nvPr/>
          </p:nvSpPr>
          <p:spPr bwMode="auto">
            <a:xfrm>
              <a:off x="1157514" y="6046588"/>
              <a:ext cx="10805886" cy="769441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 smtClean="0">
                  <a:solidFill>
                    <a:schemeClr val="bg1"/>
                  </a:solidFill>
                  <a:effectLst/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BACKGROUND</a:t>
              </a:r>
              <a:endParaRPr lang="en-US" altLang="zh-CN" sz="32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sp>
        <p:nvSpPr>
          <p:cNvPr id="45" name="Text Box 244"/>
          <p:cNvSpPr txBox="1">
            <a:spLocks noChangeArrowheads="1"/>
          </p:cNvSpPr>
          <p:nvPr/>
        </p:nvSpPr>
        <p:spPr bwMode="auto">
          <a:xfrm>
            <a:off x="13270230" y="7231200"/>
            <a:ext cx="17350740" cy="765081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91440" rIns="182880" bIns="18288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</a:pPr>
            <a:endParaRPr lang="en-US" altLang="zh-CN" sz="2800" dirty="0">
              <a:effectLst/>
              <a:ea typeface="SimSun" pitchFamily="2" charset="-122"/>
            </a:endParaRPr>
          </a:p>
        </p:txBody>
      </p:sp>
      <p:sp>
        <p:nvSpPr>
          <p:cNvPr id="48" name="Text Box 261"/>
          <p:cNvSpPr txBox="1">
            <a:spLocks noChangeArrowheads="1"/>
          </p:cNvSpPr>
          <p:nvPr/>
        </p:nvSpPr>
        <p:spPr bwMode="auto">
          <a:xfrm>
            <a:off x="14681057" y="31619917"/>
            <a:ext cx="15773400" cy="1138773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91440" rIns="182880" bIns="18288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dirty="0"/>
              <a:t>Funding Source – NSF </a:t>
            </a:r>
            <a:r>
              <a:rPr lang="en-US" sz="2800" dirty="0" smtClean="0"/>
              <a:t>#1524353</a:t>
            </a:r>
            <a:endParaRPr lang="en-US" sz="2800" dirty="0"/>
          </a:p>
          <a:p>
            <a:pPr algn="ctr"/>
            <a:r>
              <a:rPr lang="en-US" sz="2800" dirty="0" smtClean="0"/>
              <a:t>Community </a:t>
            </a:r>
            <a:r>
              <a:rPr lang="en-US" sz="2800" dirty="0"/>
              <a:t>College Undergraduate Research Initiative (</a:t>
            </a:r>
            <a:r>
              <a:rPr lang="en-US" sz="2800" dirty="0" smtClean="0"/>
              <a:t>CCURI): Creating a Culture </a:t>
            </a:r>
            <a:r>
              <a:rPr lang="en-US" sz="2800" smtClean="0"/>
              <a:t>of Change</a:t>
            </a:r>
            <a:endParaRPr lang="en-AU" sz="2800" dirty="0">
              <a:effectLst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3261407" y="5953110"/>
            <a:ext cx="17368386" cy="946293"/>
            <a:chOff x="1066799" y="5958162"/>
            <a:chExt cx="11007725" cy="946293"/>
          </a:xfrm>
        </p:grpSpPr>
        <p:sp>
          <p:nvSpPr>
            <p:cNvPr id="50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946293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3600" b="1" dirty="0"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51" name="Text Box 248"/>
            <p:cNvSpPr txBox="1">
              <a:spLocks noChangeArrowheads="1"/>
            </p:cNvSpPr>
            <p:nvPr/>
          </p:nvSpPr>
          <p:spPr bwMode="auto">
            <a:xfrm>
              <a:off x="1157514" y="6046588"/>
              <a:ext cx="10805886" cy="769441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 smtClean="0">
                  <a:solidFill>
                    <a:schemeClr val="bg1"/>
                  </a:solidFill>
                  <a:effectLst/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MATERIALS AND METHODS</a:t>
              </a:r>
              <a:endParaRPr lang="en-US" altLang="zh-CN" sz="32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sp>
        <p:nvSpPr>
          <p:cNvPr id="54" name="Text Box 245"/>
          <p:cNvSpPr txBox="1">
            <a:spLocks noChangeArrowheads="1"/>
          </p:cNvSpPr>
          <p:nvPr/>
        </p:nvSpPr>
        <p:spPr bwMode="auto">
          <a:xfrm>
            <a:off x="32048769" y="29373989"/>
            <a:ext cx="10890998" cy="681533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91440" rIns="182880" bIns="18288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endParaRPr lang="en-US" altLang="zh-CN" dirty="0">
              <a:effectLst/>
              <a:ea typeface="SimSun" pitchFamily="2" charset="-122"/>
            </a:endParaRPr>
          </a:p>
        </p:txBody>
      </p:sp>
      <p:sp>
        <p:nvSpPr>
          <p:cNvPr id="55" name="Text Box 246"/>
          <p:cNvSpPr txBox="1">
            <a:spLocks noChangeArrowheads="1"/>
          </p:cNvSpPr>
          <p:nvPr/>
        </p:nvSpPr>
        <p:spPr bwMode="auto">
          <a:xfrm>
            <a:off x="31841325" y="21813908"/>
            <a:ext cx="10890999" cy="748923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91440" rIns="182880" bIns="182880">
            <a:spAutoFit/>
          </a:bodyPr>
          <a:lstStyle>
            <a:lvl1pPr marL="457200" indent="-45720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•"/>
            </a:pPr>
            <a:endParaRPr lang="en-US" altLang="zh-CN" sz="2800" dirty="0">
              <a:effectLst/>
              <a:ea typeface="SimSun" pitchFamily="2" charset="-122"/>
            </a:endParaRPr>
          </a:p>
        </p:txBody>
      </p:sp>
      <p:sp>
        <p:nvSpPr>
          <p:cNvPr id="57" name="Text Box 263"/>
          <p:cNvSpPr txBox="1">
            <a:spLocks noChangeArrowheads="1"/>
          </p:cNvSpPr>
          <p:nvPr/>
        </p:nvSpPr>
        <p:spPr bwMode="auto">
          <a:xfrm>
            <a:off x="31841327" y="7122916"/>
            <a:ext cx="10906872" cy="7650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thinThick">
            <a:noFill/>
            <a:miter lim="800000"/>
            <a:headEnd/>
            <a:tailEnd/>
          </a:ln>
          <a:effectLst/>
          <a:extLst/>
        </p:spPr>
        <p:txBody>
          <a:bodyPr wrap="square" lIns="182880" tIns="91440" rIns="182880" bIns="18288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</a:pPr>
            <a:endParaRPr lang="en-US" altLang="zh-CN" sz="2800" dirty="0">
              <a:effectLst/>
              <a:ea typeface="SimSun" pitchFamily="2" charset="-122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1841327" y="5953110"/>
            <a:ext cx="11007725" cy="946293"/>
            <a:chOff x="1066799" y="5958162"/>
            <a:chExt cx="11007725" cy="946293"/>
          </a:xfrm>
        </p:grpSpPr>
        <p:sp>
          <p:nvSpPr>
            <p:cNvPr id="60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946293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3600" b="1" dirty="0"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61" name="Text Box 248"/>
            <p:cNvSpPr txBox="1">
              <a:spLocks noChangeArrowheads="1"/>
            </p:cNvSpPr>
            <p:nvPr/>
          </p:nvSpPr>
          <p:spPr bwMode="auto">
            <a:xfrm>
              <a:off x="1157514" y="6046588"/>
              <a:ext cx="10805886" cy="769441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 smtClean="0">
                  <a:solidFill>
                    <a:schemeClr val="bg1"/>
                  </a:solidFill>
                  <a:effectLst/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RESULTS</a:t>
              </a:r>
              <a:endParaRPr lang="en-US" altLang="zh-CN" sz="32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1841327" y="20703628"/>
            <a:ext cx="11007725" cy="946293"/>
            <a:chOff x="1066799" y="5958162"/>
            <a:chExt cx="11007725" cy="946293"/>
          </a:xfrm>
        </p:grpSpPr>
        <p:sp>
          <p:nvSpPr>
            <p:cNvPr id="63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946293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3600" b="1" dirty="0"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64" name="Text Box 248"/>
            <p:cNvSpPr txBox="1">
              <a:spLocks noChangeArrowheads="1"/>
            </p:cNvSpPr>
            <p:nvPr/>
          </p:nvSpPr>
          <p:spPr bwMode="auto">
            <a:xfrm>
              <a:off x="1157514" y="6046588"/>
              <a:ext cx="10805886" cy="769441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 smtClean="0">
                  <a:solidFill>
                    <a:schemeClr val="bg1"/>
                  </a:solidFill>
                  <a:effectLst/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CONCLUSIONS</a:t>
              </a:r>
              <a:endParaRPr lang="en-US" altLang="zh-CN" sz="32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1932042" y="28039644"/>
            <a:ext cx="11007725" cy="946293"/>
            <a:chOff x="1066799" y="5958162"/>
            <a:chExt cx="11007725" cy="946293"/>
          </a:xfrm>
        </p:grpSpPr>
        <p:sp>
          <p:nvSpPr>
            <p:cNvPr id="66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946293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3600" b="1" dirty="0"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67" name="Text Box 248"/>
            <p:cNvSpPr txBox="1">
              <a:spLocks noChangeArrowheads="1"/>
            </p:cNvSpPr>
            <p:nvPr/>
          </p:nvSpPr>
          <p:spPr bwMode="auto">
            <a:xfrm>
              <a:off x="1157514" y="6046588"/>
              <a:ext cx="10805886" cy="646331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3600" b="1" dirty="0" smtClean="0">
                  <a:solidFill>
                    <a:schemeClr val="bg1"/>
                  </a:solidFill>
                  <a:effectLst/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REFERENCES &amp; ACKNOWLEDGEMENTS</a:t>
              </a:r>
              <a:endParaRPr lang="en-US" altLang="zh-CN" sz="3600" b="1" dirty="0">
                <a:solidFill>
                  <a:schemeClr val="bg1"/>
                </a:solidFill>
                <a:effectLst/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8933" y="31917403"/>
            <a:ext cx="765524" cy="7699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52488"/>
            <a:ext cx="2109216" cy="2121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362" y="3644126"/>
            <a:ext cx="3014472" cy="1027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286824" y="2013192"/>
            <a:ext cx="27943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Insert School Logo Here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53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宋体</vt:lpstr>
      <vt:lpstr>Arial</vt:lpstr>
      <vt:lpstr>Lucida Sans</vt:lpstr>
      <vt:lpstr>Times New Roman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Olivia Croston</cp:lastModifiedBy>
  <cp:revision>93</cp:revision>
  <cp:lastPrinted>2000-08-03T00:31:24Z</cp:lastPrinted>
  <dcterms:created xsi:type="dcterms:W3CDTF">2000-02-09T15:01:13Z</dcterms:created>
  <dcterms:modified xsi:type="dcterms:W3CDTF">2019-04-03T14:41:04Z</dcterms:modified>
  <cp:category>research posters template</cp:category>
</cp:coreProperties>
</file>