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Override5.xml" ContentType="application/vnd.openxmlformats-officedocument.themeOverride+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12"/>
  </p:notesMasterIdLst>
  <p:handoutMasterIdLst>
    <p:handoutMasterId r:id="rId13"/>
  </p:handoutMasterIdLst>
  <p:sldIdLst>
    <p:sldId id="508" r:id="rId2"/>
    <p:sldId id="781" r:id="rId3"/>
    <p:sldId id="778" r:id="rId4"/>
    <p:sldId id="774" r:id="rId5"/>
    <p:sldId id="775" r:id="rId6"/>
    <p:sldId id="777" r:id="rId7"/>
    <p:sldId id="772" r:id="rId8"/>
    <p:sldId id="780" r:id="rId9"/>
    <p:sldId id="779" r:id="rId10"/>
    <p:sldId id="633" r:id="rId11"/>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M. Petersen" initials="PM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4B230"/>
    <a:srgbClr val="00B050"/>
    <a:srgbClr val="FFB500"/>
    <a:srgbClr val="7A7A7A"/>
    <a:srgbClr val="B3B3B3"/>
    <a:srgbClr val="F3F3F3"/>
    <a:srgbClr val="FF1414"/>
    <a:srgbClr val="8BAAC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88551" autoAdjust="0"/>
  </p:normalViewPr>
  <p:slideViewPr>
    <p:cSldViewPr snapToGrid="0">
      <p:cViewPr>
        <p:scale>
          <a:sx n="100" d="100"/>
          <a:sy n="100" d="100"/>
        </p:scale>
        <p:origin x="-660" y="-72"/>
      </p:cViewPr>
      <p:guideLst>
        <p:guide orient="horz" pos="1492"/>
        <p:guide orient="horz" pos="842"/>
        <p:guide orient="horz" pos="540"/>
        <p:guide orient="horz" pos="2281"/>
        <p:guide orient="horz" pos="2933"/>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95" d="100"/>
          <a:sy n="95" d="100"/>
        </p:scale>
        <p:origin x="-2724" y="-90"/>
      </p:cViewPr>
      <p:guideLst>
        <p:guide orient="horz" pos="2160"/>
        <p:guide pos="2880"/>
      </p:guideLst>
    </p:cSldViewPr>
  </p:notesViewPr>
  <p:gridSpacing cx="56180038" cy="561800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A6414EA-53EE-447D-930D-BF97BF737FD8}" type="datetimeFigureOut">
              <a:rPr lang="en-US"/>
              <a:pPr>
                <a:defRPr/>
              </a:pPr>
              <a:t>5/7/2015</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9CADBA2-6287-4B9B-9A46-185B5698A665}" type="slidenum">
              <a:rPr lang="en-US"/>
              <a:pPr>
                <a:defRPr/>
              </a:pPr>
              <a:t>‹#›</a:t>
            </a:fld>
            <a:endParaRPr lang="en-US" dirty="0"/>
          </a:p>
        </p:txBody>
      </p:sp>
    </p:spTree>
    <p:extLst>
      <p:ext uri="{BB962C8B-B14F-4D97-AF65-F5344CB8AC3E}">
        <p14:creationId xmlns:p14="http://schemas.microsoft.com/office/powerpoint/2010/main" xmlns="" val="1018784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755468-DF26-4078-B66E-503044A49774}" type="datetimeFigureOut">
              <a:rPr lang="en-US"/>
              <a:pPr>
                <a:defRPr/>
              </a:pPr>
              <a:t>5/7/2015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E57BC7-69B7-4B4B-9978-C3471FAE83E1}" type="slidenum">
              <a:rPr lang="en-US"/>
              <a:pPr>
                <a:defRPr/>
              </a:pPr>
              <a:t>‹#›</a:t>
            </a:fld>
            <a:endParaRPr lang="en-US" dirty="0"/>
          </a:p>
        </p:txBody>
      </p:sp>
    </p:spTree>
    <p:extLst>
      <p:ext uri="{BB962C8B-B14F-4D97-AF65-F5344CB8AC3E}">
        <p14:creationId xmlns:p14="http://schemas.microsoft.com/office/powerpoint/2010/main" xmlns="" val="10822956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29133-4701-4B9C-B90A-2CC117543B57}"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1B82CA-634C-47E2-A2CA-D1289C806AE3}" type="slidenum">
              <a:rPr lang="en-US" smtClean="0">
                <a:latin typeface="Times" pitchFamily="18" charset="0"/>
                <a:cs typeface="Arial" pitchFamily="34" charset="0"/>
              </a:rPr>
              <a:pPr fontAlgn="base">
                <a:spcBef>
                  <a:spcPct val="0"/>
                </a:spcBef>
                <a:spcAft>
                  <a:spcPct val="0"/>
                </a:spcAft>
              </a:pPr>
              <a:t>10</a:t>
            </a:fld>
            <a:endParaRPr lang="en-US" dirty="0" smtClean="0">
              <a:latin typeface="Times" pitchFamily="18" charset="0"/>
              <a:cs typeface="Arial"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hemeOverride" Target="../theme/themeOverride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pic>
        <p:nvPicPr>
          <p:cNvPr id="5" name="Picture 13" descr="Oracle logo in white on red staging background"/>
          <p:cNvPicPr>
            <a:picLocks noChangeAspect="1"/>
          </p:cNvPicPr>
          <p:nvPr/>
        </p:nvPicPr>
        <p:blipFill>
          <a:blip r:embed="rId2" cstate="print"/>
          <a:srcRect/>
          <a:stretch>
            <a:fillRect/>
          </a:stretch>
        </p:blipFill>
        <p:spPr bwMode="ltGray">
          <a:xfrm>
            <a:off x="398964" y="4698207"/>
            <a:ext cx="1217136" cy="445294"/>
          </a:xfrm>
          <a:prstGeom prst="rect">
            <a:avLst/>
          </a:prstGeom>
          <a:noFill/>
          <a:ln w="9525">
            <a:noFill/>
            <a:miter lim="800000"/>
            <a:headEnd/>
            <a:tailEnd/>
          </a:ln>
        </p:spPr>
      </p:pic>
      <p:sp>
        <p:nvSpPr>
          <p:cNvPr id="6" name="TextBox 5"/>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solidFill>
                  <a:srgbClr val="5F5F5F"/>
                </a:solidFill>
                <a:latin typeface="+mn-lt"/>
                <a:cs typeface="+mn-cs"/>
              </a:rPr>
              <a:t>Copyright © 2014</a:t>
            </a:r>
            <a:r>
              <a:rPr lang="en-US" sz="600" dirty="0">
                <a:solidFill>
                  <a:srgbClr val="5F5F5F"/>
                </a:solidFill>
                <a:latin typeface="+mn-lt"/>
                <a:cs typeface="+mn-cs"/>
              </a:rPr>
              <a:t>,</a:t>
            </a:r>
            <a:r>
              <a:rPr sz="600" dirty="0">
                <a:solidFill>
                  <a:srgbClr val="5F5F5F"/>
                </a:solidFill>
                <a:latin typeface="+mn-lt"/>
                <a:cs typeface="+mn-cs"/>
              </a:rPr>
              <a:t> Oracle and/or its affiliates. All rights reserved.  |</a:t>
            </a:r>
          </a:p>
        </p:txBody>
      </p:sp>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398964" y="2572089"/>
            <a:ext cx="8346073"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7" name="Date Placeholder 5"/>
          <p:cNvSpPr>
            <a:spLocks noGrp="1"/>
          </p:cNvSpPr>
          <p:nvPr>
            <p:ph type="dt" sz="half" idx="14"/>
          </p:nvPr>
        </p:nvSpPr>
        <p:spPr/>
        <p:txBody>
          <a:bodyPr/>
          <a:lstStyle>
            <a:lvl1pPr>
              <a:defRPr smtClean="0">
                <a:solidFill>
                  <a:srgbClr val="5F5F5F"/>
                </a:solidFill>
              </a:defRPr>
            </a:lvl1pPr>
          </a:lstStyle>
          <a:p>
            <a:pPr>
              <a:defRPr/>
            </a:pPr>
            <a:fld id="{9D17F023-1451-4F75-B3DE-954F0E091715}" type="datetime1">
              <a:rPr lang="en-US" smtClean="0"/>
              <a:pPr>
                <a:defRPr/>
              </a:pPr>
              <a:t>5/7/2015</a:t>
            </a:fld>
            <a:endParaRPr lang="en-US" dirty="0"/>
          </a:p>
        </p:txBody>
      </p:sp>
      <p:sp>
        <p:nvSpPr>
          <p:cNvPr id="8" name="Footer Placeholder 7"/>
          <p:cNvSpPr>
            <a:spLocks noGrp="1"/>
          </p:cNvSpPr>
          <p:nvPr>
            <p:ph type="ftr" sz="quarter" idx="15"/>
          </p:nvPr>
        </p:nvSpPr>
        <p:spPr/>
        <p:txBody>
          <a:bodyPr/>
          <a:lstStyle>
            <a:lvl1pPr>
              <a:defRPr smtClean="0">
                <a:solidFill>
                  <a:srgbClr val="5F5F5F"/>
                </a:solidFill>
              </a:defRPr>
            </a:lvl1pPr>
          </a:lstStyle>
          <a:p>
            <a:pPr>
              <a:defRPr/>
            </a:pPr>
            <a:r>
              <a:rPr lang="en-US" dirty="0"/>
              <a:t>Oracle Confidential – Internal/Restricted/Highly Restricted</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descr="Full bleed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grpSp>
        <p:nvGrpSpPr>
          <p:cNvPr id="5" name="Group 15"/>
          <p:cNvGrpSpPr>
            <a:grpSpLocks/>
          </p:cNvGrpSpPr>
          <p:nvPr/>
        </p:nvGrpSpPr>
        <p:grpSpPr bwMode="auto">
          <a:xfrm>
            <a:off x="0" y="0"/>
            <a:ext cx="9144000" cy="5143500"/>
            <a:chOff x="-287" y="0"/>
            <a:chExt cx="12189399" cy="6858000"/>
          </a:xfrm>
        </p:grpSpPr>
        <p:sp>
          <p:nvSpPr>
            <p:cNvPr id="6" name="Rectangle 5"/>
            <p:cNvSpPr/>
            <p:nvPr/>
          </p:nvSpPr>
          <p:spPr bwMode="gray">
            <a:xfrm>
              <a:off x="-287" y="0"/>
              <a:ext cx="193684" cy="6851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bwMode="gray">
            <a:xfrm>
              <a:off x="11995428" y="6350"/>
              <a:ext cx="193684" cy="6851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bwMode="gray">
            <a:xfrm>
              <a:off x="-287" y="6400800"/>
              <a:ext cx="12189399"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287" y="0"/>
              <a:ext cx="12189399" cy="192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pic>
        <p:nvPicPr>
          <p:cNvPr id="10" name="Picture 21" descr="Oracle logo in white on red staging background"/>
          <p:cNvPicPr>
            <a:picLocks noChangeAspect="1"/>
          </p:cNvPicPr>
          <p:nvPr/>
        </p:nvPicPr>
        <p:blipFill>
          <a:blip r:embed="rId4" cstate="print"/>
          <a:srcRect/>
          <a:stretch>
            <a:fillRect/>
          </a:stretch>
        </p:blipFill>
        <p:spPr bwMode="ltGray">
          <a:xfrm>
            <a:off x="398964" y="4698207"/>
            <a:ext cx="1217136" cy="445294"/>
          </a:xfrm>
          <a:prstGeom prst="rect">
            <a:avLst/>
          </a:prstGeom>
          <a:noFill/>
          <a:ln w="9525">
            <a:noFill/>
            <a:miter lim="800000"/>
            <a:headEnd/>
            <a:tailEnd/>
          </a:ln>
        </p:spPr>
      </p:pic>
      <p:sp>
        <p:nvSpPr>
          <p:cNvPr id="11" name="TextBox 10"/>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solidFill>
                  <a:srgbClr val="5F5F5F"/>
                </a:solidFill>
                <a:latin typeface="+mn-lt"/>
                <a:cs typeface="+mn-cs"/>
              </a:rPr>
              <a:t>Copyright © 2014</a:t>
            </a:r>
            <a:r>
              <a:rPr lang="en-US" sz="600" dirty="0">
                <a:solidFill>
                  <a:srgbClr val="5F5F5F"/>
                </a:solidFill>
                <a:latin typeface="+mn-lt"/>
                <a:cs typeface="+mn-cs"/>
              </a:rPr>
              <a:t>,</a:t>
            </a:r>
            <a:r>
              <a:rPr sz="600" dirty="0">
                <a:solidFill>
                  <a:srgbClr val="5F5F5F"/>
                </a:solidFill>
                <a:latin typeface="+mn-lt"/>
                <a:cs typeface="+mn-cs"/>
              </a:rPr>
              <a:t> Oracle and/or its affiliates. All rights reserved.  |</a:t>
            </a:r>
          </a:p>
        </p:txBody>
      </p:sp>
      <p:sp>
        <p:nvSpPr>
          <p:cNvPr id="2" name="Title 1"/>
          <p:cNvSpPr>
            <a:spLocks noGrp="1"/>
          </p:cNvSpPr>
          <p:nvPr>
            <p:ph type="title"/>
          </p:nvPr>
        </p:nvSpPr>
        <p:spPr>
          <a:xfrm>
            <a:off x="398964" y="1950243"/>
            <a:ext cx="8346073" cy="1028700"/>
          </a:xfrm>
        </p:spPr>
        <p:txBody>
          <a:bodyPr/>
          <a:lstStyle>
            <a:lvl1pPr algn="l">
              <a:lnSpc>
                <a:spcPct val="80000"/>
              </a:lnSpc>
              <a:defRPr sz="36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398964" y="3028949"/>
            <a:ext cx="8346073" cy="685800"/>
          </a:xfrm>
        </p:spPr>
        <p:txBody>
          <a:bodyPr>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12" name="Date Placeholder 3"/>
          <p:cNvSpPr>
            <a:spLocks noGrp="1"/>
          </p:cNvSpPr>
          <p:nvPr>
            <p:ph type="dt" sz="half" idx="10"/>
          </p:nvPr>
        </p:nvSpPr>
        <p:spPr/>
        <p:txBody>
          <a:bodyPr/>
          <a:lstStyle>
            <a:lvl1pPr>
              <a:defRPr smtClean="0">
                <a:solidFill>
                  <a:srgbClr val="5F5F5F"/>
                </a:solidFill>
              </a:defRPr>
            </a:lvl1pPr>
          </a:lstStyle>
          <a:p>
            <a:pPr>
              <a:defRPr/>
            </a:pPr>
            <a:fld id="{E699823B-7E35-4146-9CE6-D32D4A2A4A1F}" type="datetime1">
              <a:rPr lang="en-US" smtClean="0"/>
              <a:pPr>
                <a:defRPr/>
              </a:pPr>
              <a:t>5/7/2015</a:t>
            </a:fld>
            <a:endParaRPr lang="en-US" dirty="0"/>
          </a:p>
        </p:txBody>
      </p:sp>
      <p:sp>
        <p:nvSpPr>
          <p:cNvPr id="13" name="Footer Placeholder 4"/>
          <p:cNvSpPr>
            <a:spLocks noGrp="1"/>
          </p:cNvSpPr>
          <p:nvPr>
            <p:ph type="ftr" sz="quarter" idx="11"/>
          </p:nvPr>
        </p:nvSpPr>
        <p:spPr/>
        <p:txBody>
          <a:bodyPr/>
          <a:lstStyle>
            <a:lvl1pPr>
              <a:defRPr smtClean="0">
                <a:solidFill>
                  <a:srgbClr val="5F5F5F"/>
                </a:solidFill>
              </a:defRPr>
            </a:lvl1pPr>
          </a:lstStyle>
          <a:p>
            <a:pPr>
              <a:defRPr/>
            </a:pPr>
            <a:r>
              <a:rPr lang="en-US" dirty="0"/>
              <a:t>Oracle Confidential – Internal/Restricted/Highly Restricted</a:t>
            </a:r>
          </a:p>
        </p:txBody>
      </p:sp>
      <p:sp>
        <p:nvSpPr>
          <p:cNvPr id="14" name="Slide Number Placeholder 5"/>
          <p:cNvSpPr>
            <a:spLocks noGrp="1"/>
          </p:cNvSpPr>
          <p:nvPr>
            <p:ph type="sldNum" sz="quarter" idx="12"/>
          </p:nvPr>
        </p:nvSpPr>
        <p:spPr/>
        <p:txBody>
          <a:bodyPr/>
          <a:lstStyle>
            <a:lvl1pPr>
              <a:defRPr smtClean="0">
                <a:solidFill>
                  <a:srgbClr val="5F5F5F"/>
                </a:solidFill>
              </a:defRPr>
            </a:lvl1pPr>
          </a:lstStyle>
          <a:p>
            <a:pPr>
              <a:defRPr/>
            </a:pPr>
            <a:fld id="{DC360D00-5B73-4019-88D7-C0C3AEF8674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398963" y="1428750"/>
            <a:ext cx="3601388" cy="1234440"/>
          </a:xfrm>
        </p:spPr>
        <p:txBody>
          <a:bodyPr/>
          <a:lstStyle>
            <a:lvl1pPr algn="l">
              <a:lnSpc>
                <a:spcPct val="80000"/>
              </a:lnSpc>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4192434" y="400050"/>
            <a:ext cx="4552604" cy="4057650"/>
          </a:xfrm>
          <a:no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98963" y="2743200"/>
            <a:ext cx="3601387" cy="1234440"/>
          </a:xfrm>
        </p:spPr>
        <p:txBody>
          <a:bodyPr>
            <a:noAutofit/>
          </a:bodyPr>
          <a:lstStyle>
            <a:lvl1pPr marL="0" indent="0">
              <a:spcBef>
                <a:spcPts val="0"/>
              </a:spcBef>
              <a:buNone/>
              <a:defRPr sz="1800" b="1"/>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DAADE38-690B-4F5D-AE89-76A27AB35026}" type="datetime1">
              <a:rPr lang="en-US" smtClean="0"/>
              <a:pPr>
                <a:defRPr/>
              </a:pPr>
              <a:t>5/7/2015</a:t>
            </a:fld>
            <a:endParaRPr dirty="0"/>
          </a:p>
        </p:txBody>
      </p:sp>
      <p:sp>
        <p:nvSpPr>
          <p:cNvPr id="6" name="Footer Placeholder 5"/>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lvl1pPr>
          </a:lstStyle>
          <a:p>
            <a:pPr>
              <a:defRPr/>
            </a:pPr>
            <a:fld id="{3E67FE1B-921C-4577-B748-7289C2FAE5AE}" type="slidenum">
              <a:rPr/>
              <a:pPr>
                <a:defRPr/>
              </a:pPr>
              <a:t>‹#›</a:t>
            </a:fld>
            <a:endParaRPr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mote Speaker Picture">
    <p:spTree>
      <p:nvGrpSpPr>
        <p:cNvPr id="1" name=""/>
        <p:cNvGrpSpPr/>
        <p:nvPr/>
      </p:nvGrpSpPr>
      <p:grpSpPr>
        <a:xfrm>
          <a:off x="0" y="0"/>
          <a:ext cx="0" cy="0"/>
          <a:chOff x="0" y="0"/>
          <a:chExt cx="0" cy="0"/>
        </a:xfrm>
      </p:grpSpPr>
      <p:sp>
        <p:nvSpPr>
          <p:cNvPr id="8" name="Picture Placeholder 15"/>
          <p:cNvSpPr>
            <a:spLocks noGrp="1"/>
          </p:cNvSpPr>
          <p:nvPr>
            <p:ph type="pic" sz="quarter" idx="14"/>
          </p:nvPr>
        </p:nvSpPr>
        <p:spPr>
          <a:xfrm>
            <a:off x="1714947" y="1371600"/>
            <a:ext cx="2606719" cy="2880360"/>
          </a:xfrm>
          <a:solidFill>
            <a:schemeClr val="bg2"/>
          </a:solidFill>
        </p:spPr>
        <p:txBody>
          <a:bodyPr tIns="68589" rtlCol="0">
            <a:noAutofit/>
          </a:bodyPr>
          <a:lstStyle>
            <a:lvl1pPr marL="0" indent="0" algn="ctr">
              <a:spcBef>
                <a:spcPts val="0"/>
              </a:spcBef>
              <a:buNone/>
              <a:defRPr sz="1400" baseline="0">
                <a:solidFill>
                  <a:schemeClr val="tx1"/>
                </a:solidFill>
              </a:defRPr>
            </a:lvl1pPr>
          </a:lstStyle>
          <a:p>
            <a:pPr lvl="0"/>
            <a:r>
              <a:rPr lang="en-US" noProof="0" dirty="0" smtClean="0"/>
              <a:t>Click icon to add picture</a:t>
            </a:r>
            <a:endParaRPr noProof="0" dirty="0"/>
          </a:p>
        </p:txBody>
      </p:sp>
      <p:sp>
        <p:nvSpPr>
          <p:cNvPr id="10" name="Text Placeholder 10"/>
          <p:cNvSpPr>
            <a:spLocks noGrp="1"/>
          </p:cNvSpPr>
          <p:nvPr>
            <p:ph type="body" sz="quarter" idx="15"/>
          </p:nvPr>
        </p:nvSpPr>
        <p:spPr>
          <a:xfrm>
            <a:off x="4527459" y="1371599"/>
            <a:ext cx="4217577" cy="2880360"/>
          </a:xfrm>
        </p:spPr>
        <p:txBody>
          <a:bodyPr anchor="ctr"/>
          <a:lstStyle>
            <a:lvl1pPr>
              <a:spcBef>
                <a:spcPts val="0"/>
              </a:spcBef>
              <a:spcAft>
                <a:spcPts val="600"/>
              </a:spcAft>
              <a:buClr>
                <a:schemeClr val="bg1"/>
              </a:buClr>
              <a:defRPr b="1"/>
            </a:lvl1pPr>
            <a:lvl2pPr marL="171473">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6"/>
          </p:nvPr>
        </p:nvSpPr>
        <p:spPr/>
        <p:txBody>
          <a:bodyPr/>
          <a:lstStyle>
            <a:lvl1pPr>
              <a:defRPr/>
            </a:lvl1pPr>
          </a:lstStyle>
          <a:p>
            <a:pPr>
              <a:defRPr/>
            </a:pPr>
            <a:fld id="{9DC6A92A-F149-4171-B885-18B622613A9B}" type="datetime1">
              <a:rPr lang="en-US" smtClean="0"/>
              <a:pPr>
                <a:defRPr/>
              </a:pPr>
              <a:t>5/7/2015</a:t>
            </a:fld>
            <a:endParaRPr dirty="0"/>
          </a:p>
        </p:txBody>
      </p:sp>
      <p:sp>
        <p:nvSpPr>
          <p:cNvPr id="6" name="Footer Placeholder 5"/>
          <p:cNvSpPr>
            <a:spLocks noGrp="1"/>
          </p:cNvSpPr>
          <p:nvPr>
            <p:ph type="ftr" sz="quarter" idx="17"/>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8"/>
          </p:nvPr>
        </p:nvSpPr>
        <p:spPr/>
        <p:txBody>
          <a:bodyPr/>
          <a:lstStyle>
            <a:lvl1pPr>
              <a:defRPr/>
            </a:lvl1pPr>
          </a:lstStyle>
          <a:p>
            <a:pPr>
              <a:defRPr/>
            </a:pPr>
            <a:fld id="{4057DCFD-9CA4-4E2B-B188-018F8EAF01B5}" type="slidenum">
              <a:rPr/>
              <a:pPr>
                <a:defRPr/>
              </a:pPr>
              <a:t>‹#›</a:t>
            </a:fld>
            <a:endParaRPr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p:nvPr>
        </p:nvSpPr>
        <p:spPr>
          <a:xfrm>
            <a:off x="2399734" y="1428750"/>
            <a:ext cx="6344112" cy="1657350"/>
          </a:xfrm>
        </p:spPr>
        <p:txBody>
          <a:bodyPr anchor="t"/>
          <a:lstStyle>
            <a:lvl1pPr marL="171473" indent="-171473" algn="l">
              <a:defRPr sz="3000" b="0"/>
            </a:lvl1pPr>
          </a:lstStyle>
          <a:p>
            <a:r>
              <a:rPr lang="en-US" smtClean="0"/>
              <a:t>Click to edit Master title style</a:t>
            </a:r>
            <a:endParaRPr dirty="0"/>
          </a:p>
        </p:txBody>
      </p:sp>
      <p:sp>
        <p:nvSpPr>
          <p:cNvPr id="4" name="Text Placeholder 3"/>
          <p:cNvSpPr>
            <a:spLocks noGrp="1"/>
          </p:cNvSpPr>
          <p:nvPr>
            <p:ph type="body" sz="half" idx="2"/>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F5DD202-2C3D-4520-968A-71BF9C1E741F}" type="datetime1">
              <a:rPr lang="en-US" smtClean="0"/>
              <a:pPr>
                <a:defRPr/>
              </a:pPr>
              <a:t>5/7/2015</a:t>
            </a:fld>
            <a:endParaRPr dirty="0"/>
          </a:p>
        </p:txBody>
      </p:sp>
      <p:sp>
        <p:nvSpPr>
          <p:cNvPr id="6" name="Footer Placeholder 5"/>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lvl1pPr>
          </a:lstStyle>
          <a:p>
            <a:pPr>
              <a:defRPr/>
            </a:pPr>
            <a:fld id="{D248A765-B7DF-41E7-9ADC-067A9D60E6D6}" type="slidenum">
              <a:rPr/>
              <a:pPr>
                <a:defRPr/>
              </a:pPr>
              <a:t>‹#›</a:t>
            </a:fld>
            <a:endParaRPr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99734" y="1428750"/>
            <a:ext cx="6344112" cy="1657350"/>
          </a:xfrm>
        </p:spPr>
        <p:txBody>
          <a:bodyPr anchor="t"/>
          <a:lstStyle>
            <a:lvl1pPr marL="171473" indent="-171473" algn="l">
              <a:defRPr sz="3000" b="0"/>
            </a:lvl1pPr>
          </a:lstStyle>
          <a:p>
            <a:r>
              <a:rPr lang="en-US" smtClean="0"/>
              <a:t>Click to edit Master title style</a:t>
            </a:r>
            <a:endParaRPr dirty="0"/>
          </a:p>
        </p:txBody>
      </p:sp>
      <p:sp>
        <p:nvSpPr>
          <p:cNvPr id="4" name="Text Placeholder 3"/>
          <p:cNvSpPr>
            <a:spLocks noGrp="1"/>
          </p:cNvSpPr>
          <p:nvPr>
            <p:ph type="body" sz="half" idx="2"/>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8" name="Picture Placeholder 15"/>
          <p:cNvSpPr>
            <a:spLocks noGrp="1" noChangeAspect="1"/>
          </p:cNvSpPr>
          <p:nvPr>
            <p:ph type="pic" sz="quarter" idx="14"/>
          </p:nvPr>
        </p:nvSpPr>
        <p:spPr>
          <a:xfrm>
            <a:off x="398963" y="1428750"/>
            <a:ext cx="1646349" cy="2304288"/>
          </a:xfrm>
          <a:solidFill>
            <a:schemeClr val="bg2"/>
          </a:solidFill>
        </p:spPr>
        <p:txBody>
          <a:bodyPr tIns="68589" rtlCol="0">
            <a:noAutofit/>
          </a:bodyPr>
          <a:lstStyle>
            <a:lvl1pPr marL="0" indent="0" algn="ctr">
              <a:spcBef>
                <a:spcPts val="0"/>
              </a:spcBef>
              <a:buNone/>
              <a:defRPr sz="1400" baseline="0">
                <a:solidFill>
                  <a:schemeClr val="tx1"/>
                </a:solidFill>
              </a:defRPr>
            </a:lvl1pPr>
          </a:lstStyle>
          <a:p>
            <a:pPr lvl="0"/>
            <a:r>
              <a:rPr lang="en-US" noProof="0" dirty="0" smtClean="0"/>
              <a:t>Click icon to add picture</a:t>
            </a:r>
            <a:endParaRPr noProof="0" dirty="0"/>
          </a:p>
        </p:txBody>
      </p:sp>
      <p:sp>
        <p:nvSpPr>
          <p:cNvPr id="5" name="Date Placeholder 4"/>
          <p:cNvSpPr>
            <a:spLocks noGrp="1"/>
          </p:cNvSpPr>
          <p:nvPr>
            <p:ph type="dt" sz="half" idx="15"/>
          </p:nvPr>
        </p:nvSpPr>
        <p:spPr/>
        <p:txBody>
          <a:bodyPr/>
          <a:lstStyle>
            <a:lvl1pPr>
              <a:defRPr/>
            </a:lvl1pPr>
          </a:lstStyle>
          <a:p>
            <a:pPr>
              <a:defRPr/>
            </a:pPr>
            <a:fld id="{822775EB-2BBE-459F-9A9A-749F6DC35DEF}" type="datetime1">
              <a:rPr lang="en-US" smtClean="0"/>
              <a:pPr>
                <a:defRPr/>
              </a:pPr>
              <a:t>5/7/2015</a:t>
            </a:fld>
            <a:endParaRPr dirty="0"/>
          </a:p>
        </p:txBody>
      </p:sp>
      <p:sp>
        <p:nvSpPr>
          <p:cNvPr id="6" name="Footer Placeholder 5"/>
          <p:cNvSpPr>
            <a:spLocks noGrp="1"/>
          </p:cNvSpPr>
          <p:nvPr>
            <p:ph type="ftr" sz="quarter" idx="16"/>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7"/>
          </p:nvPr>
        </p:nvSpPr>
        <p:spPr/>
        <p:txBody>
          <a:bodyPr/>
          <a:lstStyle>
            <a:lvl1pPr>
              <a:defRPr/>
            </a:lvl1pPr>
          </a:lstStyle>
          <a:p>
            <a:pPr>
              <a:defRPr/>
            </a:pPr>
            <a:fld id="{37496882-7C77-4E6B-879D-25CFB14E3C13}" type="slidenum">
              <a:rPr/>
              <a:pPr>
                <a:defRPr/>
              </a:pPr>
              <a:t>‹#›</a:t>
            </a:fld>
            <a:endParaRPr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143001"/>
            <a:ext cx="4058706"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86331" y="1143001"/>
            <a:ext cx="4058705"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7"/>
          <p:cNvSpPr>
            <a:spLocks noGrp="1"/>
          </p:cNvSpPr>
          <p:nvPr>
            <p:ph type="title"/>
          </p:nvPr>
        </p:nvSpPr>
        <p:spPr/>
        <p:txBody>
          <a:bodyPr/>
          <a:lstStyle/>
          <a:p>
            <a:r>
              <a:rPr lang="en-US" smtClean="0"/>
              <a:t>Click to edit Master title style</a:t>
            </a:r>
            <a:endParaRPr dirty="0"/>
          </a:p>
        </p:txBody>
      </p:sp>
      <p:sp>
        <p:nvSpPr>
          <p:cNvPr id="6" name="Date Placeholder 4"/>
          <p:cNvSpPr>
            <a:spLocks noGrp="1"/>
          </p:cNvSpPr>
          <p:nvPr>
            <p:ph type="dt" sz="half" idx="10"/>
          </p:nvPr>
        </p:nvSpPr>
        <p:spPr/>
        <p:txBody>
          <a:bodyPr/>
          <a:lstStyle>
            <a:lvl1pPr>
              <a:defRPr/>
            </a:lvl1pPr>
          </a:lstStyle>
          <a:p>
            <a:pPr>
              <a:defRPr/>
            </a:pPr>
            <a:fld id="{5F587492-9008-432E-825D-EAF76FE89E87}" type="datetime1">
              <a:rPr lang="en-US" smtClean="0"/>
              <a:pPr>
                <a:defRPr/>
              </a:pPr>
              <a:t>5/7/2015</a:t>
            </a:fld>
            <a:endParaRPr dirty="0"/>
          </a:p>
        </p:txBody>
      </p:sp>
      <p:sp>
        <p:nvSpPr>
          <p:cNvPr id="7" name="Footer Placeholder 5"/>
          <p:cNvSpPr>
            <a:spLocks noGrp="1"/>
          </p:cNvSpPr>
          <p:nvPr>
            <p:ph type="ftr" sz="quarter" idx="11"/>
          </p:nvPr>
        </p:nvSpPr>
        <p:spPr/>
        <p:txBody>
          <a:bodyPr/>
          <a:lstStyle>
            <a:lvl1pPr>
              <a:defRPr dirty="0"/>
            </a:lvl1pPr>
          </a:lstStyle>
          <a:p>
            <a:pPr fontAlgn="auto">
              <a:spcBef>
                <a:spcPts val="0"/>
              </a:spcBef>
              <a:spcAft>
                <a:spcPts val="0"/>
              </a:spcAft>
              <a:defRPr/>
            </a:pPr>
            <a:r>
              <a:rPr lang="en-US" sz="1800" dirty="0" smtClean="0">
                <a:solidFill>
                  <a:srgbClr val="000000"/>
                </a:solidFill>
                <a:latin typeface="Arial"/>
                <a:ea typeface="+mn-ea"/>
                <a:cs typeface="+mn-cs"/>
              </a:rPr>
              <a:t>Oracle Confidential – Internal/Restricted/Highly Restricted</a:t>
            </a:r>
          </a:p>
        </p:txBody>
      </p:sp>
      <p:sp>
        <p:nvSpPr>
          <p:cNvPr id="9" name="Slide Number Placeholder 6"/>
          <p:cNvSpPr>
            <a:spLocks noGrp="1"/>
          </p:cNvSpPr>
          <p:nvPr>
            <p:ph type="sldNum" sz="quarter" idx="12"/>
          </p:nvPr>
        </p:nvSpPr>
        <p:spPr/>
        <p:txBody>
          <a:bodyPr/>
          <a:lstStyle>
            <a:lvl1pPr>
              <a:defRPr/>
            </a:lvl1pPr>
          </a:lstStyle>
          <a:p>
            <a:pPr>
              <a:defRPr/>
            </a:pPr>
            <a:fld id="{D820E9AB-EAB0-41E5-9970-0173D9635F92}" type="slidenum">
              <a:rPr/>
              <a:pPr>
                <a:defRPr/>
              </a:pPr>
              <a:t>‹#›</a:t>
            </a:fld>
            <a:endParaRPr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6" name="Straight Connector 5"/>
          <p:cNvCxnSpPr/>
          <p:nvPr/>
        </p:nvCxnSpPr>
        <p:spPr bwMode="ltGray">
          <a:xfrm>
            <a:off x="3142878"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ltGray">
          <a:xfrm>
            <a:off x="6001123"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3268640"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3"/>
          <p:cNvSpPr>
            <a:spLocks noGrp="1"/>
          </p:cNvSpPr>
          <p:nvPr>
            <p:ph sz="half" idx="13"/>
          </p:nvPr>
        </p:nvSpPr>
        <p:spPr>
          <a:xfrm>
            <a:off x="6138317"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
        <p:nvSpPr>
          <p:cNvPr id="9" name="Date Placeholder 4"/>
          <p:cNvSpPr>
            <a:spLocks noGrp="1"/>
          </p:cNvSpPr>
          <p:nvPr>
            <p:ph type="dt" sz="half" idx="14"/>
          </p:nvPr>
        </p:nvSpPr>
        <p:spPr/>
        <p:txBody>
          <a:bodyPr/>
          <a:lstStyle>
            <a:lvl1pPr>
              <a:defRPr/>
            </a:lvl1pPr>
          </a:lstStyle>
          <a:p>
            <a:pPr>
              <a:defRPr/>
            </a:pPr>
            <a:fld id="{40C9935F-3B5A-42DC-B17C-751F1EDEDB5A}" type="datetime1">
              <a:rPr lang="en-US" smtClean="0"/>
              <a:pPr>
                <a:defRPr/>
              </a:pPr>
              <a:t>5/7/2015</a:t>
            </a:fld>
            <a:endParaRPr dirty="0"/>
          </a:p>
        </p:txBody>
      </p:sp>
      <p:sp>
        <p:nvSpPr>
          <p:cNvPr id="10" name="Footer Placeholder 5"/>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12" name="Slide Number Placeholder 6"/>
          <p:cNvSpPr>
            <a:spLocks noGrp="1"/>
          </p:cNvSpPr>
          <p:nvPr>
            <p:ph type="sldNum" sz="quarter" idx="16"/>
          </p:nvPr>
        </p:nvSpPr>
        <p:spPr/>
        <p:txBody>
          <a:bodyPr/>
          <a:lstStyle>
            <a:lvl1pPr>
              <a:defRPr/>
            </a:lvl1pPr>
          </a:lstStyle>
          <a:p>
            <a:pPr>
              <a:defRPr/>
            </a:pPr>
            <a:fld id="{B47AF803-700C-4224-AC5A-8FAB50978FCA}" type="slidenum">
              <a:rPr/>
              <a:pPr>
                <a:defRPr/>
              </a:pPr>
              <a:t>‹#›</a:t>
            </a:fld>
            <a:endParaRPr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cxnSp>
        <p:nvCxnSpPr>
          <p:cNvPr id="7" name="Straight Connector 6"/>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1430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86331" y="11430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half" idx="13"/>
          </p:nvPr>
        </p:nvSpPr>
        <p:spPr>
          <a:xfrm>
            <a:off x="398964" y="28575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4686331" y="28575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
        <p:nvSpPr>
          <p:cNvPr id="10" name="Date Placeholder 4"/>
          <p:cNvSpPr>
            <a:spLocks noGrp="1"/>
          </p:cNvSpPr>
          <p:nvPr>
            <p:ph type="dt" sz="half" idx="15"/>
          </p:nvPr>
        </p:nvSpPr>
        <p:spPr/>
        <p:txBody>
          <a:bodyPr/>
          <a:lstStyle>
            <a:lvl1pPr>
              <a:defRPr/>
            </a:lvl1pPr>
          </a:lstStyle>
          <a:p>
            <a:pPr>
              <a:defRPr/>
            </a:pPr>
            <a:fld id="{CE53808F-4784-4DF2-A3EF-41DCE91C4C72}" type="datetime1">
              <a:rPr lang="en-US" smtClean="0"/>
              <a:pPr>
                <a:defRPr/>
              </a:pPr>
              <a:t>5/7/2015</a:t>
            </a:fld>
            <a:endParaRPr dirty="0"/>
          </a:p>
        </p:txBody>
      </p:sp>
      <p:sp>
        <p:nvSpPr>
          <p:cNvPr id="12" name="Footer Placeholder 5"/>
          <p:cNvSpPr>
            <a:spLocks noGrp="1"/>
          </p:cNvSpPr>
          <p:nvPr>
            <p:ph type="ftr" sz="quarter" idx="16"/>
          </p:nvPr>
        </p:nvSpPr>
        <p:spPr/>
        <p:txBody>
          <a:bodyPr/>
          <a:lstStyle>
            <a:lvl1pPr>
              <a:defRPr dirty="0"/>
            </a:lvl1pPr>
          </a:lstStyle>
          <a:p>
            <a:pPr>
              <a:defRPr/>
            </a:pPr>
            <a:r>
              <a:rPr dirty="0"/>
              <a:t>Oracle Confidential – Internal/Restricted/Highly Restricted</a:t>
            </a:r>
          </a:p>
        </p:txBody>
      </p:sp>
      <p:sp>
        <p:nvSpPr>
          <p:cNvPr id="13" name="Slide Number Placeholder 6"/>
          <p:cNvSpPr>
            <a:spLocks noGrp="1"/>
          </p:cNvSpPr>
          <p:nvPr>
            <p:ph type="sldNum" sz="quarter" idx="17"/>
          </p:nvPr>
        </p:nvSpPr>
        <p:spPr/>
        <p:txBody>
          <a:bodyPr/>
          <a:lstStyle>
            <a:lvl1pPr>
              <a:defRPr/>
            </a:lvl1pPr>
          </a:lstStyle>
          <a:p>
            <a:pPr>
              <a:defRPr/>
            </a:pPr>
            <a:fld id="{C1484202-41F4-4D41-BF43-E6F1E028D256}" type="slidenum">
              <a:rPr/>
              <a:pPr>
                <a:defRPr/>
              </a:pPr>
              <a:t>‹#›</a:t>
            </a:fld>
            <a:endParaRPr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cxnSp>
        <p:nvCxnSpPr>
          <p:cNvPr id="7" name="Straight Connector 6"/>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ltGray">
          <a:xfrm flipH="1">
            <a:off x="398964" y="2800350"/>
            <a:ext cx="8346073"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1828084"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16" name="Text Placeholder 11"/>
          <p:cNvSpPr>
            <a:spLocks noGrp="1"/>
          </p:cNvSpPr>
          <p:nvPr>
            <p:ph type="body" sz="quarter" idx="16"/>
          </p:nvPr>
        </p:nvSpPr>
        <p:spPr>
          <a:xfrm>
            <a:off x="6115452"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17" name="Text Placeholder 11"/>
          <p:cNvSpPr>
            <a:spLocks noGrp="1"/>
          </p:cNvSpPr>
          <p:nvPr>
            <p:ph type="body" sz="quarter" idx="17"/>
          </p:nvPr>
        </p:nvSpPr>
        <p:spPr>
          <a:xfrm>
            <a:off x="1828084"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18" name="Text Placeholder 11"/>
          <p:cNvSpPr>
            <a:spLocks noGrp="1"/>
          </p:cNvSpPr>
          <p:nvPr>
            <p:ph type="body" sz="quarter" idx="18"/>
          </p:nvPr>
        </p:nvSpPr>
        <p:spPr>
          <a:xfrm>
            <a:off x="6115452"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
        <p:nvSpPr>
          <p:cNvPr id="9" name="Date Placeholder 4"/>
          <p:cNvSpPr>
            <a:spLocks noGrp="1"/>
          </p:cNvSpPr>
          <p:nvPr>
            <p:ph type="dt" sz="half" idx="19"/>
          </p:nvPr>
        </p:nvSpPr>
        <p:spPr/>
        <p:txBody>
          <a:bodyPr/>
          <a:lstStyle>
            <a:lvl1pPr>
              <a:defRPr/>
            </a:lvl1pPr>
          </a:lstStyle>
          <a:p>
            <a:pPr>
              <a:defRPr/>
            </a:pPr>
            <a:fld id="{CB105131-5217-45C2-AA7B-338507FE2CFF}" type="datetime1">
              <a:rPr lang="en-US" smtClean="0"/>
              <a:pPr>
                <a:defRPr/>
              </a:pPr>
              <a:t>5/7/2015</a:t>
            </a:fld>
            <a:endParaRPr dirty="0"/>
          </a:p>
        </p:txBody>
      </p:sp>
      <p:sp>
        <p:nvSpPr>
          <p:cNvPr id="10" name="Footer Placeholder 5"/>
          <p:cNvSpPr>
            <a:spLocks noGrp="1"/>
          </p:cNvSpPr>
          <p:nvPr>
            <p:ph type="ftr" sz="quarter" idx="20"/>
          </p:nvPr>
        </p:nvSpPr>
        <p:spPr/>
        <p:txBody>
          <a:bodyPr/>
          <a:lstStyle>
            <a:lvl1pPr>
              <a:defRPr dirty="0"/>
            </a:lvl1pPr>
          </a:lstStyle>
          <a:p>
            <a:pPr>
              <a:defRPr/>
            </a:pPr>
            <a:r>
              <a:rPr dirty="0"/>
              <a:t>Oracle Confidential – Internal/Restricted/Highly Restricted</a:t>
            </a:r>
          </a:p>
        </p:txBody>
      </p:sp>
      <p:sp>
        <p:nvSpPr>
          <p:cNvPr id="11" name="Slide Number Placeholder 6"/>
          <p:cNvSpPr>
            <a:spLocks noGrp="1"/>
          </p:cNvSpPr>
          <p:nvPr>
            <p:ph type="sldNum" sz="quarter" idx="21"/>
          </p:nvPr>
        </p:nvSpPr>
        <p:spPr/>
        <p:txBody>
          <a:bodyPr/>
          <a:lstStyle>
            <a:lvl1pPr>
              <a:defRPr/>
            </a:lvl1pPr>
          </a:lstStyle>
          <a:p>
            <a:pPr>
              <a:defRPr/>
            </a:pPr>
            <a:fld id="{C7230E37-4D48-4BA5-BE5E-ACA5E0494743}" type="slidenum">
              <a:rPr/>
              <a:pPr>
                <a:defRPr/>
              </a:pPr>
              <a:t>‹#›</a:t>
            </a:fld>
            <a:endParaRPr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3943187" y="1143000"/>
            <a:ext cx="4115872" cy="2057400"/>
          </a:xfrm>
        </p:spPr>
        <p:txBody>
          <a:bodyPr anchor="ctr">
            <a:noAutofit/>
          </a:bodyPr>
          <a:lstStyle>
            <a:lvl1pPr marL="0" indent="0">
              <a:spcBef>
                <a:spcPts val="900"/>
              </a:spcBef>
              <a:buFont typeface="Arial" panose="020B0604020202020204" pitchFamily="34" charset="0"/>
              <a:buNone/>
              <a:defRPr sz="21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2" name="Title 1"/>
          <p:cNvSpPr>
            <a:spLocks noGrp="1"/>
          </p:cNvSpPr>
          <p:nvPr>
            <p:ph type="title"/>
          </p:nvPr>
        </p:nvSpPr>
        <p:spPr>
          <a:xfrm>
            <a:off x="570458" y="1143000"/>
            <a:ext cx="3058321" cy="2057400"/>
          </a:xfrm>
        </p:spPr>
        <p:txBody>
          <a:bodyPr anchor="ctr"/>
          <a:lstStyle>
            <a:lvl1pPr algn="r">
              <a:defRPr sz="12500" b="1">
                <a:solidFill>
                  <a:schemeClr val="accent5"/>
                </a:solidFill>
              </a:defRPr>
            </a:lvl1pPr>
          </a:lstStyle>
          <a:p>
            <a:r>
              <a:rPr lang="en-US" smtClean="0"/>
              <a:t>Click to edit Master title style</a:t>
            </a:r>
            <a:endParaRPr lang="en-US" dirty="0"/>
          </a:p>
        </p:txBody>
      </p:sp>
      <p:sp>
        <p:nvSpPr>
          <p:cNvPr id="4" name="Date Placeholder 4"/>
          <p:cNvSpPr>
            <a:spLocks noGrp="1"/>
          </p:cNvSpPr>
          <p:nvPr>
            <p:ph type="dt" sz="half" idx="16"/>
          </p:nvPr>
        </p:nvSpPr>
        <p:spPr/>
        <p:txBody>
          <a:bodyPr/>
          <a:lstStyle>
            <a:lvl1pPr>
              <a:defRPr/>
            </a:lvl1pPr>
          </a:lstStyle>
          <a:p>
            <a:pPr>
              <a:defRPr/>
            </a:pPr>
            <a:fld id="{FEAC65F1-DF5B-41D9-A8FF-B379408E3D8C}" type="datetime1">
              <a:rPr lang="en-US" smtClean="0"/>
              <a:pPr>
                <a:defRPr/>
              </a:pPr>
              <a:t>5/7/2015</a:t>
            </a:fld>
            <a:endParaRPr dirty="0"/>
          </a:p>
        </p:txBody>
      </p:sp>
      <p:sp>
        <p:nvSpPr>
          <p:cNvPr id="5" name="Footer Placeholder 5"/>
          <p:cNvSpPr>
            <a:spLocks noGrp="1"/>
          </p:cNvSpPr>
          <p:nvPr>
            <p:ph type="ftr" sz="quarter" idx="17"/>
          </p:nvPr>
        </p:nvSpPr>
        <p:spPr/>
        <p:txBody>
          <a:bodyPr/>
          <a:lstStyle>
            <a:lvl1pPr>
              <a:defRPr dirty="0"/>
            </a:lvl1pPr>
          </a:lstStyle>
          <a:p>
            <a:pPr>
              <a:defRPr/>
            </a:pPr>
            <a:r>
              <a:rPr dirty="0"/>
              <a:t>Oracle Confidential – Internal/Restricted/Highly Restricted</a:t>
            </a:r>
          </a:p>
        </p:txBody>
      </p:sp>
      <p:sp>
        <p:nvSpPr>
          <p:cNvPr id="6" name="Slide Number Placeholder 6"/>
          <p:cNvSpPr>
            <a:spLocks noGrp="1"/>
          </p:cNvSpPr>
          <p:nvPr>
            <p:ph type="sldNum" sz="quarter" idx="18"/>
          </p:nvPr>
        </p:nvSpPr>
        <p:spPr/>
        <p:txBody>
          <a:bodyPr/>
          <a:lstStyle>
            <a:lvl1pPr>
              <a:defRPr/>
            </a:lvl1pPr>
          </a:lstStyle>
          <a:p>
            <a:pPr>
              <a:defRPr/>
            </a:pPr>
            <a:fld id="{79A1E156-8902-47DD-B6BF-C64BB8837C24}" type="slidenum">
              <a:rPr/>
              <a:pPr>
                <a:defRPr/>
              </a:pPr>
              <a:t>‹#›</a:t>
            </a:fld>
            <a:endParaRPr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13" descr="Oracle logo in white on red staging background"/>
          <p:cNvPicPr>
            <a:picLocks noChangeAspect="1"/>
          </p:cNvPicPr>
          <p:nvPr/>
        </p:nvPicPr>
        <p:blipFill>
          <a:blip r:embed="rId2" cstate="print"/>
          <a:srcRect/>
          <a:stretch>
            <a:fillRect/>
          </a:stretch>
        </p:blipFill>
        <p:spPr bwMode="ltGray">
          <a:xfrm>
            <a:off x="398964" y="4698207"/>
            <a:ext cx="1217136" cy="445294"/>
          </a:xfrm>
          <a:prstGeom prst="rect">
            <a:avLst/>
          </a:prstGeom>
          <a:noFill/>
          <a:ln w="9525">
            <a:noFill/>
            <a:miter lim="800000"/>
            <a:headEnd/>
            <a:tailEnd/>
          </a:ln>
        </p:spPr>
      </p:pic>
      <p:sp>
        <p:nvSpPr>
          <p:cNvPr id="5" name="TextBox 4"/>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solidFill>
                  <a:srgbClr val="5F5F5F"/>
                </a:solidFill>
                <a:latin typeface="+mn-lt"/>
                <a:cs typeface="+mn-cs"/>
              </a:rPr>
              <a:t>Copyright © 2014</a:t>
            </a:r>
            <a:r>
              <a:rPr lang="en-US" sz="600" dirty="0">
                <a:solidFill>
                  <a:srgbClr val="5F5F5F"/>
                </a:solidFill>
                <a:latin typeface="+mn-lt"/>
                <a:cs typeface="+mn-cs"/>
              </a:rPr>
              <a:t>,</a:t>
            </a:r>
            <a:r>
              <a:rPr sz="600" dirty="0">
                <a:solidFill>
                  <a:srgbClr val="5F5F5F"/>
                </a:solidFill>
                <a:latin typeface="+mn-lt"/>
                <a:cs typeface="+mn-cs"/>
              </a:rPr>
              <a:t> Oracle and/or its affiliates. All rights reserved.  |</a:t>
            </a:r>
          </a:p>
        </p:txBody>
      </p:sp>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6" name="Date Placeholder 6"/>
          <p:cNvSpPr>
            <a:spLocks noGrp="1"/>
          </p:cNvSpPr>
          <p:nvPr>
            <p:ph type="dt" sz="half" idx="10"/>
          </p:nvPr>
        </p:nvSpPr>
        <p:spPr/>
        <p:txBody>
          <a:bodyPr/>
          <a:lstStyle>
            <a:lvl1pPr>
              <a:defRPr smtClean="0">
                <a:solidFill>
                  <a:srgbClr val="5F5F5F"/>
                </a:solidFill>
              </a:defRPr>
            </a:lvl1pPr>
          </a:lstStyle>
          <a:p>
            <a:pPr>
              <a:defRPr/>
            </a:pPr>
            <a:fld id="{6CB5B89E-778A-4EB4-99B4-3DDF2C94360A}" type="datetime1">
              <a:rPr lang="en-US" smtClean="0"/>
              <a:pPr>
                <a:defRPr/>
              </a:pPr>
              <a:t>5/7/2015</a:t>
            </a:fld>
            <a:endParaRPr lang="en-US" dirty="0"/>
          </a:p>
        </p:txBody>
      </p:sp>
      <p:sp>
        <p:nvSpPr>
          <p:cNvPr id="7" name="Footer Placeholder 7"/>
          <p:cNvSpPr>
            <a:spLocks noGrp="1"/>
          </p:cNvSpPr>
          <p:nvPr>
            <p:ph type="ftr" sz="quarter" idx="11"/>
          </p:nvPr>
        </p:nvSpPr>
        <p:spPr/>
        <p:txBody>
          <a:bodyPr/>
          <a:lstStyle>
            <a:lvl1pPr>
              <a:defRPr smtClean="0">
                <a:solidFill>
                  <a:srgbClr val="5F5F5F"/>
                </a:solidFill>
              </a:defRPr>
            </a:lvl1pPr>
          </a:lstStyle>
          <a:p>
            <a:pPr>
              <a:defRPr/>
            </a:pPr>
            <a:r>
              <a:rPr lang="en-US" dirty="0"/>
              <a:t>Oracle Confidential – Internal/Restricted/Highly Restricted</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96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9896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68404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404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
        <p:nvSpPr>
          <p:cNvPr id="8" name="Date Placeholder 6"/>
          <p:cNvSpPr>
            <a:spLocks noGrp="1"/>
          </p:cNvSpPr>
          <p:nvPr>
            <p:ph type="dt" sz="half" idx="10"/>
          </p:nvPr>
        </p:nvSpPr>
        <p:spPr/>
        <p:txBody>
          <a:bodyPr/>
          <a:lstStyle>
            <a:lvl1pPr>
              <a:defRPr/>
            </a:lvl1pPr>
          </a:lstStyle>
          <a:p>
            <a:pPr>
              <a:defRPr/>
            </a:pPr>
            <a:fld id="{19636BA3-23ED-49C4-A24F-54B223D24D6B}" type="datetime1">
              <a:rPr lang="en-US" smtClean="0"/>
              <a:pPr>
                <a:defRPr/>
              </a:pPr>
              <a:t>5/7/2015</a:t>
            </a:fld>
            <a:endParaRPr dirty="0"/>
          </a:p>
        </p:txBody>
      </p:sp>
      <p:sp>
        <p:nvSpPr>
          <p:cNvPr id="9" name="Footer Placeholder 7"/>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10" name="Slide Number Placeholder 8"/>
          <p:cNvSpPr>
            <a:spLocks noGrp="1"/>
          </p:cNvSpPr>
          <p:nvPr>
            <p:ph type="sldNum" sz="quarter" idx="12"/>
          </p:nvPr>
        </p:nvSpPr>
        <p:spPr/>
        <p:txBody>
          <a:bodyPr/>
          <a:lstStyle>
            <a:lvl1pPr>
              <a:defRPr/>
            </a:lvl1pPr>
          </a:lstStyle>
          <a:p>
            <a:pPr>
              <a:defRPr/>
            </a:pPr>
            <a:fld id="{9EBFE7C1-82AA-4DC3-9BAB-D329A876F741}" type="slidenum">
              <a:rPr/>
              <a:pPr>
                <a:defRPr/>
              </a:pPr>
              <a:t>‹#›</a:t>
            </a:fld>
            <a:endParaRPr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9EEF9B4-A39C-4DD8-BFA6-DB5B4BD6A182}" type="datetime1">
              <a:rPr lang="en-US" smtClean="0"/>
              <a:pPr>
                <a:defRPr/>
              </a:pPr>
              <a:t>5/7/2015</a:t>
            </a:fld>
            <a:endParaRPr dirty="0"/>
          </a:p>
        </p:txBody>
      </p:sp>
      <p:sp>
        <p:nvSpPr>
          <p:cNvPr id="4" name="Footer Placeholder 3"/>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5" name="Slide Number Placeholder 4"/>
          <p:cNvSpPr>
            <a:spLocks noGrp="1"/>
          </p:cNvSpPr>
          <p:nvPr>
            <p:ph type="sldNum" sz="quarter" idx="12"/>
          </p:nvPr>
        </p:nvSpPr>
        <p:spPr/>
        <p:txBody>
          <a:bodyPr/>
          <a:lstStyle>
            <a:lvl1pPr>
              <a:defRPr/>
            </a:lvl1pPr>
          </a:lstStyle>
          <a:p>
            <a:pPr>
              <a:defRPr/>
            </a:pPr>
            <a:fld id="{CC977C8B-B5DE-41EC-8441-BFA8B35750F6}" type="slidenum">
              <a:rPr/>
              <a:pPr>
                <a:defRPr/>
              </a:pPr>
              <a:t>‹#›</a:t>
            </a:fld>
            <a:endParaRPr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ext Placeholder 12"/>
          <p:cNvSpPr>
            <a:spLocks noGrp="1"/>
          </p:cNvSpPr>
          <p:nvPr>
            <p:ph type="body" sz="quarter" idx="13"/>
          </p:nvPr>
        </p:nvSpPr>
        <p:spPr>
          <a:xfrm>
            <a:off x="398964" y="1030306"/>
            <a:ext cx="8346072"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dirty="0"/>
          </a:p>
        </p:txBody>
      </p:sp>
      <p:sp>
        <p:nvSpPr>
          <p:cNvPr id="4" name="Date Placeholder 2"/>
          <p:cNvSpPr>
            <a:spLocks noGrp="1"/>
          </p:cNvSpPr>
          <p:nvPr>
            <p:ph type="dt" sz="half" idx="14"/>
          </p:nvPr>
        </p:nvSpPr>
        <p:spPr/>
        <p:txBody>
          <a:bodyPr/>
          <a:lstStyle>
            <a:lvl1pPr>
              <a:defRPr/>
            </a:lvl1pPr>
          </a:lstStyle>
          <a:p>
            <a:pPr>
              <a:defRPr/>
            </a:pPr>
            <a:fld id="{753639B6-BE03-47C3-BEE3-06970633B96A}" type="datetime1">
              <a:rPr lang="en-US" smtClean="0"/>
              <a:pPr>
                <a:defRPr/>
              </a:pPr>
              <a:t>5/7/2015</a:t>
            </a:fld>
            <a:endParaRPr dirty="0"/>
          </a:p>
        </p:txBody>
      </p:sp>
      <p:sp>
        <p:nvSpPr>
          <p:cNvPr id="5" name="Footer Placeholder 3"/>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8" name="Slide Number Placeholder 4"/>
          <p:cNvSpPr>
            <a:spLocks noGrp="1"/>
          </p:cNvSpPr>
          <p:nvPr>
            <p:ph type="sldNum" sz="quarter" idx="16"/>
          </p:nvPr>
        </p:nvSpPr>
        <p:spPr/>
        <p:txBody>
          <a:bodyPr/>
          <a:lstStyle>
            <a:lvl1pPr>
              <a:defRPr/>
            </a:lvl1pPr>
          </a:lstStyle>
          <a:p>
            <a:pPr>
              <a:defRPr/>
            </a:pPr>
            <a:fld id="{A0B94286-720F-49F5-8359-A8F4CEA07544}" type="slidenum">
              <a:rPr/>
              <a:pPr>
                <a:defRPr/>
              </a:pPr>
              <a:t>‹#›</a:t>
            </a:fld>
            <a:endParaRPr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2AC563E-F94F-4981-84B3-58B508906AFE}" type="datetime1">
              <a:rPr lang="en-US" smtClean="0"/>
              <a:pPr>
                <a:defRPr/>
              </a:pPr>
              <a:t>5/7/2015</a:t>
            </a:fld>
            <a:endParaRPr dirty="0"/>
          </a:p>
        </p:txBody>
      </p:sp>
      <p:sp>
        <p:nvSpPr>
          <p:cNvPr id="3" name="Footer Placeholder 2"/>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4" name="Slide Number Placeholder 3"/>
          <p:cNvSpPr>
            <a:spLocks noGrp="1"/>
          </p:cNvSpPr>
          <p:nvPr>
            <p:ph type="sldNum" sz="quarter" idx="12"/>
          </p:nvPr>
        </p:nvSpPr>
        <p:spPr/>
        <p:txBody>
          <a:bodyPr/>
          <a:lstStyle>
            <a:lvl1pPr>
              <a:defRPr/>
            </a:lvl1pPr>
          </a:lstStyle>
          <a:p>
            <a:pPr>
              <a:defRPr/>
            </a:pPr>
            <a:fld id="{ADAC8839-515C-414E-B4A6-D4CD66CF13C9}" type="slidenum">
              <a:rPr lang="en-US" smtClean="0"/>
              <a:pPr>
                <a:defRPr/>
              </a:pPr>
              <a:t>‹#›</a:t>
            </a:fld>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50" y="1143000"/>
            <a:ext cx="5830931"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584681" y="1143001"/>
            <a:ext cx="2229431"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lvl1pPr>
              <a:defRPr/>
            </a:lvl1pPr>
          </a:lstStyle>
          <a:p>
            <a:pPr>
              <a:defRPr/>
            </a:pPr>
            <a:fld id="{6637CAD8-9437-40D0-B6D9-73C4EBCC25E8}" type="datetime1">
              <a:rPr lang="en-US" smtClean="0"/>
              <a:pPr>
                <a:defRPr/>
              </a:pPr>
              <a:t>5/7/2015</a:t>
            </a:fld>
            <a:endParaRPr dirty="0"/>
          </a:p>
        </p:txBody>
      </p:sp>
      <p:sp>
        <p:nvSpPr>
          <p:cNvPr id="6" name="Footer Placeholder 5"/>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lvl1pPr>
          </a:lstStyle>
          <a:p>
            <a:pPr>
              <a:defRPr/>
            </a:pPr>
            <a:fld id="{E335D72A-043A-4871-B687-8C0938AEB08C}" type="slidenum">
              <a:rPr/>
              <a:pPr>
                <a:defRPr/>
              </a:pPr>
              <a:t>‹#›</a:t>
            </a:fld>
            <a:endParaRPr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398964" y="1143000"/>
            <a:ext cx="4573190" cy="3312544"/>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257979" y="1143000"/>
            <a:ext cx="3487059"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lvl1pPr>
              <a:defRPr/>
            </a:lvl1pPr>
          </a:lstStyle>
          <a:p>
            <a:pPr>
              <a:defRPr/>
            </a:pPr>
            <a:fld id="{4ED6ED71-562F-4112-9B35-7383ECB050F1}" type="datetime1">
              <a:rPr lang="en-US" smtClean="0"/>
              <a:pPr>
                <a:defRPr/>
              </a:pPr>
              <a:t>5/7/2015</a:t>
            </a:fld>
            <a:endParaRPr dirty="0"/>
          </a:p>
        </p:txBody>
      </p:sp>
      <p:sp>
        <p:nvSpPr>
          <p:cNvPr id="6" name="Footer Placeholder 5"/>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lvl1pPr>
          </a:lstStyle>
          <a:p>
            <a:pPr>
              <a:defRPr/>
            </a:pPr>
            <a:fld id="{BC8A6514-DDA9-4BE4-A7E6-802D02AA0784}" type="slidenum">
              <a:rPr/>
              <a:pPr>
                <a:defRPr/>
              </a:pPr>
              <a:t>‹#›</a:t>
            </a:fld>
            <a:endParaRPr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7" name="Straight Connector 6"/>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398963" y="1143000"/>
            <a:ext cx="4060994" cy="2606040"/>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98963"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9" name="Picture Placeholder 2"/>
          <p:cNvSpPr>
            <a:spLocks noGrp="1"/>
          </p:cNvSpPr>
          <p:nvPr>
            <p:ph type="pic" idx="13"/>
          </p:nvPr>
        </p:nvSpPr>
        <p:spPr bwMode="gray">
          <a:xfrm>
            <a:off x="4686329" y="1143000"/>
            <a:ext cx="4060994" cy="2606040"/>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10" name="Text Placeholder 3"/>
          <p:cNvSpPr>
            <a:spLocks noGrp="1"/>
          </p:cNvSpPr>
          <p:nvPr>
            <p:ph type="body" sz="half" idx="14"/>
          </p:nvPr>
        </p:nvSpPr>
        <p:spPr>
          <a:xfrm>
            <a:off x="4686329"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
        <p:nvSpPr>
          <p:cNvPr id="8" name="Date Placeholder 4"/>
          <p:cNvSpPr>
            <a:spLocks noGrp="1"/>
          </p:cNvSpPr>
          <p:nvPr>
            <p:ph type="dt" sz="half" idx="15"/>
          </p:nvPr>
        </p:nvSpPr>
        <p:spPr/>
        <p:txBody>
          <a:bodyPr/>
          <a:lstStyle>
            <a:lvl1pPr>
              <a:defRPr/>
            </a:lvl1pPr>
          </a:lstStyle>
          <a:p>
            <a:pPr>
              <a:defRPr/>
            </a:pPr>
            <a:fld id="{32F121DA-DA17-4532-9DCF-FFDCE8FCE37F}" type="datetime1">
              <a:rPr lang="en-US" smtClean="0"/>
              <a:pPr>
                <a:defRPr/>
              </a:pPr>
              <a:t>5/7/2015</a:t>
            </a:fld>
            <a:endParaRPr dirty="0"/>
          </a:p>
        </p:txBody>
      </p:sp>
      <p:sp>
        <p:nvSpPr>
          <p:cNvPr id="12" name="Footer Placeholder 5"/>
          <p:cNvSpPr>
            <a:spLocks noGrp="1"/>
          </p:cNvSpPr>
          <p:nvPr>
            <p:ph type="ftr" sz="quarter" idx="16"/>
          </p:nvPr>
        </p:nvSpPr>
        <p:spPr/>
        <p:txBody>
          <a:bodyPr/>
          <a:lstStyle>
            <a:lvl1pPr>
              <a:defRPr dirty="0"/>
            </a:lvl1pPr>
          </a:lstStyle>
          <a:p>
            <a:pPr>
              <a:defRPr/>
            </a:pPr>
            <a:r>
              <a:rPr dirty="0"/>
              <a:t>Oracle Confidential – Internal/Restricted/Highly Restricted</a:t>
            </a:r>
          </a:p>
        </p:txBody>
      </p:sp>
      <p:sp>
        <p:nvSpPr>
          <p:cNvPr id="13" name="Slide Number Placeholder 6"/>
          <p:cNvSpPr>
            <a:spLocks noGrp="1"/>
          </p:cNvSpPr>
          <p:nvPr>
            <p:ph type="sldNum" sz="quarter" idx="17"/>
          </p:nvPr>
        </p:nvSpPr>
        <p:spPr/>
        <p:txBody>
          <a:bodyPr/>
          <a:lstStyle>
            <a:lvl1pPr>
              <a:defRPr/>
            </a:lvl1pPr>
          </a:lstStyle>
          <a:p>
            <a:pPr>
              <a:defRPr/>
            </a:pPr>
            <a:fld id="{99B938BB-6C7D-4130-80E0-0642C7B0D825}" type="slidenum">
              <a:rPr/>
              <a:pPr>
                <a:defRPr/>
              </a:pPr>
              <a:t>‹#›</a:t>
            </a:fld>
            <a:endParaRPr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3142878"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6001123"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398964" y="1143000"/>
            <a:ext cx="2606719" cy="2286000"/>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98963"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9" name="Picture Placeholder 2"/>
          <p:cNvSpPr>
            <a:spLocks noGrp="1"/>
          </p:cNvSpPr>
          <p:nvPr>
            <p:ph type="pic" idx="13"/>
          </p:nvPr>
        </p:nvSpPr>
        <p:spPr bwMode="gray">
          <a:xfrm>
            <a:off x="3268640" y="1143000"/>
            <a:ext cx="2606719" cy="2286000"/>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10" name="Text Placeholder 3"/>
          <p:cNvSpPr>
            <a:spLocks noGrp="1"/>
          </p:cNvSpPr>
          <p:nvPr>
            <p:ph type="body" sz="half" idx="14"/>
          </p:nvPr>
        </p:nvSpPr>
        <p:spPr>
          <a:xfrm>
            <a:off x="3268640"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13" name="Picture Placeholder 2"/>
          <p:cNvSpPr>
            <a:spLocks noGrp="1"/>
          </p:cNvSpPr>
          <p:nvPr>
            <p:ph type="pic" idx="15"/>
          </p:nvPr>
        </p:nvSpPr>
        <p:spPr bwMode="gray">
          <a:xfrm>
            <a:off x="6138317" y="1143000"/>
            <a:ext cx="2606719" cy="2286000"/>
          </a:xfrm>
          <a:solidFill>
            <a:schemeClr val="bg2"/>
          </a:solidFill>
        </p:spPr>
        <p:txBody>
          <a:bodyPr tIns="137178" rtlCol="0">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14" name="Text Placeholder 3"/>
          <p:cNvSpPr>
            <a:spLocks noGrp="1"/>
          </p:cNvSpPr>
          <p:nvPr>
            <p:ph type="body" sz="half" idx="16"/>
          </p:nvPr>
        </p:nvSpPr>
        <p:spPr>
          <a:xfrm>
            <a:off x="6138317"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
        <p:nvSpPr>
          <p:cNvPr id="15" name="Date Placeholder 4"/>
          <p:cNvSpPr>
            <a:spLocks noGrp="1"/>
          </p:cNvSpPr>
          <p:nvPr>
            <p:ph type="dt" sz="half" idx="17"/>
          </p:nvPr>
        </p:nvSpPr>
        <p:spPr/>
        <p:txBody>
          <a:bodyPr/>
          <a:lstStyle>
            <a:lvl1pPr>
              <a:defRPr/>
            </a:lvl1pPr>
          </a:lstStyle>
          <a:p>
            <a:pPr>
              <a:defRPr/>
            </a:pPr>
            <a:fld id="{881AB09A-922C-488F-8F8A-88BF40DD10B8}" type="datetime1">
              <a:rPr lang="en-US" smtClean="0"/>
              <a:pPr>
                <a:defRPr/>
              </a:pPr>
              <a:t>5/7/2015</a:t>
            </a:fld>
            <a:endParaRPr dirty="0"/>
          </a:p>
        </p:txBody>
      </p:sp>
      <p:sp>
        <p:nvSpPr>
          <p:cNvPr id="16" name="Footer Placeholder 5"/>
          <p:cNvSpPr>
            <a:spLocks noGrp="1"/>
          </p:cNvSpPr>
          <p:nvPr>
            <p:ph type="ftr" sz="quarter" idx="18"/>
          </p:nvPr>
        </p:nvSpPr>
        <p:spPr/>
        <p:txBody>
          <a:bodyPr/>
          <a:lstStyle>
            <a:lvl1pPr>
              <a:defRPr dirty="0"/>
            </a:lvl1pPr>
          </a:lstStyle>
          <a:p>
            <a:pPr>
              <a:defRPr/>
            </a:pPr>
            <a:r>
              <a:rPr dirty="0"/>
              <a:t>Oracle Confidential – Internal/Restricted/Highly Restricted</a:t>
            </a:r>
          </a:p>
        </p:txBody>
      </p:sp>
      <p:sp>
        <p:nvSpPr>
          <p:cNvPr id="17" name="Slide Number Placeholder 6"/>
          <p:cNvSpPr>
            <a:spLocks noGrp="1"/>
          </p:cNvSpPr>
          <p:nvPr>
            <p:ph type="sldNum" sz="quarter" idx="19"/>
          </p:nvPr>
        </p:nvSpPr>
        <p:spPr/>
        <p:txBody>
          <a:bodyPr/>
          <a:lstStyle>
            <a:lvl1pPr>
              <a:defRPr/>
            </a:lvl1pPr>
          </a:lstStyle>
          <a:p>
            <a:pPr>
              <a:defRPr/>
            </a:pPr>
            <a:fld id="{5BC2E147-A853-4898-9472-BF2BF86F7AC6}" type="slidenum">
              <a:rPr/>
              <a:pPr>
                <a:defRPr/>
              </a:pPr>
              <a:t>‹#›</a:t>
            </a:fld>
            <a:endParaRPr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5" name="Picture 13" descr="Photos, screen captures, graphics can be inserted in a white mobile phone and tablet"/>
          <p:cNvPicPr>
            <a:picLocks noChangeAspect="1"/>
          </p:cNvPicPr>
          <p:nvPr/>
        </p:nvPicPr>
        <p:blipFill>
          <a:blip r:embed="rId2" cstate="print"/>
          <a:srcRect/>
          <a:stretch>
            <a:fillRect/>
          </a:stretch>
        </p:blipFill>
        <p:spPr bwMode="auto">
          <a:xfrm>
            <a:off x="2938037" y="1141810"/>
            <a:ext cx="4873307" cy="3425428"/>
          </a:xfrm>
          <a:prstGeom prst="rect">
            <a:avLst/>
          </a:prstGeom>
          <a:noFill/>
          <a:ln w="9525">
            <a:noFill/>
            <a:miter lim="800000"/>
            <a:headEnd/>
            <a:tailEnd/>
          </a:ln>
        </p:spPr>
      </p:pic>
      <p:pic>
        <p:nvPicPr>
          <p:cNvPr id="6" name="Picture 15"/>
          <p:cNvPicPr>
            <a:picLocks noChangeAspect="1"/>
          </p:cNvPicPr>
          <p:nvPr/>
        </p:nvPicPr>
        <p:blipFill>
          <a:blip r:embed="rId3" cstate="print"/>
          <a:srcRect/>
          <a:stretch>
            <a:fillRect/>
          </a:stretch>
        </p:blipFill>
        <p:spPr bwMode="auto">
          <a:xfrm>
            <a:off x="1327893" y="1370410"/>
            <a:ext cx="1381485" cy="2915840"/>
          </a:xfrm>
          <a:prstGeom prst="rect">
            <a:avLst/>
          </a:prstGeom>
          <a:noFill/>
          <a:ln w="9525">
            <a:noFill/>
            <a:miter lim="800000"/>
            <a:headEnd/>
            <a:tailEnd/>
          </a:ln>
        </p:spPr>
      </p:pic>
      <p:sp>
        <p:nvSpPr>
          <p:cNvPr id="3" name="Picture Placeholder 2"/>
          <p:cNvSpPr>
            <a:spLocks noGrp="1"/>
          </p:cNvSpPr>
          <p:nvPr>
            <p:ph type="pic" idx="1"/>
          </p:nvPr>
        </p:nvSpPr>
        <p:spPr bwMode="gray">
          <a:xfrm>
            <a:off x="1417211" y="1773437"/>
            <a:ext cx="1214182" cy="2125263"/>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9" name="Picture Placeholder 2"/>
          <p:cNvSpPr>
            <a:spLocks noGrp="1"/>
          </p:cNvSpPr>
          <p:nvPr>
            <p:ph type="pic" idx="13"/>
          </p:nvPr>
        </p:nvSpPr>
        <p:spPr bwMode="gray">
          <a:xfrm>
            <a:off x="3400119" y="1387673"/>
            <a:ext cx="3936041" cy="2977158"/>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itle 3"/>
          <p:cNvSpPr>
            <a:spLocks noGrp="1"/>
          </p:cNvSpPr>
          <p:nvPr>
            <p:ph type="title"/>
          </p:nvPr>
        </p:nvSpPr>
        <p:spPr/>
        <p:txBody>
          <a:bodyPr/>
          <a:lstStyle/>
          <a:p>
            <a:r>
              <a:rPr lang="en-US" smtClean="0"/>
              <a:t>Click to edit Master title style</a:t>
            </a:r>
            <a:endParaRPr dirty="0"/>
          </a:p>
        </p:txBody>
      </p:sp>
      <p:sp>
        <p:nvSpPr>
          <p:cNvPr id="7" name="Date Placeholder 4"/>
          <p:cNvSpPr>
            <a:spLocks noGrp="1"/>
          </p:cNvSpPr>
          <p:nvPr>
            <p:ph type="dt" sz="half" idx="14"/>
          </p:nvPr>
        </p:nvSpPr>
        <p:spPr/>
        <p:txBody>
          <a:bodyPr/>
          <a:lstStyle>
            <a:lvl1pPr>
              <a:defRPr/>
            </a:lvl1pPr>
          </a:lstStyle>
          <a:p>
            <a:pPr>
              <a:defRPr/>
            </a:pPr>
            <a:fld id="{CD6C811B-3385-4A3F-BA09-831FF3EEC914}" type="datetime1">
              <a:rPr lang="en-US" smtClean="0"/>
              <a:pPr>
                <a:defRPr/>
              </a:pPr>
              <a:t>5/7/2015</a:t>
            </a:fld>
            <a:endParaRPr dirty="0"/>
          </a:p>
        </p:txBody>
      </p:sp>
      <p:sp>
        <p:nvSpPr>
          <p:cNvPr id="8" name="Footer Placeholder 5"/>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25F97609-466F-4740-9DAC-EFA724EDFB0D}" type="slidenum">
              <a:rPr/>
              <a:pPr>
                <a:defRPr/>
              </a:pPr>
              <a:t>‹#›</a:t>
            </a:fld>
            <a:endParaRPr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print"/>
          <a:srcRect b="7518"/>
          <a:stretch>
            <a:fillRect/>
          </a:stretch>
        </p:blipFill>
        <p:spPr bwMode="auto">
          <a:xfrm>
            <a:off x="4851870" y="295275"/>
            <a:ext cx="3427511" cy="4505325"/>
          </a:xfrm>
          <a:prstGeom prst="rect">
            <a:avLst/>
          </a:prstGeom>
          <a:noFill/>
          <a:ln w="9525">
            <a:noFill/>
            <a:miter lim="800000"/>
            <a:headEnd/>
            <a:tailEnd/>
          </a:ln>
        </p:spPr>
      </p:pic>
      <p:pic>
        <p:nvPicPr>
          <p:cNvPr id="6" name="Picture 15" descr="Photos, screen captures, graphics can be inserted in a white mobile phone and tablet"/>
          <p:cNvPicPr>
            <a:picLocks noChangeAspect="1"/>
          </p:cNvPicPr>
          <p:nvPr/>
        </p:nvPicPr>
        <p:blipFill>
          <a:blip r:embed="rId3" cstate="print"/>
          <a:srcRect/>
          <a:stretch>
            <a:fillRect/>
          </a:stretch>
        </p:blipFill>
        <p:spPr bwMode="auto">
          <a:xfrm>
            <a:off x="2971383" y="1428750"/>
            <a:ext cx="1381485" cy="2915841"/>
          </a:xfrm>
          <a:prstGeom prst="rect">
            <a:avLst/>
          </a:prstGeom>
          <a:noFill/>
          <a:ln w="9525">
            <a:noFill/>
            <a:miter lim="800000"/>
            <a:headEnd/>
            <a:tailEnd/>
          </a:ln>
        </p:spPr>
      </p:pic>
      <p:sp>
        <p:nvSpPr>
          <p:cNvPr id="2" name="Title 1"/>
          <p:cNvSpPr>
            <a:spLocks noGrp="1"/>
          </p:cNvSpPr>
          <p:nvPr>
            <p:ph type="title"/>
          </p:nvPr>
        </p:nvSpPr>
        <p:spPr>
          <a:xfrm>
            <a:off x="398962" y="304800"/>
            <a:ext cx="4458861" cy="666750"/>
          </a:xfrm>
        </p:spPr>
        <p:txBody>
          <a:bodyPr/>
          <a:lstStyle>
            <a:lvl1pPr algn="l">
              <a:defRPr sz="2700" b="0"/>
            </a:lvl1pPr>
          </a:lstStyle>
          <a:p>
            <a:r>
              <a:rPr lang="en-US" smtClean="0"/>
              <a:t>Click to edit Master title style</a:t>
            </a:r>
            <a:endParaRPr dirty="0"/>
          </a:p>
        </p:txBody>
      </p:sp>
      <p:sp>
        <p:nvSpPr>
          <p:cNvPr id="9" name="Picture Placeholder 2"/>
          <p:cNvSpPr>
            <a:spLocks noGrp="1"/>
          </p:cNvSpPr>
          <p:nvPr>
            <p:ph type="pic" idx="13"/>
          </p:nvPr>
        </p:nvSpPr>
        <p:spPr bwMode="gray">
          <a:xfrm>
            <a:off x="5062073" y="759858"/>
            <a:ext cx="2972377" cy="3939261"/>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14" name="Picture Placeholder 2"/>
          <p:cNvSpPr>
            <a:spLocks noGrp="1"/>
          </p:cNvSpPr>
          <p:nvPr>
            <p:ph type="pic" idx="1"/>
          </p:nvPr>
        </p:nvSpPr>
        <p:spPr bwMode="gray">
          <a:xfrm>
            <a:off x="3060379" y="1836648"/>
            <a:ext cx="1214182" cy="2125980"/>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7" name="Date Placeholder 4"/>
          <p:cNvSpPr>
            <a:spLocks noGrp="1"/>
          </p:cNvSpPr>
          <p:nvPr>
            <p:ph type="dt" sz="half" idx="14"/>
          </p:nvPr>
        </p:nvSpPr>
        <p:spPr/>
        <p:txBody>
          <a:bodyPr/>
          <a:lstStyle>
            <a:lvl1pPr>
              <a:defRPr/>
            </a:lvl1pPr>
          </a:lstStyle>
          <a:p>
            <a:pPr>
              <a:defRPr/>
            </a:pPr>
            <a:fld id="{82147275-5593-489D-80CC-92B4D4EBAC97}" type="datetime1">
              <a:rPr lang="en-US" smtClean="0"/>
              <a:pPr>
                <a:defRPr/>
              </a:pPr>
              <a:t>5/7/2015</a:t>
            </a:fld>
            <a:endParaRPr dirty="0"/>
          </a:p>
        </p:txBody>
      </p:sp>
      <p:sp>
        <p:nvSpPr>
          <p:cNvPr id="8" name="Footer Placeholder 5"/>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EE4A56B9-96F7-4EEE-88CF-401B7154FB9C}" type="slidenum">
              <a:rPr/>
              <a:pPr>
                <a:defRPr/>
              </a:pPr>
              <a:t>‹#›</a:t>
            </a:fld>
            <a:endParaRPr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descr="Full slide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pic>
        <p:nvPicPr>
          <p:cNvPr id="6" name="Picture 15" descr="Oracle logo in white on red staging background"/>
          <p:cNvPicPr>
            <a:picLocks noChangeAspect="1"/>
          </p:cNvPicPr>
          <p:nvPr/>
        </p:nvPicPr>
        <p:blipFill>
          <a:blip r:embed="rId4" cstate="print"/>
          <a:srcRect/>
          <a:stretch>
            <a:fillRect/>
          </a:stretch>
        </p:blipFill>
        <p:spPr bwMode="ltGray">
          <a:xfrm>
            <a:off x="398964" y="4698207"/>
            <a:ext cx="1217136" cy="445294"/>
          </a:xfrm>
          <a:prstGeom prst="rect">
            <a:avLst/>
          </a:prstGeom>
          <a:noFill/>
          <a:ln w="9525">
            <a:noFill/>
            <a:miter lim="800000"/>
            <a:headEnd/>
            <a:tailEnd/>
          </a:ln>
        </p:spPr>
      </p:pic>
      <p:sp>
        <p:nvSpPr>
          <p:cNvPr id="7" name="TextBox 6"/>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latin typeface="+mn-lt"/>
                <a:cs typeface="+mn-cs"/>
              </a:rPr>
              <a:t>Copyright © 2014</a:t>
            </a:r>
            <a:r>
              <a:rPr lang="en-US" sz="600" dirty="0">
                <a:latin typeface="+mn-lt"/>
                <a:cs typeface="+mn-cs"/>
              </a:rPr>
              <a:t>,</a:t>
            </a:r>
            <a:r>
              <a:rPr sz="600" dirty="0">
                <a:latin typeface="+mn-lt"/>
                <a:cs typeface="+mn-cs"/>
              </a:rPr>
              <a:t> Oracle and/or its affiliates. All rights reserved.  |</a:t>
            </a:r>
          </a:p>
        </p:txBody>
      </p:sp>
      <p:sp>
        <p:nvSpPr>
          <p:cNvPr id="2" name="Title 1"/>
          <p:cNvSpPr>
            <a:spLocks noGrp="1"/>
          </p:cNvSpPr>
          <p:nvPr>
            <p:ph type="ctrTitle"/>
          </p:nvPr>
        </p:nvSpPr>
        <p:spPr>
          <a:xfrm>
            <a:off x="398964" y="554832"/>
            <a:ext cx="7202776"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5" y="1714500"/>
            <a:ext cx="720277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398964" y="2572089"/>
            <a:ext cx="720277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8" name="Date Placeholder 6"/>
          <p:cNvSpPr>
            <a:spLocks noGrp="1"/>
          </p:cNvSpPr>
          <p:nvPr>
            <p:ph type="dt" sz="half" idx="14"/>
          </p:nvPr>
        </p:nvSpPr>
        <p:spPr/>
        <p:txBody>
          <a:bodyPr/>
          <a:lstStyle>
            <a:lvl1pPr>
              <a:defRPr smtClean="0">
                <a:solidFill>
                  <a:schemeClr val="tx1"/>
                </a:solidFill>
              </a:defRPr>
            </a:lvl1pPr>
          </a:lstStyle>
          <a:p>
            <a:pPr>
              <a:defRPr/>
            </a:pPr>
            <a:fld id="{0DA07D18-23CA-4145-83F2-C30509B32645}" type="datetime1">
              <a:rPr lang="en-US" smtClean="0"/>
              <a:pPr>
                <a:defRPr/>
              </a:pPr>
              <a:t>5/7/2015</a:t>
            </a:fld>
            <a:endParaRPr lang="en-US" dirty="0"/>
          </a:p>
        </p:txBody>
      </p:sp>
      <p:sp>
        <p:nvSpPr>
          <p:cNvPr id="9" name="Footer Placeholder 7"/>
          <p:cNvSpPr>
            <a:spLocks noGrp="1"/>
          </p:cNvSpPr>
          <p:nvPr>
            <p:ph type="ftr" sz="quarter" idx="15"/>
          </p:nvPr>
        </p:nvSpPr>
        <p:spPr/>
        <p:txBody>
          <a:bodyPr/>
          <a:lstStyle>
            <a:lvl1pPr>
              <a:defRPr smtClean="0">
                <a:solidFill>
                  <a:schemeClr val="tx1"/>
                </a:solidFill>
              </a:defRPr>
            </a:lvl1pPr>
          </a:lstStyle>
          <a:p>
            <a:pPr>
              <a:defRPr/>
            </a:pPr>
            <a:r>
              <a:rPr lang="en-US" dirty="0"/>
              <a:t>Oracle Confidential – Internal/Restricted/Highly Restricted</a:t>
            </a:r>
          </a:p>
        </p:txBody>
      </p:sp>
      <p:sp>
        <p:nvSpPr>
          <p:cNvPr id="10" name="Slide Number Placeholder 5"/>
          <p:cNvSpPr>
            <a:spLocks noGrp="1"/>
          </p:cNvSpPr>
          <p:nvPr>
            <p:ph type="sldNum" sz="quarter" idx="12"/>
          </p:nvPr>
        </p:nvSpPr>
        <p:spPr>
          <a:xfrm>
            <a:off x="8459213" y="4917282"/>
            <a:ext cx="285824" cy="136922"/>
          </a:xfrm>
        </p:spPr>
        <p:txBody>
          <a:bodyPr/>
          <a:lstStyle>
            <a:lvl1pPr>
              <a:defRPr/>
            </a:lvl1pPr>
          </a:lstStyle>
          <a:p>
            <a:pPr>
              <a:defRPr/>
            </a:pPr>
            <a:fld id="{E02E91B2-E2CB-4C9B-B206-0E53C28B421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ndroid Smartphone and Tablet: Horizontal">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print"/>
          <a:srcRect/>
          <a:stretch>
            <a:fillRect/>
          </a:stretch>
        </p:blipFill>
        <p:spPr bwMode="auto">
          <a:xfrm>
            <a:off x="1339803" y="1508522"/>
            <a:ext cx="1366002" cy="2641997"/>
          </a:xfrm>
          <a:prstGeom prst="rect">
            <a:avLst/>
          </a:prstGeom>
          <a:noFill/>
          <a:ln w="9525">
            <a:noFill/>
            <a:miter lim="800000"/>
            <a:headEnd/>
            <a:tailEnd/>
          </a:ln>
        </p:spPr>
      </p:pic>
      <p:pic>
        <p:nvPicPr>
          <p:cNvPr id="6" name="Picture 15" descr="Photos, screen captures, graphics can be inserted in a white mobile phone and tablet"/>
          <p:cNvPicPr>
            <a:picLocks noChangeAspect="1"/>
          </p:cNvPicPr>
          <p:nvPr/>
        </p:nvPicPr>
        <p:blipFill>
          <a:blip r:embed="rId3" cstate="print"/>
          <a:srcRect/>
          <a:stretch>
            <a:fillRect/>
          </a:stretch>
        </p:blipFill>
        <p:spPr bwMode="auto">
          <a:xfrm>
            <a:off x="3182179" y="1189435"/>
            <a:ext cx="4373114" cy="3080147"/>
          </a:xfrm>
          <a:prstGeom prst="rect">
            <a:avLst/>
          </a:prstGeom>
          <a:noFill/>
          <a:ln w="9525">
            <a:noFill/>
            <a:miter lim="800000"/>
            <a:headEnd/>
            <a:tailEnd/>
          </a:ln>
        </p:spPr>
      </p:pic>
      <p:sp>
        <p:nvSpPr>
          <p:cNvPr id="3" name="Picture Placeholder 2"/>
          <p:cNvSpPr>
            <a:spLocks noGrp="1"/>
          </p:cNvSpPr>
          <p:nvPr>
            <p:ph type="pic" idx="1"/>
          </p:nvPr>
        </p:nvSpPr>
        <p:spPr bwMode="gray">
          <a:xfrm>
            <a:off x="1433002" y="1773437"/>
            <a:ext cx="1179883" cy="2125263"/>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9" name="Picture Placeholder 2"/>
          <p:cNvSpPr>
            <a:spLocks noGrp="1"/>
          </p:cNvSpPr>
          <p:nvPr>
            <p:ph type="pic" idx="13"/>
          </p:nvPr>
        </p:nvSpPr>
        <p:spPr bwMode="gray">
          <a:xfrm>
            <a:off x="3400120" y="1481328"/>
            <a:ext cx="3937517" cy="2496312"/>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4" name="Title 3"/>
          <p:cNvSpPr>
            <a:spLocks noGrp="1"/>
          </p:cNvSpPr>
          <p:nvPr>
            <p:ph type="title"/>
          </p:nvPr>
        </p:nvSpPr>
        <p:spPr/>
        <p:txBody>
          <a:bodyPr/>
          <a:lstStyle/>
          <a:p>
            <a:r>
              <a:rPr lang="en-US" smtClean="0"/>
              <a:t>Click to edit Master title style</a:t>
            </a:r>
            <a:endParaRPr dirty="0"/>
          </a:p>
        </p:txBody>
      </p:sp>
      <p:sp>
        <p:nvSpPr>
          <p:cNvPr id="7" name="Date Placeholder 4"/>
          <p:cNvSpPr>
            <a:spLocks noGrp="1"/>
          </p:cNvSpPr>
          <p:nvPr>
            <p:ph type="dt" sz="half" idx="14"/>
          </p:nvPr>
        </p:nvSpPr>
        <p:spPr/>
        <p:txBody>
          <a:bodyPr/>
          <a:lstStyle>
            <a:lvl1pPr>
              <a:defRPr/>
            </a:lvl1pPr>
          </a:lstStyle>
          <a:p>
            <a:pPr>
              <a:defRPr/>
            </a:pPr>
            <a:fld id="{1232B91B-3973-4186-B857-80633F0CF31C}" type="datetime1">
              <a:rPr lang="en-US" smtClean="0"/>
              <a:pPr>
                <a:defRPr/>
              </a:pPr>
              <a:t>5/7/2015</a:t>
            </a:fld>
            <a:endParaRPr dirty="0"/>
          </a:p>
        </p:txBody>
      </p:sp>
      <p:sp>
        <p:nvSpPr>
          <p:cNvPr id="8" name="Footer Placeholder 5"/>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43F668B6-AC0B-4F87-A5C3-C71DCF85A129}" type="slidenum">
              <a:rPr/>
              <a:pPr>
                <a:defRPr/>
              </a:pPr>
              <a:t>‹#›</a:t>
            </a:fld>
            <a:endParaRPr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ndroid Smartphone and Tablet: Vertical">
    <p:spTree>
      <p:nvGrpSpPr>
        <p:cNvPr id="1" name=""/>
        <p:cNvGrpSpPr/>
        <p:nvPr/>
      </p:nvGrpSpPr>
      <p:grpSpPr>
        <a:xfrm>
          <a:off x="0" y="0"/>
          <a:ext cx="0" cy="0"/>
          <a:chOff x="0" y="0"/>
          <a:chExt cx="0" cy="0"/>
        </a:xfrm>
      </p:grpSpPr>
      <p:pic>
        <p:nvPicPr>
          <p:cNvPr id="5" name="Picture 13"/>
          <p:cNvPicPr>
            <a:picLocks noChangeAspect="1"/>
          </p:cNvPicPr>
          <p:nvPr/>
        </p:nvPicPr>
        <p:blipFill>
          <a:blip r:embed="rId2" cstate="print"/>
          <a:srcRect b="2901"/>
          <a:stretch>
            <a:fillRect/>
          </a:stretch>
        </p:blipFill>
        <p:spPr bwMode="auto">
          <a:xfrm>
            <a:off x="5004310" y="542925"/>
            <a:ext cx="3088095" cy="4255294"/>
          </a:xfrm>
          <a:prstGeom prst="rect">
            <a:avLst/>
          </a:prstGeom>
          <a:noFill/>
          <a:ln w="9525">
            <a:noFill/>
            <a:miter lim="800000"/>
            <a:headEnd/>
            <a:tailEnd/>
          </a:ln>
        </p:spPr>
      </p:pic>
      <p:pic>
        <p:nvPicPr>
          <p:cNvPr id="6" name="Picture 15" descr="Photos, screen captures, graphics can be inserted in a white mobile phone and tablet"/>
          <p:cNvPicPr>
            <a:picLocks noChangeAspect="1"/>
          </p:cNvPicPr>
          <p:nvPr/>
        </p:nvPicPr>
        <p:blipFill>
          <a:blip r:embed="rId3" cstate="print"/>
          <a:srcRect/>
          <a:stretch>
            <a:fillRect/>
          </a:stretch>
        </p:blipFill>
        <p:spPr bwMode="auto">
          <a:xfrm>
            <a:off x="2978529" y="1572816"/>
            <a:ext cx="1364812" cy="2641997"/>
          </a:xfrm>
          <a:prstGeom prst="rect">
            <a:avLst/>
          </a:prstGeom>
          <a:noFill/>
          <a:ln w="9525">
            <a:noFill/>
            <a:miter lim="800000"/>
            <a:headEnd/>
            <a:tailEnd/>
          </a:ln>
        </p:spPr>
      </p:pic>
      <p:sp>
        <p:nvSpPr>
          <p:cNvPr id="2" name="Title 1"/>
          <p:cNvSpPr>
            <a:spLocks noGrp="1"/>
          </p:cNvSpPr>
          <p:nvPr>
            <p:ph type="title"/>
          </p:nvPr>
        </p:nvSpPr>
        <p:spPr>
          <a:xfrm>
            <a:off x="398962" y="304800"/>
            <a:ext cx="4458861" cy="666750"/>
          </a:xfrm>
        </p:spPr>
        <p:txBody>
          <a:bodyPr/>
          <a:lstStyle>
            <a:lvl1pPr algn="l">
              <a:defRPr sz="2700" b="0"/>
            </a:lvl1pPr>
          </a:lstStyle>
          <a:p>
            <a:r>
              <a:rPr lang="en-US" smtClean="0"/>
              <a:t>Click to edit Master title style</a:t>
            </a:r>
            <a:endParaRPr dirty="0"/>
          </a:p>
        </p:txBody>
      </p:sp>
      <p:sp>
        <p:nvSpPr>
          <p:cNvPr id="9" name="Picture Placeholder 2"/>
          <p:cNvSpPr>
            <a:spLocks noGrp="1"/>
          </p:cNvSpPr>
          <p:nvPr>
            <p:ph type="pic" idx="13"/>
          </p:nvPr>
        </p:nvSpPr>
        <p:spPr bwMode="gray">
          <a:xfrm>
            <a:off x="5297657" y="759858"/>
            <a:ext cx="2485823" cy="3939261"/>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20" name="Picture Placeholder 2"/>
          <p:cNvSpPr>
            <a:spLocks noGrp="1"/>
          </p:cNvSpPr>
          <p:nvPr>
            <p:ph type="pic" idx="1"/>
          </p:nvPr>
        </p:nvSpPr>
        <p:spPr bwMode="gray">
          <a:xfrm>
            <a:off x="3070849" y="1837365"/>
            <a:ext cx="1179883" cy="2125263"/>
          </a:xfrm>
          <a:solidFill>
            <a:schemeClr val="bg2"/>
          </a:solidFill>
          <a:ln w="12700">
            <a:solidFill>
              <a:schemeClr val="bg2"/>
            </a:solidFill>
          </a:ln>
        </p:spPr>
        <p:txBody>
          <a:bodyPr tIns="137178" rtlCol="0">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dirty="0" smtClean="0"/>
              <a:t>Click icon to add picture</a:t>
            </a:r>
            <a:endParaRPr noProof="0" dirty="0"/>
          </a:p>
        </p:txBody>
      </p:sp>
      <p:sp>
        <p:nvSpPr>
          <p:cNvPr id="7" name="Date Placeholder 4"/>
          <p:cNvSpPr>
            <a:spLocks noGrp="1"/>
          </p:cNvSpPr>
          <p:nvPr>
            <p:ph type="dt" sz="half" idx="14"/>
          </p:nvPr>
        </p:nvSpPr>
        <p:spPr/>
        <p:txBody>
          <a:bodyPr/>
          <a:lstStyle>
            <a:lvl1pPr>
              <a:defRPr/>
            </a:lvl1pPr>
          </a:lstStyle>
          <a:p>
            <a:pPr>
              <a:defRPr/>
            </a:pPr>
            <a:fld id="{219F0EFD-95E2-4BE4-AA4C-48788B4839BF}" type="datetime1">
              <a:rPr lang="en-US" smtClean="0"/>
              <a:pPr>
                <a:defRPr/>
              </a:pPr>
              <a:t>5/7/2015</a:t>
            </a:fld>
            <a:endParaRPr dirty="0"/>
          </a:p>
        </p:txBody>
      </p:sp>
      <p:sp>
        <p:nvSpPr>
          <p:cNvPr id="8" name="Footer Placeholder 5"/>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10" name="Slide Number Placeholder 6"/>
          <p:cNvSpPr>
            <a:spLocks noGrp="1"/>
          </p:cNvSpPr>
          <p:nvPr>
            <p:ph type="sldNum" sz="quarter" idx="16"/>
          </p:nvPr>
        </p:nvSpPr>
        <p:spPr/>
        <p:txBody>
          <a:bodyPr/>
          <a:lstStyle>
            <a:lvl1pPr>
              <a:defRPr/>
            </a:lvl1pPr>
          </a:lstStyle>
          <a:p>
            <a:pPr>
              <a:defRPr/>
            </a:pPr>
            <a:fld id="{B1AE8751-277F-4784-92F0-171187849DBD}" type="slidenum">
              <a:rPr/>
              <a:pPr>
                <a:defRPr/>
              </a:pPr>
              <a:t>‹#›</a:t>
            </a:fld>
            <a:endParaRPr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descr="A large metric, brief statement, and 4-color photo can be includ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grpSp>
        <p:nvGrpSpPr>
          <p:cNvPr id="2" name="Group 15"/>
          <p:cNvGrpSpPr>
            <a:grpSpLocks/>
          </p:cNvGrpSpPr>
          <p:nvPr/>
        </p:nvGrpSpPr>
        <p:grpSpPr bwMode="auto">
          <a:xfrm>
            <a:off x="0" y="0"/>
            <a:ext cx="9144000" cy="5143500"/>
            <a:chOff x="-287" y="0"/>
            <a:chExt cx="12189399" cy="6858000"/>
          </a:xfrm>
        </p:grpSpPr>
        <p:sp>
          <p:nvSpPr>
            <p:cNvPr id="6" name="Rectangle 5"/>
            <p:cNvSpPr/>
            <p:nvPr/>
          </p:nvSpPr>
          <p:spPr bwMode="gray">
            <a:xfrm>
              <a:off x="-287" y="0"/>
              <a:ext cx="193684" cy="685165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p:nvSpPr>
          <p:spPr bwMode="gray">
            <a:xfrm>
              <a:off x="11995428" y="6350"/>
              <a:ext cx="193684" cy="685165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bwMode="gray">
            <a:xfrm>
              <a:off x="-287" y="6400800"/>
              <a:ext cx="12189399"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287" y="0"/>
              <a:ext cx="12189399" cy="192088"/>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pic>
        <p:nvPicPr>
          <p:cNvPr id="10" name="Picture 21" descr="Oracle logo in white on red staging background"/>
          <p:cNvPicPr>
            <a:picLocks noChangeAspect="1"/>
          </p:cNvPicPr>
          <p:nvPr/>
        </p:nvPicPr>
        <p:blipFill>
          <a:blip r:embed="rId4" cstate="print"/>
          <a:srcRect/>
          <a:stretch>
            <a:fillRect/>
          </a:stretch>
        </p:blipFill>
        <p:spPr bwMode="ltGray">
          <a:xfrm>
            <a:off x="398964" y="4698207"/>
            <a:ext cx="1217136" cy="445294"/>
          </a:xfrm>
          <a:prstGeom prst="rect">
            <a:avLst/>
          </a:prstGeom>
          <a:noFill/>
          <a:ln w="9525">
            <a:noFill/>
            <a:miter lim="800000"/>
            <a:headEnd/>
            <a:tailEnd/>
          </a:ln>
        </p:spPr>
      </p:pic>
      <p:sp>
        <p:nvSpPr>
          <p:cNvPr id="11" name="TextBox 10"/>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solidFill>
                  <a:srgbClr val="5F5F5F"/>
                </a:solidFill>
                <a:latin typeface="+mn-lt"/>
                <a:cs typeface="+mn-cs"/>
              </a:rPr>
              <a:t>Copyright © 2014</a:t>
            </a:r>
            <a:r>
              <a:rPr lang="en-US" sz="600" dirty="0">
                <a:solidFill>
                  <a:srgbClr val="5F5F5F"/>
                </a:solidFill>
                <a:latin typeface="+mn-lt"/>
                <a:cs typeface="+mn-cs"/>
              </a:rPr>
              <a:t>,</a:t>
            </a:r>
            <a:r>
              <a:rPr sz="600" dirty="0">
                <a:solidFill>
                  <a:srgbClr val="5F5F5F"/>
                </a:solidFill>
                <a:latin typeface="+mn-lt"/>
                <a:cs typeface="+mn-cs"/>
              </a:rPr>
              <a:t> Oracle and/or its affiliates. All rights reserved.  |</a:t>
            </a:r>
          </a:p>
        </p:txBody>
      </p:sp>
      <p:sp>
        <p:nvSpPr>
          <p:cNvPr id="22" name="Text Placeholder 12"/>
          <p:cNvSpPr>
            <a:spLocks noGrp="1"/>
          </p:cNvSpPr>
          <p:nvPr>
            <p:ph type="body" sz="quarter" idx="13"/>
          </p:nvPr>
        </p:nvSpPr>
        <p:spPr>
          <a:xfrm>
            <a:off x="570457" y="2000249"/>
            <a:ext cx="3772883" cy="1470661"/>
          </a:xfrm>
        </p:spPr>
        <p:txBody>
          <a:bodyPr>
            <a:noAutofit/>
          </a:bodyPr>
          <a:lstStyle>
            <a:lvl1pPr marL="1191" indent="0">
              <a:spcBef>
                <a:spcPts val="0"/>
              </a:spcBef>
              <a:buFontTx/>
              <a:buNone/>
              <a:defRPr sz="21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3" name="Title 2"/>
          <p:cNvSpPr>
            <a:spLocks noGrp="1"/>
          </p:cNvSpPr>
          <p:nvPr>
            <p:ph type="title"/>
          </p:nvPr>
        </p:nvSpPr>
        <p:spPr>
          <a:xfrm>
            <a:off x="570457" y="457200"/>
            <a:ext cx="3772883" cy="1533525"/>
          </a:xfrm>
        </p:spPr>
        <p:txBody>
          <a:bodyPr/>
          <a:lstStyle>
            <a:lvl1pPr>
              <a:defRPr sz="10400" b="1"/>
            </a:lvl1pPr>
          </a:lstStyle>
          <a:p>
            <a:r>
              <a:rPr lang="en-US" smtClean="0"/>
              <a:t>Click to edit Master title style</a:t>
            </a:r>
            <a:endParaRPr lang="en-US" dirty="0"/>
          </a:p>
        </p:txBody>
      </p:sp>
      <p:sp>
        <p:nvSpPr>
          <p:cNvPr id="12" name="Date Placeholder 4"/>
          <p:cNvSpPr>
            <a:spLocks noGrp="1"/>
          </p:cNvSpPr>
          <p:nvPr>
            <p:ph type="dt" sz="half" idx="14"/>
          </p:nvPr>
        </p:nvSpPr>
        <p:spPr/>
        <p:txBody>
          <a:bodyPr/>
          <a:lstStyle>
            <a:lvl1pPr>
              <a:defRPr smtClean="0">
                <a:solidFill>
                  <a:srgbClr val="5F5F5F"/>
                </a:solidFill>
              </a:defRPr>
            </a:lvl1pPr>
          </a:lstStyle>
          <a:p>
            <a:pPr>
              <a:defRPr/>
            </a:pPr>
            <a:fld id="{000044E5-D643-4EEF-9FE4-7EFEA8E4A568}" type="datetime1">
              <a:rPr lang="en-US" smtClean="0"/>
              <a:pPr>
                <a:defRPr/>
              </a:pPr>
              <a:t>5/7/2015</a:t>
            </a:fld>
            <a:endParaRPr lang="en-US" dirty="0"/>
          </a:p>
        </p:txBody>
      </p:sp>
      <p:sp>
        <p:nvSpPr>
          <p:cNvPr id="13" name="Footer Placeholder 5"/>
          <p:cNvSpPr>
            <a:spLocks noGrp="1"/>
          </p:cNvSpPr>
          <p:nvPr>
            <p:ph type="ftr" sz="quarter" idx="15"/>
          </p:nvPr>
        </p:nvSpPr>
        <p:spPr/>
        <p:txBody>
          <a:bodyPr/>
          <a:lstStyle>
            <a:lvl1pPr>
              <a:defRPr smtClean="0">
                <a:solidFill>
                  <a:srgbClr val="5F5F5F"/>
                </a:solidFill>
              </a:defRPr>
            </a:lvl1pPr>
          </a:lstStyle>
          <a:p>
            <a:pPr>
              <a:defRPr/>
            </a:pPr>
            <a:r>
              <a:rPr lang="en-US" dirty="0"/>
              <a:t>Oracle Confidential – Internal/Restricted/Highly Restricted</a:t>
            </a:r>
          </a:p>
        </p:txBody>
      </p:sp>
      <p:sp>
        <p:nvSpPr>
          <p:cNvPr id="14" name="Slide Number Placeholder 6"/>
          <p:cNvSpPr>
            <a:spLocks noGrp="1"/>
          </p:cNvSpPr>
          <p:nvPr>
            <p:ph type="sldNum" sz="quarter" idx="16"/>
          </p:nvPr>
        </p:nvSpPr>
        <p:spPr/>
        <p:txBody>
          <a:bodyPr/>
          <a:lstStyle>
            <a:lvl1pPr>
              <a:defRPr smtClean="0">
                <a:solidFill>
                  <a:srgbClr val="5F5F5F"/>
                </a:solidFill>
              </a:defRPr>
            </a:lvl1pPr>
          </a:lstStyle>
          <a:p>
            <a:pPr>
              <a:defRPr/>
            </a:pPr>
            <a:fld id="{4A308447-CC26-4FD1-818C-C7D9B54C0D8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TextBox 1"/>
          <p:cNvSpPr txBox="1"/>
          <p:nvPr/>
        </p:nvSpPr>
        <p:spPr>
          <a:xfrm>
            <a:off x="398964" y="1028700"/>
            <a:ext cx="8346073" cy="666750"/>
          </a:xfrm>
          <a:prstGeom prst="rect">
            <a:avLst/>
          </a:prstGeom>
          <a:noFill/>
        </p:spPr>
        <p:txBody>
          <a:bodyPr wrap="none" lIns="0" tIns="0" rIns="0" bIns="0" anchor="b"/>
          <a:lstStyle/>
          <a:p>
            <a:pPr fontAlgn="auto">
              <a:lnSpc>
                <a:spcPct val="90000"/>
              </a:lnSpc>
              <a:spcBef>
                <a:spcPts val="0"/>
              </a:spcBef>
              <a:spcAft>
                <a:spcPts val="0"/>
              </a:spcAft>
              <a:defRPr/>
            </a:pPr>
            <a:r>
              <a:rPr sz="2400" dirty="0">
                <a:latin typeface="+mj-lt"/>
                <a:cs typeface="+mn-cs"/>
              </a:rPr>
              <a:t>Safe Harbor Statement</a:t>
            </a:r>
          </a:p>
        </p:txBody>
      </p:sp>
      <p:sp>
        <p:nvSpPr>
          <p:cNvPr id="3" name="TextBox 2"/>
          <p:cNvSpPr txBox="1"/>
          <p:nvPr/>
        </p:nvSpPr>
        <p:spPr>
          <a:xfrm>
            <a:off x="398964" y="1885950"/>
            <a:ext cx="8346073" cy="1714500"/>
          </a:xfrm>
          <a:prstGeom prst="rect">
            <a:avLst/>
          </a:prstGeom>
          <a:noFill/>
        </p:spPr>
        <p:txBody>
          <a:bodyPr lIns="0" tIns="0" rIns="0" bIns="0"/>
          <a:lstStyle/>
          <a:p>
            <a:pPr fontAlgn="auto">
              <a:lnSpc>
                <a:spcPct val="90000"/>
              </a:lnSpc>
              <a:spcBef>
                <a:spcPts val="0"/>
              </a:spcBef>
              <a:spcAft>
                <a:spcPts val="0"/>
              </a:spcAft>
              <a:defRPr/>
            </a:pPr>
            <a:r>
              <a:rPr sz="1800" dirty="0">
                <a:latin typeface="+mn-lt"/>
                <a:cs typeface="+mn-cs"/>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4" name="Date Placeholder 1"/>
          <p:cNvSpPr>
            <a:spLocks noGrp="1"/>
          </p:cNvSpPr>
          <p:nvPr>
            <p:ph type="dt" sz="half" idx="10"/>
          </p:nvPr>
        </p:nvSpPr>
        <p:spPr/>
        <p:txBody>
          <a:bodyPr/>
          <a:lstStyle>
            <a:lvl1pPr>
              <a:defRPr/>
            </a:lvl1pPr>
          </a:lstStyle>
          <a:p>
            <a:pPr>
              <a:defRPr/>
            </a:pPr>
            <a:fld id="{ACECD66F-6E83-413C-B930-586CB49C786A}" type="datetime1">
              <a:rPr lang="en-US" smtClean="0"/>
              <a:pPr>
                <a:defRPr/>
              </a:pPr>
              <a:t>5/7/2015</a:t>
            </a:fld>
            <a:endParaRPr dirty="0"/>
          </a:p>
        </p:txBody>
      </p:sp>
      <p:sp>
        <p:nvSpPr>
          <p:cNvPr id="5" name="Footer Placeholder 2"/>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6" name="Slide Number Placeholder 3"/>
          <p:cNvSpPr>
            <a:spLocks noGrp="1"/>
          </p:cNvSpPr>
          <p:nvPr>
            <p:ph type="sldNum" sz="quarter" idx="12"/>
          </p:nvPr>
        </p:nvSpPr>
        <p:spPr/>
        <p:txBody>
          <a:bodyPr/>
          <a:lstStyle>
            <a:lvl1pPr>
              <a:defRPr/>
            </a:lvl1pPr>
          </a:lstStyle>
          <a:p>
            <a:pPr>
              <a:defRPr/>
            </a:pPr>
            <a:fld id="{52863DBB-2421-442C-A0DF-D2546F20E3A6}" type="slidenum">
              <a:rPr/>
              <a:pPr>
                <a:defRPr/>
              </a:pPr>
              <a:t>‹#›</a:t>
            </a:fld>
            <a:endParaRPr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TextBox 1"/>
          <p:cNvSpPr txBox="1"/>
          <p:nvPr/>
        </p:nvSpPr>
        <p:spPr>
          <a:xfrm>
            <a:off x="398964" y="1028700"/>
            <a:ext cx="8346073" cy="666750"/>
          </a:xfrm>
          <a:prstGeom prst="rect">
            <a:avLst/>
          </a:prstGeom>
          <a:noFill/>
        </p:spPr>
        <p:txBody>
          <a:bodyPr wrap="none" lIns="0" tIns="0" rIns="0" bIns="0" anchor="b"/>
          <a:lstStyle/>
          <a:p>
            <a:pPr fontAlgn="auto">
              <a:lnSpc>
                <a:spcPct val="90000"/>
              </a:lnSpc>
              <a:spcBef>
                <a:spcPts val="0"/>
              </a:spcBef>
              <a:spcAft>
                <a:spcPts val="0"/>
              </a:spcAft>
              <a:defRPr/>
            </a:pPr>
            <a:r>
              <a:rPr sz="2400" dirty="0">
                <a:latin typeface="+mj-lt"/>
                <a:cs typeface="+mn-cs"/>
              </a:rPr>
              <a:t>Safe Harbor Statement</a:t>
            </a:r>
          </a:p>
        </p:txBody>
      </p:sp>
      <p:sp>
        <p:nvSpPr>
          <p:cNvPr id="3" name="TextBox 2"/>
          <p:cNvSpPr txBox="1"/>
          <p:nvPr/>
        </p:nvSpPr>
        <p:spPr>
          <a:xfrm>
            <a:off x="398964" y="1885950"/>
            <a:ext cx="8346073" cy="1714500"/>
          </a:xfrm>
          <a:prstGeom prst="rect">
            <a:avLst/>
          </a:prstGeom>
          <a:noFill/>
        </p:spPr>
        <p:txBody>
          <a:bodyPr lIns="0" tIns="0" rIns="0" bIns="0"/>
          <a:lstStyle/>
          <a:p>
            <a:pPr fontAlgn="auto">
              <a:lnSpc>
                <a:spcPct val="90000"/>
              </a:lnSpc>
              <a:spcBef>
                <a:spcPts val="0"/>
              </a:spcBef>
              <a:spcAft>
                <a:spcPts val="0"/>
              </a:spcAft>
              <a:defRPr/>
            </a:pPr>
            <a:r>
              <a:rPr sz="1800" dirty="0">
                <a:latin typeface="+mn-lt"/>
                <a:cs typeface="+mn-cs"/>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4" name="Date Placeholder 1"/>
          <p:cNvSpPr>
            <a:spLocks noGrp="1"/>
          </p:cNvSpPr>
          <p:nvPr>
            <p:ph type="dt" sz="half" idx="10"/>
          </p:nvPr>
        </p:nvSpPr>
        <p:spPr/>
        <p:txBody>
          <a:bodyPr/>
          <a:lstStyle>
            <a:lvl1pPr>
              <a:defRPr/>
            </a:lvl1pPr>
          </a:lstStyle>
          <a:p>
            <a:pPr>
              <a:defRPr/>
            </a:pPr>
            <a:fld id="{70607FD5-604D-4B90-BE91-288B4B3D4B48}" type="datetime1">
              <a:rPr lang="en-US" smtClean="0"/>
              <a:pPr>
                <a:defRPr/>
              </a:pPr>
              <a:t>5/7/2015</a:t>
            </a:fld>
            <a:endParaRPr dirty="0"/>
          </a:p>
        </p:txBody>
      </p:sp>
      <p:sp>
        <p:nvSpPr>
          <p:cNvPr id="5" name="Footer Placeholder 2"/>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6" name="Slide Number Placeholder 3"/>
          <p:cNvSpPr>
            <a:spLocks noGrp="1"/>
          </p:cNvSpPr>
          <p:nvPr>
            <p:ph type="sldNum" sz="quarter" idx="12"/>
          </p:nvPr>
        </p:nvSpPr>
        <p:spPr/>
        <p:txBody>
          <a:bodyPr/>
          <a:lstStyle>
            <a:lvl1pPr>
              <a:defRPr/>
            </a:lvl1pPr>
          </a:lstStyle>
          <a:p>
            <a:pPr>
              <a:defRPr/>
            </a:pPr>
            <a:fld id="{F8D11BAA-F8D1-4FB6-8E38-EA0B34FEC60A}" type="slidenum">
              <a:rPr/>
              <a:pPr>
                <a:defRPr/>
              </a:pPr>
              <a:t>‹#›</a:t>
            </a:fld>
            <a:endParaRPr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grpSp>
        <p:nvGrpSpPr>
          <p:cNvPr id="2" name="Group 3092" descr="&quot;Hardware and Software Engineered to work together&quot; tagline in red and black"/>
          <p:cNvGrpSpPr>
            <a:grpSpLocks/>
          </p:cNvGrpSpPr>
          <p:nvPr/>
        </p:nvGrpSpPr>
        <p:grpSpPr bwMode="auto">
          <a:xfrm>
            <a:off x="2448563" y="2057400"/>
            <a:ext cx="4252830" cy="810816"/>
            <a:chOff x="3263901" y="1227138"/>
            <a:chExt cx="5668962" cy="1081088"/>
          </a:xfrm>
        </p:grpSpPr>
        <p:sp>
          <p:nvSpPr>
            <p:cNvPr id="3"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a:lstStyle/>
            <a:p>
              <a:pPr fontAlgn="auto">
                <a:spcBef>
                  <a:spcPts val="0"/>
                </a:spcBef>
                <a:spcAft>
                  <a:spcPts val="0"/>
                </a:spcAft>
                <a:defRPr/>
              </a:pPr>
              <a:endParaRPr dirty="0">
                <a:latin typeface="+mn-lt"/>
                <a:cs typeface="+mn-cs"/>
              </a:endParaRPr>
            </a:p>
          </p:txBody>
        </p:sp>
        <p:sp>
          <p:nvSpPr>
            <p:cNvPr id="4" name="Freeform 6"/>
            <p:cNvSpPr>
              <a:spLocks noEditPoints="1"/>
            </p:cNvSpPr>
            <p:nvPr/>
          </p:nvSpPr>
          <p:spPr bwMode="gray">
            <a:xfrm>
              <a:off x="4835526" y="1362076"/>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5"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6" name="Freeform 8"/>
            <p:cNvSpPr>
              <a:spLocks noEditPoints="1"/>
            </p:cNvSpPr>
            <p:nvPr/>
          </p:nvSpPr>
          <p:spPr bwMode="gray">
            <a:xfrm>
              <a:off x="3602039" y="1362076"/>
              <a:ext cx="246062"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7" name="Freeform 9"/>
            <p:cNvSpPr>
              <a:spLocks/>
            </p:cNvSpPr>
            <p:nvPr/>
          </p:nvSpPr>
          <p:spPr bwMode="gray">
            <a:xfrm>
              <a:off x="3897314" y="1362076"/>
              <a:ext cx="165100" cy="309562"/>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8" name="Freeform 10"/>
            <p:cNvSpPr>
              <a:spLocks/>
            </p:cNvSpPr>
            <p:nvPr/>
          </p:nvSpPr>
          <p:spPr bwMode="gray">
            <a:xfrm>
              <a:off x="4367214" y="1362076"/>
              <a:ext cx="444500" cy="309562"/>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9" name="Freeform 11"/>
            <p:cNvSpPr>
              <a:spLocks/>
            </p:cNvSpPr>
            <p:nvPr/>
          </p:nvSpPr>
          <p:spPr bwMode="gray">
            <a:xfrm>
              <a:off x="5132389" y="1362076"/>
              <a:ext cx="155575" cy="309562"/>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0" name="Freeform 12"/>
            <p:cNvSpPr>
              <a:spLocks noEditPoints="1"/>
            </p:cNvSpPr>
            <p:nvPr/>
          </p:nvSpPr>
          <p:spPr bwMode="gray">
            <a:xfrm>
              <a:off x="5321301" y="1362076"/>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1" name="Freeform 13"/>
            <p:cNvSpPr>
              <a:spLocks noEditPoints="1"/>
            </p:cNvSpPr>
            <p:nvPr/>
          </p:nvSpPr>
          <p:spPr bwMode="gray">
            <a:xfrm>
              <a:off x="5748339" y="1362076"/>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2" name="Freeform 14"/>
            <p:cNvSpPr>
              <a:spLocks/>
            </p:cNvSpPr>
            <p:nvPr/>
          </p:nvSpPr>
          <p:spPr bwMode="gray">
            <a:xfrm>
              <a:off x="6045201" y="1362076"/>
              <a:ext cx="230188" cy="309562"/>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3" name="Freeform 15"/>
            <p:cNvSpPr>
              <a:spLocks noEditPoints="1"/>
            </p:cNvSpPr>
            <p:nvPr/>
          </p:nvSpPr>
          <p:spPr bwMode="gray">
            <a:xfrm>
              <a:off x="6332538" y="1236663"/>
              <a:ext cx="239712"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4" name="Freeform 16"/>
            <p:cNvSpPr>
              <a:spLocks noEditPoints="1"/>
            </p:cNvSpPr>
            <p:nvPr/>
          </p:nvSpPr>
          <p:spPr bwMode="gray">
            <a:xfrm>
              <a:off x="4087814"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5"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6" name="Freeform 18"/>
            <p:cNvSpPr>
              <a:spLocks noEditPoints="1"/>
            </p:cNvSpPr>
            <p:nvPr/>
          </p:nvSpPr>
          <p:spPr bwMode="gray">
            <a:xfrm>
              <a:off x="7081838" y="1362076"/>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7" name="Freeform 19"/>
            <p:cNvSpPr>
              <a:spLocks/>
            </p:cNvSpPr>
            <p:nvPr/>
          </p:nvSpPr>
          <p:spPr bwMode="gray">
            <a:xfrm>
              <a:off x="7345363" y="1227138"/>
              <a:ext cx="163512"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8" name="Freeform 20"/>
            <p:cNvSpPr>
              <a:spLocks/>
            </p:cNvSpPr>
            <p:nvPr/>
          </p:nvSpPr>
          <p:spPr bwMode="gray">
            <a:xfrm>
              <a:off x="7542213" y="1277938"/>
              <a:ext cx="157162"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19" name="Freeform 21"/>
            <p:cNvSpPr>
              <a:spLocks/>
            </p:cNvSpPr>
            <p:nvPr/>
          </p:nvSpPr>
          <p:spPr bwMode="gray">
            <a:xfrm>
              <a:off x="7731125" y="1362076"/>
              <a:ext cx="452438" cy="309562"/>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0" name="Freeform 22"/>
            <p:cNvSpPr>
              <a:spLocks noEditPoints="1"/>
            </p:cNvSpPr>
            <p:nvPr/>
          </p:nvSpPr>
          <p:spPr bwMode="gray">
            <a:xfrm>
              <a:off x="8201025" y="1362076"/>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1" name="Freeform 23"/>
            <p:cNvSpPr>
              <a:spLocks/>
            </p:cNvSpPr>
            <p:nvPr/>
          </p:nvSpPr>
          <p:spPr bwMode="gray">
            <a:xfrm>
              <a:off x="8496300" y="1362076"/>
              <a:ext cx="157163" cy="309562"/>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2" name="Freeform 24"/>
            <p:cNvSpPr>
              <a:spLocks noEditPoints="1"/>
            </p:cNvSpPr>
            <p:nvPr/>
          </p:nvSpPr>
          <p:spPr bwMode="gray">
            <a:xfrm>
              <a:off x="8685213" y="1362076"/>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a:lstStyle/>
            <a:p>
              <a:pPr fontAlgn="auto">
                <a:spcBef>
                  <a:spcPts val="0"/>
                </a:spcBef>
                <a:spcAft>
                  <a:spcPts val="0"/>
                </a:spcAft>
                <a:defRPr/>
              </a:pPr>
              <a:endParaRPr dirty="0">
                <a:latin typeface="+mn-lt"/>
                <a:cs typeface="+mn-cs"/>
              </a:endParaRPr>
            </a:p>
          </p:txBody>
        </p:sp>
        <p:sp>
          <p:nvSpPr>
            <p:cNvPr id="23"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4" name="Freeform 26"/>
            <p:cNvSpPr>
              <a:spLocks noEditPoints="1"/>
            </p:cNvSpPr>
            <p:nvPr/>
          </p:nvSpPr>
          <p:spPr bwMode="gray">
            <a:xfrm>
              <a:off x="8553450"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5"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6" name="Freeform 28"/>
            <p:cNvSpPr>
              <a:spLocks/>
            </p:cNvSpPr>
            <p:nvPr/>
          </p:nvSpPr>
          <p:spPr bwMode="gray">
            <a:xfrm>
              <a:off x="3503614" y="1957388"/>
              <a:ext cx="188912"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7" name="Freeform 29"/>
            <p:cNvSpPr>
              <a:spLocks noEditPoints="1"/>
            </p:cNvSpPr>
            <p:nvPr/>
          </p:nvSpPr>
          <p:spPr bwMode="gray">
            <a:xfrm>
              <a:off x="3741739"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28" name="Rectangle 30"/>
            <p:cNvSpPr>
              <a:spLocks noChangeArrowheads="1"/>
            </p:cNvSpPr>
            <p:nvPr/>
          </p:nvSpPr>
          <p:spPr bwMode="gray">
            <a:xfrm>
              <a:off x="3997326" y="1965326"/>
              <a:ext cx="73025" cy="242887"/>
            </a:xfrm>
            <a:prstGeom prst="rect">
              <a:avLst/>
            </a:prstGeom>
            <a:solidFill>
              <a:srgbClr val="000000"/>
            </a:solidFill>
            <a:ln w="9525">
              <a:noFill/>
              <a:miter lim="800000"/>
              <a:headEnd/>
              <a:tailEnd/>
            </a:ln>
          </p:spPr>
          <p:txBody>
            <a:bodyPr/>
            <a:lstStyle/>
            <a:p>
              <a:pPr fontAlgn="auto">
                <a:spcBef>
                  <a:spcPts val="0"/>
                </a:spcBef>
                <a:spcAft>
                  <a:spcPts val="0"/>
                </a:spcAft>
                <a:defRPr/>
              </a:pPr>
              <a:endParaRPr dirty="0">
                <a:latin typeface="+mn-lt"/>
                <a:cs typeface="+mn-cs"/>
              </a:endParaRPr>
            </a:p>
          </p:txBody>
        </p:sp>
        <p:sp>
          <p:nvSpPr>
            <p:cNvPr id="29"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0"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1"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2" name="Freeform 34"/>
            <p:cNvSpPr>
              <a:spLocks/>
            </p:cNvSpPr>
            <p:nvPr/>
          </p:nvSpPr>
          <p:spPr bwMode="gray">
            <a:xfrm>
              <a:off x="4843464" y="1957388"/>
              <a:ext cx="131762"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3" name="Freeform 35"/>
            <p:cNvSpPr>
              <a:spLocks noEditPoints="1"/>
            </p:cNvSpPr>
            <p:nvPr/>
          </p:nvSpPr>
          <p:spPr bwMode="gray">
            <a:xfrm>
              <a:off x="4992689" y="1957388"/>
              <a:ext cx="204787"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4" name="Freeform 36"/>
            <p:cNvSpPr>
              <a:spLocks noEditPoints="1"/>
            </p:cNvSpPr>
            <p:nvPr/>
          </p:nvSpPr>
          <p:spPr bwMode="gray">
            <a:xfrm>
              <a:off x="5230814"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5" name="Freeform 37"/>
            <p:cNvSpPr>
              <a:spLocks/>
            </p:cNvSpPr>
            <p:nvPr/>
          </p:nvSpPr>
          <p:spPr bwMode="gray">
            <a:xfrm>
              <a:off x="5584826" y="1889126"/>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6"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7" name="Freeform 39"/>
            <p:cNvSpPr>
              <a:spLocks/>
            </p:cNvSpPr>
            <p:nvPr/>
          </p:nvSpPr>
          <p:spPr bwMode="gray">
            <a:xfrm>
              <a:off x="6069014" y="1855788"/>
              <a:ext cx="436562"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8" name="Freeform 40"/>
            <p:cNvSpPr>
              <a:spLocks noEditPoints="1"/>
            </p:cNvSpPr>
            <p:nvPr/>
          </p:nvSpPr>
          <p:spPr bwMode="gray">
            <a:xfrm>
              <a:off x="6513513" y="1957388"/>
              <a:ext cx="198437"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39" name="Freeform 41"/>
            <p:cNvSpPr>
              <a:spLocks/>
            </p:cNvSpPr>
            <p:nvPr/>
          </p:nvSpPr>
          <p:spPr bwMode="gray">
            <a:xfrm>
              <a:off x="6761163" y="1957388"/>
              <a:ext cx="131762"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0" name="Freeform 42"/>
            <p:cNvSpPr>
              <a:spLocks/>
            </p:cNvSpPr>
            <p:nvPr/>
          </p:nvSpPr>
          <p:spPr bwMode="gray">
            <a:xfrm>
              <a:off x="6924675"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1" name="Freeform 43"/>
            <p:cNvSpPr>
              <a:spLocks/>
            </p:cNvSpPr>
            <p:nvPr/>
          </p:nvSpPr>
          <p:spPr bwMode="gray">
            <a:xfrm>
              <a:off x="7229475"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2"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3" name="Freeform 45"/>
            <p:cNvSpPr>
              <a:spLocks noEditPoints="1"/>
            </p:cNvSpPr>
            <p:nvPr/>
          </p:nvSpPr>
          <p:spPr bwMode="gray">
            <a:xfrm>
              <a:off x="7681913" y="1957388"/>
              <a:ext cx="198437"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4" name="Freeform 46"/>
            <p:cNvSpPr>
              <a:spLocks/>
            </p:cNvSpPr>
            <p:nvPr/>
          </p:nvSpPr>
          <p:spPr bwMode="gray">
            <a:xfrm>
              <a:off x="8142288" y="1889126"/>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5"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sp>
          <p:nvSpPr>
            <p:cNvPr id="46" name="Freeform 48"/>
            <p:cNvSpPr>
              <a:spLocks/>
            </p:cNvSpPr>
            <p:nvPr/>
          </p:nvSpPr>
          <p:spPr bwMode="gray">
            <a:xfrm>
              <a:off x="8801100"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a:lstStyle/>
            <a:p>
              <a:pPr fontAlgn="auto">
                <a:spcBef>
                  <a:spcPts val="0"/>
                </a:spcBef>
                <a:spcAft>
                  <a:spcPts val="0"/>
                </a:spcAft>
                <a:defRPr/>
              </a:pPr>
              <a:endParaRPr dirty="0">
                <a:latin typeface="+mn-lt"/>
                <a:cs typeface="+mn-cs"/>
              </a:endParaRPr>
            </a:p>
          </p:txBody>
        </p:sp>
      </p:grpSp>
      <p:sp>
        <p:nvSpPr>
          <p:cNvPr id="47" name="Date Placeholder 1"/>
          <p:cNvSpPr>
            <a:spLocks noGrp="1"/>
          </p:cNvSpPr>
          <p:nvPr>
            <p:ph type="dt" sz="half" idx="10"/>
          </p:nvPr>
        </p:nvSpPr>
        <p:spPr/>
        <p:txBody>
          <a:bodyPr/>
          <a:lstStyle>
            <a:lvl1pPr>
              <a:defRPr/>
            </a:lvl1pPr>
          </a:lstStyle>
          <a:p>
            <a:pPr>
              <a:defRPr/>
            </a:pPr>
            <a:fld id="{B214D14C-A3C4-4622-9E53-AB3A07C3AB66}" type="datetime1">
              <a:rPr lang="en-US" smtClean="0"/>
              <a:pPr>
                <a:defRPr/>
              </a:pPr>
              <a:t>5/7/2015</a:t>
            </a:fld>
            <a:endParaRPr dirty="0"/>
          </a:p>
        </p:txBody>
      </p:sp>
      <p:sp>
        <p:nvSpPr>
          <p:cNvPr id="48" name="Footer Placeholder 2"/>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49" name="Slide Number Placeholder 3"/>
          <p:cNvSpPr>
            <a:spLocks noGrp="1"/>
          </p:cNvSpPr>
          <p:nvPr>
            <p:ph type="sldNum" sz="quarter" idx="12"/>
          </p:nvPr>
        </p:nvSpPr>
        <p:spPr/>
        <p:txBody>
          <a:bodyPr/>
          <a:lstStyle>
            <a:lvl1pPr>
              <a:defRPr/>
            </a:lvl1pPr>
          </a:lstStyle>
          <a:p>
            <a:pPr>
              <a:defRPr/>
            </a:pPr>
            <a:fld id="{5A6CC6AA-053B-418F-B854-9306C4734F08}" type="slidenum">
              <a:rPr/>
              <a:pPr>
                <a:defRPr/>
              </a:pPr>
              <a:t>‹#›</a:t>
            </a:fld>
            <a:endParaRPr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3" descr="Oracle logo in white on red staging background. Light blue frame around perimeter."/>
          <p:cNvPicPr>
            <a:picLocks noChangeAspect="1"/>
          </p:cNvPicPr>
          <p:nvPr/>
        </p:nvPicPr>
        <p:blipFill>
          <a:blip r:embed="rId2" cstate="print"/>
          <a:srcRect/>
          <a:stretch>
            <a:fillRect/>
          </a:stretch>
        </p:blipFill>
        <p:spPr bwMode="hidden">
          <a:xfrm>
            <a:off x="103612" y="97631"/>
            <a:ext cx="8936777" cy="4910138"/>
          </a:xfrm>
          <a:prstGeom prst="rect">
            <a:avLst/>
          </a:prstGeom>
          <a:noFill/>
          <a:ln w="9525">
            <a:noFill/>
            <a:miter lim="800000"/>
            <a:headEnd/>
            <a:tailEnd/>
          </a:ln>
        </p:spPr>
      </p:pic>
      <p:pic>
        <p:nvPicPr>
          <p:cNvPr id="3" name="Picture 15"/>
          <p:cNvPicPr>
            <a:picLocks noChangeAspect="1"/>
          </p:cNvPicPr>
          <p:nvPr/>
        </p:nvPicPr>
        <p:blipFill>
          <a:blip r:embed="rId3" cstate="print"/>
          <a:srcRect/>
          <a:stretch>
            <a:fillRect/>
          </a:stretch>
        </p:blipFill>
        <p:spPr bwMode="black">
          <a:xfrm>
            <a:off x="2867772" y="2132410"/>
            <a:ext cx="3408456" cy="427434"/>
          </a:xfrm>
          <a:prstGeom prst="rect">
            <a:avLst/>
          </a:prstGeom>
          <a:noFill/>
          <a:ln w="9525">
            <a:noFill/>
            <a:miter lim="800000"/>
            <a:headEnd/>
            <a:tailEnd/>
          </a:ln>
        </p:spPr>
      </p:pic>
      <p:sp>
        <p:nvSpPr>
          <p:cNvPr id="4" name="Rectangle 3"/>
          <p:cNvSpPr/>
          <p:nvPr/>
        </p:nvSpPr>
        <p:spPr bwMode="gray">
          <a:xfrm>
            <a:off x="0" y="0"/>
            <a:ext cx="145294" cy="51387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
        <p:nvSpPr>
          <p:cNvPr id="5" name="Rectangle 4"/>
          <p:cNvSpPr/>
          <p:nvPr/>
        </p:nvSpPr>
        <p:spPr bwMode="gray">
          <a:xfrm>
            <a:off x="8998706" y="4762"/>
            <a:ext cx="145294" cy="51387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
        <p:nvSpPr>
          <p:cNvPr id="6" name="Rectangle 5"/>
          <p:cNvSpPr/>
          <p:nvPr/>
        </p:nvSpPr>
        <p:spPr bwMode="gray">
          <a:xfrm>
            <a:off x="0" y="4800600"/>
            <a:ext cx="9144000" cy="342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
        <p:nvSpPr>
          <p:cNvPr id="7" name="Rectangle 6"/>
          <p:cNvSpPr/>
          <p:nvPr/>
        </p:nvSpPr>
        <p:spPr bwMode="gray">
          <a:xfrm>
            <a:off x="0" y="0"/>
            <a:ext cx="9144000" cy="1440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98467" y="1143001"/>
            <a:ext cx="8347065"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863130-01CE-457F-BA38-40E56D7E8533}" type="datetime1">
              <a:rPr lang="en-US" smtClean="0"/>
              <a:pPr>
                <a:defRPr/>
              </a:pPr>
              <a:t>5/7/2015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D92C00BB-1AB5-4E5C-8F7F-4F2C9B91C061}" type="slidenum">
              <a:rPr lang="en-US"/>
              <a:pPr>
                <a:defRPr/>
              </a:pPr>
              <a:t>‹#›</a:t>
            </a:fld>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69" y="400050"/>
            <a:ext cx="1028968" cy="405765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398964" y="400050"/>
            <a:ext cx="714561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908C2FE6-AF6B-4C17-AA88-D7F05CEF6159}" type="datetime1">
              <a:rPr lang="en-US" smtClean="0"/>
              <a:pPr>
                <a:defRPr/>
              </a:pPr>
              <a:t>5/7/2015</a:t>
            </a:fld>
            <a:endParaRPr dirty="0"/>
          </a:p>
        </p:txBody>
      </p:sp>
      <p:sp>
        <p:nvSpPr>
          <p:cNvPr id="5" name="Footer Placeholder 4"/>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3CC766A6-9099-4BDE-A6B0-3BC2301AD192}" type="slidenum">
              <a:rPr/>
              <a:pPr>
                <a:defRPr/>
              </a:pPr>
              <a:t>‹#›</a:t>
            </a:fld>
            <a:endParaRP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 name="Rectangle 5"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
        <p:nvSpPr>
          <p:cNvPr id="7" name="Rectangle 6"/>
          <p:cNvSpPr/>
          <p:nvPr/>
        </p:nvSpPr>
        <p:spPr bwMode="white">
          <a:xfrm>
            <a:off x="7373080"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pic>
        <p:nvPicPr>
          <p:cNvPr id="8" name="Picture 16" descr="Oracle logo in white on red staging background"/>
          <p:cNvPicPr>
            <a:picLocks noChangeAspect="1"/>
          </p:cNvPicPr>
          <p:nvPr/>
        </p:nvPicPr>
        <p:blipFill>
          <a:blip r:embed="rId4" cstate="print"/>
          <a:srcRect/>
          <a:stretch>
            <a:fillRect/>
          </a:stretch>
        </p:blipFill>
        <p:spPr bwMode="ltGray">
          <a:xfrm>
            <a:off x="398964" y="4698207"/>
            <a:ext cx="1217136" cy="445294"/>
          </a:xfrm>
          <a:prstGeom prst="rect">
            <a:avLst/>
          </a:prstGeom>
          <a:noFill/>
          <a:ln w="9525">
            <a:noFill/>
            <a:miter lim="800000"/>
            <a:headEnd/>
            <a:tailEnd/>
          </a:ln>
        </p:spPr>
      </p:pic>
      <p:sp>
        <p:nvSpPr>
          <p:cNvPr id="9" name="TextBox 8"/>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latin typeface="+mn-lt"/>
                <a:cs typeface="+mn-cs"/>
              </a:rPr>
              <a:t>Copyright © 2014</a:t>
            </a:r>
            <a:r>
              <a:rPr lang="en-US" sz="600" dirty="0">
                <a:latin typeface="+mn-lt"/>
                <a:cs typeface="+mn-cs"/>
              </a:rPr>
              <a:t>,</a:t>
            </a:r>
            <a:r>
              <a:rPr sz="600" dirty="0">
                <a:latin typeface="+mn-lt"/>
                <a:cs typeface="+mn-cs"/>
              </a:rPr>
              <a:t> Oracle and/or its affiliates. All rights reserved.  |</a:t>
            </a:r>
          </a:p>
        </p:txBody>
      </p:sp>
      <p:sp>
        <p:nvSpPr>
          <p:cNvPr id="2" name="Title 1"/>
          <p:cNvSpPr>
            <a:spLocks noGrp="1"/>
          </p:cNvSpPr>
          <p:nvPr>
            <p:ph type="ctrTitle"/>
          </p:nvPr>
        </p:nvSpPr>
        <p:spPr>
          <a:xfrm>
            <a:off x="398965" y="554832"/>
            <a:ext cx="6859786" cy="1102519"/>
          </a:xfrm>
        </p:spPr>
        <p:txBody>
          <a:bodyPr/>
          <a:lstStyle>
            <a:lvl1pPr>
              <a:lnSpc>
                <a:spcPct val="80000"/>
              </a:lnSpc>
              <a:defRPr sz="3600"/>
            </a:lvl1pPr>
          </a:lstStyle>
          <a:p>
            <a:r>
              <a:rPr lang="en-US" smtClean="0"/>
              <a:t>Click to edit Master title style</a:t>
            </a:r>
            <a:endParaRPr/>
          </a:p>
        </p:txBody>
      </p:sp>
      <p:sp>
        <p:nvSpPr>
          <p:cNvPr id="3" name="Subtitle 2"/>
          <p:cNvSpPr>
            <a:spLocks noGrp="1"/>
          </p:cNvSpPr>
          <p:nvPr>
            <p:ph type="subTitle" idx="1"/>
          </p:nvPr>
        </p:nvSpPr>
        <p:spPr>
          <a:xfrm>
            <a:off x="398926" y="1714500"/>
            <a:ext cx="685978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398965" y="2572089"/>
            <a:ext cx="685978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21" name="Text Placeholder 12"/>
          <p:cNvSpPr>
            <a:spLocks noGrp="1"/>
          </p:cNvSpPr>
          <p:nvPr>
            <p:ph type="body" sz="quarter" idx="15"/>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10" name="Date Placeholder 3"/>
          <p:cNvSpPr>
            <a:spLocks noGrp="1"/>
          </p:cNvSpPr>
          <p:nvPr>
            <p:ph type="dt" sz="half" idx="16"/>
          </p:nvPr>
        </p:nvSpPr>
        <p:spPr/>
        <p:txBody>
          <a:bodyPr/>
          <a:lstStyle>
            <a:lvl1pPr>
              <a:defRPr smtClean="0">
                <a:solidFill>
                  <a:schemeClr val="tx1"/>
                </a:solidFill>
              </a:defRPr>
            </a:lvl1pPr>
          </a:lstStyle>
          <a:p>
            <a:pPr>
              <a:defRPr/>
            </a:pPr>
            <a:fld id="{F2D34497-2822-4B60-A0CC-D23E8072E050}" type="datetime1">
              <a:rPr lang="en-US" smtClean="0"/>
              <a:pPr>
                <a:defRPr/>
              </a:pPr>
              <a:t>5/7/2015</a:t>
            </a:fld>
            <a:endParaRPr lang="en-US" dirty="0"/>
          </a:p>
        </p:txBody>
      </p:sp>
      <p:sp>
        <p:nvSpPr>
          <p:cNvPr id="11" name="Footer Placeholder 4"/>
          <p:cNvSpPr>
            <a:spLocks noGrp="1"/>
          </p:cNvSpPr>
          <p:nvPr>
            <p:ph type="ftr" sz="quarter" idx="17"/>
          </p:nvPr>
        </p:nvSpPr>
        <p:spPr/>
        <p:txBody>
          <a:bodyPr/>
          <a:lstStyle>
            <a:lvl1pPr>
              <a:defRPr smtClean="0">
                <a:solidFill>
                  <a:schemeClr val="tx1"/>
                </a:solidFill>
              </a:defRPr>
            </a:lvl1pPr>
          </a:lstStyle>
          <a:p>
            <a:pPr>
              <a:defRPr/>
            </a:pPr>
            <a:r>
              <a:rPr lang="en-US" dirty="0"/>
              <a:t>Oracle Confidential – Internal/Restricted/Highly Restricted</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 name="Rectangle 5"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sp>
        <p:nvSpPr>
          <p:cNvPr id="7" name="Rectangle 6"/>
          <p:cNvSpPr/>
          <p:nvPr/>
        </p:nvSpPr>
        <p:spPr bwMode="white">
          <a:xfrm>
            <a:off x="7373080"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dirty="0"/>
          </a:p>
        </p:txBody>
      </p:sp>
      <p:pic>
        <p:nvPicPr>
          <p:cNvPr id="8" name="Picture 16" descr="Oracle logo in white on red staging background"/>
          <p:cNvPicPr>
            <a:picLocks noChangeAspect="1"/>
          </p:cNvPicPr>
          <p:nvPr/>
        </p:nvPicPr>
        <p:blipFill>
          <a:blip r:embed="rId4" cstate="print"/>
          <a:srcRect/>
          <a:stretch>
            <a:fillRect/>
          </a:stretch>
        </p:blipFill>
        <p:spPr bwMode="ltGray">
          <a:xfrm>
            <a:off x="398964" y="4698207"/>
            <a:ext cx="1217136" cy="445294"/>
          </a:xfrm>
          <a:prstGeom prst="rect">
            <a:avLst/>
          </a:prstGeom>
          <a:noFill/>
          <a:ln w="9525">
            <a:noFill/>
            <a:miter lim="800000"/>
            <a:headEnd/>
            <a:tailEnd/>
          </a:ln>
        </p:spPr>
      </p:pic>
      <p:sp>
        <p:nvSpPr>
          <p:cNvPr id="9" name="Rectangle 8"/>
          <p:cNvSpPr/>
          <p:nvPr/>
        </p:nvSpPr>
        <p:spPr>
          <a:xfrm>
            <a:off x="7369507" y="4057650"/>
            <a:ext cx="1371957" cy="638175"/>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lnSpc>
                <a:spcPct val="90000"/>
              </a:lnSpc>
              <a:spcBef>
                <a:spcPts val="0"/>
              </a:spcBef>
              <a:spcAft>
                <a:spcPts val="0"/>
              </a:spcAft>
              <a:defRPr/>
            </a:pPr>
            <a:endParaRPr lang="en-US" dirty="0"/>
          </a:p>
        </p:txBody>
      </p:sp>
      <p:sp>
        <p:nvSpPr>
          <p:cNvPr id="10" name="TextBox 9"/>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latin typeface="+mn-lt"/>
                <a:cs typeface="+mn-cs"/>
              </a:rPr>
              <a:t>Copyright © 2014</a:t>
            </a:r>
            <a:r>
              <a:rPr lang="en-US" sz="600" dirty="0">
                <a:latin typeface="+mn-lt"/>
                <a:cs typeface="+mn-cs"/>
              </a:rPr>
              <a:t>,</a:t>
            </a:r>
            <a:r>
              <a:rPr sz="600" dirty="0">
                <a:latin typeface="+mn-lt"/>
                <a:cs typeface="+mn-cs"/>
              </a:rPr>
              <a:t> Oracle and/or its affiliates. All rights reserved.  |</a:t>
            </a:r>
          </a:p>
        </p:txBody>
      </p:sp>
      <p:sp>
        <p:nvSpPr>
          <p:cNvPr id="2" name="Title 1"/>
          <p:cNvSpPr>
            <a:spLocks noGrp="1"/>
          </p:cNvSpPr>
          <p:nvPr>
            <p:ph type="ctrTitle"/>
          </p:nvPr>
        </p:nvSpPr>
        <p:spPr>
          <a:xfrm>
            <a:off x="398965" y="554832"/>
            <a:ext cx="6859786" cy="1102519"/>
          </a:xfrm>
        </p:spPr>
        <p:txBody>
          <a:bodyPr/>
          <a:lstStyle>
            <a:lvl1pPr>
              <a:lnSpc>
                <a:spcPct val="80000"/>
              </a:lnSpc>
              <a:defRPr sz="3600"/>
            </a:lvl1pPr>
          </a:lstStyle>
          <a:p>
            <a:r>
              <a:rPr lang="en-US" smtClean="0"/>
              <a:t>Click to edit Master title style</a:t>
            </a:r>
            <a:endParaRPr/>
          </a:p>
        </p:txBody>
      </p:sp>
      <p:sp>
        <p:nvSpPr>
          <p:cNvPr id="3" name="Subtitle 2"/>
          <p:cNvSpPr>
            <a:spLocks noGrp="1"/>
          </p:cNvSpPr>
          <p:nvPr>
            <p:ph type="subTitle" idx="1"/>
          </p:nvPr>
        </p:nvSpPr>
        <p:spPr>
          <a:xfrm>
            <a:off x="398926" y="1714500"/>
            <a:ext cx="685978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398965" y="2572089"/>
            <a:ext cx="685978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21" name="Text Placeholder 12"/>
          <p:cNvSpPr>
            <a:spLocks noGrp="1"/>
          </p:cNvSpPr>
          <p:nvPr>
            <p:ph type="body" sz="quarter" idx="15"/>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11" name="Date Placeholder 3"/>
          <p:cNvSpPr>
            <a:spLocks noGrp="1"/>
          </p:cNvSpPr>
          <p:nvPr>
            <p:ph type="dt" sz="half" idx="16"/>
          </p:nvPr>
        </p:nvSpPr>
        <p:spPr/>
        <p:txBody>
          <a:bodyPr/>
          <a:lstStyle>
            <a:lvl1pPr>
              <a:defRPr smtClean="0">
                <a:solidFill>
                  <a:schemeClr val="tx1"/>
                </a:solidFill>
              </a:defRPr>
            </a:lvl1pPr>
          </a:lstStyle>
          <a:p>
            <a:pPr>
              <a:defRPr/>
            </a:pPr>
            <a:fld id="{9F6E0C25-080B-47AB-8729-B7D741EF20BE}" type="datetime1">
              <a:rPr lang="en-US" smtClean="0"/>
              <a:pPr>
                <a:defRPr/>
              </a:pPr>
              <a:t>5/7/2015</a:t>
            </a:fld>
            <a:endParaRPr lang="en-US" dirty="0"/>
          </a:p>
        </p:txBody>
      </p:sp>
      <p:sp>
        <p:nvSpPr>
          <p:cNvPr id="12" name="Footer Placeholder 4"/>
          <p:cNvSpPr>
            <a:spLocks noGrp="1"/>
          </p:cNvSpPr>
          <p:nvPr>
            <p:ph type="ftr" sz="quarter" idx="17"/>
          </p:nvPr>
        </p:nvSpPr>
        <p:spPr/>
        <p:txBody>
          <a:bodyPr/>
          <a:lstStyle>
            <a:lvl1pPr>
              <a:defRPr smtClean="0">
                <a:solidFill>
                  <a:schemeClr val="tx1"/>
                </a:solidFill>
              </a:defRPr>
            </a:lvl1pPr>
          </a:lstStyle>
          <a:p>
            <a:pPr>
              <a:defRPr/>
            </a:pPr>
            <a:r>
              <a:rPr lang="en-US" dirty="0"/>
              <a:t>Oracle Confidential – Internal/Restricted/Highly Restricted</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143001"/>
            <a:ext cx="8347065"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6082B3C1-6C2D-4760-BF5F-5742811BA60F}" type="datetime1">
              <a:rPr lang="en-US" smtClean="0"/>
              <a:pPr>
                <a:defRPr/>
              </a:pPr>
              <a:t>5/7/2015</a:t>
            </a:fld>
            <a:endParaRPr dirty="0"/>
          </a:p>
        </p:txBody>
      </p:sp>
      <p:sp>
        <p:nvSpPr>
          <p:cNvPr id="5" name="Footer Placeholder 4"/>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E02E91B2-E2CB-4C9B-B206-0E53C28B4211}" type="slidenum">
              <a:rPr lang="en-US" smtClean="0"/>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485900"/>
            <a:ext cx="8347065"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ext Placeholder 12"/>
          <p:cNvSpPr>
            <a:spLocks noGrp="1"/>
          </p:cNvSpPr>
          <p:nvPr>
            <p:ph type="body" sz="quarter" idx="13"/>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C1135D3C-0FED-4EB6-AFD2-DBE9E4B63E8A}" type="datetime1">
              <a:rPr lang="en-US" smtClean="0"/>
              <a:pPr>
                <a:defRPr/>
              </a:pPr>
              <a:t>5/7/2015</a:t>
            </a:fld>
            <a:endParaRPr dirty="0"/>
          </a:p>
        </p:txBody>
      </p:sp>
      <p:sp>
        <p:nvSpPr>
          <p:cNvPr id="6" name="Footer Placeholder 4"/>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8" name="Slide Number Placeholder 5"/>
          <p:cNvSpPr>
            <a:spLocks noGrp="1"/>
          </p:cNvSpPr>
          <p:nvPr>
            <p:ph type="sldNum" sz="quarter" idx="16"/>
          </p:nvPr>
        </p:nvSpPr>
        <p:spPr/>
        <p:txBody>
          <a:bodyPr/>
          <a:lstStyle>
            <a:lvl1pPr>
              <a:defRPr/>
            </a:lvl1pPr>
          </a:lstStyle>
          <a:p>
            <a:pPr>
              <a:defRPr/>
            </a:pPr>
            <a:fld id="{ADDA541A-EDAD-4C1B-AC38-D3FEBA400806}" type="slidenum">
              <a:rPr/>
              <a:pPr>
                <a:defRPr/>
              </a:pPr>
              <a:t>‹#›</a:t>
            </a:fld>
            <a:endParaRPr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8" name="Text Placeholder 7"/>
          <p:cNvSpPr>
            <a:spLocks noGrp="1"/>
          </p:cNvSpPr>
          <p:nvPr>
            <p:ph type="body" sz="quarter" idx="13"/>
          </p:nvPr>
        </p:nvSpPr>
        <p:spPr>
          <a:xfrm>
            <a:off x="2097494" y="1485899"/>
            <a:ext cx="6647543" cy="2971801"/>
          </a:xfrm>
        </p:spPr>
        <p:txBody>
          <a:bodyPr>
            <a:noAutofit/>
          </a:bodyPr>
          <a:lstStyle>
            <a:lvl1pPr marL="1191" indent="0">
              <a:spcBef>
                <a:spcPts val="1800"/>
              </a:spcBef>
              <a:buNone/>
              <a:defRPr sz="2100"/>
            </a:lvl1pPr>
            <a:lvl2pPr marL="1191" indent="0">
              <a:spcBef>
                <a:spcPts val="1800"/>
              </a:spcBef>
              <a:buNone/>
              <a:defRPr sz="2100"/>
            </a:lvl2pPr>
            <a:lvl3pPr marL="1191" indent="0">
              <a:spcBef>
                <a:spcPts val="1800"/>
              </a:spcBef>
              <a:buNone/>
              <a:defRPr sz="2100"/>
            </a:lvl3pPr>
            <a:lvl4pPr marL="1191" indent="0">
              <a:spcBef>
                <a:spcPts val="1800"/>
              </a:spcBef>
              <a:buNone/>
              <a:defRPr sz="2100"/>
            </a:lvl4pPr>
            <a:lvl5pPr marL="1191" indent="0">
              <a:spcBef>
                <a:spcPts val="1800"/>
              </a:spcBef>
              <a:buNone/>
              <a:defRPr sz="2100"/>
            </a:lvl5pPr>
            <a:lvl6pPr marL="1191" indent="0">
              <a:spcBef>
                <a:spcPts val="1800"/>
              </a:spcBef>
              <a:buNone/>
              <a:defRPr sz="2100"/>
            </a:lvl6pPr>
            <a:lvl7pPr marL="1191" indent="0">
              <a:spcBef>
                <a:spcPts val="1800"/>
              </a:spcBef>
              <a:buNone/>
              <a:defRPr sz="2100"/>
            </a:lvl7pPr>
            <a:lvl8pPr marL="1191" indent="0">
              <a:spcBef>
                <a:spcPts val="1800"/>
              </a:spcBef>
              <a:buNone/>
              <a:defRPr sz="2100"/>
            </a:lvl8pPr>
            <a:lvl9pPr marL="1191" indent="0">
              <a:spcBef>
                <a:spcPts val="1800"/>
              </a:spcBef>
              <a:buNone/>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4"/>
          </p:nvPr>
        </p:nvSpPr>
        <p:spPr/>
        <p:txBody>
          <a:bodyPr/>
          <a:lstStyle>
            <a:lvl1pPr>
              <a:defRPr/>
            </a:lvl1pPr>
          </a:lstStyle>
          <a:p>
            <a:pPr>
              <a:defRPr/>
            </a:pPr>
            <a:fld id="{C9F40F3E-6DDD-461E-A490-1218942C04A5}" type="datetime1">
              <a:rPr lang="en-US" smtClean="0"/>
              <a:pPr>
                <a:defRPr/>
              </a:pPr>
              <a:t>5/7/2015</a:t>
            </a:fld>
            <a:endParaRPr dirty="0"/>
          </a:p>
        </p:txBody>
      </p:sp>
      <p:sp>
        <p:nvSpPr>
          <p:cNvPr id="5" name="Footer Placeholder 4"/>
          <p:cNvSpPr>
            <a:spLocks noGrp="1"/>
          </p:cNvSpPr>
          <p:nvPr>
            <p:ph type="ftr" sz="quarter" idx="15"/>
          </p:nvPr>
        </p:nvSpPr>
        <p:spPr/>
        <p:txBody>
          <a:bodyPr/>
          <a:lstStyle>
            <a:lvl1pPr>
              <a:defRPr dirty="0"/>
            </a:lvl1pPr>
          </a:lstStyle>
          <a:p>
            <a:pPr>
              <a:defRPr/>
            </a:pPr>
            <a:r>
              <a:rPr dirty="0"/>
              <a:t>Oracle Confidential – Internal/Restricted/Highly Restricted</a:t>
            </a:r>
          </a:p>
        </p:txBody>
      </p:sp>
      <p:sp>
        <p:nvSpPr>
          <p:cNvPr id="6" name="Slide Number Placeholder 5"/>
          <p:cNvSpPr>
            <a:spLocks noGrp="1"/>
          </p:cNvSpPr>
          <p:nvPr>
            <p:ph type="sldNum" sz="quarter" idx="16"/>
          </p:nvPr>
        </p:nvSpPr>
        <p:spPr/>
        <p:txBody>
          <a:bodyPr/>
          <a:lstStyle>
            <a:lvl1pPr>
              <a:defRPr/>
            </a:lvl1pPr>
          </a:lstStyle>
          <a:p>
            <a:pPr>
              <a:defRPr/>
            </a:pPr>
            <a:fld id="{FAB0D351-6D9F-49B1-8696-361DEC6113B4}" type="slidenum">
              <a:rPr/>
              <a:pPr>
                <a:defRPr/>
              </a:pPr>
              <a:t>‹#›</a:t>
            </a:fld>
            <a:endParaRPr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398964" y="1950243"/>
            <a:ext cx="8346073" cy="1028700"/>
          </a:xfrm>
        </p:spPr>
        <p:txBody>
          <a:bodyPr/>
          <a:lstStyle>
            <a:lvl1pPr algn="l">
              <a:lnSpc>
                <a:spcPct val="80000"/>
              </a:lnSpc>
              <a:defRPr sz="3600" b="0" cap="none" baseline="0"/>
            </a:lvl1pPr>
          </a:lstStyle>
          <a:p>
            <a:r>
              <a:rPr lang="en-US" smtClean="0"/>
              <a:t>Click to edit Master title style</a:t>
            </a:r>
            <a:endParaRPr/>
          </a:p>
        </p:txBody>
      </p:sp>
      <p:sp>
        <p:nvSpPr>
          <p:cNvPr id="3" name="Text Placeholder 2"/>
          <p:cNvSpPr>
            <a:spLocks noGrp="1"/>
          </p:cNvSpPr>
          <p:nvPr>
            <p:ph type="body" idx="1"/>
          </p:nvPr>
        </p:nvSpPr>
        <p:spPr>
          <a:xfrm>
            <a:off x="398964" y="3028949"/>
            <a:ext cx="8346073" cy="685800"/>
          </a:xfrm>
        </p:spPr>
        <p:txBody>
          <a:bodyPr>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2D5FA4-35FF-4BDC-B274-44AEEA10303F}" type="datetime1">
              <a:rPr lang="en-US" smtClean="0"/>
              <a:pPr>
                <a:defRPr/>
              </a:pPr>
              <a:t>5/7/2015</a:t>
            </a:fld>
            <a:endParaRPr dirty="0"/>
          </a:p>
        </p:txBody>
      </p:sp>
      <p:sp>
        <p:nvSpPr>
          <p:cNvPr id="5" name="Footer Placeholder 4"/>
          <p:cNvSpPr>
            <a:spLocks noGrp="1"/>
          </p:cNvSpPr>
          <p:nvPr>
            <p:ph type="ftr" sz="quarter" idx="11"/>
          </p:nvPr>
        </p:nvSpPr>
        <p:spPr/>
        <p:txBody>
          <a:bodyPr/>
          <a:lstStyle>
            <a:lvl1pPr>
              <a:defRPr dirty="0"/>
            </a:lvl1pPr>
          </a:lstStyle>
          <a:p>
            <a:pPr>
              <a:defRPr/>
            </a:pPr>
            <a:r>
              <a:rPr dirty="0"/>
              <a:t>Oracle Confidential – Internal/Restricted/Highly Restricted</a:t>
            </a:r>
          </a:p>
        </p:txBody>
      </p:sp>
      <p:sp>
        <p:nvSpPr>
          <p:cNvPr id="6" name="Slide Number Placeholder 5"/>
          <p:cNvSpPr>
            <a:spLocks noGrp="1"/>
          </p:cNvSpPr>
          <p:nvPr>
            <p:ph type="sldNum" sz="quarter" idx="12"/>
          </p:nvPr>
        </p:nvSpPr>
        <p:spPr/>
        <p:txBody>
          <a:bodyPr/>
          <a:lstStyle>
            <a:lvl1pPr>
              <a:defRPr/>
            </a:lvl1pPr>
          </a:lstStyle>
          <a:p>
            <a:pPr>
              <a:defRPr/>
            </a:pPr>
            <a:fld id="{E0DEB1C8-1B6B-49A1-9369-B532206BBDF0}" type="slidenum">
              <a:rPr/>
              <a:pPr>
                <a:defRPr/>
              </a:pPr>
              <a:t>‹#›</a:t>
            </a:fld>
            <a:endParaRPr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9144000" cy="5143500"/>
            <a:chOff x="0" y="0"/>
            <a:chExt cx="12189398" cy="6858000"/>
          </a:xfrm>
        </p:grpSpPr>
        <p:sp>
          <p:nvSpPr>
            <p:cNvPr id="8" name="Rectangle 7"/>
            <p:cNvSpPr/>
            <p:nvPr/>
          </p:nvSpPr>
          <p:spPr bwMode="gray">
            <a:xfrm>
              <a:off x="0" y="0"/>
              <a:ext cx="1936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11995714" y="0"/>
              <a:ext cx="1936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Rectangle 9"/>
            <p:cNvSpPr/>
            <p:nvPr/>
          </p:nvSpPr>
          <p:spPr bwMode="gray">
            <a:xfrm>
              <a:off x="0" y="6400800"/>
              <a:ext cx="12189398"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11" name="Rectangle 10"/>
            <p:cNvSpPr/>
            <p:nvPr/>
          </p:nvSpPr>
          <p:spPr bwMode="gray">
            <a:xfrm>
              <a:off x="0" y="0"/>
              <a:ext cx="12189398"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1027" name="Title Placeholder 1"/>
          <p:cNvSpPr>
            <a:spLocks noGrp="1"/>
          </p:cNvSpPr>
          <p:nvPr>
            <p:ph type="title"/>
          </p:nvPr>
        </p:nvSpPr>
        <p:spPr bwMode="auto">
          <a:xfrm>
            <a:off x="398964" y="304800"/>
            <a:ext cx="8346073" cy="6667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98964" y="1143000"/>
            <a:ext cx="8346073" cy="3314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36923" y="4917282"/>
            <a:ext cx="920593" cy="136922"/>
          </a:xfrm>
          <a:prstGeom prst="rect">
            <a:avLst/>
          </a:prstGeom>
        </p:spPr>
        <p:txBody>
          <a:bodyPr vert="horz" wrap="none" lIns="0" tIns="0" rIns="0" bIns="0" rtlCol="0" anchor="ctr" anchorCtr="0">
            <a:noAutofit/>
          </a:bodyPr>
          <a:lstStyle>
            <a:lvl1pPr algn="r" fontAlgn="auto">
              <a:spcBef>
                <a:spcPts val="0"/>
              </a:spcBef>
              <a:spcAft>
                <a:spcPts val="0"/>
              </a:spcAft>
              <a:defRPr sz="600" smtClean="0">
                <a:solidFill>
                  <a:schemeClr val="tx1"/>
                </a:solidFill>
                <a:latin typeface="+mn-lt"/>
                <a:cs typeface="+mn-cs"/>
              </a:defRPr>
            </a:lvl1pPr>
          </a:lstStyle>
          <a:p>
            <a:pPr>
              <a:defRPr/>
            </a:pPr>
            <a:fld id="{7C9A656F-BFCC-4B5D-84E5-01594D939348}" type="datetime1">
              <a:rPr lang="en-US" smtClean="0"/>
              <a:pPr>
                <a:defRPr/>
              </a:pPr>
              <a:t>5/7/2015</a:t>
            </a:fld>
            <a:endParaRPr lang="en-US" dirty="0"/>
          </a:p>
        </p:txBody>
      </p:sp>
      <p:sp>
        <p:nvSpPr>
          <p:cNvPr id="5" name="Footer Placeholder 4"/>
          <p:cNvSpPr>
            <a:spLocks noGrp="1"/>
          </p:cNvSpPr>
          <p:nvPr>
            <p:ph type="ftr" sz="quarter" idx="3"/>
          </p:nvPr>
        </p:nvSpPr>
        <p:spPr>
          <a:xfrm>
            <a:off x="6467969" y="4917282"/>
            <a:ext cx="2057936" cy="136922"/>
          </a:xfrm>
          <a:prstGeom prst="rect">
            <a:avLst/>
          </a:prstGeom>
        </p:spPr>
        <p:txBody>
          <a:bodyPr vert="horz" wrap="none" lIns="0" tIns="0" rIns="0" bIns="0" rtlCol="0" anchor="ctr" anchorCtr="0">
            <a:noAutofit/>
          </a:bodyPr>
          <a:lstStyle>
            <a:lvl1pPr algn="l" fontAlgn="auto">
              <a:spcBef>
                <a:spcPts val="0"/>
              </a:spcBef>
              <a:spcAft>
                <a:spcPts val="0"/>
              </a:spcAft>
              <a:defRPr sz="600" smtClean="0">
                <a:solidFill>
                  <a:schemeClr val="tx1"/>
                </a:solidFill>
                <a:latin typeface="+mn-lt"/>
                <a:cs typeface="+mn-cs"/>
              </a:defRPr>
            </a:lvl1pPr>
          </a:lstStyle>
          <a:p>
            <a:pPr>
              <a:defRPr/>
            </a:pPr>
            <a:r>
              <a:rPr lang="en-US" dirty="0"/>
              <a:t>Oracle Confidential – Internal/Restricted/Highly Restricted</a:t>
            </a:r>
          </a:p>
        </p:txBody>
      </p:sp>
      <p:sp>
        <p:nvSpPr>
          <p:cNvPr id="6" name="Slide Number Placeholder 5"/>
          <p:cNvSpPr>
            <a:spLocks noGrp="1"/>
          </p:cNvSpPr>
          <p:nvPr>
            <p:ph type="sldNum" sz="quarter" idx="4"/>
          </p:nvPr>
        </p:nvSpPr>
        <p:spPr>
          <a:xfrm>
            <a:off x="8459213" y="4917282"/>
            <a:ext cx="285824" cy="136922"/>
          </a:xfrm>
          <a:prstGeom prst="rect">
            <a:avLst/>
          </a:prstGeom>
        </p:spPr>
        <p:txBody>
          <a:bodyPr vert="horz" wrap="none" lIns="0" tIns="0" rIns="0" bIns="0" rtlCol="0" anchor="ctr" anchorCtr="0">
            <a:noAutofit/>
          </a:bodyPr>
          <a:lstStyle>
            <a:lvl1pPr algn="r" fontAlgn="auto">
              <a:spcBef>
                <a:spcPts val="0"/>
              </a:spcBef>
              <a:spcAft>
                <a:spcPts val="0"/>
              </a:spcAft>
              <a:defRPr sz="600" smtClean="0">
                <a:solidFill>
                  <a:schemeClr val="tx1"/>
                </a:solidFill>
                <a:latin typeface="+mn-lt"/>
                <a:cs typeface="+mn-cs"/>
              </a:defRPr>
            </a:lvl1pPr>
          </a:lstStyle>
          <a:p>
            <a:pPr>
              <a:defRPr/>
            </a:pPr>
            <a:fld id="{CF390103-1AA7-489A-A7C9-00DD09541CD9}" type="slidenum">
              <a:rPr lang="en-US"/>
              <a:pPr>
                <a:defRPr/>
              </a:pPr>
              <a:t>‹#›</a:t>
            </a:fld>
            <a:endParaRPr lang="en-US" dirty="0"/>
          </a:p>
        </p:txBody>
      </p:sp>
      <p:sp>
        <p:nvSpPr>
          <p:cNvPr id="15" name="TextBox 14"/>
          <p:cNvSpPr txBox="1"/>
          <p:nvPr/>
        </p:nvSpPr>
        <p:spPr>
          <a:xfrm>
            <a:off x="4033698" y="4917282"/>
            <a:ext cx="2400925" cy="136922"/>
          </a:xfrm>
          <a:prstGeom prst="rect">
            <a:avLst/>
          </a:prstGeom>
          <a:noFill/>
        </p:spPr>
        <p:txBody>
          <a:bodyPr wrap="none" lIns="0" tIns="0" rIns="0" bIns="0" anchor="ctr"/>
          <a:lstStyle/>
          <a:p>
            <a:pPr algn="r" fontAlgn="auto">
              <a:spcBef>
                <a:spcPts val="0"/>
              </a:spcBef>
              <a:spcAft>
                <a:spcPts val="0"/>
              </a:spcAft>
              <a:defRPr/>
            </a:pPr>
            <a:r>
              <a:rPr sz="600" dirty="0">
                <a:latin typeface="+mn-lt"/>
                <a:cs typeface="+mn-cs"/>
              </a:rPr>
              <a:t>Copyright © 2014</a:t>
            </a:r>
            <a:r>
              <a:rPr lang="en-US" sz="600" dirty="0">
                <a:latin typeface="+mn-lt"/>
                <a:cs typeface="+mn-cs"/>
              </a:rPr>
              <a:t>,</a:t>
            </a:r>
            <a:r>
              <a:rPr sz="600" dirty="0">
                <a:latin typeface="+mn-lt"/>
                <a:cs typeface="+mn-cs"/>
              </a:rPr>
              <a:t> Oracle and/or its affiliates. All rights reserved.  |</a:t>
            </a:r>
          </a:p>
        </p:txBody>
      </p:sp>
      <p:pic>
        <p:nvPicPr>
          <p:cNvPr id="1033" name="Picture 18" descr="Oracle logo in white on red staging background"/>
          <p:cNvPicPr>
            <a:picLocks noChangeAspect="1"/>
          </p:cNvPicPr>
          <p:nvPr/>
        </p:nvPicPr>
        <p:blipFill>
          <a:blip r:embed="rId40" cstate="print"/>
          <a:srcRect/>
          <a:stretch>
            <a:fillRect/>
          </a:stretch>
        </p:blipFill>
        <p:spPr bwMode="ltGray">
          <a:xfrm>
            <a:off x="398964" y="4698207"/>
            <a:ext cx="1217136" cy="4452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 id="2147484106" r:id="rId32"/>
    <p:sldLayoutId id="2147484107" r:id="rId33"/>
    <p:sldLayoutId id="2147484108" r:id="rId34"/>
    <p:sldLayoutId id="2147484109" r:id="rId35"/>
    <p:sldLayoutId id="2147484110" r:id="rId36"/>
    <p:sldLayoutId id="2147484111" r:id="rId37"/>
    <p:sldLayoutId id="2147484112" r:id="rId38"/>
  </p:sldLayoutIdLst>
  <p:transition spd="med">
    <p:fade/>
  </p:transition>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2700" kern="1200">
          <a:solidFill>
            <a:schemeClr val="tx1"/>
          </a:solidFill>
          <a:latin typeface="+mj-lt"/>
          <a:ea typeface="+mj-ea"/>
          <a:cs typeface="+mj-cs"/>
        </a:defRPr>
      </a:lvl1pPr>
      <a:lvl2pPr algn="l" rtl="0" eaLnBrk="1" fontAlgn="base" hangingPunct="1">
        <a:lnSpc>
          <a:spcPct val="80000"/>
        </a:lnSpc>
        <a:spcBef>
          <a:spcPct val="0"/>
        </a:spcBef>
        <a:spcAft>
          <a:spcPct val="0"/>
        </a:spcAft>
        <a:defRPr sz="2700">
          <a:solidFill>
            <a:schemeClr val="tx1"/>
          </a:solidFill>
          <a:latin typeface="Calibri" pitchFamily="34" charset="0"/>
        </a:defRPr>
      </a:lvl2pPr>
      <a:lvl3pPr algn="l" rtl="0" eaLnBrk="1" fontAlgn="base" hangingPunct="1">
        <a:lnSpc>
          <a:spcPct val="80000"/>
        </a:lnSpc>
        <a:spcBef>
          <a:spcPct val="0"/>
        </a:spcBef>
        <a:spcAft>
          <a:spcPct val="0"/>
        </a:spcAft>
        <a:defRPr sz="2700">
          <a:solidFill>
            <a:schemeClr val="tx1"/>
          </a:solidFill>
          <a:latin typeface="Calibri" pitchFamily="34" charset="0"/>
        </a:defRPr>
      </a:lvl3pPr>
      <a:lvl4pPr algn="l" rtl="0" eaLnBrk="1" fontAlgn="base" hangingPunct="1">
        <a:lnSpc>
          <a:spcPct val="80000"/>
        </a:lnSpc>
        <a:spcBef>
          <a:spcPct val="0"/>
        </a:spcBef>
        <a:spcAft>
          <a:spcPct val="0"/>
        </a:spcAft>
        <a:defRPr sz="2700">
          <a:solidFill>
            <a:schemeClr val="tx1"/>
          </a:solidFill>
          <a:latin typeface="Calibri" pitchFamily="34" charset="0"/>
        </a:defRPr>
      </a:lvl4pPr>
      <a:lvl5pPr algn="l" rtl="0" eaLnBrk="1" fontAlgn="base" hangingPunct="1">
        <a:lnSpc>
          <a:spcPct val="80000"/>
        </a:lnSpc>
        <a:spcBef>
          <a:spcPct val="0"/>
        </a:spcBef>
        <a:spcAft>
          <a:spcPct val="0"/>
        </a:spcAft>
        <a:defRPr sz="2700">
          <a:solidFill>
            <a:schemeClr val="tx1"/>
          </a:solidFill>
          <a:latin typeface="Calibri" pitchFamily="34" charset="0"/>
        </a:defRPr>
      </a:lvl5pPr>
      <a:lvl6pPr marL="342946" algn="l" rtl="0" eaLnBrk="1" fontAlgn="base" hangingPunct="1">
        <a:lnSpc>
          <a:spcPct val="80000"/>
        </a:lnSpc>
        <a:spcBef>
          <a:spcPct val="0"/>
        </a:spcBef>
        <a:spcAft>
          <a:spcPct val="0"/>
        </a:spcAft>
        <a:defRPr sz="2700">
          <a:solidFill>
            <a:schemeClr val="tx1"/>
          </a:solidFill>
          <a:latin typeface="Calibri" pitchFamily="34" charset="0"/>
        </a:defRPr>
      </a:lvl6pPr>
      <a:lvl7pPr marL="685891" algn="l" rtl="0" eaLnBrk="1" fontAlgn="base" hangingPunct="1">
        <a:lnSpc>
          <a:spcPct val="80000"/>
        </a:lnSpc>
        <a:spcBef>
          <a:spcPct val="0"/>
        </a:spcBef>
        <a:spcAft>
          <a:spcPct val="0"/>
        </a:spcAft>
        <a:defRPr sz="2700">
          <a:solidFill>
            <a:schemeClr val="tx1"/>
          </a:solidFill>
          <a:latin typeface="Calibri" pitchFamily="34" charset="0"/>
        </a:defRPr>
      </a:lvl7pPr>
      <a:lvl8pPr marL="1028837" algn="l" rtl="0" eaLnBrk="1" fontAlgn="base" hangingPunct="1">
        <a:lnSpc>
          <a:spcPct val="80000"/>
        </a:lnSpc>
        <a:spcBef>
          <a:spcPct val="0"/>
        </a:spcBef>
        <a:spcAft>
          <a:spcPct val="0"/>
        </a:spcAft>
        <a:defRPr sz="2700">
          <a:solidFill>
            <a:schemeClr val="tx1"/>
          </a:solidFill>
          <a:latin typeface="Calibri" pitchFamily="34" charset="0"/>
        </a:defRPr>
      </a:lvl8pPr>
      <a:lvl9pPr marL="1371783" algn="l" rtl="0" eaLnBrk="1" fontAlgn="base" hangingPunct="1">
        <a:lnSpc>
          <a:spcPct val="80000"/>
        </a:lnSpc>
        <a:spcBef>
          <a:spcPct val="0"/>
        </a:spcBef>
        <a:spcAft>
          <a:spcPct val="0"/>
        </a:spcAft>
        <a:defRPr sz="2700">
          <a:solidFill>
            <a:schemeClr val="tx1"/>
          </a:solidFill>
          <a:latin typeface="Calibri" pitchFamily="34" charset="0"/>
        </a:defRPr>
      </a:lvl9pPr>
    </p:titleStyle>
    <p:bodyStyle>
      <a:lvl1pPr marL="171473" indent="-171473" algn="l" rtl="0" eaLnBrk="1" fontAlgn="base" hangingPunct="1">
        <a:lnSpc>
          <a:spcPct val="90000"/>
        </a:lnSpc>
        <a:spcBef>
          <a:spcPts val="900"/>
        </a:spcBef>
        <a:spcAft>
          <a:spcPct val="0"/>
        </a:spcAft>
        <a:buClr>
          <a:srgbClr val="9F9F9F"/>
        </a:buClr>
        <a:buFont typeface="Arial" pitchFamily="34" charset="0"/>
        <a:buChar char="•"/>
        <a:defRPr sz="2100" kern="1200">
          <a:solidFill>
            <a:schemeClr val="tx1"/>
          </a:solidFill>
          <a:latin typeface="+mn-lt"/>
          <a:ea typeface="+mn-ea"/>
          <a:cs typeface="+mn-cs"/>
        </a:defRPr>
      </a:lvl1pPr>
      <a:lvl2pPr marL="376288" indent="-171473" algn="l" rtl="0" eaLnBrk="1" fontAlgn="base" hangingPunct="1">
        <a:lnSpc>
          <a:spcPct val="90000"/>
        </a:lnSpc>
        <a:spcBef>
          <a:spcPts val="600"/>
        </a:spcBef>
        <a:spcAft>
          <a:spcPct val="0"/>
        </a:spcAft>
        <a:buClr>
          <a:srgbClr val="9F9F9F"/>
        </a:buClr>
        <a:buFont typeface="Arial" pitchFamily="34" charset="0"/>
        <a:buChar char="–"/>
        <a:defRPr sz="1800" kern="1200">
          <a:solidFill>
            <a:schemeClr val="tx1"/>
          </a:solidFill>
          <a:latin typeface="+mn-lt"/>
          <a:ea typeface="+mn-ea"/>
          <a:cs typeface="+mn-cs"/>
        </a:defRPr>
      </a:lvl2pPr>
      <a:lvl3pPr marL="547761" indent="-136941" algn="l" rtl="0" eaLnBrk="1" fontAlgn="base" hangingPunct="1">
        <a:lnSpc>
          <a:spcPct val="90000"/>
        </a:lnSpc>
        <a:spcBef>
          <a:spcPts val="450"/>
        </a:spcBef>
        <a:spcAft>
          <a:spcPct val="0"/>
        </a:spcAft>
        <a:buClr>
          <a:srgbClr val="9F9F9F"/>
        </a:buClr>
        <a:buFont typeface="Arial" pitchFamily="34" charset="0"/>
        <a:buChar char="•"/>
        <a:defRPr sz="1500" kern="1200">
          <a:solidFill>
            <a:schemeClr val="tx1"/>
          </a:solidFill>
          <a:latin typeface="+mn-lt"/>
          <a:ea typeface="+mn-ea"/>
          <a:cs typeface="+mn-cs"/>
        </a:defRPr>
      </a:lvl3pPr>
      <a:lvl4pPr marL="719233" indent="-136941" algn="l" rtl="0" eaLnBrk="1" fontAlgn="base" hangingPunct="1">
        <a:lnSpc>
          <a:spcPct val="90000"/>
        </a:lnSpc>
        <a:spcBef>
          <a:spcPts val="450"/>
        </a:spcBef>
        <a:spcAft>
          <a:spcPct val="0"/>
        </a:spcAft>
        <a:buClr>
          <a:srgbClr val="9F9F9F"/>
        </a:buClr>
        <a:buFont typeface="Arial" pitchFamily="34" charset="0"/>
        <a:buChar char="–"/>
        <a:defRPr kern="1200">
          <a:solidFill>
            <a:schemeClr val="tx1"/>
          </a:solidFill>
          <a:latin typeface="+mn-lt"/>
          <a:ea typeface="+mn-ea"/>
          <a:cs typeface="+mn-cs"/>
        </a:defRPr>
      </a:lvl4pPr>
      <a:lvl5pPr marL="890706" indent="-136941" algn="l" rtl="0" eaLnBrk="1" fontAlgn="base" hangingPunct="1">
        <a:lnSpc>
          <a:spcPct val="90000"/>
        </a:lnSpc>
        <a:spcBef>
          <a:spcPts val="450"/>
        </a:spcBef>
        <a:spcAft>
          <a:spcPct val="0"/>
        </a:spcAft>
        <a:buClr>
          <a:srgbClr val="9F9F9F"/>
        </a:buClr>
        <a:buFont typeface="Arial" pitchFamily="34" charset="0"/>
        <a:buChar char="•"/>
        <a:defRPr sz="1200" kern="1200">
          <a:solidFill>
            <a:schemeClr val="tx1"/>
          </a:solidFill>
          <a:latin typeface="+mn-lt"/>
          <a:ea typeface="+mn-ea"/>
          <a:cs typeface="+mn-cs"/>
        </a:defRPr>
      </a:lvl5pPr>
      <a:lvl6pPr marL="1063132"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6pPr>
      <a:lvl7pPr marL="1234605"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7pPr>
      <a:lvl8pPr marL="1406077"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8pPr>
      <a:lvl9pPr marL="1577550"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emf"/><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image" Target="../media/image15.jpeg"/><Relationship Id="rId16"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emf"/><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a:spLocks noGrp="1"/>
          </p:cNvSpPr>
          <p:nvPr>
            <p:ph type="ctrTitle"/>
          </p:nvPr>
        </p:nvSpPr>
        <p:spPr/>
        <p:txBody>
          <a:bodyPr/>
          <a:lstStyle/>
          <a:p>
            <a:pPr eaLnBrk="1" hangingPunct="1"/>
            <a:r>
              <a:rPr lang="en-CA" dirty="0" smtClean="0"/>
              <a:t>Efficient Transit Solutions for Reduced Cost of Trading</a:t>
            </a:r>
            <a:endParaRPr lang="en-US" dirty="0" smtClean="0"/>
          </a:p>
        </p:txBody>
      </p:sp>
      <p:sp>
        <p:nvSpPr>
          <p:cNvPr id="7" name="Subtitle 6"/>
          <p:cNvSpPr>
            <a:spLocks noGrp="1"/>
          </p:cNvSpPr>
          <p:nvPr>
            <p:ph type="subTitle" idx="1"/>
          </p:nvPr>
        </p:nvSpPr>
        <p:spPr/>
        <p:txBody>
          <a:bodyPr/>
          <a:lstStyle/>
          <a:p>
            <a:r>
              <a:rPr lang="en-US" dirty="0" smtClean="0">
                <a:solidFill>
                  <a:srgbClr val="FF0000"/>
                </a:solidFill>
              </a:rPr>
              <a:t>Could “Cloud Computing” provide a efficient mechanism for the establishment of Common Regional Transit systems?</a:t>
            </a:r>
            <a:endParaRPr lang="en-US" dirty="0">
              <a:solidFill>
                <a:srgbClr val="FF0000"/>
              </a:solidFill>
            </a:endParaRPr>
          </a:p>
        </p:txBody>
      </p:sp>
      <p:sp>
        <p:nvSpPr>
          <p:cNvPr id="6" name="Text Placeholder 5"/>
          <p:cNvSpPr>
            <a:spLocks noGrp="1"/>
          </p:cNvSpPr>
          <p:nvPr>
            <p:ph type="body" sz="quarter" idx="13"/>
          </p:nvPr>
        </p:nvSpPr>
        <p:spPr/>
        <p:txBody>
          <a:bodyPr/>
          <a:lstStyle/>
          <a:p>
            <a:endParaRPr lang="en-US" dirty="0" smtClean="0"/>
          </a:p>
          <a:p>
            <a:r>
              <a:rPr lang="en-US" dirty="0" smtClean="0"/>
              <a:t>Andre van der Post</a:t>
            </a:r>
          </a:p>
          <a:p>
            <a:r>
              <a:rPr lang="en-US" dirty="0" smtClean="0"/>
              <a:t>Senior Director</a:t>
            </a:r>
          </a:p>
          <a:p>
            <a:r>
              <a:rPr lang="en-US" dirty="0" smtClean="0"/>
              <a:t>http://www.linkedin.com/in/andrevanderpost</a:t>
            </a:r>
            <a:endParaRPr lang="en-US" dirty="0"/>
          </a:p>
        </p:txBody>
      </p:sp>
      <p:sp>
        <p:nvSpPr>
          <p:cNvPr id="8" name="Slide Number Placeholder 7"/>
          <p:cNvSpPr>
            <a:spLocks noGrp="1"/>
          </p:cNvSpPr>
          <p:nvPr>
            <p:ph type="sldNum" sz="quarter" idx="12"/>
          </p:nvPr>
        </p:nvSpPr>
        <p:spPr/>
        <p:txBody>
          <a:bodyPr/>
          <a:lstStyle/>
          <a:p>
            <a:pPr>
              <a:defRPr/>
            </a:pPr>
            <a:fld id="{E02E91B2-E2CB-4C9B-B206-0E53C28B4211}" type="slidenum">
              <a:rPr lang="en-US" smtClean="0"/>
              <a:pPr>
                <a:defRPr/>
              </a:pPr>
              <a:t>1</a:t>
            </a:fld>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3222625" y="796925"/>
            <a:ext cx="5565775" cy="3379788"/>
          </a:xfrm>
          <a:prstGeom prst="rect">
            <a:avLst/>
          </a:prstGeom>
          <a:noFill/>
          <a:ln w="9525" algn="ctr">
            <a:noFill/>
            <a:miter lim="800000"/>
            <a:headEnd/>
            <a:tailEnd/>
          </a:ln>
        </p:spPr>
      </p:pic>
      <p:sp>
        <p:nvSpPr>
          <p:cNvPr id="520195" name="Text Box 3"/>
          <p:cNvSpPr txBox="1">
            <a:spLocks noChangeArrowheads="1"/>
          </p:cNvSpPr>
          <p:nvPr/>
        </p:nvSpPr>
        <p:spPr bwMode="auto">
          <a:xfrm>
            <a:off x="627797" y="1937982"/>
            <a:ext cx="4933950" cy="923330"/>
          </a:xfrm>
          <a:prstGeom prst="rect">
            <a:avLst/>
          </a:prstGeom>
          <a:noFill/>
          <a:ln w="9525">
            <a:noFill/>
            <a:miter lim="800000"/>
            <a:headEnd/>
            <a:tailEnd/>
          </a:ln>
          <a:effectLst/>
        </p:spPr>
        <p:txBody>
          <a:bodyPr lIns="0" tIns="0" rIns="0" bIns="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0" fontAlgn="auto" hangingPunct="0">
              <a:spcAft>
                <a:spcPts val="0"/>
              </a:spcAft>
              <a:defRPr/>
            </a:pPr>
            <a:r>
              <a:rPr lang="en-US" sz="6000" cap="all" dirty="0">
                <a:ln/>
                <a:effectLst>
                  <a:reflection blurRad="10000" stA="55000" endPos="48000" dist="500" dir="5400000" sy="-100000" algn="bl" rotWithShape="0"/>
                </a:effectLst>
                <a:latin typeface="+mj-lt"/>
              </a:rPr>
              <a:t>Q</a:t>
            </a:r>
            <a:r>
              <a:rPr lang="en-US" sz="3600" cap="all" dirty="0">
                <a:ln/>
                <a:effectLst>
                  <a:reflection blurRad="10000" stA="55000" endPos="48000" dist="500" dir="5400000" sy="-100000" algn="bl" rotWithShape="0"/>
                </a:effectLst>
                <a:latin typeface="+mj-lt"/>
              </a:rPr>
              <a:t>uestions</a:t>
            </a:r>
            <a:endParaRPr lang="en-US" sz="6000" cap="all" dirty="0">
              <a:ln/>
              <a:effectLst>
                <a:reflection blurRad="10000" stA="55000" endPos="48000" dist="500" dir="5400000" sy="-100000" algn="bl" rotWithShape="0"/>
              </a:effectLst>
              <a:latin typeface="+mj-lt"/>
            </a:endParaRPr>
          </a:p>
        </p:txBody>
      </p:sp>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02E91B2-E2CB-4C9B-B206-0E53C28B4211}" type="slidenum">
              <a:rPr lang="en-US" smtClean="0"/>
              <a:pPr>
                <a:defRPr/>
              </a:pPr>
              <a:t>10</a:t>
            </a:fld>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need for Regional Transit Systems</a:t>
            </a:r>
            <a:endParaRPr lang="en-US" dirty="0"/>
          </a:p>
        </p:txBody>
      </p:sp>
      <p:sp>
        <p:nvSpPr>
          <p:cNvPr id="4" name="Content Placeholder 3"/>
          <p:cNvSpPr>
            <a:spLocks noGrp="1"/>
          </p:cNvSpPr>
          <p:nvPr>
            <p:ph idx="1"/>
          </p:nvPr>
        </p:nvSpPr>
        <p:spPr/>
        <p:txBody>
          <a:bodyPr/>
          <a:lstStyle/>
          <a:p>
            <a:r>
              <a:rPr lang="en-US" dirty="0" smtClean="0"/>
              <a:t>An </a:t>
            </a:r>
            <a:r>
              <a:rPr lang="en-US" dirty="0" smtClean="0"/>
              <a:t>“early view” on transit transactions</a:t>
            </a:r>
          </a:p>
          <a:p>
            <a:r>
              <a:rPr lang="en-US" dirty="0" smtClean="0"/>
              <a:t>Shared declaration data (less data capture). This will help prevent fraudulent transactions at </a:t>
            </a:r>
            <a:r>
              <a:rPr lang="en-US" dirty="0" smtClean="0"/>
              <a:t>borders</a:t>
            </a:r>
            <a:endParaRPr lang="en-US" dirty="0" smtClean="0"/>
          </a:p>
          <a:p>
            <a:r>
              <a:rPr lang="en-US" dirty="0" smtClean="0"/>
              <a:t>Wider risk visibility (risk analysis results are shared). Shared Risk intelligence provides a wider risk “Net</a:t>
            </a:r>
            <a:r>
              <a:rPr lang="en-US" dirty="0" smtClean="0"/>
              <a:t>”</a:t>
            </a:r>
            <a:endParaRPr lang="en-US" dirty="0" smtClean="0"/>
          </a:p>
          <a:p>
            <a:r>
              <a:rPr lang="en-US" dirty="0" smtClean="0"/>
              <a:t>Faster clearance of goods for traders on AEO programmes</a:t>
            </a:r>
          </a:p>
          <a:p>
            <a:r>
              <a:rPr lang="en-US" dirty="0" smtClean="0"/>
              <a:t>Discrepancy reports provide intelligence to member states</a:t>
            </a:r>
          </a:p>
          <a:p>
            <a:r>
              <a:rPr lang="en-US" dirty="0" smtClean="0"/>
              <a:t>A cloud solution will provide a standard technology base and ease of maintenance</a:t>
            </a:r>
          </a:p>
        </p:txBody>
      </p:sp>
      <p:sp>
        <p:nvSpPr>
          <p:cNvPr id="2" name="Slide Number Placeholder 1"/>
          <p:cNvSpPr>
            <a:spLocks noGrp="1"/>
          </p:cNvSpPr>
          <p:nvPr>
            <p:ph type="sldNum" sz="quarter" idx="12"/>
          </p:nvPr>
        </p:nvSpPr>
        <p:spPr/>
        <p:txBody>
          <a:bodyPr/>
          <a:lstStyle/>
          <a:p>
            <a:pPr>
              <a:defRPr/>
            </a:pPr>
            <a:fld id="{ADAC8839-515C-414E-B4A6-D4CD66CF13C9}" type="slidenum">
              <a:rPr lang="en-US" smtClean="0"/>
              <a:pPr>
                <a:defRPr/>
              </a:pPr>
              <a:t>2</a:t>
            </a:fld>
            <a:endParaRPr lang="en-US" dirty="0"/>
          </a:p>
        </p:txBody>
      </p:sp>
    </p:spTree>
    <p:extLst>
      <p:ext uri="{BB962C8B-B14F-4D97-AF65-F5344CB8AC3E}">
        <p14:creationId xmlns:p14="http://schemas.microsoft.com/office/powerpoint/2010/main" xmlns="" val="72170555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Key Technological Principles of Transit </a:t>
            </a:r>
            <a:r>
              <a:rPr lang="en-US" dirty="0" smtClean="0"/>
              <a:t>Systems</a:t>
            </a:r>
            <a:endParaRPr lang="en-US" dirty="0"/>
          </a:p>
        </p:txBody>
      </p:sp>
      <p:sp>
        <p:nvSpPr>
          <p:cNvPr id="4" name="Content Placeholder 3"/>
          <p:cNvSpPr>
            <a:spLocks noGrp="1"/>
          </p:cNvSpPr>
          <p:nvPr>
            <p:ph idx="1"/>
          </p:nvPr>
        </p:nvSpPr>
        <p:spPr/>
        <p:txBody>
          <a:bodyPr/>
          <a:lstStyle/>
          <a:p>
            <a:r>
              <a:rPr lang="en-US" dirty="0" smtClean="0"/>
              <a:t>Data driven</a:t>
            </a:r>
            <a:endParaRPr lang="en-US" dirty="0" smtClean="0"/>
          </a:p>
          <a:p>
            <a:r>
              <a:rPr lang="en-US" dirty="0" smtClean="0"/>
              <a:t>Message based</a:t>
            </a:r>
          </a:p>
          <a:p>
            <a:r>
              <a:rPr lang="en-US" dirty="0" smtClean="0"/>
              <a:t>Service Level and Time bounded</a:t>
            </a:r>
          </a:p>
          <a:p>
            <a:r>
              <a:rPr lang="en-US" dirty="0" smtClean="0"/>
              <a:t>Common and open standards based</a:t>
            </a:r>
          </a:p>
          <a:p>
            <a:r>
              <a:rPr lang="en-US" dirty="0" smtClean="0"/>
              <a:t>High availability and redundancy</a:t>
            </a:r>
          </a:p>
          <a:p>
            <a:r>
              <a:rPr lang="en-US" dirty="0" smtClean="0"/>
              <a:t>Scalable yet Efficient processing</a:t>
            </a:r>
          </a:p>
          <a:p>
            <a:r>
              <a:rPr lang="en-US" dirty="0" smtClean="0"/>
              <a:t>Multiple points of access (nodes) to common functions</a:t>
            </a:r>
          </a:p>
          <a:p>
            <a:pPr lvl="1"/>
            <a:endParaRPr lang="en-US" dirty="0" smtClean="0"/>
          </a:p>
          <a:p>
            <a:pPr algn="ctr">
              <a:buNone/>
            </a:pPr>
            <a:r>
              <a:rPr lang="en-US" b="1" dirty="0" smtClean="0">
                <a:solidFill>
                  <a:srgbClr val="FF0000"/>
                </a:solidFill>
              </a:rPr>
              <a:t>All the above are hallmarks of “Cloud Computing”</a:t>
            </a:r>
          </a:p>
        </p:txBody>
      </p:sp>
      <p:sp>
        <p:nvSpPr>
          <p:cNvPr id="2" name="Slide Number Placeholder 1"/>
          <p:cNvSpPr>
            <a:spLocks noGrp="1"/>
          </p:cNvSpPr>
          <p:nvPr>
            <p:ph type="sldNum" sz="quarter" idx="12"/>
          </p:nvPr>
        </p:nvSpPr>
        <p:spPr/>
        <p:txBody>
          <a:bodyPr/>
          <a:lstStyle/>
          <a:p>
            <a:pPr>
              <a:defRPr/>
            </a:pPr>
            <a:fld id="{ADAC8839-515C-414E-B4A6-D4CD66CF13C9}" type="slidenum">
              <a:rPr lang="en-US" smtClean="0"/>
              <a:pPr>
                <a:defRPr/>
              </a:pPr>
              <a:t>3</a:t>
            </a:fld>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smtClean="0"/>
              <a:t>Cloud based Regional Transit Solution Approach</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Stand alone and non intrusive to National CMS</a:t>
            </a:r>
          </a:p>
          <a:p>
            <a:r>
              <a:rPr lang="en-ZA" dirty="0" smtClean="0"/>
              <a:t>No impact on National processing</a:t>
            </a:r>
          </a:p>
          <a:p>
            <a:r>
              <a:rPr lang="en-ZA" dirty="0" smtClean="0"/>
              <a:t>Cloud based solution provides a common solution for member states</a:t>
            </a:r>
          </a:p>
          <a:p>
            <a:pPr lvl="1"/>
            <a:r>
              <a:rPr lang="en-ZA" dirty="0" smtClean="0"/>
              <a:t> Secure Gateway Messaging System</a:t>
            </a:r>
          </a:p>
          <a:p>
            <a:pPr lvl="1"/>
            <a:r>
              <a:rPr lang="en-ZA" dirty="0" smtClean="0"/>
              <a:t>Collaborative Transit Analysis Data Warehouse</a:t>
            </a:r>
          </a:p>
          <a:p>
            <a:pPr lvl="1"/>
            <a:r>
              <a:rPr lang="en-ZA" dirty="0" smtClean="0"/>
              <a:t>Portal</a:t>
            </a:r>
          </a:p>
          <a:p>
            <a:r>
              <a:rPr lang="en-ZA" dirty="0" smtClean="0"/>
              <a:t>Regional Customs Unions provide a standard national integration Specification</a:t>
            </a:r>
          </a:p>
          <a:p>
            <a:r>
              <a:rPr lang="en-ZA" dirty="0" smtClean="0"/>
              <a:t>Each member state can maintain its own specific analysis tools if required</a:t>
            </a:r>
          </a:p>
          <a:p>
            <a:r>
              <a:rPr lang="en-ZA" dirty="0" smtClean="0"/>
              <a:t>National CMS integration to be done by member states</a:t>
            </a:r>
          </a:p>
          <a:p>
            <a:r>
              <a:rPr lang="en-ZA" dirty="0" smtClean="0"/>
              <a:t>Data exchange is based upon WCO Unique Consignment Reference (UCR)</a:t>
            </a:r>
          </a:p>
          <a:p>
            <a:endParaRPr lang="en-ZA" dirty="0"/>
          </a:p>
        </p:txBody>
      </p:sp>
      <p:sp>
        <p:nvSpPr>
          <p:cNvPr id="4" name="Slide Number Placeholder 1"/>
          <p:cNvSpPr>
            <a:spLocks noGrp="1"/>
          </p:cNvSpPr>
          <p:nvPr>
            <p:ph type="sldNum" sz="quarter" idx="12"/>
          </p:nvPr>
        </p:nvSpPr>
        <p:spPr/>
        <p:txBody>
          <a:bodyPr/>
          <a:lstStyle/>
          <a:p>
            <a:pPr>
              <a:defRPr/>
            </a:pPr>
            <a:fld id="{8F2E7622-5158-4237-93BB-025AF457A154}" type="slidenum">
              <a:rPr lang="en-US" smtClean="0"/>
              <a:pPr>
                <a:defRPr/>
              </a:pPr>
              <a:t>4</a:t>
            </a:fld>
            <a:endParaRPr lang="en-US" dirty="0"/>
          </a:p>
        </p:txBody>
      </p:sp>
    </p:spTree>
    <p:extLst>
      <p:ext uri="{BB962C8B-B14F-4D97-AF65-F5344CB8AC3E}">
        <p14:creationId xmlns:p14="http://schemas.microsoft.com/office/powerpoint/2010/main" xmlns="" val="143238205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smtClean="0"/>
              <a:t>Secure Gateway messaging system</a:t>
            </a:r>
            <a:endParaRPr lang="en-ZA" dirty="0"/>
          </a:p>
        </p:txBody>
      </p:sp>
      <p:sp>
        <p:nvSpPr>
          <p:cNvPr id="3" name="Content Placeholder 2"/>
          <p:cNvSpPr>
            <a:spLocks noGrp="1"/>
          </p:cNvSpPr>
          <p:nvPr>
            <p:ph idx="1"/>
          </p:nvPr>
        </p:nvSpPr>
        <p:spPr>
          <a:xfrm>
            <a:off x="398467" y="1143000"/>
            <a:ext cx="8347065" cy="3513137"/>
          </a:xfrm>
        </p:spPr>
        <p:txBody>
          <a:bodyPr>
            <a:normAutofit fontScale="85000" lnSpcReduction="20000"/>
          </a:bodyPr>
          <a:lstStyle/>
          <a:p>
            <a:r>
              <a:rPr lang="en-ZA" sz="2200" dirty="0" smtClean="0"/>
              <a:t>Each Gateway node has its own identity</a:t>
            </a:r>
          </a:p>
          <a:p>
            <a:r>
              <a:rPr lang="en-ZA" sz="2200" dirty="0"/>
              <a:t>Each </a:t>
            </a:r>
            <a:r>
              <a:rPr lang="en-ZA" sz="2200" dirty="0" smtClean="0"/>
              <a:t>Gateway node </a:t>
            </a:r>
            <a:r>
              <a:rPr lang="en-ZA" sz="2200" dirty="0"/>
              <a:t>has its own </a:t>
            </a:r>
            <a:r>
              <a:rPr lang="en-ZA" sz="2200" dirty="0" smtClean="0"/>
              <a:t>configuration file</a:t>
            </a:r>
            <a:endParaRPr lang="en-ZA" sz="2200" dirty="0"/>
          </a:p>
          <a:p>
            <a:r>
              <a:rPr lang="en-ZA" sz="2200" dirty="0" smtClean="0"/>
              <a:t>Each member state has its own Gateway node (can be cloud based or locally hosted)</a:t>
            </a:r>
          </a:p>
          <a:p>
            <a:r>
              <a:rPr lang="en-ZA" sz="2200" dirty="0" smtClean="0"/>
              <a:t>High security specifications</a:t>
            </a:r>
          </a:p>
          <a:p>
            <a:r>
              <a:rPr lang="en-ZA" sz="2200" dirty="0" smtClean="0"/>
              <a:t>Nodes can transmit / receive:</a:t>
            </a:r>
          </a:p>
          <a:p>
            <a:pPr lvl="1"/>
            <a:r>
              <a:rPr lang="en-ZA" dirty="0" smtClean="0"/>
              <a:t>Files</a:t>
            </a:r>
          </a:p>
          <a:p>
            <a:pPr lvl="1"/>
            <a:r>
              <a:rPr lang="en-ZA" dirty="0" smtClean="0"/>
              <a:t>Events</a:t>
            </a:r>
          </a:p>
          <a:p>
            <a:pPr lvl="1"/>
            <a:r>
              <a:rPr lang="en-ZA" dirty="0" smtClean="0"/>
              <a:t>Messages</a:t>
            </a:r>
          </a:p>
          <a:p>
            <a:r>
              <a:rPr lang="en-ZA" sz="2200" dirty="0" smtClean="0"/>
              <a:t>Everything is time-stamped</a:t>
            </a:r>
          </a:p>
          <a:p>
            <a:r>
              <a:rPr lang="en-ZA" sz="2200" dirty="0" smtClean="0"/>
              <a:t>Log-files and audit-trails</a:t>
            </a:r>
          </a:p>
          <a:p>
            <a:r>
              <a:rPr lang="en-ZA" sz="2200" dirty="0" smtClean="0"/>
              <a:t>Nodes function on “Publish” &amp; “Subscribe” basis</a:t>
            </a:r>
            <a:endParaRPr lang="en-ZA" sz="2200" dirty="0"/>
          </a:p>
        </p:txBody>
      </p:sp>
      <p:sp>
        <p:nvSpPr>
          <p:cNvPr id="4" name="Slide Number Placeholder 1"/>
          <p:cNvSpPr>
            <a:spLocks noGrp="1"/>
          </p:cNvSpPr>
          <p:nvPr>
            <p:ph type="sldNum" sz="quarter" idx="12"/>
          </p:nvPr>
        </p:nvSpPr>
        <p:spPr/>
        <p:txBody>
          <a:bodyPr/>
          <a:lstStyle/>
          <a:p>
            <a:pPr>
              <a:defRPr/>
            </a:pPr>
            <a:fld id="{8F2E7622-5158-4237-93BB-025AF457A154}" type="slidenum">
              <a:rPr lang="en-US" smtClean="0"/>
              <a:pPr>
                <a:defRPr/>
              </a:pPr>
              <a:t>5</a:t>
            </a:fld>
            <a:endParaRPr lang="en-US" dirty="0"/>
          </a:p>
        </p:txBody>
      </p:sp>
    </p:spTree>
    <p:extLst>
      <p:ext uri="{BB962C8B-B14F-4D97-AF65-F5344CB8AC3E}">
        <p14:creationId xmlns:p14="http://schemas.microsoft.com/office/powerpoint/2010/main" xmlns="" val="374108731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smtClean="0"/>
              <a:t>Collaborative Transit Analysis Data-warehouse</a:t>
            </a:r>
            <a:endParaRPr lang="en-ZA" dirty="0"/>
          </a:p>
        </p:txBody>
      </p:sp>
      <p:sp>
        <p:nvSpPr>
          <p:cNvPr id="3" name="Content Placeholder 2"/>
          <p:cNvSpPr>
            <a:spLocks noGrp="1"/>
          </p:cNvSpPr>
          <p:nvPr>
            <p:ph idx="1"/>
          </p:nvPr>
        </p:nvSpPr>
        <p:spPr/>
        <p:txBody>
          <a:bodyPr/>
          <a:lstStyle/>
          <a:p>
            <a:r>
              <a:rPr lang="en-ZA" dirty="0" smtClean="0"/>
              <a:t>Monitors all regional transactions and events</a:t>
            </a:r>
          </a:p>
          <a:p>
            <a:r>
              <a:rPr lang="en-ZA" dirty="0" smtClean="0"/>
              <a:t>Every member-state provides transit transactions to the central warehouse </a:t>
            </a:r>
          </a:p>
          <a:p>
            <a:r>
              <a:rPr lang="en-ZA" dirty="0" smtClean="0"/>
              <a:t>Compiles discrepancy reports</a:t>
            </a:r>
          </a:p>
          <a:p>
            <a:r>
              <a:rPr lang="en-ZA" dirty="0" smtClean="0"/>
              <a:t>Monitors all nodes in the network for network health status</a:t>
            </a:r>
          </a:p>
          <a:p>
            <a:r>
              <a:rPr lang="en-ZA" dirty="0" smtClean="0"/>
              <a:t>Reports on exceptions</a:t>
            </a:r>
          </a:p>
          <a:p>
            <a:r>
              <a:rPr lang="en-ZA" dirty="0" smtClean="0"/>
              <a:t>Compiles transit traffic reports</a:t>
            </a:r>
          </a:p>
          <a:p>
            <a:pPr>
              <a:buNone/>
            </a:pPr>
            <a:endParaRPr lang="en-ZA" dirty="0" smtClean="0"/>
          </a:p>
        </p:txBody>
      </p:sp>
      <p:sp>
        <p:nvSpPr>
          <p:cNvPr id="4" name="Slide Number Placeholder 1"/>
          <p:cNvSpPr>
            <a:spLocks noGrp="1"/>
          </p:cNvSpPr>
          <p:nvPr>
            <p:ph type="sldNum" sz="quarter" idx="12"/>
          </p:nvPr>
        </p:nvSpPr>
        <p:spPr/>
        <p:txBody>
          <a:bodyPr/>
          <a:lstStyle/>
          <a:p>
            <a:pPr>
              <a:defRPr/>
            </a:pPr>
            <a:fld id="{8F2E7622-5158-4237-93BB-025AF457A154}" type="slidenum">
              <a:rPr lang="en-US" smtClean="0"/>
              <a:pPr>
                <a:defRPr/>
              </a:pPr>
              <a:t>6</a:t>
            </a:fld>
            <a:endParaRPr lang="en-US" dirty="0"/>
          </a:p>
        </p:txBody>
      </p:sp>
    </p:spTree>
    <p:extLst>
      <p:ext uri="{BB962C8B-B14F-4D97-AF65-F5344CB8AC3E}">
        <p14:creationId xmlns:p14="http://schemas.microsoft.com/office/powerpoint/2010/main" xmlns="" val="82753377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a:t>
            </a:r>
            <a:endParaRPr lang="en-US" dirty="0"/>
          </a:p>
        </p:txBody>
      </p:sp>
      <p:sp>
        <p:nvSpPr>
          <p:cNvPr id="3" name="Content Placeholder 2"/>
          <p:cNvSpPr>
            <a:spLocks noGrp="1"/>
          </p:cNvSpPr>
          <p:nvPr>
            <p:ph idx="1"/>
          </p:nvPr>
        </p:nvSpPr>
        <p:spPr/>
        <p:txBody>
          <a:bodyPr/>
          <a:lstStyle/>
          <a:p>
            <a:r>
              <a:rPr lang="en-US" dirty="0" smtClean="0"/>
              <a:t>Single point of entry into querying the status of any/all regional transit transactions</a:t>
            </a:r>
          </a:p>
          <a:p>
            <a:r>
              <a:rPr lang="en-US" dirty="0" smtClean="0"/>
              <a:t>Provides user specific access to regional transit transactions</a:t>
            </a:r>
          </a:p>
          <a:p>
            <a:r>
              <a:rPr lang="en-US" dirty="0" smtClean="0"/>
              <a:t>Provides real-time dashboards on key metrics</a:t>
            </a:r>
          </a:p>
          <a:p>
            <a:r>
              <a:rPr lang="en-US" dirty="0" smtClean="0"/>
              <a:t>Provides user specific access to transaction flow information</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E02E91B2-E2CB-4C9B-B206-0E53C28B4211}" type="slidenum">
              <a:rPr lang="en-US" smtClean="0"/>
              <a:pPr>
                <a:defRPr/>
              </a:pPr>
              <a:t>7</a:t>
            </a:fld>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02E91B2-E2CB-4C9B-B206-0E53C28B4211}" type="slidenum">
              <a:rPr lang="en-US" smtClean="0"/>
              <a:pPr>
                <a:defRPr/>
              </a:pPr>
              <a:t>8</a:t>
            </a:fld>
            <a:endParaRPr lang="en-US" dirty="0"/>
          </a:p>
        </p:txBody>
      </p:sp>
      <p:grpSp>
        <p:nvGrpSpPr>
          <p:cNvPr id="5" name="Group 4"/>
          <p:cNvGrpSpPr/>
          <p:nvPr/>
        </p:nvGrpSpPr>
        <p:grpSpPr>
          <a:xfrm>
            <a:off x="219075" y="233125"/>
            <a:ext cx="8701087" cy="4423014"/>
            <a:chOff x="0" y="142852"/>
            <a:chExt cx="9109622" cy="6750551"/>
          </a:xfrm>
        </p:grpSpPr>
        <p:sp>
          <p:nvSpPr>
            <p:cNvPr id="6" name="Curved Up Arrow 5"/>
            <p:cNvSpPr/>
            <p:nvPr/>
          </p:nvSpPr>
          <p:spPr>
            <a:xfrm rot="16695334">
              <a:off x="5903580" y="3611554"/>
              <a:ext cx="4412063" cy="2000020"/>
            </a:xfrm>
            <a:prstGeom prst="curvedUpArrow">
              <a:avLst>
                <a:gd name="adj1" fmla="val 27585"/>
                <a:gd name="adj2" fmla="val 47683"/>
                <a:gd name="adj3" fmla="val 158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sp>
          <p:nvSpPr>
            <p:cNvPr id="7" name="Rectangle 6"/>
            <p:cNvSpPr/>
            <p:nvPr/>
          </p:nvSpPr>
          <p:spPr>
            <a:xfrm>
              <a:off x="2000232" y="6111370"/>
              <a:ext cx="5357850" cy="571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sp>
          <p:nvSpPr>
            <p:cNvPr id="8" name="Rectangle 7"/>
            <p:cNvSpPr/>
            <p:nvPr/>
          </p:nvSpPr>
          <p:spPr>
            <a:xfrm>
              <a:off x="105305" y="5115907"/>
              <a:ext cx="8929718" cy="5715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pic>
          <p:nvPicPr>
            <p:cNvPr id="9" name="Picture 8" descr="inspection vector copy.jpg"/>
            <p:cNvPicPr>
              <a:picLocks noChangeAspect="1"/>
            </p:cNvPicPr>
            <p:nvPr/>
          </p:nvPicPr>
          <p:blipFill>
            <a:blip r:embed="rId2" cstate="print">
              <a:clrChange>
                <a:clrFrom>
                  <a:srgbClr val="FDFDFD"/>
                </a:clrFrom>
                <a:clrTo>
                  <a:srgbClr val="FDFDFD">
                    <a:alpha val="0"/>
                  </a:srgbClr>
                </a:clrTo>
              </a:clrChange>
            </a:blip>
            <a:stretch>
              <a:fillRect/>
            </a:stretch>
          </p:blipFill>
          <p:spPr>
            <a:xfrm>
              <a:off x="4177239" y="6192731"/>
              <a:ext cx="508048" cy="423374"/>
            </a:xfrm>
            <a:prstGeom prst="rect">
              <a:avLst/>
            </a:prstGeom>
          </p:spPr>
        </p:pic>
        <p:pic>
          <p:nvPicPr>
            <p:cNvPr id="10" name="Picture 9" descr="Vehicle inspection vector copy.jpg"/>
            <p:cNvPicPr>
              <a:picLocks noChangeAspect="1"/>
            </p:cNvPicPr>
            <p:nvPr/>
          </p:nvPicPr>
          <p:blipFill>
            <a:blip r:embed="rId3" cstate="print">
              <a:clrChange>
                <a:clrFrom>
                  <a:srgbClr val="FDFDFD"/>
                </a:clrFrom>
                <a:clrTo>
                  <a:srgbClr val="FDFDFD">
                    <a:alpha val="0"/>
                  </a:srgbClr>
                </a:clrTo>
              </a:clrChange>
            </a:blip>
            <a:stretch>
              <a:fillRect/>
            </a:stretch>
          </p:blipFill>
          <p:spPr>
            <a:xfrm>
              <a:off x="2319851" y="6180162"/>
              <a:ext cx="431558" cy="415922"/>
            </a:xfrm>
            <a:prstGeom prst="rect">
              <a:avLst/>
            </a:prstGeom>
          </p:spPr>
        </p:pic>
        <p:pic>
          <p:nvPicPr>
            <p:cNvPr id="11" name="Picture 10" descr="Location vector.jpg"/>
            <p:cNvPicPr>
              <a:picLocks noChangeAspect="1"/>
            </p:cNvPicPr>
            <p:nvPr/>
          </p:nvPicPr>
          <p:blipFill>
            <a:blip r:embed="rId4" cstate="print">
              <a:clrChange>
                <a:clrFrom>
                  <a:srgbClr val="FDFDFD"/>
                </a:clrFrom>
                <a:clrTo>
                  <a:srgbClr val="FDFDFD">
                    <a:alpha val="0"/>
                  </a:srgbClr>
                </a:clrTo>
              </a:clrChange>
            </a:blip>
            <a:stretch>
              <a:fillRect/>
            </a:stretch>
          </p:blipFill>
          <p:spPr>
            <a:xfrm>
              <a:off x="4613849" y="6182046"/>
              <a:ext cx="551398" cy="426889"/>
            </a:xfrm>
            <a:prstGeom prst="rect">
              <a:avLst/>
            </a:prstGeom>
          </p:spPr>
        </p:pic>
        <p:pic>
          <p:nvPicPr>
            <p:cNvPr id="12" name="Picture 11" descr="Vehicle inspection vector copy.jpg"/>
            <p:cNvPicPr>
              <a:picLocks noChangeAspect="1"/>
            </p:cNvPicPr>
            <p:nvPr/>
          </p:nvPicPr>
          <p:blipFill>
            <a:blip r:embed="rId3" cstate="print">
              <a:clrChange>
                <a:clrFrom>
                  <a:srgbClr val="FDFDFD"/>
                </a:clrFrom>
                <a:clrTo>
                  <a:srgbClr val="FDFDFD">
                    <a:alpha val="0"/>
                  </a:srgbClr>
                </a:clrTo>
              </a:clrChange>
            </a:blip>
            <a:stretch>
              <a:fillRect/>
            </a:stretch>
          </p:blipFill>
          <p:spPr>
            <a:xfrm>
              <a:off x="5931291" y="6180162"/>
              <a:ext cx="431558" cy="415922"/>
            </a:xfrm>
            <a:prstGeom prst="rect">
              <a:avLst/>
            </a:prstGeom>
          </p:spPr>
        </p:pic>
        <p:sp>
          <p:nvSpPr>
            <p:cNvPr id="13" name="Rectangle 12"/>
            <p:cNvSpPr/>
            <p:nvPr/>
          </p:nvSpPr>
          <p:spPr>
            <a:xfrm>
              <a:off x="105305" y="5687411"/>
              <a:ext cx="8929718" cy="214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cxnSp>
          <p:nvCxnSpPr>
            <p:cNvPr id="14" name="Straight Connector 13"/>
            <p:cNvCxnSpPr>
              <a:stCxn id="13" idx="1"/>
              <a:endCxn id="13" idx="3"/>
            </p:cNvCxnSpPr>
            <p:nvPr/>
          </p:nvCxnSpPr>
          <p:spPr>
            <a:xfrm rot="10800000" flipH="1">
              <a:off x="105305" y="5794568"/>
              <a:ext cx="8929718" cy="1588"/>
            </a:xfrm>
            <a:prstGeom prst="line">
              <a:avLst/>
            </a:prstGeom>
            <a:ln>
              <a:solidFill>
                <a:schemeClr val="bg1"/>
              </a:solidFill>
              <a:prstDash val="lgDash"/>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rot="16200000" flipH="1">
              <a:off x="274430" y="3489943"/>
              <a:ext cx="5572958" cy="21784"/>
            </a:xfrm>
            <a:prstGeom prst="line">
              <a:avLst/>
            </a:prstGeom>
            <a:ln w="57150" cmpd="dbl">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5" cstate="print"/>
            <a:srcRect/>
            <a:stretch>
              <a:fillRect/>
            </a:stretch>
          </p:blipFill>
          <p:spPr bwMode="auto">
            <a:xfrm>
              <a:off x="2857488" y="4643446"/>
              <a:ext cx="357190" cy="357190"/>
            </a:xfrm>
            <a:prstGeom prst="rect">
              <a:avLst/>
            </a:prstGeom>
            <a:noFill/>
            <a:ln w="9525">
              <a:noFill/>
              <a:miter lim="800000"/>
              <a:headEnd/>
              <a:tailEnd/>
            </a:ln>
            <a:effectLst/>
          </p:spPr>
        </p:pic>
        <p:cxnSp>
          <p:nvCxnSpPr>
            <p:cNvPr id="17" name="Straight Connector 16"/>
            <p:cNvCxnSpPr/>
            <p:nvPr/>
          </p:nvCxnSpPr>
          <p:spPr>
            <a:xfrm rot="5400000">
              <a:off x="3676776" y="3500835"/>
              <a:ext cx="5572958" cy="1588"/>
            </a:xfrm>
            <a:prstGeom prst="line">
              <a:avLst/>
            </a:prstGeom>
            <a:ln w="57150" cmpd="dbl">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imagesCALV2O7V.jpg"/>
            <p:cNvPicPr>
              <a:picLocks noChangeAspect="1"/>
            </p:cNvPicPr>
            <p:nvPr/>
          </p:nvPicPr>
          <p:blipFill>
            <a:blip r:embed="rId6" cstate="print"/>
            <a:stretch>
              <a:fillRect/>
            </a:stretch>
          </p:blipFill>
          <p:spPr>
            <a:xfrm>
              <a:off x="2319851" y="5245685"/>
              <a:ext cx="412583" cy="336943"/>
            </a:xfrm>
            <a:prstGeom prst="rect">
              <a:avLst/>
            </a:prstGeom>
            <a:ln>
              <a:solidFill>
                <a:schemeClr val="tx1">
                  <a:lumMod val="50000"/>
                  <a:lumOff val="50000"/>
                </a:schemeClr>
              </a:solidFill>
            </a:ln>
            <a:effectLst/>
          </p:spPr>
        </p:pic>
        <p:pic>
          <p:nvPicPr>
            <p:cNvPr id="19" name="Picture 18" descr="imagesCALV2O7V.jpg"/>
            <p:cNvPicPr>
              <a:picLocks noChangeAspect="1"/>
            </p:cNvPicPr>
            <p:nvPr/>
          </p:nvPicPr>
          <p:blipFill>
            <a:blip r:embed="rId7" cstate="print"/>
            <a:stretch>
              <a:fillRect/>
            </a:stretch>
          </p:blipFill>
          <p:spPr>
            <a:xfrm>
              <a:off x="3357554" y="5247494"/>
              <a:ext cx="396546" cy="323846"/>
            </a:xfrm>
            <a:prstGeom prst="rect">
              <a:avLst/>
            </a:prstGeom>
            <a:ln>
              <a:solidFill>
                <a:schemeClr val="tx1">
                  <a:lumMod val="50000"/>
                  <a:lumOff val="50000"/>
                </a:schemeClr>
              </a:solidFill>
            </a:ln>
          </p:spPr>
        </p:pic>
        <p:pic>
          <p:nvPicPr>
            <p:cNvPr id="20" name="Picture 19" descr="Truck vector3.jpg"/>
            <p:cNvPicPr>
              <a:picLocks noChangeAspect="1"/>
            </p:cNvPicPr>
            <p:nvPr/>
          </p:nvPicPr>
          <p:blipFill>
            <a:blip r:embed="rId8" cstate="print">
              <a:clrChange>
                <a:clrFrom>
                  <a:srgbClr val="FDFDFD"/>
                </a:clrFrom>
                <a:clrTo>
                  <a:srgbClr val="FDFDFD">
                    <a:alpha val="0"/>
                  </a:srgbClr>
                </a:clrTo>
              </a:clrChange>
            </a:blip>
            <a:stretch>
              <a:fillRect/>
            </a:stretch>
          </p:blipFill>
          <p:spPr>
            <a:xfrm>
              <a:off x="4071934" y="5187128"/>
              <a:ext cx="1714512" cy="500283"/>
            </a:xfrm>
            <a:prstGeom prst="rect">
              <a:avLst/>
            </a:prstGeom>
          </p:spPr>
        </p:pic>
        <p:pic>
          <p:nvPicPr>
            <p:cNvPr id="21" name="Picture 20" descr="Truck vector3.jpg"/>
            <p:cNvPicPr>
              <a:picLocks noChangeAspect="1"/>
            </p:cNvPicPr>
            <p:nvPr/>
          </p:nvPicPr>
          <p:blipFill>
            <a:blip r:embed="rId8" cstate="print">
              <a:clrChange>
                <a:clrFrom>
                  <a:srgbClr val="FDFDFD"/>
                </a:clrFrom>
                <a:clrTo>
                  <a:srgbClr val="FDFDFD">
                    <a:alpha val="0"/>
                  </a:srgbClr>
                </a:clrTo>
              </a:clrChange>
            </a:blip>
            <a:stretch>
              <a:fillRect/>
            </a:stretch>
          </p:blipFill>
          <p:spPr>
            <a:xfrm>
              <a:off x="7391949" y="5176056"/>
              <a:ext cx="1714512" cy="500283"/>
            </a:xfrm>
            <a:prstGeom prst="rect">
              <a:avLst/>
            </a:prstGeom>
          </p:spPr>
        </p:pic>
        <p:pic>
          <p:nvPicPr>
            <p:cNvPr id="22" name="Picture 2"/>
            <p:cNvPicPr>
              <a:picLocks noChangeAspect="1" noChangeArrowheads="1"/>
            </p:cNvPicPr>
            <p:nvPr/>
          </p:nvPicPr>
          <p:blipFill>
            <a:blip r:embed="rId5" cstate="print"/>
            <a:srcRect/>
            <a:stretch>
              <a:fillRect/>
            </a:stretch>
          </p:blipFill>
          <p:spPr bwMode="auto">
            <a:xfrm>
              <a:off x="6286512" y="4665860"/>
              <a:ext cx="357190" cy="357190"/>
            </a:xfrm>
            <a:prstGeom prst="rect">
              <a:avLst/>
            </a:prstGeom>
            <a:noFill/>
            <a:ln w="9525">
              <a:noFill/>
              <a:miter lim="800000"/>
              <a:headEnd/>
              <a:tailEnd/>
            </a:ln>
            <a:effectLst/>
          </p:spPr>
        </p:pic>
        <p:pic>
          <p:nvPicPr>
            <p:cNvPr id="23" name="Picture 22" descr="Vehicle inspection vector copy.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158233" y="6180162"/>
              <a:ext cx="431558" cy="415922"/>
            </a:xfrm>
            <a:prstGeom prst="rect">
              <a:avLst/>
            </a:prstGeom>
          </p:spPr>
        </p:pic>
        <p:pic>
          <p:nvPicPr>
            <p:cNvPr id="24" name="Picture 23" descr="Vehicle inspection vector copy.jpg"/>
            <p:cNvPicPr>
              <a:picLocks noChangeAspect="1"/>
            </p:cNvPicPr>
            <p:nvPr/>
          </p:nvPicPr>
          <p:blipFill>
            <a:blip r:embed="rId3" cstate="print">
              <a:clrChange>
                <a:clrFrom>
                  <a:srgbClr val="FDFDFD"/>
                </a:clrFrom>
                <a:clrTo>
                  <a:srgbClr val="FDFDFD">
                    <a:alpha val="0"/>
                  </a:srgbClr>
                </a:clrTo>
              </a:clrChange>
            </a:blip>
            <a:stretch>
              <a:fillRect/>
            </a:stretch>
          </p:blipFill>
          <p:spPr>
            <a:xfrm>
              <a:off x="6523404" y="6181579"/>
              <a:ext cx="431558" cy="415922"/>
            </a:xfrm>
            <a:prstGeom prst="rect">
              <a:avLst/>
            </a:prstGeom>
          </p:spPr>
        </p:pic>
        <p:sp>
          <p:nvSpPr>
            <p:cNvPr id="25" name="TextBox 24"/>
            <p:cNvSpPr txBox="1"/>
            <p:nvPr/>
          </p:nvSpPr>
          <p:spPr>
            <a:xfrm>
              <a:off x="105304" y="538166"/>
              <a:ext cx="2823621" cy="307777"/>
            </a:xfrm>
            <a:prstGeom prst="rect">
              <a:avLst/>
            </a:prstGeom>
            <a:solidFill>
              <a:schemeClr val="accent3">
                <a:lumMod val="20000"/>
                <a:lumOff val="80000"/>
              </a:schemeClr>
            </a:solidFill>
          </p:spPr>
          <p:txBody>
            <a:bodyPr wrap="square" rtlCol="0">
              <a:spAutoFit/>
            </a:bodyPr>
            <a:lstStyle/>
            <a:p>
              <a:pPr algn="ctr" fontAlgn="auto">
                <a:spcBef>
                  <a:spcPts val="0"/>
                </a:spcBef>
                <a:spcAft>
                  <a:spcPts val="0"/>
                </a:spcAft>
              </a:pPr>
              <a:r>
                <a:rPr lang="en-ZA" sz="1400" b="1" dirty="0" smtClean="0">
                  <a:solidFill>
                    <a:prstClr val="black"/>
                  </a:solidFill>
                  <a:latin typeface="Calibri"/>
                  <a:cs typeface="+mn-cs"/>
                </a:rPr>
                <a:t>Country of Departure</a:t>
              </a:r>
              <a:endParaRPr lang="en-ZA" sz="1400" b="1" dirty="0">
                <a:solidFill>
                  <a:prstClr val="black"/>
                </a:solidFill>
                <a:latin typeface="Calibri"/>
                <a:cs typeface="+mn-cs"/>
              </a:endParaRPr>
            </a:p>
          </p:txBody>
        </p:sp>
        <p:sp>
          <p:nvSpPr>
            <p:cNvPr id="26" name="TextBox 25"/>
            <p:cNvSpPr txBox="1"/>
            <p:nvPr/>
          </p:nvSpPr>
          <p:spPr>
            <a:xfrm>
              <a:off x="3214678" y="538719"/>
              <a:ext cx="3177138" cy="307777"/>
            </a:xfrm>
            <a:prstGeom prst="rect">
              <a:avLst/>
            </a:prstGeom>
            <a:solidFill>
              <a:schemeClr val="accent3">
                <a:lumMod val="20000"/>
                <a:lumOff val="80000"/>
              </a:schemeClr>
            </a:solidFill>
          </p:spPr>
          <p:txBody>
            <a:bodyPr wrap="square" rtlCol="0">
              <a:spAutoFit/>
            </a:bodyPr>
            <a:lstStyle/>
            <a:p>
              <a:pPr algn="ctr" fontAlgn="auto">
                <a:spcBef>
                  <a:spcPts val="0"/>
                </a:spcBef>
                <a:spcAft>
                  <a:spcPts val="0"/>
                </a:spcAft>
              </a:pPr>
              <a:r>
                <a:rPr lang="en-ZA" sz="1400" b="1" dirty="0" smtClean="0">
                  <a:solidFill>
                    <a:prstClr val="black"/>
                  </a:solidFill>
                  <a:latin typeface="Calibri"/>
                  <a:cs typeface="+mn-cs"/>
                </a:rPr>
                <a:t>Country of Transit</a:t>
              </a:r>
              <a:endParaRPr lang="en-ZA" sz="1400" b="1" dirty="0">
                <a:solidFill>
                  <a:prstClr val="black"/>
                </a:solidFill>
                <a:latin typeface="Calibri"/>
                <a:cs typeface="+mn-cs"/>
              </a:endParaRPr>
            </a:p>
          </p:txBody>
        </p:sp>
        <p:sp>
          <p:nvSpPr>
            <p:cNvPr id="27" name="TextBox 26"/>
            <p:cNvSpPr txBox="1"/>
            <p:nvPr/>
          </p:nvSpPr>
          <p:spPr>
            <a:xfrm>
              <a:off x="6534693" y="538166"/>
              <a:ext cx="2500330" cy="307777"/>
            </a:xfrm>
            <a:prstGeom prst="rect">
              <a:avLst/>
            </a:prstGeom>
            <a:solidFill>
              <a:schemeClr val="accent3">
                <a:lumMod val="20000"/>
                <a:lumOff val="80000"/>
              </a:schemeClr>
            </a:solidFill>
          </p:spPr>
          <p:txBody>
            <a:bodyPr wrap="square" rtlCol="0">
              <a:spAutoFit/>
            </a:bodyPr>
            <a:lstStyle/>
            <a:p>
              <a:pPr algn="ctr" fontAlgn="auto">
                <a:spcBef>
                  <a:spcPts val="0"/>
                </a:spcBef>
                <a:spcAft>
                  <a:spcPts val="0"/>
                </a:spcAft>
              </a:pPr>
              <a:r>
                <a:rPr lang="en-ZA" sz="1400" b="1" dirty="0" smtClean="0">
                  <a:solidFill>
                    <a:prstClr val="black"/>
                  </a:solidFill>
                  <a:latin typeface="Calibri"/>
                  <a:cs typeface="+mn-cs"/>
                </a:rPr>
                <a:t>Country of Destination</a:t>
              </a:r>
              <a:endParaRPr lang="en-ZA" sz="1400" b="1" dirty="0">
                <a:solidFill>
                  <a:prstClr val="black"/>
                </a:solidFill>
                <a:latin typeface="Calibri"/>
                <a:cs typeface="+mn-cs"/>
              </a:endParaRPr>
            </a:p>
          </p:txBody>
        </p:sp>
        <p:sp>
          <p:nvSpPr>
            <p:cNvPr id="28" name="TextBox 27"/>
            <p:cNvSpPr txBox="1"/>
            <p:nvPr/>
          </p:nvSpPr>
          <p:spPr>
            <a:xfrm>
              <a:off x="37539" y="6411314"/>
              <a:ext cx="1248313" cy="430887"/>
            </a:xfrm>
            <a:prstGeom prst="rect">
              <a:avLst/>
            </a:prstGeom>
            <a:noFill/>
          </p:spPr>
          <p:txBody>
            <a:bodyPr wrap="square" rtlCol="0">
              <a:spAutoFit/>
            </a:bodyPr>
            <a:lstStyle/>
            <a:p>
              <a:pPr fontAlgn="auto">
                <a:spcBef>
                  <a:spcPts val="0"/>
                </a:spcBef>
                <a:spcAft>
                  <a:spcPts val="0"/>
                </a:spcAft>
              </a:pPr>
              <a:r>
                <a:rPr lang="en-ZA" sz="1100" b="1" dirty="0" smtClean="0">
                  <a:solidFill>
                    <a:prstClr val="black">
                      <a:lumMod val="50000"/>
                      <a:lumOff val="50000"/>
                    </a:prstClr>
                  </a:solidFill>
                  <a:latin typeface="Calibri"/>
                  <a:cs typeface="+mn-cs"/>
                </a:rPr>
                <a:t>Track &amp; Trace</a:t>
              </a:r>
            </a:p>
            <a:p>
              <a:pPr fontAlgn="auto">
                <a:spcBef>
                  <a:spcPts val="0"/>
                </a:spcBef>
                <a:spcAft>
                  <a:spcPts val="0"/>
                </a:spcAft>
              </a:pPr>
              <a:r>
                <a:rPr lang="en-ZA" sz="1100" b="1" dirty="0" smtClean="0">
                  <a:solidFill>
                    <a:prstClr val="black">
                      <a:lumMod val="50000"/>
                      <a:lumOff val="50000"/>
                    </a:prstClr>
                  </a:solidFill>
                  <a:latin typeface="Calibri"/>
                  <a:cs typeface="+mn-cs"/>
                </a:rPr>
                <a:t>Layer</a:t>
              </a:r>
              <a:endParaRPr lang="en-ZA" sz="1100" b="1" dirty="0">
                <a:solidFill>
                  <a:prstClr val="black">
                    <a:lumMod val="50000"/>
                    <a:lumOff val="50000"/>
                  </a:prstClr>
                </a:solidFill>
                <a:latin typeface="Calibri"/>
                <a:cs typeface="+mn-cs"/>
              </a:endParaRPr>
            </a:p>
          </p:txBody>
        </p:sp>
        <p:sp>
          <p:nvSpPr>
            <p:cNvPr id="29" name="TextBox 28"/>
            <p:cNvSpPr txBox="1"/>
            <p:nvPr/>
          </p:nvSpPr>
          <p:spPr>
            <a:xfrm>
              <a:off x="3672" y="4558186"/>
              <a:ext cx="718466" cy="600164"/>
            </a:xfrm>
            <a:prstGeom prst="rect">
              <a:avLst/>
            </a:prstGeom>
            <a:noFill/>
          </p:spPr>
          <p:txBody>
            <a:bodyPr wrap="none" rtlCol="0">
              <a:spAutoFit/>
            </a:bodyPr>
            <a:lstStyle/>
            <a:p>
              <a:pPr fontAlgn="auto">
                <a:spcBef>
                  <a:spcPts val="0"/>
                </a:spcBef>
                <a:spcAft>
                  <a:spcPts val="0"/>
                </a:spcAft>
              </a:pPr>
              <a:r>
                <a:rPr lang="en-ZA" sz="1100" b="1" dirty="0" smtClean="0">
                  <a:solidFill>
                    <a:prstClr val="black">
                      <a:lumMod val="50000"/>
                      <a:lumOff val="50000"/>
                    </a:prstClr>
                  </a:solidFill>
                  <a:latin typeface="Calibri"/>
                  <a:cs typeface="+mn-cs"/>
                </a:rPr>
                <a:t>National </a:t>
              </a:r>
            </a:p>
            <a:p>
              <a:pPr fontAlgn="auto">
                <a:spcBef>
                  <a:spcPts val="0"/>
                </a:spcBef>
                <a:spcAft>
                  <a:spcPts val="0"/>
                </a:spcAft>
              </a:pPr>
              <a:r>
                <a:rPr lang="en-ZA" sz="1100" b="1" dirty="0" smtClean="0">
                  <a:solidFill>
                    <a:prstClr val="black">
                      <a:lumMod val="50000"/>
                      <a:lumOff val="50000"/>
                    </a:prstClr>
                  </a:solidFill>
                  <a:latin typeface="Calibri"/>
                  <a:cs typeface="+mn-cs"/>
                </a:rPr>
                <a:t>Customs</a:t>
              </a:r>
            </a:p>
            <a:p>
              <a:pPr fontAlgn="auto">
                <a:spcBef>
                  <a:spcPts val="0"/>
                </a:spcBef>
                <a:spcAft>
                  <a:spcPts val="0"/>
                </a:spcAft>
              </a:pPr>
              <a:r>
                <a:rPr lang="en-ZA" sz="1100" b="1" dirty="0" smtClean="0">
                  <a:solidFill>
                    <a:prstClr val="black">
                      <a:lumMod val="50000"/>
                      <a:lumOff val="50000"/>
                    </a:prstClr>
                  </a:solidFill>
                  <a:latin typeface="Calibri"/>
                  <a:cs typeface="+mn-cs"/>
                </a:rPr>
                <a:t>Layer</a:t>
              </a:r>
              <a:endParaRPr lang="en-ZA" sz="1100" b="1" dirty="0">
                <a:solidFill>
                  <a:prstClr val="black">
                    <a:lumMod val="50000"/>
                    <a:lumOff val="50000"/>
                  </a:prstClr>
                </a:solidFill>
                <a:latin typeface="Calibri"/>
                <a:cs typeface="+mn-cs"/>
              </a:endParaRPr>
            </a:p>
          </p:txBody>
        </p:sp>
        <p:sp>
          <p:nvSpPr>
            <p:cNvPr id="30" name="TextBox 29"/>
            <p:cNvSpPr txBox="1"/>
            <p:nvPr/>
          </p:nvSpPr>
          <p:spPr>
            <a:xfrm>
              <a:off x="9373" y="1395699"/>
              <a:ext cx="803425" cy="430887"/>
            </a:xfrm>
            <a:prstGeom prst="rect">
              <a:avLst/>
            </a:prstGeom>
            <a:noFill/>
          </p:spPr>
          <p:txBody>
            <a:bodyPr wrap="none" rtlCol="0">
              <a:spAutoFit/>
            </a:bodyPr>
            <a:lstStyle/>
            <a:p>
              <a:pPr fontAlgn="auto">
                <a:spcBef>
                  <a:spcPts val="0"/>
                </a:spcBef>
                <a:spcAft>
                  <a:spcPts val="0"/>
                </a:spcAft>
              </a:pPr>
              <a:r>
                <a:rPr lang="en-ZA" sz="1100" b="1" dirty="0" smtClean="0">
                  <a:solidFill>
                    <a:prstClr val="black">
                      <a:lumMod val="50000"/>
                      <a:lumOff val="50000"/>
                    </a:prstClr>
                  </a:solidFill>
                  <a:latin typeface="Calibri"/>
                  <a:cs typeface="+mn-cs"/>
                </a:rPr>
                <a:t>Guarantee</a:t>
              </a:r>
            </a:p>
            <a:p>
              <a:pPr fontAlgn="auto">
                <a:spcBef>
                  <a:spcPts val="0"/>
                </a:spcBef>
                <a:spcAft>
                  <a:spcPts val="0"/>
                </a:spcAft>
              </a:pPr>
              <a:r>
                <a:rPr lang="en-ZA" sz="1100" b="1" dirty="0" smtClean="0">
                  <a:solidFill>
                    <a:prstClr val="black">
                      <a:lumMod val="50000"/>
                      <a:lumOff val="50000"/>
                    </a:prstClr>
                  </a:solidFill>
                  <a:latin typeface="Calibri"/>
                  <a:cs typeface="+mn-cs"/>
                </a:rPr>
                <a:t>Layer</a:t>
              </a:r>
              <a:endParaRPr lang="en-ZA" sz="1100" b="1" dirty="0">
                <a:solidFill>
                  <a:prstClr val="black">
                    <a:lumMod val="50000"/>
                    <a:lumOff val="50000"/>
                  </a:prstClr>
                </a:solidFill>
                <a:latin typeface="Calibri"/>
                <a:cs typeface="+mn-cs"/>
              </a:endParaRPr>
            </a:p>
          </p:txBody>
        </p:sp>
        <p:sp>
          <p:nvSpPr>
            <p:cNvPr id="31" name="TextBox 30"/>
            <p:cNvSpPr txBox="1"/>
            <p:nvPr/>
          </p:nvSpPr>
          <p:spPr>
            <a:xfrm>
              <a:off x="0" y="2571744"/>
              <a:ext cx="886781" cy="430887"/>
            </a:xfrm>
            <a:prstGeom prst="rect">
              <a:avLst/>
            </a:prstGeom>
            <a:noFill/>
          </p:spPr>
          <p:txBody>
            <a:bodyPr wrap="none" rtlCol="0">
              <a:spAutoFit/>
            </a:bodyPr>
            <a:lstStyle/>
            <a:p>
              <a:pPr fontAlgn="auto">
                <a:spcBef>
                  <a:spcPts val="0"/>
                </a:spcBef>
                <a:spcAft>
                  <a:spcPts val="0"/>
                </a:spcAft>
              </a:pPr>
              <a:r>
                <a:rPr lang="en-ZA" sz="1100" b="1" dirty="0" smtClean="0">
                  <a:solidFill>
                    <a:prstClr val="black">
                      <a:lumMod val="50000"/>
                      <a:lumOff val="50000"/>
                    </a:prstClr>
                  </a:solidFill>
                  <a:latin typeface="Calibri"/>
                  <a:cs typeface="+mn-cs"/>
                </a:rPr>
                <a:t>Information</a:t>
              </a:r>
            </a:p>
            <a:p>
              <a:pPr fontAlgn="auto">
                <a:spcBef>
                  <a:spcPts val="0"/>
                </a:spcBef>
                <a:spcAft>
                  <a:spcPts val="0"/>
                </a:spcAft>
              </a:pPr>
              <a:r>
                <a:rPr lang="en-ZA" sz="1100" b="1" dirty="0" smtClean="0">
                  <a:solidFill>
                    <a:prstClr val="black">
                      <a:lumMod val="50000"/>
                      <a:lumOff val="50000"/>
                    </a:prstClr>
                  </a:solidFill>
                  <a:latin typeface="Calibri"/>
                  <a:cs typeface="+mn-cs"/>
                </a:rPr>
                <a:t> Layer</a:t>
              </a:r>
              <a:endParaRPr lang="en-ZA" sz="1100" b="1" dirty="0">
                <a:solidFill>
                  <a:prstClr val="black">
                    <a:lumMod val="50000"/>
                    <a:lumOff val="50000"/>
                  </a:prstClr>
                </a:solidFill>
                <a:latin typeface="Calibri"/>
                <a:cs typeface="+mn-cs"/>
              </a:endParaRPr>
            </a:p>
          </p:txBody>
        </p:sp>
        <p:cxnSp>
          <p:nvCxnSpPr>
            <p:cNvPr id="32" name="Straight Connector 31"/>
            <p:cNvCxnSpPr/>
            <p:nvPr/>
          </p:nvCxnSpPr>
          <p:spPr>
            <a:xfrm>
              <a:off x="105305" y="2000240"/>
              <a:ext cx="8929718" cy="1588"/>
            </a:xfrm>
            <a:prstGeom prst="line">
              <a:avLst/>
            </a:prstGeom>
            <a:ln>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5305" y="4000504"/>
              <a:ext cx="8929718" cy="1588"/>
            </a:xfrm>
            <a:prstGeom prst="line">
              <a:avLst/>
            </a:prstGeom>
            <a:ln>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0034" y="1285860"/>
              <a:ext cx="1357322"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National </a:t>
              </a:r>
            </a:p>
            <a:p>
              <a:pPr algn="ctr" fontAlgn="auto">
                <a:spcBef>
                  <a:spcPts val="0"/>
                </a:spcBef>
                <a:spcAft>
                  <a:spcPts val="0"/>
                </a:spcAft>
              </a:pPr>
              <a:r>
                <a:rPr lang="en-ZA" sz="900" dirty="0" smtClean="0">
                  <a:solidFill>
                    <a:prstClr val="black"/>
                  </a:solidFill>
                  <a:latin typeface="Calibri"/>
                  <a:cs typeface="+mn-cs"/>
                </a:rPr>
                <a:t>Guarantee </a:t>
              </a:r>
            </a:p>
            <a:p>
              <a:pPr algn="ctr" fontAlgn="auto">
                <a:spcBef>
                  <a:spcPts val="0"/>
                </a:spcBef>
                <a:spcAft>
                  <a:spcPts val="0"/>
                </a:spcAft>
              </a:pPr>
              <a:r>
                <a:rPr lang="en-ZA" sz="900" dirty="0" smtClean="0">
                  <a:solidFill>
                    <a:prstClr val="black"/>
                  </a:solidFill>
                  <a:latin typeface="Calibri"/>
                  <a:cs typeface="+mn-cs"/>
                </a:rPr>
                <a:t>authority issues </a:t>
              </a:r>
            </a:p>
            <a:p>
              <a:pPr algn="ctr" fontAlgn="auto">
                <a:spcBef>
                  <a:spcPts val="0"/>
                </a:spcBef>
                <a:spcAft>
                  <a:spcPts val="0"/>
                </a:spcAft>
              </a:pPr>
              <a:r>
                <a:rPr lang="en-ZA" sz="900" dirty="0" smtClean="0">
                  <a:solidFill>
                    <a:prstClr val="black"/>
                  </a:solidFill>
                  <a:latin typeface="Calibri"/>
                  <a:cs typeface="+mn-cs"/>
                </a:rPr>
                <a:t>bond</a:t>
              </a:r>
              <a:endParaRPr lang="en-ZA" sz="900" dirty="0">
                <a:solidFill>
                  <a:prstClr val="black"/>
                </a:solidFill>
                <a:latin typeface="Calibri"/>
                <a:cs typeface="+mn-cs"/>
              </a:endParaRPr>
            </a:p>
          </p:txBody>
        </p:sp>
        <p:sp>
          <p:nvSpPr>
            <p:cNvPr id="35" name="TextBox 34"/>
            <p:cNvSpPr txBox="1"/>
            <p:nvPr/>
          </p:nvSpPr>
          <p:spPr>
            <a:xfrm>
              <a:off x="1374057" y="4360320"/>
              <a:ext cx="754058"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Affix ISO 17712 compliant seal</a:t>
              </a:r>
              <a:endParaRPr lang="en-ZA" sz="900" dirty="0">
                <a:solidFill>
                  <a:prstClr val="black"/>
                </a:solidFill>
                <a:latin typeface="Calibri"/>
                <a:cs typeface="+mn-cs"/>
              </a:endParaRPr>
            </a:p>
          </p:txBody>
        </p:sp>
        <p:sp>
          <p:nvSpPr>
            <p:cNvPr id="36" name="TextBox 35"/>
            <p:cNvSpPr txBox="1"/>
            <p:nvPr/>
          </p:nvSpPr>
          <p:spPr>
            <a:xfrm>
              <a:off x="1948035" y="4360320"/>
              <a:ext cx="785818"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Perform Arrive / Authorise exit removal</a:t>
              </a:r>
              <a:endParaRPr lang="en-ZA" sz="900" dirty="0">
                <a:solidFill>
                  <a:prstClr val="black"/>
                </a:solidFill>
                <a:latin typeface="Calibri"/>
                <a:cs typeface="+mn-cs"/>
              </a:endParaRPr>
            </a:p>
          </p:txBody>
        </p:sp>
        <p:pic>
          <p:nvPicPr>
            <p:cNvPr id="37" name="Picture 36" descr="imagesCALV2O7V.jpg"/>
            <p:cNvPicPr>
              <a:picLocks noChangeAspect="1"/>
            </p:cNvPicPr>
            <p:nvPr/>
          </p:nvPicPr>
          <p:blipFill>
            <a:blip r:embed="rId6" cstate="print"/>
            <a:stretch>
              <a:fillRect/>
            </a:stretch>
          </p:blipFill>
          <p:spPr>
            <a:xfrm>
              <a:off x="5936907" y="5256974"/>
              <a:ext cx="412583" cy="336943"/>
            </a:xfrm>
            <a:prstGeom prst="rect">
              <a:avLst/>
            </a:prstGeom>
            <a:ln>
              <a:solidFill>
                <a:schemeClr val="tx1">
                  <a:lumMod val="50000"/>
                  <a:lumOff val="50000"/>
                </a:schemeClr>
              </a:solidFill>
            </a:ln>
            <a:effectLst/>
          </p:spPr>
        </p:pic>
        <p:pic>
          <p:nvPicPr>
            <p:cNvPr id="38" name="Picture 37" descr="imagesCALV2O7V.jpg"/>
            <p:cNvPicPr>
              <a:picLocks noChangeAspect="1"/>
            </p:cNvPicPr>
            <p:nvPr/>
          </p:nvPicPr>
          <p:blipFill>
            <a:blip r:embed="rId7" cstate="print"/>
            <a:stretch>
              <a:fillRect/>
            </a:stretch>
          </p:blipFill>
          <p:spPr>
            <a:xfrm>
              <a:off x="6581768" y="5258783"/>
              <a:ext cx="396546" cy="323846"/>
            </a:xfrm>
            <a:prstGeom prst="rect">
              <a:avLst/>
            </a:prstGeom>
            <a:ln>
              <a:solidFill>
                <a:schemeClr val="tx1">
                  <a:lumMod val="50000"/>
                  <a:lumOff val="50000"/>
                </a:schemeClr>
              </a:solidFill>
            </a:ln>
          </p:spPr>
        </p:pic>
        <p:pic>
          <p:nvPicPr>
            <p:cNvPr id="39" name="Picture 10" descr="C:\Documents and Settings\s1025023\Local Settings\Temporary Internet Files\Content.IE5\WZ35EYZE\MC900431599[1].png"/>
            <p:cNvPicPr>
              <a:picLocks noChangeAspect="1" noChangeArrowheads="1"/>
            </p:cNvPicPr>
            <p:nvPr/>
          </p:nvPicPr>
          <p:blipFill>
            <a:blip r:embed="rId9" cstate="print"/>
            <a:srcRect/>
            <a:stretch>
              <a:fillRect/>
            </a:stretch>
          </p:blipFill>
          <p:spPr bwMode="auto">
            <a:xfrm>
              <a:off x="1500166" y="4074568"/>
              <a:ext cx="317511" cy="317511"/>
            </a:xfrm>
            <a:prstGeom prst="rect">
              <a:avLst/>
            </a:prstGeom>
            <a:noFill/>
          </p:spPr>
        </p:pic>
        <p:pic>
          <p:nvPicPr>
            <p:cNvPr id="40" name="Picture 11" descr="C:\Documents and Settings\s1025023\Local Settings\Temporary Internet Files\Content.IE5\APNAJMBL\MC900431598[1].png"/>
            <p:cNvPicPr>
              <a:picLocks noChangeAspect="1" noChangeArrowheads="1"/>
            </p:cNvPicPr>
            <p:nvPr/>
          </p:nvPicPr>
          <p:blipFill>
            <a:blip r:embed="rId10" cstate="print"/>
            <a:srcRect/>
            <a:stretch>
              <a:fillRect/>
            </a:stretch>
          </p:blipFill>
          <p:spPr bwMode="auto">
            <a:xfrm>
              <a:off x="6606131" y="4112169"/>
              <a:ext cx="306222" cy="306222"/>
            </a:xfrm>
            <a:prstGeom prst="rect">
              <a:avLst/>
            </a:prstGeom>
            <a:noFill/>
          </p:spPr>
        </p:pic>
        <p:pic>
          <p:nvPicPr>
            <p:cNvPr id="41" name="Picture 13"/>
            <p:cNvPicPr>
              <a:picLocks noChangeAspect="1" noChangeArrowheads="1"/>
            </p:cNvPicPr>
            <p:nvPr/>
          </p:nvPicPr>
          <p:blipFill>
            <a:blip r:embed="rId11" cstate="print"/>
            <a:srcRect/>
            <a:stretch>
              <a:fillRect/>
            </a:stretch>
          </p:blipFill>
          <p:spPr bwMode="auto">
            <a:xfrm>
              <a:off x="2242728" y="3361130"/>
              <a:ext cx="543322" cy="352425"/>
            </a:xfrm>
            <a:prstGeom prst="rect">
              <a:avLst/>
            </a:prstGeom>
            <a:noFill/>
            <a:ln w="9525">
              <a:noFill/>
              <a:miter lim="800000"/>
              <a:headEnd/>
              <a:tailEnd/>
            </a:ln>
            <a:effectLst/>
          </p:spPr>
        </p:pic>
        <p:cxnSp>
          <p:nvCxnSpPr>
            <p:cNvPr id="42" name="Elbow Connector 41"/>
            <p:cNvCxnSpPr/>
            <p:nvPr/>
          </p:nvCxnSpPr>
          <p:spPr>
            <a:xfrm rot="5400000" flipH="1" flipV="1">
              <a:off x="2121283" y="4093767"/>
              <a:ext cx="616104" cy="9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Picture 13"/>
            <p:cNvPicPr>
              <a:picLocks noChangeAspect="1" noChangeArrowheads="1"/>
            </p:cNvPicPr>
            <p:nvPr/>
          </p:nvPicPr>
          <p:blipFill>
            <a:blip r:embed="rId11" cstate="print"/>
            <a:srcRect/>
            <a:stretch>
              <a:fillRect/>
            </a:stretch>
          </p:blipFill>
          <p:spPr bwMode="auto">
            <a:xfrm>
              <a:off x="3297405" y="3356365"/>
              <a:ext cx="543322" cy="352425"/>
            </a:xfrm>
            <a:prstGeom prst="rect">
              <a:avLst/>
            </a:prstGeom>
            <a:noFill/>
            <a:ln w="9525">
              <a:noFill/>
              <a:miter lim="800000"/>
              <a:headEnd/>
              <a:tailEnd/>
            </a:ln>
            <a:effectLst/>
          </p:spPr>
        </p:pic>
        <p:sp>
          <p:nvSpPr>
            <p:cNvPr id="44" name="TextBox 43"/>
            <p:cNvSpPr txBox="1"/>
            <p:nvPr/>
          </p:nvSpPr>
          <p:spPr>
            <a:xfrm>
              <a:off x="3143240" y="4174042"/>
              <a:ext cx="857256" cy="923330"/>
            </a:xfrm>
            <a:prstGeom prst="rect">
              <a:avLst/>
            </a:prstGeom>
            <a:noFill/>
          </p:spPr>
          <p:txBody>
            <a:bodyPr wrap="square" rtlCol="0">
              <a:spAutoFit/>
            </a:bodyPr>
            <a:lstStyle/>
            <a:p>
              <a:pPr marL="85725" indent="-85725" fontAlgn="auto">
                <a:spcBef>
                  <a:spcPts val="0"/>
                </a:spcBef>
                <a:spcAft>
                  <a:spcPts val="0"/>
                </a:spcAft>
                <a:buFont typeface="Arial" pitchFamily="34" charset="0"/>
                <a:buChar char="•"/>
              </a:pPr>
              <a:r>
                <a:rPr lang="en-ZA" sz="900" dirty="0" smtClean="0">
                  <a:solidFill>
                    <a:prstClr val="black"/>
                  </a:solidFill>
                  <a:latin typeface="Calibri"/>
                  <a:cs typeface="+mn-cs"/>
                </a:rPr>
                <a:t>Check seal integrity;</a:t>
              </a:r>
            </a:p>
            <a:p>
              <a:pPr marL="85725" indent="-85725" fontAlgn="auto">
                <a:spcBef>
                  <a:spcPts val="0"/>
                </a:spcBef>
                <a:spcAft>
                  <a:spcPts val="0"/>
                </a:spcAft>
                <a:buFont typeface="Arial" pitchFamily="34" charset="0"/>
                <a:buChar char="•"/>
              </a:pPr>
              <a:r>
                <a:rPr lang="en-ZA" sz="900" dirty="0" smtClean="0">
                  <a:solidFill>
                    <a:prstClr val="black"/>
                  </a:solidFill>
                  <a:latin typeface="Calibri"/>
                  <a:cs typeface="+mn-cs"/>
                </a:rPr>
                <a:t>Confirm arrival;</a:t>
              </a:r>
            </a:p>
            <a:p>
              <a:pPr marL="85725" indent="-85725" fontAlgn="auto">
                <a:spcBef>
                  <a:spcPts val="0"/>
                </a:spcBef>
                <a:spcAft>
                  <a:spcPts val="0"/>
                </a:spcAft>
                <a:buFont typeface="Arial" pitchFamily="34" charset="0"/>
                <a:buChar char="•"/>
              </a:pPr>
              <a:r>
                <a:rPr lang="en-ZA" sz="900" dirty="0" smtClean="0">
                  <a:solidFill>
                    <a:prstClr val="black"/>
                  </a:solidFill>
                  <a:latin typeface="Calibri"/>
                  <a:cs typeface="+mn-cs"/>
                </a:rPr>
                <a:t>Discrepancy report.</a:t>
              </a:r>
              <a:endParaRPr lang="en-ZA" sz="900" dirty="0">
                <a:solidFill>
                  <a:prstClr val="black"/>
                </a:solidFill>
                <a:latin typeface="Calibri"/>
                <a:cs typeface="+mn-cs"/>
              </a:endParaRPr>
            </a:p>
          </p:txBody>
        </p:sp>
        <p:pic>
          <p:nvPicPr>
            <p:cNvPr id="45" name="Picture 13"/>
            <p:cNvPicPr>
              <a:picLocks noChangeAspect="1" noChangeArrowheads="1"/>
            </p:cNvPicPr>
            <p:nvPr/>
          </p:nvPicPr>
          <p:blipFill>
            <a:blip r:embed="rId11" cstate="print"/>
            <a:srcRect/>
            <a:stretch>
              <a:fillRect/>
            </a:stretch>
          </p:blipFill>
          <p:spPr bwMode="auto">
            <a:xfrm>
              <a:off x="5617288" y="3356365"/>
              <a:ext cx="543322" cy="352425"/>
            </a:xfrm>
            <a:prstGeom prst="rect">
              <a:avLst/>
            </a:prstGeom>
            <a:noFill/>
            <a:ln w="9525">
              <a:noFill/>
              <a:miter lim="800000"/>
              <a:headEnd/>
              <a:tailEnd/>
            </a:ln>
            <a:effectLst/>
          </p:spPr>
        </p:pic>
        <p:pic>
          <p:nvPicPr>
            <p:cNvPr id="46" name="Picture 13"/>
            <p:cNvPicPr>
              <a:picLocks noChangeAspect="1" noChangeArrowheads="1"/>
            </p:cNvPicPr>
            <p:nvPr/>
          </p:nvPicPr>
          <p:blipFill>
            <a:blip r:embed="rId11" cstate="print"/>
            <a:srcRect/>
            <a:stretch>
              <a:fillRect/>
            </a:stretch>
          </p:blipFill>
          <p:spPr bwMode="auto">
            <a:xfrm>
              <a:off x="885406" y="1000108"/>
              <a:ext cx="543322" cy="352425"/>
            </a:xfrm>
            <a:prstGeom prst="rect">
              <a:avLst/>
            </a:prstGeom>
            <a:noFill/>
            <a:ln w="9525">
              <a:noFill/>
              <a:miter lim="800000"/>
              <a:headEnd/>
              <a:tailEnd/>
            </a:ln>
            <a:effectLst/>
          </p:spPr>
        </p:pic>
        <p:sp>
          <p:nvSpPr>
            <p:cNvPr id="47" name="TextBox 46"/>
            <p:cNvSpPr txBox="1"/>
            <p:nvPr/>
          </p:nvSpPr>
          <p:spPr>
            <a:xfrm>
              <a:off x="4282544" y="4384966"/>
              <a:ext cx="785818"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Approve transit movement</a:t>
              </a:r>
            </a:p>
            <a:p>
              <a:pPr algn="ctr" fontAlgn="auto">
                <a:spcBef>
                  <a:spcPts val="0"/>
                </a:spcBef>
                <a:spcAft>
                  <a:spcPts val="0"/>
                </a:spcAft>
              </a:pPr>
              <a:r>
                <a:rPr lang="en-ZA" sz="900" dirty="0" smtClean="0">
                  <a:solidFill>
                    <a:prstClr val="black"/>
                  </a:solidFill>
                  <a:latin typeface="Calibri"/>
                  <a:cs typeface="+mn-cs"/>
                </a:rPr>
                <a:t>T1</a:t>
              </a:r>
              <a:endParaRPr lang="en-ZA" sz="900" dirty="0">
                <a:solidFill>
                  <a:prstClr val="black"/>
                </a:solidFill>
                <a:latin typeface="Calibri"/>
                <a:cs typeface="+mn-cs"/>
              </a:endParaRPr>
            </a:p>
          </p:txBody>
        </p:sp>
        <p:pic>
          <p:nvPicPr>
            <p:cNvPr id="48" name="Picture 13"/>
            <p:cNvPicPr>
              <a:picLocks noChangeAspect="1" noChangeArrowheads="1"/>
            </p:cNvPicPr>
            <p:nvPr/>
          </p:nvPicPr>
          <p:blipFill>
            <a:blip r:embed="rId11" cstate="print"/>
            <a:srcRect/>
            <a:stretch>
              <a:fillRect/>
            </a:stretch>
          </p:blipFill>
          <p:spPr bwMode="auto">
            <a:xfrm>
              <a:off x="4392084" y="3387505"/>
              <a:ext cx="543322" cy="352425"/>
            </a:xfrm>
            <a:prstGeom prst="rect">
              <a:avLst/>
            </a:prstGeom>
            <a:noFill/>
            <a:ln w="9525">
              <a:noFill/>
              <a:miter lim="800000"/>
              <a:headEnd/>
              <a:tailEnd/>
            </a:ln>
            <a:effectLst/>
          </p:spPr>
        </p:pic>
        <p:cxnSp>
          <p:nvCxnSpPr>
            <p:cNvPr id="49" name="Straight Arrow Connector 48"/>
            <p:cNvCxnSpPr>
              <a:stCxn id="48" idx="0"/>
            </p:cNvCxnSpPr>
            <p:nvPr/>
          </p:nvCxnSpPr>
          <p:spPr>
            <a:xfrm rot="16200000" flipV="1">
              <a:off x="4368439" y="3092198"/>
              <a:ext cx="570307" cy="2030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7" idx="0"/>
              <a:endCxn id="48" idx="2"/>
            </p:cNvCxnSpPr>
            <p:nvPr/>
          </p:nvCxnSpPr>
          <p:spPr>
            <a:xfrm rot="16200000" flipV="1">
              <a:off x="4347081" y="4056594"/>
              <a:ext cx="645036" cy="1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63123" y="4353826"/>
              <a:ext cx="857256"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Check seal integrity and authorise exit removal</a:t>
              </a:r>
              <a:endParaRPr lang="en-ZA" sz="900" dirty="0">
                <a:solidFill>
                  <a:prstClr val="black"/>
                </a:solidFill>
                <a:latin typeface="Calibri"/>
                <a:cs typeface="+mn-cs"/>
              </a:endParaRPr>
            </a:p>
          </p:txBody>
        </p:sp>
        <p:cxnSp>
          <p:nvCxnSpPr>
            <p:cNvPr id="52" name="Straight Arrow Connector 51"/>
            <p:cNvCxnSpPr>
              <a:stCxn id="51" idx="0"/>
              <a:endCxn id="45" idx="2"/>
            </p:cNvCxnSpPr>
            <p:nvPr/>
          </p:nvCxnSpPr>
          <p:spPr>
            <a:xfrm rot="16200000" flipV="1">
              <a:off x="5567832" y="4029907"/>
              <a:ext cx="645036" cy="2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5357820" y="3143246"/>
              <a:ext cx="571504" cy="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654991" y="4353826"/>
              <a:ext cx="857256" cy="784830"/>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Check seal /confirm arrival / Approve import decl.</a:t>
              </a:r>
              <a:endParaRPr lang="en-ZA" sz="900" dirty="0">
                <a:solidFill>
                  <a:prstClr val="black"/>
                </a:solidFill>
                <a:latin typeface="Calibri"/>
                <a:cs typeface="+mn-cs"/>
              </a:endParaRPr>
            </a:p>
          </p:txBody>
        </p:sp>
        <p:pic>
          <p:nvPicPr>
            <p:cNvPr id="55" name="Picture 1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370501" y="3356365"/>
              <a:ext cx="543322" cy="352425"/>
            </a:xfrm>
            <a:prstGeom prst="rect">
              <a:avLst/>
            </a:prstGeom>
            <a:noFill/>
            <a:ln w="9525">
              <a:noFill/>
              <a:miter lim="800000"/>
              <a:headEnd/>
              <a:tailEnd/>
            </a:ln>
            <a:effectLst/>
          </p:spPr>
        </p:pic>
        <p:sp>
          <p:nvSpPr>
            <p:cNvPr id="56" name="TextBox 55"/>
            <p:cNvSpPr txBox="1"/>
            <p:nvPr/>
          </p:nvSpPr>
          <p:spPr>
            <a:xfrm>
              <a:off x="8218140" y="4357530"/>
              <a:ext cx="857256" cy="369332"/>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Discharge guarantee</a:t>
              </a:r>
              <a:endParaRPr lang="en-ZA" sz="900" dirty="0">
                <a:solidFill>
                  <a:prstClr val="black"/>
                </a:solidFill>
                <a:latin typeface="Calibri"/>
                <a:cs typeface="+mn-cs"/>
              </a:endParaRPr>
            </a:p>
          </p:txBody>
        </p:sp>
        <p:cxnSp>
          <p:nvCxnSpPr>
            <p:cNvPr id="57" name="Straight Arrow Connector 56"/>
            <p:cNvCxnSpPr>
              <a:stCxn id="56" idx="0"/>
              <a:endCxn id="55" idx="2"/>
            </p:cNvCxnSpPr>
            <p:nvPr/>
          </p:nvCxnSpPr>
          <p:spPr>
            <a:xfrm rot="16200000" flipV="1">
              <a:off x="8320095" y="4030857"/>
              <a:ext cx="648740" cy="4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396267" y="1285860"/>
              <a:ext cx="928694" cy="5078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National </a:t>
              </a:r>
            </a:p>
            <a:p>
              <a:pPr algn="ctr" fontAlgn="auto">
                <a:spcBef>
                  <a:spcPts val="0"/>
                </a:spcBef>
                <a:spcAft>
                  <a:spcPts val="0"/>
                </a:spcAft>
              </a:pPr>
              <a:r>
                <a:rPr lang="en-ZA" sz="900" dirty="0" smtClean="0">
                  <a:solidFill>
                    <a:prstClr val="black"/>
                  </a:solidFill>
                  <a:latin typeface="Calibri"/>
                  <a:cs typeface="+mn-cs"/>
                </a:rPr>
                <a:t>Guarantee </a:t>
              </a:r>
            </a:p>
            <a:p>
              <a:pPr algn="ctr" fontAlgn="auto">
                <a:spcBef>
                  <a:spcPts val="0"/>
                </a:spcBef>
                <a:spcAft>
                  <a:spcPts val="0"/>
                </a:spcAft>
              </a:pPr>
              <a:r>
                <a:rPr lang="en-ZA" sz="900" dirty="0" smtClean="0">
                  <a:solidFill>
                    <a:prstClr val="black"/>
                  </a:solidFill>
                  <a:latin typeface="Calibri"/>
                  <a:cs typeface="+mn-cs"/>
                </a:rPr>
                <a:t>authority</a:t>
              </a:r>
              <a:endParaRPr lang="en-ZA" sz="900" dirty="0">
                <a:solidFill>
                  <a:prstClr val="black"/>
                </a:solidFill>
                <a:latin typeface="Calibri"/>
                <a:cs typeface="+mn-cs"/>
              </a:endParaRPr>
            </a:p>
          </p:txBody>
        </p:sp>
        <p:pic>
          <p:nvPicPr>
            <p:cNvPr id="59" name="Picture 13"/>
            <p:cNvPicPr>
              <a:picLocks noChangeAspect="1" noChangeArrowheads="1"/>
            </p:cNvPicPr>
            <p:nvPr/>
          </p:nvPicPr>
          <p:blipFill>
            <a:blip r:embed="rId11" cstate="print"/>
            <a:srcRect/>
            <a:stretch>
              <a:fillRect/>
            </a:stretch>
          </p:blipFill>
          <p:spPr bwMode="auto">
            <a:xfrm>
              <a:off x="4573010" y="1000108"/>
              <a:ext cx="543322" cy="352425"/>
            </a:xfrm>
            <a:prstGeom prst="rect">
              <a:avLst/>
            </a:prstGeom>
            <a:noFill/>
            <a:ln w="9525">
              <a:noFill/>
              <a:miter lim="800000"/>
              <a:headEnd/>
              <a:tailEnd/>
            </a:ln>
            <a:effectLst/>
          </p:spPr>
        </p:pic>
        <p:sp>
          <p:nvSpPr>
            <p:cNvPr id="60" name="TextBox 59"/>
            <p:cNvSpPr txBox="1"/>
            <p:nvPr/>
          </p:nvSpPr>
          <p:spPr>
            <a:xfrm>
              <a:off x="7643834" y="1285860"/>
              <a:ext cx="1071570" cy="6463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National Guarantee authority discharges bond</a:t>
              </a:r>
              <a:endParaRPr lang="en-ZA" sz="900" dirty="0">
                <a:solidFill>
                  <a:prstClr val="black"/>
                </a:solidFill>
                <a:latin typeface="Calibri"/>
                <a:cs typeface="+mn-cs"/>
              </a:endParaRPr>
            </a:p>
          </p:txBody>
        </p:sp>
        <p:pic>
          <p:nvPicPr>
            <p:cNvPr id="61" name="Picture 13"/>
            <p:cNvPicPr>
              <a:picLocks noChangeAspect="1" noChangeArrowheads="1"/>
            </p:cNvPicPr>
            <p:nvPr/>
          </p:nvPicPr>
          <p:blipFill>
            <a:blip r:embed="rId11" cstate="print"/>
            <a:srcRect/>
            <a:stretch>
              <a:fillRect/>
            </a:stretch>
          </p:blipFill>
          <p:spPr bwMode="auto">
            <a:xfrm>
              <a:off x="7928684" y="1000108"/>
              <a:ext cx="543322" cy="352425"/>
            </a:xfrm>
            <a:prstGeom prst="rect">
              <a:avLst/>
            </a:prstGeom>
            <a:noFill/>
            <a:ln w="9525">
              <a:noFill/>
              <a:miter lim="800000"/>
              <a:headEnd/>
              <a:tailEnd/>
            </a:ln>
            <a:effectLst/>
          </p:spPr>
        </p:pic>
        <p:cxnSp>
          <p:nvCxnSpPr>
            <p:cNvPr id="62" name="Straight Arrow Connector 61"/>
            <p:cNvCxnSpPr>
              <a:stCxn id="46" idx="3"/>
              <a:endCxn id="59" idx="1"/>
            </p:cNvCxnSpPr>
            <p:nvPr/>
          </p:nvCxnSpPr>
          <p:spPr>
            <a:xfrm>
              <a:off x="1428728" y="1176321"/>
              <a:ext cx="3144282" cy="1588"/>
            </a:xfrm>
            <a:prstGeom prst="straightConnector1">
              <a:avLst/>
            </a:prstGeom>
            <a:ln>
              <a:prstDash val="lgDash"/>
              <a:headEnd type="arrow"/>
              <a:tailEnd type="arrow" w="med" len="lg"/>
            </a:ln>
          </p:spPr>
          <p:style>
            <a:lnRef idx="1">
              <a:schemeClr val="accent3"/>
            </a:lnRef>
            <a:fillRef idx="0">
              <a:schemeClr val="accent3"/>
            </a:fillRef>
            <a:effectRef idx="0">
              <a:schemeClr val="accent3"/>
            </a:effectRef>
            <a:fontRef idx="minor">
              <a:schemeClr val="tx1"/>
            </a:fontRef>
          </p:style>
        </p:cxnSp>
        <p:cxnSp>
          <p:nvCxnSpPr>
            <p:cNvPr id="63" name="Straight Arrow Connector 62"/>
            <p:cNvCxnSpPr>
              <a:stCxn id="59" idx="3"/>
              <a:endCxn id="61" idx="1"/>
            </p:cNvCxnSpPr>
            <p:nvPr/>
          </p:nvCxnSpPr>
          <p:spPr>
            <a:xfrm>
              <a:off x="5116332" y="1176321"/>
              <a:ext cx="2812352" cy="1588"/>
            </a:xfrm>
            <a:prstGeom prst="straightConnector1">
              <a:avLst/>
            </a:prstGeom>
            <a:ln>
              <a:prstDash val="lgDash"/>
              <a:headEnd type="arrow"/>
              <a:tailEnd type="arrow" w="med" len="lg"/>
            </a:ln>
          </p:spPr>
          <p:style>
            <a:lnRef idx="1">
              <a:schemeClr val="accent3"/>
            </a:lnRef>
            <a:fillRef idx="0">
              <a:schemeClr val="accent3"/>
            </a:fillRef>
            <a:effectRef idx="0">
              <a:schemeClr val="accent3"/>
            </a:effectRef>
            <a:fontRef idx="minor">
              <a:schemeClr val="tx1"/>
            </a:fontRef>
          </p:style>
        </p:cxnSp>
        <p:pic>
          <p:nvPicPr>
            <p:cNvPr id="64" name="Picture 13"/>
            <p:cNvPicPr>
              <a:picLocks noChangeAspect="1" noChangeArrowheads="1"/>
            </p:cNvPicPr>
            <p:nvPr/>
          </p:nvPicPr>
          <p:blipFill>
            <a:blip r:embed="rId11" cstate="print"/>
            <a:srcRect/>
            <a:stretch>
              <a:fillRect/>
            </a:stretch>
          </p:blipFill>
          <p:spPr bwMode="auto">
            <a:xfrm>
              <a:off x="357158" y="3385597"/>
              <a:ext cx="543322" cy="352425"/>
            </a:xfrm>
            <a:prstGeom prst="rect">
              <a:avLst/>
            </a:prstGeom>
            <a:noFill/>
            <a:ln w="9525">
              <a:noFill/>
              <a:miter lim="800000"/>
              <a:headEnd/>
              <a:tailEnd/>
            </a:ln>
            <a:effectLst/>
          </p:spPr>
        </p:pic>
        <p:sp>
          <p:nvSpPr>
            <p:cNvPr id="65" name="TextBox 64"/>
            <p:cNvSpPr txBox="1"/>
            <p:nvPr/>
          </p:nvSpPr>
          <p:spPr>
            <a:xfrm>
              <a:off x="642910" y="4316917"/>
              <a:ext cx="751951" cy="5078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Approve transit</a:t>
              </a:r>
            </a:p>
            <a:p>
              <a:pPr algn="ctr" fontAlgn="auto">
                <a:spcBef>
                  <a:spcPts val="0"/>
                </a:spcBef>
                <a:spcAft>
                  <a:spcPts val="0"/>
                </a:spcAft>
              </a:pPr>
              <a:r>
                <a:rPr lang="en-ZA" sz="900" dirty="0" smtClean="0">
                  <a:solidFill>
                    <a:prstClr val="black"/>
                  </a:solidFill>
                  <a:latin typeface="Calibri"/>
                  <a:cs typeface="+mn-cs"/>
                </a:rPr>
                <a:t>movement</a:t>
              </a:r>
              <a:endParaRPr lang="en-ZA" sz="900" dirty="0">
                <a:solidFill>
                  <a:prstClr val="black"/>
                </a:solidFill>
                <a:latin typeface="Calibri"/>
                <a:cs typeface="+mn-cs"/>
              </a:endParaRPr>
            </a:p>
          </p:txBody>
        </p:sp>
        <p:sp>
          <p:nvSpPr>
            <p:cNvPr id="66" name="Flowchart: Process 65"/>
            <p:cNvSpPr/>
            <p:nvPr/>
          </p:nvSpPr>
          <p:spPr>
            <a:xfrm>
              <a:off x="105305" y="142852"/>
              <a:ext cx="8929718" cy="3571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dirty="0" smtClean="0">
                  <a:solidFill>
                    <a:prstClr val="white"/>
                  </a:solidFill>
                </a:rPr>
                <a:t>CONCEPT TRANSIT WORKFLOW</a:t>
              </a:r>
              <a:endParaRPr lang="en-ZA" dirty="0">
                <a:solidFill>
                  <a:prstClr val="white"/>
                </a:solidFill>
              </a:endParaRPr>
            </a:p>
          </p:txBody>
        </p:sp>
        <p:sp>
          <p:nvSpPr>
            <p:cNvPr id="67" name="Right Arrow 66"/>
            <p:cNvSpPr/>
            <p:nvPr/>
          </p:nvSpPr>
          <p:spPr>
            <a:xfrm>
              <a:off x="3857620" y="6323038"/>
              <a:ext cx="357190" cy="14287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sp>
          <p:nvSpPr>
            <p:cNvPr id="68" name="Right Arrow 67"/>
            <p:cNvSpPr/>
            <p:nvPr/>
          </p:nvSpPr>
          <p:spPr>
            <a:xfrm>
              <a:off x="5391685" y="6323038"/>
              <a:ext cx="357190" cy="14287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dirty="0">
                <a:solidFill>
                  <a:prstClr val="white"/>
                </a:solidFill>
              </a:endParaRPr>
            </a:p>
          </p:txBody>
        </p:sp>
        <p:cxnSp>
          <p:nvCxnSpPr>
            <p:cNvPr id="69" name="Shape 68"/>
            <p:cNvCxnSpPr>
              <a:stCxn id="35" idx="2"/>
              <a:endCxn id="10" idx="1"/>
            </p:cNvCxnSpPr>
            <p:nvPr/>
          </p:nvCxnSpPr>
          <p:spPr>
            <a:xfrm rot="16200000" flipH="1">
              <a:off x="1344732" y="5413004"/>
              <a:ext cx="1381472" cy="568765"/>
            </a:xfrm>
            <a:prstGeom prst="bentConnector2">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70" name="Shape 69"/>
            <p:cNvCxnSpPr>
              <a:stCxn id="24" idx="3"/>
              <a:endCxn id="54" idx="2"/>
            </p:cNvCxnSpPr>
            <p:nvPr/>
          </p:nvCxnSpPr>
          <p:spPr>
            <a:xfrm flipV="1">
              <a:off x="6954962" y="5138656"/>
              <a:ext cx="128657" cy="1250884"/>
            </a:xfrm>
            <a:prstGeom prst="bentConnector2">
              <a:avLst/>
            </a:prstGeom>
            <a:ln>
              <a:prstDash val="dash"/>
              <a:headEnd type="oval"/>
              <a:tailEnd type="arrow"/>
            </a:ln>
          </p:spPr>
          <p:style>
            <a:lnRef idx="1">
              <a:schemeClr val="accent6"/>
            </a:lnRef>
            <a:fillRef idx="0">
              <a:schemeClr val="accent6"/>
            </a:fillRef>
            <a:effectRef idx="0">
              <a:schemeClr val="accent6"/>
            </a:effectRef>
            <a:fontRef idx="minor">
              <a:schemeClr val="tx1"/>
            </a:fontRef>
          </p:style>
        </p:cxnSp>
        <p:sp>
          <p:nvSpPr>
            <p:cNvPr id="71" name="Oval 70"/>
            <p:cNvSpPr/>
            <p:nvPr/>
          </p:nvSpPr>
          <p:spPr>
            <a:xfrm>
              <a:off x="857224" y="3571876"/>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smtClean="0">
                  <a:solidFill>
                    <a:prstClr val="white"/>
                  </a:solidFill>
                </a:rPr>
                <a:t>1</a:t>
              </a:r>
              <a:endParaRPr lang="en-ZA" sz="1400" dirty="0">
                <a:solidFill>
                  <a:prstClr val="white"/>
                </a:solidFill>
              </a:endParaRPr>
            </a:p>
          </p:txBody>
        </p:sp>
        <p:sp>
          <p:nvSpPr>
            <p:cNvPr id="72" name="Oval 71"/>
            <p:cNvSpPr/>
            <p:nvPr/>
          </p:nvSpPr>
          <p:spPr>
            <a:xfrm>
              <a:off x="2714612" y="3571876"/>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a:solidFill>
                    <a:prstClr val="white"/>
                  </a:solidFill>
                </a:rPr>
                <a:t>2</a:t>
              </a:r>
            </a:p>
          </p:txBody>
        </p:sp>
        <p:sp>
          <p:nvSpPr>
            <p:cNvPr id="73" name="Oval 72"/>
            <p:cNvSpPr/>
            <p:nvPr/>
          </p:nvSpPr>
          <p:spPr>
            <a:xfrm>
              <a:off x="3786182" y="3570679"/>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smtClean="0">
                  <a:solidFill>
                    <a:prstClr val="white"/>
                  </a:solidFill>
                </a:rPr>
                <a:t>3</a:t>
              </a:r>
              <a:endParaRPr lang="en-ZA" sz="1400" dirty="0">
                <a:solidFill>
                  <a:prstClr val="white"/>
                </a:solidFill>
              </a:endParaRPr>
            </a:p>
          </p:txBody>
        </p:sp>
        <p:sp>
          <p:nvSpPr>
            <p:cNvPr id="74" name="Oval 73"/>
            <p:cNvSpPr/>
            <p:nvPr/>
          </p:nvSpPr>
          <p:spPr>
            <a:xfrm>
              <a:off x="8778355" y="3570679"/>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a:solidFill>
                    <a:prstClr val="white"/>
                  </a:solidFill>
                </a:rPr>
                <a:t>8</a:t>
              </a:r>
            </a:p>
          </p:txBody>
        </p:sp>
        <p:sp>
          <p:nvSpPr>
            <p:cNvPr id="75" name="Oval 74"/>
            <p:cNvSpPr/>
            <p:nvPr/>
          </p:nvSpPr>
          <p:spPr>
            <a:xfrm>
              <a:off x="4857752" y="3571876"/>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smtClean="0">
                  <a:solidFill>
                    <a:prstClr val="white"/>
                  </a:solidFill>
                </a:rPr>
                <a:t>4</a:t>
              </a:r>
              <a:endParaRPr lang="en-ZA" sz="1400" dirty="0">
                <a:solidFill>
                  <a:prstClr val="white"/>
                </a:solidFill>
              </a:endParaRPr>
            </a:p>
          </p:txBody>
        </p:sp>
        <p:pic>
          <p:nvPicPr>
            <p:cNvPr id="76" name="Picture 13"/>
            <p:cNvPicPr>
              <a:picLocks noChangeAspect="1" noChangeArrowheads="1"/>
            </p:cNvPicPr>
            <p:nvPr/>
          </p:nvPicPr>
          <p:blipFill>
            <a:blip r:embed="rId11" cstate="print"/>
            <a:srcRect/>
            <a:stretch>
              <a:fillRect/>
            </a:stretch>
          </p:blipFill>
          <p:spPr bwMode="auto">
            <a:xfrm>
              <a:off x="7591270" y="3356365"/>
              <a:ext cx="543322" cy="352425"/>
            </a:xfrm>
            <a:prstGeom prst="rect">
              <a:avLst/>
            </a:prstGeom>
            <a:noFill/>
            <a:ln w="9525">
              <a:noFill/>
              <a:miter lim="800000"/>
              <a:headEnd/>
              <a:tailEnd/>
            </a:ln>
            <a:effectLst/>
          </p:spPr>
        </p:pic>
        <p:sp>
          <p:nvSpPr>
            <p:cNvPr id="77" name="Oval 76"/>
            <p:cNvSpPr/>
            <p:nvPr/>
          </p:nvSpPr>
          <p:spPr>
            <a:xfrm>
              <a:off x="8034891" y="3570679"/>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smtClean="0">
                  <a:solidFill>
                    <a:prstClr val="white"/>
                  </a:solidFill>
                </a:rPr>
                <a:t>7</a:t>
              </a:r>
              <a:endParaRPr lang="en-ZA" sz="1400" dirty="0">
                <a:solidFill>
                  <a:prstClr val="white"/>
                </a:solidFill>
              </a:endParaRPr>
            </a:p>
          </p:txBody>
        </p:sp>
        <p:sp>
          <p:nvSpPr>
            <p:cNvPr id="78" name="TextBox 77"/>
            <p:cNvSpPr txBox="1"/>
            <p:nvPr/>
          </p:nvSpPr>
          <p:spPr>
            <a:xfrm>
              <a:off x="7440809" y="4353826"/>
              <a:ext cx="857256" cy="507831"/>
            </a:xfrm>
            <a:prstGeom prst="rect">
              <a:avLst/>
            </a:prstGeom>
            <a:noFill/>
          </p:spPr>
          <p:txBody>
            <a:bodyPr wrap="square" rtlCol="0">
              <a:spAutoFit/>
            </a:bodyPr>
            <a:lstStyle/>
            <a:p>
              <a:pPr algn="ctr" fontAlgn="auto">
                <a:spcBef>
                  <a:spcPts val="0"/>
                </a:spcBef>
                <a:spcAft>
                  <a:spcPts val="0"/>
                </a:spcAft>
              </a:pPr>
              <a:r>
                <a:rPr lang="en-ZA" sz="900" dirty="0" smtClean="0">
                  <a:solidFill>
                    <a:prstClr val="black"/>
                  </a:solidFill>
                  <a:latin typeface="Calibri"/>
                  <a:cs typeface="+mn-cs"/>
                </a:rPr>
                <a:t>Report Discrepancy</a:t>
              </a:r>
            </a:p>
            <a:p>
              <a:pPr algn="ctr" fontAlgn="auto">
                <a:spcBef>
                  <a:spcPts val="0"/>
                </a:spcBef>
                <a:spcAft>
                  <a:spcPts val="0"/>
                </a:spcAft>
              </a:pPr>
              <a:r>
                <a:rPr lang="en-ZA" sz="900" dirty="0" smtClean="0">
                  <a:solidFill>
                    <a:prstClr val="black"/>
                  </a:solidFill>
                  <a:latin typeface="Calibri"/>
                  <a:cs typeface="+mn-cs"/>
                </a:rPr>
                <a:t>Info.</a:t>
              </a:r>
              <a:endParaRPr lang="en-ZA" sz="900" dirty="0">
                <a:solidFill>
                  <a:prstClr val="black"/>
                </a:solidFill>
                <a:latin typeface="Calibri"/>
                <a:cs typeface="+mn-cs"/>
              </a:endParaRPr>
            </a:p>
          </p:txBody>
        </p:sp>
        <p:cxnSp>
          <p:nvCxnSpPr>
            <p:cNvPr id="79" name="Straight Arrow Connector 78"/>
            <p:cNvCxnSpPr>
              <a:stCxn id="78" idx="0"/>
              <a:endCxn id="76" idx="2"/>
            </p:cNvCxnSpPr>
            <p:nvPr/>
          </p:nvCxnSpPr>
          <p:spPr>
            <a:xfrm rot="16200000" flipV="1">
              <a:off x="7543666" y="4028055"/>
              <a:ext cx="645036" cy="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46" idx="3"/>
            </p:cNvCxnSpPr>
            <p:nvPr/>
          </p:nvCxnSpPr>
          <p:spPr>
            <a:xfrm flipH="1">
              <a:off x="928662" y="1176321"/>
              <a:ext cx="500066" cy="1323985"/>
            </a:xfrm>
            <a:prstGeom prst="straightConnector1">
              <a:avLst/>
            </a:prstGeom>
            <a:ln>
              <a:solidFill>
                <a:schemeClr val="accent3"/>
              </a:solidFill>
              <a:prstDash val="lgDash"/>
              <a:headEnd type="arrow"/>
              <a:tailEnd type="arrow" w="med" len="lg"/>
            </a:ln>
          </p:spPr>
          <p:style>
            <a:lnRef idx="1">
              <a:schemeClr val="accent3"/>
            </a:lnRef>
            <a:fillRef idx="0">
              <a:schemeClr val="accent3"/>
            </a:fillRef>
            <a:effectRef idx="0">
              <a:schemeClr val="accent3"/>
            </a:effectRef>
            <a:fontRef idx="minor">
              <a:schemeClr val="tx1"/>
            </a:fontRef>
          </p:style>
        </p:cxnSp>
        <p:cxnSp>
          <p:nvCxnSpPr>
            <p:cNvPr id="81" name="Straight Arrow Connector 80"/>
            <p:cNvCxnSpPr>
              <a:endCxn id="61" idx="1"/>
            </p:cNvCxnSpPr>
            <p:nvPr/>
          </p:nvCxnSpPr>
          <p:spPr>
            <a:xfrm rot="16200000" flipV="1">
              <a:off x="7338581" y="1766425"/>
              <a:ext cx="1395423" cy="215216"/>
            </a:xfrm>
            <a:prstGeom prst="straightConnector1">
              <a:avLst/>
            </a:prstGeom>
            <a:ln>
              <a:prstDash val="lgDash"/>
              <a:headEnd type="arrow"/>
              <a:tailEnd type="arrow" w="med" len="lg"/>
            </a:ln>
          </p:spPr>
          <p:style>
            <a:lnRef idx="1">
              <a:schemeClr val="accent3"/>
            </a:lnRef>
            <a:fillRef idx="0">
              <a:schemeClr val="accent3"/>
            </a:fillRef>
            <a:effectRef idx="0">
              <a:schemeClr val="accent3"/>
            </a:effectRef>
            <a:fontRef idx="minor">
              <a:schemeClr val="tx1"/>
            </a:fontRef>
          </p:style>
        </p:cxnSp>
        <p:pic>
          <p:nvPicPr>
            <p:cNvPr id="82" name="Picture 2"/>
            <p:cNvPicPr>
              <a:picLocks noChangeAspect="1" noChangeArrowheads="1"/>
            </p:cNvPicPr>
            <p:nvPr/>
          </p:nvPicPr>
          <p:blipFill>
            <a:blip r:embed="rId12" cstate="print"/>
            <a:srcRect l="2525" r="6121" b="9861"/>
            <a:stretch>
              <a:fillRect/>
            </a:stretch>
          </p:blipFill>
          <p:spPr bwMode="auto">
            <a:xfrm>
              <a:off x="105096" y="2057052"/>
              <a:ext cx="700092" cy="500066"/>
            </a:xfrm>
            <a:prstGeom prst="rect">
              <a:avLst/>
            </a:prstGeom>
            <a:noFill/>
            <a:ln w="9525">
              <a:noFill/>
              <a:miter lim="800000"/>
              <a:headEnd/>
              <a:tailEnd/>
            </a:ln>
            <a:effectLst/>
          </p:spPr>
        </p:pic>
        <p:pic>
          <p:nvPicPr>
            <p:cNvPr id="83" name="Picture 3"/>
            <p:cNvPicPr>
              <a:picLocks noChangeAspect="1" noChangeArrowheads="1"/>
            </p:cNvPicPr>
            <p:nvPr/>
          </p:nvPicPr>
          <p:blipFill>
            <a:blip r:embed="rId13" cstate="print"/>
            <a:srcRect r="-23056"/>
            <a:stretch>
              <a:fillRect/>
            </a:stretch>
          </p:blipFill>
          <p:spPr bwMode="auto">
            <a:xfrm>
              <a:off x="82518" y="5939296"/>
              <a:ext cx="703268" cy="518898"/>
            </a:xfrm>
            <a:prstGeom prst="rect">
              <a:avLst/>
            </a:prstGeom>
            <a:noFill/>
            <a:ln w="9525">
              <a:noFill/>
              <a:miter lim="800000"/>
              <a:headEnd/>
              <a:tailEnd/>
            </a:ln>
            <a:effectLst/>
          </p:spPr>
        </p:pic>
        <p:pic>
          <p:nvPicPr>
            <p:cNvPr id="84" name="Picture 4"/>
            <p:cNvPicPr>
              <a:picLocks noChangeAspect="1" noChangeArrowheads="1"/>
            </p:cNvPicPr>
            <p:nvPr/>
          </p:nvPicPr>
          <p:blipFill>
            <a:blip r:embed="rId14" cstate="print"/>
            <a:srcRect/>
            <a:stretch>
              <a:fillRect/>
            </a:stretch>
          </p:blipFill>
          <p:spPr bwMode="auto">
            <a:xfrm>
              <a:off x="116594" y="4068238"/>
              <a:ext cx="714380" cy="530892"/>
            </a:xfrm>
            <a:prstGeom prst="rect">
              <a:avLst/>
            </a:prstGeom>
            <a:noFill/>
            <a:ln w="9525">
              <a:noFill/>
              <a:miter lim="800000"/>
              <a:headEnd/>
              <a:tailEnd/>
            </a:ln>
            <a:effectLst/>
          </p:spPr>
        </p:pic>
        <p:pic>
          <p:nvPicPr>
            <p:cNvPr id="85" name="Picture 5"/>
            <p:cNvPicPr>
              <a:picLocks noChangeAspect="1" noChangeArrowheads="1"/>
            </p:cNvPicPr>
            <p:nvPr/>
          </p:nvPicPr>
          <p:blipFill>
            <a:blip r:embed="rId15" cstate="print"/>
            <a:srcRect/>
            <a:stretch>
              <a:fillRect/>
            </a:stretch>
          </p:blipFill>
          <p:spPr bwMode="auto">
            <a:xfrm>
              <a:off x="94016" y="857231"/>
              <a:ext cx="763208" cy="555759"/>
            </a:xfrm>
            <a:prstGeom prst="rect">
              <a:avLst/>
            </a:prstGeom>
            <a:noFill/>
            <a:ln w="9525">
              <a:noFill/>
              <a:miter lim="800000"/>
              <a:headEnd/>
              <a:tailEnd/>
            </a:ln>
            <a:effectLst/>
          </p:spPr>
        </p:pic>
        <p:pic>
          <p:nvPicPr>
            <p:cNvPr id="86" name="Picture 85" descr="Truck vector3.jpg"/>
            <p:cNvPicPr>
              <a:picLocks noChangeAspect="1"/>
            </p:cNvPicPr>
            <p:nvPr/>
          </p:nvPicPr>
          <p:blipFill>
            <a:blip r:embed="rId8" cstate="print">
              <a:clrChange>
                <a:clrFrom>
                  <a:srgbClr val="FDFDFD"/>
                </a:clrFrom>
                <a:clrTo>
                  <a:srgbClr val="FDFDFD">
                    <a:alpha val="0"/>
                  </a:srgbClr>
                </a:clrTo>
              </a:clrChange>
            </a:blip>
            <a:stretch>
              <a:fillRect/>
            </a:stretch>
          </p:blipFill>
          <p:spPr>
            <a:xfrm>
              <a:off x="319587" y="5187345"/>
              <a:ext cx="1714512" cy="500283"/>
            </a:xfrm>
            <a:prstGeom prst="rect">
              <a:avLst/>
            </a:prstGeom>
          </p:spPr>
        </p:pic>
        <p:sp>
          <p:nvSpPr>
            <p:cNvPr id="87" name="Flowchart: Process 86"/>
            <p:cNvSpPr/>
            <p:nvPr/>
          </p:nvSpPr>
          <p:spPr>
            <a:xfrm>
              <a:off x="1142976" y="2196060"/>
              <a:ext cx="6786610" cy="285752"/>
            </a:xfrm>
            <a:prstGeom prst="flowChartProcess">
              <a:avLst/>
            </a:prstGeom>
            <a:solidFill>
              <a:schemeClr val="bg2">
                <a:lumMod val="75000"/>
              </a:schemeClr>
            </a:solidFill>
            <a:ln w="28575">
              <a:solidFill>
                <a:schemeClr val="bg2">
                  <a:lumMod val="25000"/>
                </a:schemeClr>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dirty="0" smtClean="0">
                  <a:solidFill>
                    <a:prstClr val="white"/>
                  </a:solidFill>
                </a:rPr>
                <a:t>Portal</a:t>
              </a:r>
              <a:endParaRPr lang="en-ZA" dirty="0">
                <a:solidFill>
                  <a:prstClr val="white"/>
                </a:solidFill>
              </a:endParaRPr>
            </a:p>
          </p:txBody>
        </p:sp>
        <p:cxnSp>
          <p:nvCxnSpPr>
            <p:cNvPr id="88" name="Straight Arrow Connector 87"/>
            <p:cNvCxnSpPr/>
            <p:nvPr/>
          </p:nvCxnSpPr>
          <p:spPr>
            <a:xfrm rot="5400000" flipH="1" flipV="1">
              <a:off x="857224" y="2857496"/>
              <a:ext cx="50006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7158" y="2928934"/>
              <a:ext cx="580608" cy="338554"/>
            </a:xfrm>
            <a:prstGeom prst="rect">
              <a:avLst/>
            </a:prstGeom>
            <a:solidFill>
              <a:schemeClr val="bg1">
                <a:alpha val="66000"/>
              </a:schemeClr>
            </a:solidFill>
          </p:spPr>
          <p:txBody>
            <a:bodyPr wrap="none" rtlCol="0">
              <a:spAutoFit/>
            </a:bodyPr>
            <a:lstStyle/>
            <a:p>
              <a:pPr fontAlgn="auto">
                <a:spcBef>
                  <a:spcPts val="0"/>
                </a:spcBef>
                <a:spcAft>
                  <a:spcPts val="0"/>
                </a:spcAft>
              </a:pPr>
              <a:r>
                <a:rPr lang="en-ZA" sz="800" dirty="0" smtClean="0">
                  <a:solidFill>
                    <a:prstClr val="black"/>
                  </a:solidFill>
                  <a:latin typeface="Calibri"/>
                  <a:cs typeface="+mn-cs"/>
                </a:rPr>
                <a:t>Exchange</a:t>
              </a:r>
            </a:p>
            <a:p>
              <a:pPr fontAlgn="auto">
                <a:spcBef>
                  <a:spcPts val="0"/>
                </a:spcBef>
                <a:spcAft>
                  <a:spcPts val="0"/>
                </a:spcAft>
              </a:pPr>
              <a:r>
                <a:rPr lang="en-ZA" sz="800" dirty="0" smtClean="0">
                  <a:solidFill>
                    <a:prstClr val="black"/>
                  </a:solidFill>
                  <a:latin typeface="Calibri"/>
                  <a:cs typeface="+mn-cs"/>
                </a:rPr>
                <a:t>CUSDEC</a:t>
              </a:r>
              <a:endParaRPr lang="en-ZA" sz="800" dirty="0">
                <a:solidFill>
                  <a:prstClr val="black"/>
                </a:solidFill>
                <a:latin typeface="Calibri"/>
                <a:cs typeface="+mn-cs"/>
              </a:endParaRPr>
            </a:p>
          </p:txBody>
        </p:sp>
        <p:cxnSp>
          <p:nvCxnSpPr>
            <p:cNvPr id="90" name="Straight Arrow Connector 89"/>
            <p:cNvCxnSpPr>
              <a:stCxn id="76" idx="0"/>
            </p:cNvCxnSpPr>
            <p:nvPr/>
          </p:nvCxnSpPr>
          <p:spPr>
            <a:xfrm rot="16200000" flipV="1">
              <a:off x="7575387" y="3068820"/>
              <a:ext cx="498869" cy="762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44" idx="0"/>
              <a:endCxn id="43" idx="2"/>
            </p:cNvCxnSpPr>
            <p:nvPr/>
          </p:nvCxnSpPr>
          <p:spPr>
            <a:xfrm rot="16200000" flipV="1">
              <a:off x="3337841" y="3940015"/>
              <a:ext cx="465252" cy="2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5" idx="0"/>
              <a:endCxn id="64" idx="2"/>
            </p:cNvCxnSpPr>
            <p:nvPr/>
          </p:nvCxnSpPr>
          <p:spPr>
            <a:xfrm rot="16200000" flipV="1">
              <a:off x="534406" y="3832436"/>
              <a:ext cx="578895" cy="390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4" idx="0"/>
              <a:endCxn id="115" idx="2"/>
            </p:cNvCxnSpPr>
            <p:nvPr/>
          </p:nvCxnSpPr>
          <p:spPr>
            <a:xfrm rot="16200000" flipV="1">
              <a:off x="6757848" y="4028055"/>
              <a:ext cx="645036" cy="6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4" name="Picture 93"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2208202" y="2232198"/>
              <a:ext cx="220658" cy="220658"/>
            </a:xfrm>
            <a:prstGeom prst="rect">
              <a:avLst/>
            </a:prstGeom>
            <a:noFill/>
          </p:spPr>
        </p:pic>
        <p:pic>
          <p:nvPicPr>
            <p:cNvPr id="95" name="Picture 94"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2922582" y="2232198"/>
              <a:ext cx="220658" cy="220658"/>
            </a:xfrm>
            <a:prstGeom prst="rect">
              <a:avLst/>
            </a:prstGeom>
            <a:noFill/>
          </p:spPr>
        </p:pic>
        <p:pic>
          <p:nvPicPr>
            <p:cNvPr id="96" name="Picture 95"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3636962" y="2232198"/>
              <a:ext cx="220658" cy="220658"/>
            </a:xfrm>
            <a:prstGeom prst="rect">
              <a:avLst/>
            </a:prstGeom>
            <a:noFill/>
          </p:spPr>
        </p:pic>
        <p:pic>
          <p:nvPicPr>
            <p:cNvPr id="97" name="Picture 96"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5565788" y="2232198"/>
              <a:ext cx="220658" cy="220658"/>
            </a:xfrm>
            <a:prstGeom prst="rect">
              <a:avLst/>
            </a:prstGeom>
            <a:noFill/>
          </p:spPr>
        </p:pic>
        <p:pic>
          <p:nvPicPr>
            <p:cNvPr id="98" name="Picture 97"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6357950" y="2232198"/>
              <a:ext cx="220658" cy="220658"/>
            </a:xfrm>
            <a:prstGeom prst="rect">
              <a:avLst/>
            </a:prstGeom>
            <a:noFill/>
          </p:spPr>
        </p:pic>
        <p:pic>
          <p:nvPicPr>
            <p:cNvPr id="99" name="Picture 98" descr="C:\Documents and Settings\s1025023\Local Settings\Temporary Internet Files\Content.IE5\BQOY3Q11\MC900431586[1].png"/>
            <p:cNvPicPr>
              <a:picLocks noChangeAspect="1" noChangeArrowheads="1"/>
            </p:cNvPicPr>
            <p:nvPr/>
          </p:nvPicPr>
          <p:blipFill>
            <a:blip r:embed="rId16" cstate="print"/>
            <a:srcRect/>
            <a:stretch>
              <a:fillRect/>
            </a:stretch>
          </p:blipFill>
          <p:spPr bwMode="auto">
            <a:xfrm>
              <a:off x="7065986" y="2232198"/>
              <a:ext cx="220658" cy="220658"/>
            </a:xfrm>
            <a:prstGeom prst="rect">
              <a:avLst/>
            </a:prstGeom>
            <a:noFill/>
          </p:spPr>
        </p:pic>
        <p:cxnSp>
          <p:nvCxnSpPr>
            <p:cNvPr id="100" name="Straight Arrow Connector 99"/>
            <p:cNvCxnSpPr/>
            <p:nvPr/>
          </p:nvCxnSpPr>
          <p:spPr>
            <a:xfrm rot="16200000" flipV="1">
              <a:off x="3036084" y="3107529"/>
              <a:ext cx="642943" cy="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101171" y="2928934"/>
              <a:ext cx="542135" cy="338554"/>
            </a:xfrm>
            <a:prstGeom prst="rect">
              <a:avLst/>
            </a:prstGeom>
            <a:solidFill>
              <a:schemeClr val="bg1">
                <a:alpha val="66000"/>
              </a:schemeClr>
            </a:solidFill>
          </p:spPr>
          <p:txBody>
            <a:bodyPr wrap="none" rtlCol="0">
              <a:spAutoFit/>
            </a:bodyPr>
            <a:lstStyle/>
            <a:p>
              <a:pPr algn="ctr" fontAlgn="auto">
                <a:spcBef>
                  <a:spcPts val="0"/>
                </a:spcBef>
                <a:spcAft>
                  <a:spcPts val="0"/>
                </a:spcAft>
              </a:pPr>
              <a:r>
                <a:rPr lang="en-ZA" sz="800" dirty="0" smtClean="0">
                  <a:solidFill>
                    <a:prstClr val="black"/>
                  </a:solidFill>
                  <a:latin typeface="Calibri"/>
                  <a:cs typeface="+mn-cs"/>
                </a:rPr>
                <a:t>Issue</a:t>
              </a:r>
            </a:p>
            <a:p>
              <a:pPr algn="ctr" fontAlgn="auto">
                <a:spcBef>
                  <a:spcPts val="0"/>
                </a:spcBef>
                <a:spcAft>
                  <a:spcPts val="0"/>
                </a:spcAft>
              </a:pPr>
              <a:r>
                <a:rPr lang="en-ZA" sz="800" dirty="0" smtClean="0">
                  <a:solidFill>
                    <a:prstClr val="black"/>
                  </a:solidFill>
                  <a:latin typeface="Calibri"/>
                  <a:cs typeface="+mn-cs"/>
                </a:rPr>
                <a:t>ARRIVAL</a:t>
              </a:r>
              <a:endParaRPr lang="en-ZA" sz="800" dirty="0">
                <a:solidFill>
                  <a:prstClr val="black"/>
                </a:solidFill>
                <a:latin typeface="Calibri"/>
                <a:cs typeface="+mn-cs"/>
              </a:endParaRPr>
            </a:p>
          </p:txBody>
        </p:sp>
        <p:sp>
          <p:nvSpPr>
            <p:cNvPr id="102" name="Flowchart: Process 101"/>
            <p:cNvSpPr/>
            <p:nvPr/>
          </p:nvSpPr>
          <p:spPr>
            <a:xfrm>
              <a:off x="857224" y="2537427"/>
              <a:ext cx="7286676" cy="285752"/>
            </a:xfrm>
            <a:prstGeom prst="flowChartProcess">
              <a:avLst/>
            </a:prstGeom>
            <a:solidFill>
              <a:schemeClr val="bg2">
                <a:lumMod val="75000"/>
              </a:schemeClr>
            </a:solidFill>
            <a:ln w="28575">
              <a:solidFill>
                <a:schemeClr val="bg2">
                  <a:lumMod val="25000"/>
                </a:schemeClr>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dirty="0" smtClean="0">
                  <a:solidFill>
                    <a:prstClr val="white"/>
                  </a:solidFill>
                </a:rPr>
                <a:t>Transit System</a:t>
              </a:r>
              <a:endParaRPr lang="en-ZA" dirty="0">
                <a:solidFill>
                  <a:prstClr val="white"/>
                </a:solidFill>
              </a:endParaRPr>
            </a:p>
          </p:txBody>
        </p:sp>
        <p:cxnSp>
          <p:nvCxnSpPr>
            <p:cNvPr id="103" name="Straight Arrow Connector 102"/>
            <p:cNvCxnSpPr/>
            <p:nvPr/>
          </p:nvCxnSpPr>
          <p:spPr>
            <a:xfrm rot="5400000">
              <a:off x="2477189" y="314245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2571736" y="2876132"/>
              <a:ext cx="549142" cy="338554"/>
            </a:xfrm>
            <a:prstGeom prst="rect">
              <a:avLst/>
            </a:prstGeom>
            <a:solidFill>
              <a:schemeClr val="bg1">
                <a:alpha val="66000"/>
              </a:schemeClr>
            </a:solidFill>
          </p:spPr>
          <p:txBody>
            <a:bodyPr wrap="square" rtlCol="0">
              <a:spAutoFit/>
            </a:bodyPr>
            <a:lstStyle/>
            <a:p>
              <a:pPr fontAlgn="auto">
                <a:spcBef>
                  <a:spcPts val="0"/>
                </a:spcBef>
                <a:spcAft>
                  <a:spcPts val="0"/>
                </a:spcAft>
              </a:pPr>
              <a:r>
                <a:rPr lang="en-ZA" sz="800" dirty="0" smtClean="0">
                  <a:solidFill>
                    <a:prstClr val="black"/>
                  </a:solidFill>
                  <a:latin typeface="Calibri"/>
                  <a:cs typeface="+mn-cs"/>
                </a:rPr>
                <a:t>Receive</a:t>
              </a:r>
            </a:p>
            <a:p>
              <a:pPr fontAlgn="auto">
                <a:spcBef>
                  <a:spcPts val="0"/>
                </a:spcBef>
                <a:spcAft>
                  <a:spcPts val="0"/>
                </a:spcAft>
              </a:pPr>
              <a:r>
                <a:rPr lang="en-ZA" sz="800" dirty="0" smtClean="0">
                  <a:solidFill>
                    <a:prstClr val="black"/>
                  </a:solidFill>
                  <a:latin typeface="Calibri"/>
                  <a:cs typeface="+mn-cs"/>
                </a:rPr>
                <a:t>ARRIVAL</a:t>
              </a:r>
              <a:endParaRPr lang="en-ZA" sz="800" dirty="0">
                <a:solidFill>
                  <a:prstClr val="black"/>
                </a:solidFill>
                <a:latin typeface="Calibri"/>
                <a:cs typeface="+mn-cs"/>
              </a:endParaRPr>
            </a:p>
          </p:txBody>
        </p:sp>
        <p:cxnSp>
          <p:nvCxnSpPr>
            <p:cNvPr id="105" name="Straight Arrow Connector 104"/>
            <p:cNvCxnSpPr/>
            <p:nvPr/>
          </p:nvCxnSpPr>
          <p:spPr>
            <a:xfrm rot="5400000" flipH="1" flipV="1">
              <a:off x="2101289" y="307181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2000232" y="2857496"/>
              <a:ext cx="625492" cy="461665"/>
            </a:xfrm>
            <a:prstGeom prst="rect">
              <a:avLst/>
            </a:prstGeom>
            <a:solidFill>
              <a:schemeClr val="bg1">
                <a:alpha val="66000"/>
              </a:schemeClr>
            </a:solidFill>
          </p:spPr>
          <p:txBody>
            <a:bodyPr wrap="none" rtlCol="0">
              <a:spAutoFit/>
            </a:bodyPr>
            <a:lstStyle/>
            <a:p>
              <a:pPr algn="ctr" fontAlgn="auto">
                <a:spcBef>
                  <a:spcPts val="0"/>
                </a:spcBef>
                <a:spcAft>
                  <a:spcPts val="0"/>
                </a:spcAft>
              </a:pPr>
              <a:r>
                <a:rPr lang="en-ZA" sz="800" dirty="0" smtClean="0">
                  <a:solidFill>
                    <a:prstClr val="black"/>
                  </a:solidFill>
                  <a:latin typeface="Calibri"/>
                  <a:cs typeface="+mn-cs"/>
                </a:rPr>
                <a:t>Issue</a:t>
              </a:r>
            </a:p>
            <a:p>
              <a:pPr algn="ctr" fontAlgn="auto">
                <a:spcBef>
                  <a:spcPts val="0"/>
                </a:spcBef>
                <a:spcAft>
                  <a:spcPts val="0"/>
                </a:spcAft>
              </a:pPr>
              <a:r>
                <a:rPr lang="en-ZA" sz="800" dirty="0" smtClean="0">
                  <a:solidFill>
                    <a:prstClr val="black"/>
                  </a:solidFill>
                  <a:latin typeface="Calibri"/>
                  <a:cs typeface="+mn-cs"/>
                </a:rPr>
                <a:t>EXIT </a:t>
              </a:r>
            </a:p>
            <a:p>
              <a:pPr algn="ctr" fontAlgn="auto">
                <a:spcBef>
                  <a:spcPts val="0"/>
                </a:spcBef>
                <a:spcAft>
                  <a:spcPts val="0"/>
                </a:spcAft>
              </a:pPr>
              <a:r>
                <a:rPr lang="en-ZA" sz="800" dirty="0" smtClean="0">
                  <a:solidFill>
                    <a:prstClr val="black"/>
                  </a:solidFill>
                  <a:latin typeface="Calibri"/>
                  <a:cs typeface="+mn-cs"/>
                </a:rPr>
                <a:t>CN 1/2- T1</a:t>
              </a:r>
              <a:endParaRPr lang="en-ZA" sz="800" dirty="0">
                <a:solidFill>
                  <a:prstClr val="black"/>
                </a:solidFill>
                <a:latin typeface="Calibri"/>
                <a:cs typeface="+mn-cs"/>
              </a:endParaRPr>
            </a:p>
          </p:txBody>
        </p:sp>
        <p:sp>
          <p:nvSpPr>
            <p:cNvPr id="107" name="TextBox 106"/>
            <p:cNvSpPr txBox="1"/>
            <p:nvPr/>
          </p:nvSpPr>
          <p:spPr>
            <a:xfrm>
              <a:off x="4286248" y="2928934"/>
              <a:ext cx="785818" cy="338554"/>
            </a:xfrm>
            <a:prstGeom prst="rect">
              <a:avLst/>
            </a:prstGeom>
            <a:solidFill>
              <a:schemeClr val="bg1">
                <a:alpha val="66000"/>
              </a:schemeClr>
            </a:solidFill>
          </p:spPr>
          <p:txBody>
            <a:bodyPr wrap="square" rtlCol="0">
              <a:spAutoFit/>
            </a:bodyPr>
            <a:lstStyle/>
            <a:p>
              <a:pPr algn="ctr" fontAlgn="auto">
                <a:spcBef>
                  <a:spcPts val="0"/>
                </a:spcBef>
                <a:spcAft>
                  <a:spcPts val="0"/>
                </a:spcAft>
              </a:pPr>
              <a:r>
                <a:rPr lang="en-ZA" sz="800" dirty="0" smtClean="0">
                  <a:solidFill>
                    <a:prstClr val="black"/>
                  </a:solidFill>
                  <a:latin typeface="Calibri"/>
                  <a:cs typeface="+mn-cs"/>
                </a:rPr>
                <a:t>Receive T1 /</a:t>
              </a:r>
            </a:p>
            <a:p>
              <a:pPr algn="ctr" fontAlgn="auto">
                <a:spcBef>
                  <a:spcPts val="0"/>
                </a:spcBef>
                <a:spcAft>
                  <a:spcPts val="0"/>
                </a:spcAft>
              </a:pPr>
              <a:r>
                <a:rPr lang="en-ZA" sz="800" dirty="0" smtClean="0">
                  <a:solidFill>
                    <a:prstClr val="black"/>
                  </a:solidFill>
                  <a:latin typeface="Calibri"/>
                  <a:cs typeface="+mn-cs"/>
                </a:rPr>
                <a:t>Issue approval</a:t>
              </a:r>
              <a:endParaRPr lang="en-ZA" sz="800" dirty="0">
                <a:solidFill>
                  <a:prstClr val="black"/>
                </a:solidFill>
                <a:latin typeface="Calibri"/>
                <a:cs typeface="+mn-cs"/>
              </a:endParaRPr>
            </a:p>
          </p:txBody>
        </p:sp>
        <p:sp>
          <p:nvSpPr>
            <p:cNvPr id="108" name="TextBox 107"/>
            <p:cNvSpPr txBox="1"/>
            <p:nvPr/>
          </p:nvSpPr>
          <p:spPr>
            <a:xfrm>
              <a:off x="5429256" y="2928934"/>
              <a:ext cx="396262" cy="338554"/>
            </a:xfrm>
            <a:prstGeom prst="rect">
              <a:avLst/>
            </a:prstGeom>
            <a:solidFill>
              <a:schemeClr val="bg1">
                <a:alpha val="66000"/>
              </a:schemeClr>
            </a:solidFill>
          </p:spPr>
          <p:txBody>
            <a:bodyPr wrap="none" rtlCol="0">
              <a:spAutoFit/>
            </a:bodyPr>
            <a:lstStyle/>
            <a:p>
              <a:pPr algn="ctr" fontAlgn="auto">
                <a:spcBef>
                  <a:spcPts val="0"/>
                </a:spcBef>
                <a:spcAft>
                  <a:spcPts val="0"/>
                </a:spcAft>
              </a:pPr>
              <a:r>
                <a:rPr lang="en-ZA" sz="800" dirty="0" smtClean="0">
                  <a:solidFill>
                    <a:prstClr val="black"/>
                  </a:solidFill>
                  <a:latin typeface="Calibri"/>
                  <a:cs typeface="+mn-cs"/>
                </a:rPr>
                <a:t>Issue</a:t>
              </a:r>
            </a:p>
            <a:p>
              <a:pPr algn="ctr" fontAlgn="auto">
                <a:spcBef>
                  <a:spcPts val="0"/>
                </a:spcBef>
                <a:spcAft>
                  <a:spcPts val="0"/>
                </a:spcAft>
              </a:pPr>
              <a:r>
                <a:rPr lang="en-ZA" sz="800" dirty="0" smtClean="0">
                  <a:solidFill>
                    <a:prstClr val="black"/>
                  </a:solidFill>
                  <a:latin typeface="Calibri"/>
                  <a:cs typeface="+mn-cs"/>
                </a:rPr>
                <a:t>EXIT</a:t>
              </a:r>
              <a:endParaRPr lang="en-ZA" sz="800" dirty="0">
                <a:solidFill>
                  <a:prstClr val="black"/>
                </a:solidFill>
                <a:latin typeface="Calibri"/>
                <a:cs typeface="+mn-cs"/>
              </a:endParaRPr>
            </a:p>
          </p:txBody>
        </p:sp>
        <p:cxnSp>
          <p:nvCxnSpPr>
            <p:cNvPr id="109" name="Straight Arrow Connector 108"/>
            <p:cNvCxnSpPr/>
            <p:nvPr/>
          </p:nvCxnSpPr>
          <p:spPr>
            <a:xfrm rot="16200000" flipV="1">
              <a:off x="5786445" y="3143250"/>
              <a:ext cx="571509" cy="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5786446" y="2928934"/>
              <a:ext cx="549142" cy="338554"/>
            </a:xfrm>
            <a:prstGeom prst="rect">
              <a:avLst/>
            </a:prstGeom>
            <a:solidFill>
              <a:schemeClr val="bg1">
                <a:alpha val="66000"/>
              </a:schemeClr>
            </a:solidFill>
          </p:spPr>
          <p:txBody>
            <a:bodyPr wrap="square" rtlCol="0">
              <a:spAutoFit/>
            </a:bodyPr>
            <a:lstStyle/>
            <a:p>
              <a:pPr fontAlgn="auto">
                <a:spcBef>
                  <a:spcPts val="0"/>
                </a:spcBef>
                <a:spcAft>
                  <a:spcPts val="0"/>
                </a:spcAft>
              </a:pPr>
              <a:r>
                <a:rPr lang="en-ZA" sz="800" dirty="0" smtClean="0">
                  <a:solidFill>
                    <a:prstClr val="black"/>
                  </a:solidFill>
                  <a:latin typeface="Calibri"/>
                  <a:cs typeface="+mn-cs"/>
                </a:rPr>
                <a:t>Receive</a:t>
              </a:r>
            </a:p>
            <a:p>
              <a:pPr fontAlgn="auto">
                <a:spcBef>
                  <a:spcPts val="0"/>
                </a:spcBef>
                <a:spcAft>
                  <a:spcPts val="0"/>
                </a:spcAft>
              </a:pPr>
              <a:r>
                <a:rPr lang="en-ZA" sz="800" dirty="0" smtClean="0">
                  <a:solidFill>
                    <a:prstClr val="black"/>
                  </a:solidFill>
                  <a:latin typeface="Calibri"/>
                  <a:cs typeface="+mn-cs"/>
                </a:rPr>
                <a:t>ARRIVAL</a:t>
              </a:r>
              <a:endParaRPr lang="en-ZA" sz="800" dirty="0">
                <a:solidFill>
                  <a:prstClr val="black"/>
                </a:solidFill>
                <a:latin typeface="Calibri"/>
                <a:cs typeface="+mn-cs"/>
              </a:endParaRPr>
            </a:p>
          </p:txBody>
        </p:sp>
        <p:cxnSp>
          <p:nvCxnSpPr>
            <p:cNvPr id="111" name="Straight Arrow Connector 110"/>
            <p:cNvCxnSpPr>
              <a:stCxn id="115" idx="0"/>
            </p:cNvCxnSpPr>
            <p:nvPr/>
          </p:nvCxnSpPr>
          <p:spPr>
            <a:xfrm rot="16200000" flipV="1">
              <a:off x="6789569" y="3068820"/>
              <a:ext cx="570307" cy="47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572264" y="2895897"/>
              <a:ext cx="928694" cy="461665"/>
            </a:xfrm>
            <a:prstGeom prst="rect">
              <a:avLst/>
            </a:prstGeom>
            <a:solidFill>
              <a:schemeClr val="bg1">
                <a:alpha val="66000"/>
              </a:schemeClr>
            </a:solidFill>
          </p:spPr>
          <p:txBody>
            <a:bodyPr wrap="square" rtlCol="0">
              <a:spAutoFit/>
            </a:bodyPr>
            <a:lstStyle/>
            <a:p>
              <a:pPr algn="ctr" fontAlgn="auto">
                <a:spcBef>
                  <a:spcPts val="0"/>
                </a:spcBef>
                <a:spcAft>
                  <a:spcPts val="0"/>
                </a:spcAft>
              </a:pPr>
              <a:r>
                <a:rPr lang="en-ZA" sz="800" dirty="0" smtClean="0">
                  <a:solidFill>
                    <a:prstClr val="black"/>
                  </a:solidFill>
                  <a:latin typeface="Calibri"/>
                  <a:cs typeface="+mn-cs"/>
                </a:rPr>
                <a:t>Issue ARRIVAL / Receive Home use declaration</a:t>
              </a:r>
              <a:endParaRPr lang="en-ZA" sz="800" dirty="0">
                <a:solidFill>
                  <a:prstClr val="black"/>
                </a:solidFill>
                <a:latin typeface="Calibri"/>
                <a:cs typeface="+mn-cs"/>
              </a:endParaRPr>
            </a:p>
          </p:txBody>
        </p:sp>
        <p:sp>
          <p:nvSpPr>
            <p:cNvPr id="113" name="Oval 112"/>
            <p:cNvSpPr/>
            <p:nvPr/>
          </p:nvSpPr>
          <p:spPr>
            <a:xfrm>
              <a:off x="6034627" y="3570679"/>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smtClean="0">
                  <a:solidFill>
                    <a:prstClr val="white"/>
                  </a:solidFill>
                </a:rPr>
                <a:t>5</a:t>
              </a:r>
              <a:endParaRPr lang="en-ZA" sz="1400" dirty="0">
                <a:solidFill>
                  <a:prstClr val="white"/>
                </a:solidFill>
              </a:endParaRPr>
            </a:p>
          </p:txBody>
        </p:sp>
        <p:sp>
          <p:nvSpPr>
            <p:cNvPr id="114" name="TextBox 113"/>
            <p:cNvSpPr txBox="1"/>
            <p:nvPr/>
          </p:nvSpPr>
          <p:spPr>
            <a:xfrm>
              <a:off x="7500958" y="2928934"/>
              <a:ext cx="642941" cy="338554"/>
            </a:xfrm>
            <a:prstGeom prst="rect">
              <a:avLst/>
            </a:prstGeom>
            <a:solidFill>
              <a:schemeClr val="bg1">
                <a:alpha val="0"/>
              </a:schemeClr>
            </a:solidFill>
          </p:spPr>
          <p:txBody>
            <a:bodyPr wrap="square" rtlCol="0">
              <a:spAutoFit/>
            </a:bodyPr>
            <a:lstStyle/>
            <a:p>
              <a:pPr algn="ctr" fontAlgn="auto">
                <a:spcBef>
                  <a:spcPts val="0"/>
                </a:spcBef>
                <a:spcAft>
                  <a:spcPts val="0"/>
                </a:spcAft>
              </a:pPr>
              <a:r>
                <a:rPr lang="en-ZA" sz="800" dirty="0" smtClean="0">
                  <a:solidFill>
                    <a:prstClr val="black"/>
                  </a:solidFill>
                  <a:latin typeface="Calibri"/>
                  <a:cs typeface="+mn-cs"/>
                </a:rPr>
                <a:t>Issue</a:t>
              </a:r>
            </a:p>
            <a:p>
              <a:pPr algn="ctr" fontAlgn="auto">
                <a:spcBef>
                  <a:spcPts val="0"/>
                </a:spcBef>
                <a:spcAft>
                  <a:spcPts val="0"/>
                </a:spcAft>
              </a:pPr>
              <a:r>
                <a:rPr lang="en-ZA" sz="800" dirty="0" smtClean="0">
                  <a:solidFill>
                    <a:prstClr val="black"/>
                  </a:solidFill>
                  <a:latin typeface="Calibri"/>
                  <a:cs typeface="+mn-cs"/>
                </a:rPr>
                <a:t>Disc. REP</a:t>
              </a:r>
              <a:endParaRPr lang="en-ZA" sz="800" dirty="0">
                <a:solidFill>
                  <a:prstClr val="black"/>
                </a:solidFill>
                <a:latin typeface="Calibri"/>
                <a:cs typeface="+mn-cs"/>
              </a:endParaRPr>
            </a:p>
          </p:txBody>
        </p:sp>
        <p:pic>
          <p:nvPicPr>
            <p:cNvPr id="115" name="Picture 13"/>
            <p:cNvPicPr>
              <a:picLocks noChangeAspect="1" noChangeArrowheads="1"/>
            </p:cNvPicPr>
            <p:nvPr/>
          </p:nvPicPr>
          <p:blipFill>
            <a:blip r:embed="rId11" cstate="print"/>
            <a:srcRect/>
            <a:stretch>
              <a:fillRect/>
            </a:stretch>
          </p:blipFill>
          <p:spPr bwMode="auto">
            <a:xfrm>
              <a:off x="6805452" y="3356365"/>
              <a:ext cx="543322" cy="352425"/>
            </a:xfrm>
            <a:prstGeom prst="rect">
              <a:avLst/>
            </a:prstGeom>
            <a:noFill/>
            <a:ln w="9525">
              <a:noFill/>
              <a:miter lim="800000"/>
              <a:headEnd/>
              <a:tailEnd/>
            </a:ln>
            <a:effectLst/>
          </p:spPr>
        </p:pic>
        <p:sp>
          <p:nvSpPr>
            <p:cNvPr id="116" name="Oval 115"/>
            <p:cNvSpPr/>
            <p:nvPr/>
          </p:nvSpPr>
          <p:spPr>
            <a:xfrm>
              <a:off x="7249073" y="3570679"/>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ZA" sz="1400" dirty="0">
                  <a:solidFill>
                    <a:prstClr val="white"/>
                  </a:solidFill>
                </a:rPr>
                <a:t>6</a:t>
              </a:r>
            </a:p>
          </p:txBody>
        </p:sp>
        <p:cxnSp>
          <p:nvCxnSpPr>
            <p:cNvPr id="117" name="Straight Arrow Connector 116"/>
            <p:cNvCxnSpPr>
              <a:stCxn id="55" idx="0"/>
            </p:cNvCxnSpPr>
            <p:nvPr/>
          </p:nvCxnSpPr>
          <p:spPr>
            <a:xfrm rot="16200000" flipV="1">
              <a:off x="8143597" y="2857800"/>
              <a:ext cx="498869" cy="4982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929586" y="2928934"/>
              <a:ext cx="857256" cy="338554"/>
            </a:xfrm>
            <a:prstGeom prst="rect">
              <a:avLst/>
            </a:prstGeom>
            <a:noFill/>
          </p:spPr>
          <p:txBody>
            <a:bodyPr wrap="square" rtlCol="0">
              <a:spAutoFit/>
            </a:bodyPr>
            <a:lstStyle/>
            <a:p>
              <a:pPr algn="ctr" fontAlgn="auto">
                <a:spcBef>
                  <a:spcPts val="0"/>
                </a:spcBef>
                <a:spcAft>
                  <a:spcPts val="0"/>
                </a:spcAft>
              </a:pPr>
              <a:r>
                <a:rPr lang="en-ZA" sz="800" dirty="0" smtClean="0">
                  <a:solidFill>
                    <a:prstClr val="black"/>
                  </a:solidFill>
                  <a:latin typeface="Calibri"/>
                  <a:cs typeface="+mn-cs"/>
                </a:rPr>
                <a:t>Discharge guarantee</a:t>
              </a:r>
              <a:endParaRPr lang="en-ZA" sz="800" dirty="0">
                <a:solidFill>
                  <a:prstClr val="black"/>
                </a:solidFill>
                <a:latin typeface="Calibri"/>
                <a:cs typeface="+mn-cs"/>
              </a:endParaRPr>
            </a:p>
          </p:txBody>
        </p:sp>
        <p:cxnSp>
          <p:nvCxnSpPr>
            <p:cNvPr id="119" name="Straight Arrow Connector 118"/>
            <p:cNvCxnSpPr/>
            <p:nvPr/>
          </p:nvCxnSpPr>
          <p:spPr>
            <a:xfrm rot="5400000" flipH="1" flipV="1">
              <a:off x="464317" y="2893217"/>
              <a:ext cx="500063" cy="428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857224" y="2928934"/>
              <a:ext cx="628698" cy="338554"/>
            </a:xfrm>
            <a:prstGeom prst="rect">
              <a:avLst/>
            </a:prstGeom>
            <a:solidFill>
              <a:schemeClr val="bg1">
                <a:alpha val="66000"/>
              </a:schemeClr>
            </a:solidFill>
          </p:spPr>
          <p:txBody>
            <a:bodyPr wrap="none" rtlCol="0">
              <a:spAutoFit/>
            </a:bodyPr>
            <a:lstStyle/>
            <a:p>
              <a:pPr fontAlgn="auto">
                <a:spcBef>
                  <a:spcPts val="0"/>
                </a:spcBef>
                <a:spcAft>
                  <a:spcPts val="0"/>
                </a:spcAft>
              </a:pPr>
              <a:r>
                <a:rPr lang="en-ZA" sz="800" dirty="0" smtClean="0">
                  <a:solidFill>
                    <a:prstClr val="black"/>
                  </a:solidFill>
                  <a:latin typeface="Calibri"/>
                  <a:cs typeface="+mn-cs"/>
                </a:rPr>
                <a:t>Activate</a:t>
              </a:r>
            </a:p>
            <a:p>
              <a:pPr fontAlgn="auto">
                <a:spcBef>
                  <a:spcPts val="0"/>
                </a:spcBef>
                <a:spcAft>
                  <a:spcPts val="0"/>
                </a:spcAft>
              </a:pPr>
              <a:r>
                <a:rPr lang="en-ZA" sz="800" dirty="0" smtClean="0">
                  <a:solidFill>
                    <a:prstClr val="black"/>
                  </a:solidFill>
                  <a:latin typeface="Calibri"/>
                  <a:cs typeface="+mn-cs"/>
                </a:rPr>
                <a:t>Guarantee</a:t>
              </a:r>
              <a:endParaRPr lang="en-ZA" sz="800" dirty="0">
                <a:solidFill>
                  <a:prstClr val="black"/>
                </a:solidFill>
                <a:latin typeface="Calibri"/>
                <a:cs typeface="+mn-cs"/>
              </a:endParaRPr>
            </a:p>
          </p:txBody>
        </p:sp>
        <p:pic>
          <p:nvPicPr>
            <p:cNvPr id="121" name="Picture 13"/>
            <p:cNvPicPr>
              <a:picLocks noChangeAspect="1" noChangeArrowheads="1"/>
            </p:cNvPicPr>
            <p:nvPr/>
          </p:nvPicPr>
          <p:blipFill>
            <a:blip r:embed="rId11" cstate="print"/>
            <a:srcRect/>
            <a:stretch>
              <a:fillRect/>
            </a:stretch>
          </p:blipFill>
          <p:spPr bwMode="auto">
            <a:xfrm>
              <a:off x="1385472" y="3385597"/>
              <a:ext cx="543322" cy="352425"/>
            </a:xfrm>
            <a:prstGeom prst="rect">
              <a:avLst/>
            </a:prstGeom>
            <a:noFill/>
            <a:ln w="9525">
              <a:noFill/>
              <a:miter lim="800000"/>
              <a:headEnd/>
              <a:tailEnd/>
            </a:ln>
            <a:effectLst/>
          </p:spPr>
        </p:pic>
        <p:cxnSp>
          <p:nvCxnSpPr>
            <p:cNvPr id="122" name="Straight Arrow Connector 121"/>
            <p:cNvCxnSpPr>
              <a:stCxn id="39" idx="0"/>
              <a:endCxn id="121" idx="2"/>
            </p:cNvCxnSpPr>
            <p:nvPr/>
          </p:nvCxnSpPr>
          <p:spPr>
            <a:xfrm rot="16200000" flipV="1">
              <a:off x="1489755" y="3905400"/>
              <a:ext cx="336546" cy="1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flipH="1" flipV="1">
              <a:off x="1421681" y="3064764"/>
              <a:ext cx="428628" cy="14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385472" y="2928934"/>
              <a:ext cx="530915" cy="338554"/>
            </a:xfrm>
            <a:prstGeom prst="rect">
              <a:avLst/>
            </a:prstGeom>
            <a:solidFill>
              <a:schemeClr val="bg1">
                <a:alpha val="66000"/>
              </a:schemeClr>
            </a:solidFill>
          </p:spPr>
          <p:txBody>
            <a:bodyPr wrap="none" rtlCol="0">
              <a:spAutoFit/>
            </a:bodyPr>
            <a:lstStyle/>
            <a:p>
              <a:pPr fontAlgn="auto">
                <a:spcBef>
                  <a:spcPts val="0"/>
                </a:spcBef>
                <a:spcAft>
                  <a:spcPts val="0"/>
                </a:spcAft>
              </a:pPr>
              <a:r>
                <a:rPr lang="en-ZA" sz="800" dirty="0" smtClean="0">
                  <a:solidFill>
                    <a:prstClr val="black"/>
                  </a:solidFill>
                  <a:latin typeface="Calibri"/>
                  <a:cs typeface="+mn-cs"/>
                </a:rPr>
                <a:t>Receive </a:t>
              </a:r>
            </a:p>
            <a:p>
              <a:pPr fontAlgn="auto">
                <a:spcBef>
                  <a:spcPts val="0"/>
                </a:spcBef>
                <a:spcAft>
                  <a:spcPts val="0"/>
                </a:spcAft>
              </a:pPr>
              <a:r>
                <a:rPr lang="en-ZA" sz="800" dirty="0" smtClean="0">
                  <a:solidFill>
                    <a:prstClr val="black"/>
                  </a:solidFill>
                  <a:latin typeface="Calibri"/>
                  <a:cs typeface="+mn-cs"/>
                </a:rPr>
                <a:t>CUSCAR</a:t>
              </a:r>
              <a:endParaRPr lang="en-ZA" sz="800" dirty="0">
                <a:solidFill>
                  <a:prstClr val="black"/>
                </a:solidFill>
                <a:latin typeface="Calibri"/>
                <a:cs typeface="+mn-cs"/>
              </a:endParaRPr>
            </a:p>
          </p:txBody>
        </p:sp>
        <p:pic>
          <p:nvPicPr>
            <p:cNvPr id="125" name="Picture 124" descr="C:\Documents and Settings\s1025023\Local Settings\Temporary Internet Files\Content.IE5\UBZRK56H\MC900439836[1].png"/>
            <p:cNvPicPr>
              <a:picLocks noChangeAspect="1" noChangeArrowheads="1"/>
            </p:cNvPicPr>
            <p:nvPr/>
          </p:nvPicPr>
          <p:blipFill>
            <a:blip r:embed="rId17" cstate="print"/>
            <a:srcRect/>
            <a:stretch>
              <a:fillRect/>
            </a:stretch>
          </p:blipFill>
          <p:spPr bwMode="auto">
            <a:xfrm>
              <a:off x="2071670" y="3607594"/>
              <a:ext cx="357190" cy="357190"/>
            </a:xfrm>
            <a:prstGeom prst="rect">
              <a:avLst/>
            </a:prstGeom>
            <a:noFill/>
          </p:spPr>
        </p:pic>
        <p:pic>
          <p:nvPicPr>
            <p:cNvPr id="126" name="Picture 125" descr="C:\Documents and Settings\s1025023\Local Settings\Temporary Internet Files\Content.IE5\UBZRK56H\MC900439836[1].png"/>
            <p:cNvPicPr>
              <a:picLocks noChangeAspect="1" noChangeArrowheads="1"/>
            </p:cNvPicPr>
            <p:nvPr/>
          </p:nvPicPr>
          <p:blipFill>
            <a:blip r:embed="rId17" cstate="print"/>
            <a:srcRect/>
            <a:stretch>
              <a:fillRect/>
            </a:stretch>
          </p:blipFill>
          <p:spPr bwMode="auto">
            <a:xfrm>
              <a:off x="3143240" y="3607594"/>
              <a:ext cx="357190" cy="357190"/>
            </a:xfrm>
            <a:prstGeom prst="rect">
              <a:avLst/>
            </a:prstGeom>
            <a:noFill/>
          </p:spPr>
        </p:pic>
        <p:pic>
          <p:nvPicPr>
            <p:cNvPr id="127" name="Picture 126" descr="C:\Documents and Settings\s1025023\Local Settings\Temporary Internet Files\Content.IE5\UBZRK56H\MC900439836[1].png"/>
            <p:cNvPicPr>
              <a:picLocks noChangeAspect="1" noChangeArrowheads="1"/>
            </p:cNvPicPr>
            <p:nvPr/>
          </p:nvPicPr>
          <p:blipFill>
            <a:blip r:embed="rId17" cstate="print"/>
            <a:srcRect/>
            <a:stretch>
              <a:fillRect/>
            </a:stretch>
          </p:blipFill>
          <p:spPr bwMode="auto">
            <a:xfrm>
              <a:off x="5429256" y="3607594"/>
              <a:ext cx="357190" cy="357190"/>
            </a:xfrm>
            <a:prstGeom prst="rect">
              <a:avLst/>
            </a:prstGeom>
            <a:noFill/>
          </p:spPr>
        </p:pic>
        <p:pic>
          <p:nvPicPr>
            <p:cNvPr id="128" name="Picture 127" descr="C:\Documents and Settings\s1025023\Local Settings\Temporary Internet Files\Content.IE5\UBZRK56H\MC900439836[1].png"/>
            <p:cNvPicPr>
              <a:picLocks noChangeAspect="1" noChangeArrowheads="1"/>
            </p:cNvPicPr>
            <p:nvPr/>
          </p:nvPicPr>
          <p:blipFill>
            <a:blip r:embed="rId17" cstate="print"/>
            <a:srcRect/>
            <a:stretch>
              <a:fillRect/>
            </a:stretch>
          </p:blipFill>
          <p:spPr bwMode="auto">
            <a:xfrm>
              <a:off x="6622186" y="3607594"/>
              <a:ext cx="357190" cy="357190"/>
            </a:xfrm>
            <a:prstGeom prst="rect">
              <a:avLst/>
            </a:prstGeom>
            <a:noFill/>
          </p:spPr>
        </p:pic>
        <p:sp>
          <p:nvSpPr>
            <p:cNvPr id="129" name="TextBox 128"/>
            <p:cNvSpPr txBox="1"/>
            <p:nvPr/>
          </p:nvSpPr>
          <p:spPr>
            <a:xfrm>
              <a:off x="8143900" y="2071678"/>
              <a:ext cx="928694" cy="328818"/>
            </a:xfrm>
            <a:prstGeom prst="rect">
              <a:avLst/>
            </a:prstGeom>
            <a:noFill/>
          </p:spPr>
          <p:txBody>
            <a:bodyPr wrap="square" rtlCol="0">
              <a:spAutoFit/>
            </a:bodyPr>
            <a:lstStyle/>
            <a:p>
              <a:pPr marL="85725" indent="-85725" fontAlgn="auto">
                <a:spcBef>
                  <a:spcPts val="0"/>
                </a:spcBef>
                <a:spcAft>
                  <a:spcPts val="0"/>
                </a:spcAft>
              </a:pPr>
              <a:endParaRPr lang="en-ZA" sz="800" dirty="0">
                <a:solidFill>
                  <a:prstClr val="black"/>
                </a:solidFill>
                <a:latin typeface="Calibri"/>
                <a:cs typeface="+mn-cs"/>
              </a:endParaRPr>
            </a:p>
          </p:txBody>
        </p:sp>
        <p:sp>
          <p:nvSpPr>
            <p:cNvPr id="130" name="TextBox 129"/>
            <p:cNvSpPr txBox="1"/>
            <p:nvPr/>
          </p:nvSpPr>
          <p:spPr>
            <a:xfrm>
              <a:off x="3571869" y="2928934"/>
              <a:ext cx="642941" cy="338554"/>
            </a:xfrm>
            <a:prstGeom prst="rect">
              <a:avLst/>
            </a:prstGeom>
            <a:solidFill>
              <a:schemeClr val="bg1">
                <a:alpha val="66000"/>
              </a:schemeClr>
            </a:solidFill>
          </p:spPr>
          <p:txBody>
            <a:bodyPr wrap="square" rtlCol="0">
              <a:spAutoFit/>
            </a:bodyPr>
            <a:lstStyle/>
            <a:p>
              <a:pPr algn="ctr" fontAlgn="auto">
                <a:spcBef>
                  <a:spcPts val="0"/>
                </a:spcBef>
                <a:spcAft>
                  <a:spcPts val="0"/>
                </a:spcAft>
              </a:pPr>
              <a:r>
                <a:rPr lang="en-ZA" sz="800" dirty="0" smtClean="0">
                  <a:solidFill>
                    <a:prstClr val="black"/>
                  </a:solidFill>
                  <a:latin typeface="Calibri"/>
                  <a:cs typeface="+mn-cs"/>
                </a:rPr>
                <a:t>Issue</a:t>
              </a:r>
            </a:p>
            <a:p>
              <a:pPr algn="ctr" fontAlgn="auto">
                <a:spcBef>
                  <a:spcPts val="0"/>
                </a:spcBef>
                <a:spcAft>
                  <a:spcPts val="0"/>
                </a:spcAft>
              </a:pPr>
              <a:r>
                <a:rPr lang="en-ZA" sz="800" dirty="0" smtClean="0">
                  <a:solidFill>
                    <a:prstClr val="black"/>
                  </a:solidFill>
                  <a:latin typeface="Calibri"/>
                  <a:cs typeface="+mn-cs"/>
                </a:rPr>
                <a:t>DISC. REP</a:t>
              </a:r>
              <a:endParaRPr lang="en-ZA" sz="800" dirty="0">
                <a:solidFill>
                  <a:prstClr val="black"/>
                </a:solidFill>
                <a:latin typeface="Calibri"/>
                <a:cs typeface="+mn-cs"/>
              </a:endParaRPr>
            </a:p>
          </p:txBody>
        </p:sp>
        <p:cxnSp>
          <p:nvCxnSpPr>
            <p:cNvPr id="131" name="Straight Arrow Connector 130"/>
            <p:cNvCxnSpPr/>
            <p:nvPr/>
          </p:nvCxnSpPr>
          <p:spPr>
            <a:xfrm rot="5400000" flipH="1" flipV="1">
              <a:off x="3572265" y="3071413"/>
              <a:ext cx="57150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7358081" y="6072206"/>
              <a:ext cx="1676941" cy="584775"/>
            </a:xfrm>
            <a:prstGeom prst="rect">
              <a:avLst/>
            </a:prstGeom>
            <a:noFill/>
          </p:spPr>
          <p:txBody>
            <a:bodyPr wrap="square" rtlCol="0">
              <a:spAutoFit/>
            </a:bodyPr>
            <a:lstStyle/>
            <a:p>
              <a:pPr fontAlgn="auto">
                <a:spcBef>
                  <a:spcPts val="0"/>
                </a:spcBef>
                <a:spcAft>
                  <a:spcPts val="0"/>
                </a:spcAft>
              </a:pPr>
              <a:r>
                <a:rPr lang="en-ZA" sz="800" u="sng" dirty="0" smtClean="0">
                  <a:solidFill>
                    <a:prstClr val="black"/>
                  </a:solidFill>
                  <a:latin typeface="Calibri"/>
                  <a:cs typeface="+mn-cs"/>
                </a:rPr>
                <a:t>Note</a:t>
              </a:r>
              <a:r>
                <a:rPr lang="en-ZA" sz="800" dirty="0" smtClean="0">
                  <a:solidFill>
                    <a:prstClr val="black"/>
                  </a:solidFill>
                  <a:latin typeface="Calibri"/>
                  <a:cs typeface="+mn-cs"/>
                </a:rPr>
                <a:t>: </a:t>
              </a:r>
            </a:p>
            <a:p>
              <a:pPr marL="171450" indent="-171450" fontAlgn="auto">
                <a:spcBef>
                  <a:spcPts val="0"/>
                </a:spcBef>
                <a:spcAft>
                  <a:spcPts val="0"/>
                </a:spcAft>
                <a:buFont typeface="Arial" pitchFamily="34" charset="0"/>
                <a:buChar char="•"/>
              </a:pPr>
              <a:r>
                <a:rPr lang="en-ZA" sz="800" dirty="0" smtClean="0">
                  <a:solidFill>
                    <a:prstClr val="black"/>
                  </a:solidFill>
                  <a:latin typeface="Calibri"/>
                  <a:cs typeface="+mn-cs"/>
                </a:rPr>
                <a:t>All GPS info to be updated on transit control sub-system </a:t>
              </a:r>
            </a:p>
            <a:p>
              <a:pPr marL="171450" indent="-171450" fontAlgn="auto">
                <a:spcBef>
                  <a:spcPts val="0"/>
                </a:spcBef>
                <a:spcAft>
                  <a:spcPts val="0"/>
                </a:spcAft>
                <a:buFont typeface="Arial" pitchFamily="34" charset="0"/>
                <a:buChar char="•"/>
              </a:pPr>
              <a:r>
                <a:rPr lang="en-ZA" sz="800" dirty="0" smtClean="0">
                  <a:solidFill>
                    <a:prstClr val="black"/>
                  </a:solidFill>
                  <a:latin typeface="Calibri"/>
                  <a:cs typeface="+mn-cs"/>
                </a:rPr>
                <a:t>Use route codes for deviations</a:t>
              </a:r>
              <a:endParaRPr lang="en-ZA" sz="800" dirty="0">
                <a:solidFill>
                  <a:prstClr val="black"/>
                </a:solidFill>
                <a:latin typeface="Calibri"/>
                <a:cs typeface="+mn-cs"/>
              </a:endParaRPr>
            </a:p>
          </p:txBody>
        </p:sp>
        <p:sp>
          <p:nvSpPr>
            <p:cNvPr id="133" name="TextBox 132"/>
            <p:cNvSpPr txBox="1"/>
            <p:nvPr/>
          </p:nvSpPr>
          <p:spPr>
            <a:xfrm>
              <a:off x="885406" y="5939296"/>
              <a:ext cx="1257702" cy="954107"/>
            </a:xfrm>
            <a:prstGeom prst="rect">
              <a:avLst/>
            </a:prstGeom>
            <a:noFill/>
          </p:spPr>
          <p:txBody>
            <a:bodyPr wrap="square" rtlCol="0">
              <a:spAutoFit/>
            </a:bodyPr>
            <a:lstStyle/>
            <a:p>
              <a:pPr marL="85725" indent="-85725" fontAlgn="auto">
                <a:spcBef>
                  <a:spcPts val="0"/>
                </a:spcBef>
                <a:spcAft>
                  <a:spcPts val="0"/>
                </a:spcAft>
              </a:pPr>
              <a:r>
                <a:rPr lang="en-ZA" sz="800" u="sng" dirty="0" smtClean="0">
                  <a:solidFill>
                    <a:prstClr val="black"/>
                  </a:solidFill>
                  <a:latin typeface="Calibri"/>
                  <a:cs typeface="+mn-cs"/>
                </a:rPr>
                <a:t>Notes</a:t>
              </a:r>
            </a:p>
            <a:p>
              <a:pPr marL="85725" indent="-85725" fontAlgn="auto">
                <a:spcBef>
                  <a:spcPts val="0"/>
                </a:spcBef>
                <a:spcAft>
                  <a:spcPts val="0"/>
                </a:spcAft>
                <a:buFont typeface="Arial" pitchFamily="34" charset="0"/>
                <a:buChar char="•"/>
              </a:pPr>
              <a:r>
                <a:rPr lang="en-ZA" sz="800" dirty="0" smtClean="0">
                  <a:solidFill>
                    <a:prstClr val="black"/>
                  </a:solidFill>
                  <a:latin typeface="Calibri"/>
                  <a:cs typeface="+mn-cs"/>
                </a:rPr>
                <a:t>Carrier to apply seals</a:t>
              </a:r>
            </a:p>
            <a:p>
              <a:pPr marL="85725" indent="-85725" fontAlgn="auto">
                <a:spcBef>
                  <a:spcPts val="0"/>
                </a:spcBef>
                <a:spcAft>
                  <a:spcPts val="0"/>
                </a:spcAft>
                <a:buFont typeface="Arial" pitchFamily="34" charset="0"/>
                <a:buChar char="•"/>
              </a:pPr>
              <a:r>
                <a:rPr lang="en-ZA" sz="800" dirty="0" smtClean="0">
                  <a:solidFill>
                    <a:prstClr val="black"/>
                  </a:solidFill>
                  <a:latin typeface="Calibri"/>
                  <a:cs typeface="+mn-cs"/>
                </a:rPr>
                <a:t>For GPS work with trade to establish  network protocols etc.</a:t>
              </a:r>
            </a:p>
            <a:p>
              <a:pPr marL="85725" indent="-85725" fontAlgn="auto">
                <a:spcBef>
                  <a:spcPts val="0"/>
                </a:spcBef>
                <a:spcAft>
                  <a:spcPts val="0"/>
                </a:spcAft>
                <a:buFont typeface="Arial" pitchFamily="34" charset="0"/>
                <a:buChar char="•"/>
              </a:pPr>
              <a:r>
                <a:rPr lang="en-ZA" sz="800" dirty="0" smtClean="0">
                  <a:solidFill>
                    <a:prstClr val="black"/>
                  </a:solidFill>
                  <a:latin typeface="Calibri"/>
                  <a:cs typeface="+mn-cs"/>
                </a:rPr>
                <a:t>Drivers administered by immigration</a:t>
              </a:r>
              <a:endParaRPr lang="en-ZA" sz="800" dirty="0">
                <a:solidFill>
                  <a:prstClr val="black"/>
                </a:solidFill>
                <a:latin typeface="Calibri"/>
                <a:cs typeface="+mn-cs"/>
              </a:endParaRPr>
            </a:p>
          </p:txBody>
        </p:sp>
      </p:gr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A Regional Transit System should sit outside of National CMS systems</a:t>
            </a:r>
          </a:p>
          <a:p>
            <a:r>
              <a:rPr lang="en-US" dirty="0" smtClean="0"/>
              <a:t>A Regional Transit System should be an IT asset that can be utilized by all member countries and that caters for all member countries</a:t>
            </a:r>
          </a:p>
          <a:p>
            <a:r>
              <a:rPr lang="en-US" dirty="0" smtClean="0"/>
              <a:t>Regional Transit Systems need to be data driven and message based to allow for Automation wherever possible</a:t>
            </a:r>
          </a:p>
          <a:p>
            <a:r>
              <a:rPr lang="en-US" dirty="0" smtClean="0"/>
              <a:t>Cloud Computing architectures are an excellent fit for providing a common Regional Transit System</a:t>
            </a:r>
          </a:p>
          <a:p>
            <a:endParaRPr lang="en-US" dirty="0" smtClean="0"/>
          </a:p>
        </p:txBody>
      </p:sp>
      <p:sp>
        <p:nvSpPr>
          <p:cNvPr id="2" name="Slide Number Placeholder 1"/>
          <p:cNvSpPr>
            <a:spLocks noGrp="1"/>
          </p:cNvSpPr>
          <p:nvPr>
            <p:ph type="sldNum" sz="quarter" idx="12"/>
          </p:nvPr>
        </p:nvSpPr>
        <p:spPr/>
        <p:txBody>
          <a:bodyPr/>
          <a:lstStyle/>
          <a:p>
            <a:pPr>
              <a:defRPr/>
            </a:pPr>
            <a:fld id="{ADAC8839-515C-414E-B4A6-D4CD66CF13C9}" type="slidenum">
              <a:rPr lang="en-US" smtClean="0"/>
              <a:pPr>
                <a:defRPr/>
              </a:pPr>
              <a:t>9</a:t>
            </a:fld>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racle_16x9-2014-v2">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0714" id="{032D2387-665B-4DFB-BDAE-D66619AD7C3A}" vid="{BB0AD61B-F388-487D-A806-2F7277FE970B}"/>
    </a:ext>
  </a:ext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2.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3.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4.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ppt/theme/themeOverride5.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How to Use the PowerPoint Template</Template>
  <TotalTime>3373</TotalTime>
  <Words>641</Words>
  <Application>Microsoft Office PowerPoint</Application>
  <PresentationFormat>On-screen Show (16:9)</PresentationFormat>
  <Paragraphs>153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Oracle_16x9-2014-v2</vt:lpstr>
      <vt:lpstr>Efficient Transit Solutions for Reduced Cost of Trading</vt:lpstr>
      <vt:lpstr>The need for Regional Transit Systems</vt:lpstr>
      <vt:lpstr>Key Technological Principles of Transit Systems</vt:lpstr>
      <vt:lpstr>Cloud based Regional Transit Solution Approach</vt:lpstr>
      <vt:lpstr>Secure Gateway messaging system</vt:lpstr>
      <vt:lpstr>Collaborative Transit Analysis Data-warehouse</vt:lpstr>
      <vt:lpstr>Portal</vt:lpstr>
      <vt:lpstr>Slide 8</vt:lpstr>
      <vt:lpstr>Conclusion</vt:lpstr>
      <vt:lpstr>Slide 10</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 Petersen</dc:creator>
  <cp:lastModifiedBy>andre van.der.post</cp:lastModifiedBy>
  <cp:revision>386</cp:revision>
  <cp:lastPrinted>2012-08-21T21:28:08Z</cp:lastPrinted>
  <dcterms:created xsi:type="dcterms:W3CDTF">2013-02-28T18:06:27Z</dcterms:created>
  <dcterms:modified xsi:type="dcterms:W3CDTF">2015-05-07T12:50:50Z</dcterms:modified>
</cp:coreProperties>
</file>