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6" r:id="rId2"/>
    <p:sldId id="27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00DDDD-F864-4193-870C-80B76EA327E0}">
          <p14:sldIdLst>
            <p14:sldId id="276"/>
          </p14:sldIdLst>
        </p14:section>
        <p14:section name="Untitled Section" id="{0A1B1AFF-AAB5-43F9-9C47-900657867383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0" autoAdjust="0"/>
    <p:restoredTop sz="69883" autoAdjust="0"/>
  </p:normalViewPr>
  <p:slideViewPr>
    <p:cSldViewPr showGuides="1">
      <p:cViewPr varScale="1">
        <p:scale>
          <a:sx n="76" d="100"/>
          <a:sy n="76" d="100"/>
        </p:scale>
        <p:origin x="1848" y="90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3/5/2018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EAE99-0545-4DDF-97FB-E79055203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Distribution Statement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982E-425D-480E-A767-43231355D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E5C06-D6A6-4D77-AEAE-FED33BCAA7FE}"/>
              </a:ext>
            </a:extLst>
          </p:cNvPr>
          <p:cNvSpPr/>
          <p:nvPr userDrawn="1"/>
        </p:nvSpPr>
        <p:spPr>
          <a:xfrm>
            <a:off x="381000" y="304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</a:t>
            </a:r>
            <a:r>
              <a:rPr lang="en-US" b="1" baseline="30000" dirty="0" err="1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Proposers Day Slide Template Guidance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CE4695-BCF2-4D27-9C4D-2D2307877CD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7973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4C177C-018B-4DF4-8C39-BB3A093E6B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528482"/>
            <a:ext cx="8382000" cy="2988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Insert PI Name(s) and Institution(s)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F834F45-025F-45DC-81F9-49D6EB0FC1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6263900"/>
            <a:ext cx="5486400" cy="237736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Email and Phone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05772CA-0375-4A9A-8E9F-F3A5F11503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1257554"/>
            <a:ext cx="4638676" cy="3695445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Provide a clear, thorough, and concise visual representation of your proposed effort.</a:t>
            </a:r>
            <a:br>
              <a:rPr lang="en-US" dirty="0"/>
            </a:br>
            <a:r>
              <a:rPr lang="en-US" dirty="0"/>
              <a:t>Make sure all images and fonts are easy to see from a distance.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7F152F-79F2-4DD7-BA96-B008CF2FDD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90835" y="1363808"/>
            <a:ext cx="3571992" cy="1478983"/>
          </a:xfrm>
        </p:spPr>
        <p:txBody>
          <a:bodyPr/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aseline="0"/>
            </a:lvl1pPr>
          </a:lstStyle>
          <a:p>
            <a:pPr lvl="0"/>
            <a:r>
              <a:rPr lang="en-US" dirty="0"/>
              <a:t>Which Technical </a:t>
            </a:r>
            <a:r>
              <a:rPr lang="en-US" dirty="0" smtClean="0"/>
              <a:t>Area(s) </a:t>
            </a:r>
            <a:r>
              <a:rPr lang="en-US" dirty="0"/>
              <a:t>highlight your strengths?</a:t>
            </a:r>
            <a:br>
              <a:rPr lang="en-US" dirty="0"/>
            </a:br>
            <a:r>
              <a:rPr lang="en-US" dirty="0"/>
              <a:t>What institutional assets do you currently operate that uniquely enable you to address </a:t>
            </a:r>
            <a:r>
              <a:rPr lang="en-US" dirty="0" smtClean="0"/>
              <a:t>challenges</a:t>
            </a:r>
            <a:r>
              <a:rPr lang="en-US" dirty="0"/>
              <a:t>?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7EEECC5-4452-4AA9-A9E7-28B9DA1CD9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000" y="223682"/>
            <a:ext cx="8382000" cy="304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B2BE8D-0F09-4625-AAD1-88FF8C12BF6F}"/>
              </a:ext>
            </a:extLst>
          </p:cNvPr>
          <p:cNvSpPr txBox="1"/>
          <p:nvPr userDrawn="1"/>
        </p:nvSpPr>
        <p:spPr>
          <a:xfrm>
            <a:off x="380998" y="952755"/>
            <a:ext cx="4638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B2310DD-2F08-43DE-8F10-6AED17339C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000" y="5029200"/>
            <a:ext cx="4638676" cy="10937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In 3-4 sentences, describe clearly what your team is trying to achieve.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96D16-8615-45C1-B4F1-0986C1830D55}"/>
              </a:ext>
            </a:extLst>
          </p:cNvPr>
          <p:cNvSpPr txBox="1"/>
          <p:nvPr userDrawn="1"/>
        </p:nvSpPr>
        <p:spPr>
          <a:xfrm>
            <a:off x="5190832" y="2892623"/>
            <a:ext cx="3571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Goals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5E370F-B89B-448F-BA01-AE3B788D7189}"/>
              </a:ext>
            </a:extLst>
          </p:cNvPr>
          <p:cNvSpPr txBox="1"/>
          <p:nvPr userDrawn="1"/>
        </p:nvSpPr>
        <p:spPr>
          <a:xfrm>
            <a:off x="5190834" y="990600"/>
            <a:ext cx="35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Strengths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460FED-EBA5-46B5-819D-87D84CC60FC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105400" y="1257554"/>
            <a:ext cx="0" cy="4865434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463778-71C5-4A0B-883C-34026ED707A9}"/>
              </a:ext>
            </a:extLst>
          </p:cNvPr>
          <p:cNvCxnSpPr/>
          <p:nvPr userDrawn="1"/>
        </p:nvCxnSpPr>
        <p:spPr bwMode="auto">
          <a:xfrm>
            <a:off x="381000" y="5029200"/>
            <a:ext cx="4638676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DFDBCE-4FD8-45A7-AFEF-A6D252A958E5}"/>
              </a:ext>
            </a:extLst>
          </p:cNvPr>
          <p:cNvCxnSpPr/>
          <p:nvPr userDrawn="1"/>
        </p:nvCxnSpPr>
        <p:spPr bwMode="auto">
          <a:xfrm>
            <a:off x="5190832" y="1363808"/>
            <a:ext cx="3571993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C07ABC-F3C8-4F33-BC7C-9AF84DCE5C4A}"/>
              </a:ext>
            </a:extLst>
          </p:cNvPr>
          <p:cNvCxnSpPr/>
          <p:nvPr userDrawn="1"/>
        </p:nvCxnSpPr>
        <p:spPr bwMode="auto">
          <a:xfrm>
            <a:off x="5190832" y="3200400"/>
            <a:ext cx="3571993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D24B8FD-1733-4F4B-9ED1-4D44DBC4E809}"/>
              </a:ext>
            </a:extLst>
          </p:cNvPr>
          <p:cNvCxnSpPr/>
          <p:nvPr userDrawn="1"/>
        </p:nvCxnSpPr>
        <p:spPr bwMode="auto">
          <a:xfrm>
            <a:off x="380998" y="1257554"/>
            <a:ext cx="4638676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8F48958-A670-4146-8161-04D7D813B744}"/>
              </a:ext>
            </a:extLst>
          </p:cNvPr>
          <p:cNvSpPr txBox="1"/>
          <p:nvPr userDrawn="1"/>
        </p:nvSpPr>
        <p:spPr>
          <a:xfrm>
            <a:off x="334814" y="6251963"/>
            <a:ext cx="905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Contact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64C829E-C3A6-407A-BCF5-97FAC5C4E964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80998" y="6226898"/>
            <a:ext cx="8381827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6A5C52D-455C-4A19-8063-BB9825B02C15}"/>
              </a:ext>
            </a:extLst>
          </p:cNvPr>
          <p:cNvSpPr txBox="1"/>
          <p:nvPr userDrawn="1"/>
        </p:nvSpPr>
        <p:spPr>
          <a:xfrm>
            <a:off x="7521780" y="6255810"/>
            <a:ext cx="1241045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dirty="0" err="1" smtClean="0"/>
              <a:t>N</a:t>
            </a:r>
            <a:r>
              <a:rPr lang="en-US" sz="1050" baseline="30000" dirty="0" err="1" smtClean="0"/>
              <a:t>3</a:t>
            </a:r>
            <a:r>
              <a:rPr lang="en-US" sz="1050" dirty="0" smtClean="0"/>
              <a:t> </a:t>
            </a:r>
            <a:r>
              <a:rPr lang="en-US" sz="1050" dirty="0"/>
              <a:t>Proposers Day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C3482-1E58-4685-81DE-ADFD7321F25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91125" y="3200400"/>
            <a:ext cx="3571875" cy="1855788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Which Technical Area(s) or program activities are you seeking collaborators?</a:t>
            </a:r>
            <a:br>
              <a:rPr lang="en-US" dirty="0"/>
            </a:br>
            <a:r>
              <a:rPr lang="en-US" dirty="0"/>
              <a:t>What institutional assets do you currently lack, but need to propose?</a:t>
            </a:r>
          </a:p>
        </p:txBody>
      </p: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3/5/2018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D4064-2F39-43BB-A10E-1D1611329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Distribution Statement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6427E8-D2B6-47D8-B84F-84C6DD8FF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571491-3DF1-4F82-A8B5-1339C04847F3}"/>
              </a:ext>
            </a:extLst>
          </p:cNvPr>
          <p:cNvSpPr/>
          <p:nvPr/>
        </p:nvSpPr>
        <p:spPr>
          <a:xfrm>
            <a:off x="381000" y="1007657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The purpose of the Teaming Information </a:t>
            </a:r>
            <a:r>
              <a:rPr lang="en-US" b="1" dirty="0" smtClean="0"/>
              <a:t>slide is </a:t>
            </a:r>
            <a:r>
              <a:rPr lang="en-US" b="1" dirty="0"/>
              <a:t>to: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Highlight a proposer’s technical strengths and assets in a ~3 min. “Lightning Talk”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Identify technical gaps where other proposers may have strengths and </a:t>
            </a:r>
            <a:r>
              <a:rPr lang="en-US" dirty="0" smtClean="0"/>
              <a:t>assets.</a:t>
            </a: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Serve as a common platform to encourage the formation of new collaborations and proposer teams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Guidelines for Submission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Provide a concise and informative summary of your proposal interest.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Unclassified information only.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Only </a:t>
            </a:r>
            <a:r>
              <a:rPr lang="en-US" b="1" dirty="0"/>
              <a:t>one slide </a:t>
            </a:r>
            <a:r>
              <a:rPr lang="en-US" dirty="0"/>
              <a:t>will be permitted.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Please submit as MS PowerPoint or equivalent.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b="1" dirty="0"/>
              <a:t>not</a:t>
            </a:r>
            <a:r>
              <a:rPr lang="en-US" dirty="0"/>
              <a:t> include this Guidance slide in your submission.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NOTE: Proposers are encouraged (</a:t>
            </a:r>
            <a:r>
              <a:rPr lang="en-US" b="1" dirty="0"/>
              <a:t>not required</a:t>
            </a:r>
            <a:r>
              <a:rPr lang="en-US" dirty="0"/>
              <a:t>) to submit the information requested in the format provided below. Proposers are permitted to provide additional information if relevant and brief. </a:t>
            </a:r>
          </a:p>
        </p:txBody>
      </p:sp>
    </p:spTree>
    <p:extLst>
      <p:ext uri="{BB962C8B-B14F-4D97-AF65-F5344CB8AC3E}">
        <p14:creationId xmlns:p14="http://schemas.microsoft.com/office/powerpoint/2010/main" val="10251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D18133-D4C0-4ED5-A654-BAF341890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Distribution Statement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8CDDE9-A45C-42EC-9F7E-3CFF82E81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0827" y="487608"/>
            <a:ext cx="8382000" cy="29886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 xmlns="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717</TotalTime>
  <Words>136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PowerPoint Presentation</vt:lpstr>
      <vt:lpstr>PowerPoint Presentation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Swan, David (contr-bto)</cp:lastModifiedBy>
  <cp:revision>89</cp:revision>
  <cp:lastPrinted>2018-03-05T21:11:43Z</cp:lastPrinted>
  <dcterms:created xsi:type="dcterms:W3CDTF">2013-01-17T20:00:46Z</dcterms:created>
  <dcterms:modified xsi:type="dcterms:W3CDTF">2018-03-05T21:11:45Z</dcterms:modified>
</cp:coreProperties>
</file>