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07D54-3D96-44EA-9595-46056F301C23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5ADC7-847C-4363-8D21-E0D5416C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8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1600200"/>
            <a:ext cx="4343400" cy="1470025"/>
          </a:xfrm>
        </p:spPr>
        <p:txBody>
          <a:bodyPr anchor="t">
            <a:normAutofit/>
          </a:bodyPr>
          <a:lstStyle>
            <a:lvl1pPr algn="l">
              <a:defRPr sz="4000" b="1" cap="all" spc="-1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3048000"/>
            <a:ext cx="41910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 cap="all" baseline="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6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7203104-0C14-47B0-A7BE-3DB358D5C292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6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9"/>
            <a:ext cx="62484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  <a:prstGeom prst="rect">
            <a:avLst/>
          </a:prstGeo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7203104-0C14-47B0-A7BE-3DB358D5C292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  <a:prstGeom prst="rect">
            <a:avLst/>
          </a:prstGeo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  <a:prstGeom prst="rect">
            <a:avLst/>
          </a:prstGeom>
        </p:spPr>
        <p:txBody>
          <a:bodyPr anchor="t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2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7203104-0C14-47B0-A7BE-3DB358D5C292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5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981200"/>
            <a:ext cx="4191000" cy="2209800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5800" y="1219200"/>
            <a:ext cx="4191000" cy="596900"/>
          </a:xfrm>
        </p:spPr>
        <p:txBody>
          <a:bodyPr anchor="t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7203104-0C14-47B0-A7BE-3DB358D5C292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1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191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11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7203104-0C14-47B0-A7BE-3DB358D5C292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3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7203104-0C14-47B0-A7BE-3DB358D5C292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67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7203104-0C14-47B0-A7BE-3DB358D5C292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7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7203104-0C14-47B0-A7BE-3DB358D5C292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1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3050"/>
            <a:ext cx="3008313" cy="11106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94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435101"/>
            <a:ext cx="3008313" cy="44836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7203104-0C14-47B0-A7BE-3DB358D5C292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6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9906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7203104-0C14-47B0-A7BE-3DB358D5C292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84950"/>
            <a:ext cx="5334000" cy="273050"/>
          </a:xfr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84950"/>
            <a:ext cx="990600" cy="273050"/>
          </a:xfrm>
        </p:spPr>
        <p:txBody>
          <a:bodyPr anchor="t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9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1"/>
            <a:ext cx="8458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584950"/>
            <a:ext cx="990600" cy="273050"/>
          </a:xfrm>
          <a:prstGeom prst="rect">
            <a:avLst/>
          </a:prstGeom>
        </p:spPr>
        <p:txBody>
          <a:bodyPr anchor="t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7203104-0C14-47B0-A7BE-3DB358D5C292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584950"/>
            <a:ext cx="5334000" cy="273050"/>
          </a:xfrm>
          <a:prstGeom prst="rect">
            <a:avLst/>
          </a:prstGeom>
        </p:spPr>
        <p:txBody>
          <a:bodyPr anchor="t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584950"/>
            <a:ext cx="990600" cy="273050"/>
          </a:xfrm>
          <a:prstGeom prst="rect">
            <a:avLst/>
          </a:prstGeom>
        </p:spPr>
        <p:txBody>
          <a:bodyPr anchor="t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C4E1743-A2BD-4F6D-8D89-B73C52EE32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28600" y="6584950"/>
            <a:ext cx="2133600" cy="273050"/>
          </a:xfrm>
        </p:spPr>
        <p:txBody>
          <a:bodyPr/>
          <a:lstStyle/>
          <a:p>
            <a:fld id="{DB0D70AB-6B2A-4672-8FBE-EED6FA9604A9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9400" y="6584950"/>
            <a:ext cx="2133600" cy="273050"/>
          </a:xfrm>
        </p:spPr>
        <p:txBody>
          <a:bodyPr/>
          <a:lstStyle/>
          <a:p>
            <a:fld id="{AC4E1743-A2BD-4F6D-8D89-B73C52EE326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584950"/>
            <a:ext cx="2133600" cy="273050"/>
          </a:xfrm>
        </p:spPr>
        <p:txBody>
          <a:bodyPr/>
          <a:lstStyle/>
          <a:p>
            <a:fld id="{AC4E1743-A2BD-4F6D-8D89-B73C52EE326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</dc:creator>
  <cp:lastModifiedBy>Nick</cp:lastModifiedBy>
  <cp:revision>7</cp:revision>
  <dcterms:created xsi:type="dcterms:W3CDTF">2014-06-16T07:18:19Z</dcterms:created>
  <dcterms:modified xsi:type="dcterms:W3CDTF">2014-06-16T08:01:08Z</dcterms:modified>
</cp:coreProperties>
</file>