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7"/>
  </p:notesMasterIdLst>
  <p:sldIdLst>
    <p:sldId id="577" r:id="rId2"/>
    <p:sldId id="578" r:id="rId3"/>
    <p:sldId id="628" r:id="rId4"/>
    <p:sldId id="666" r:id="rId5"/>
    <p:sldId id="589" r:id="rId6"/>
    <p:sldId id="582" r:id="rId7"/>
    <p:sldId id="629" r:id="rId8"/>
    <p:sldId id="669" r:id="rId9"/>
    <p:sldId id="668" r:id="rId10"/>
    <p:sldId id="672" r:id="rId11"/>
    <p:sldId id="667" r:id="rId12"/>
    <p:sldId id="641" r:id="rId13"/>
    <p:sldId id="670" r:id="rId14"/>
    <p:sldId id="671" r:id="rId15"/>
    <p:sldId id="511" r:id="rId1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A37"/>
    <a:srgbClr val="58595B"/>
    <a:srgbClr val="45FB34"/>
    <a:srgbClr val="89B30B"/>
    <a:srgbClr val="FF6600"/>
    <a:srgbClr val="991A80"/>
    <a:srgbClr val="414042"/>
    <a:srgbClr val="DEED9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75946" autoAdjust="0"/>
  </p:normalViewPr>
  <p:slideViewPr>
    <p:cSldViewPr>
      <p:cViewPr varScale="1">
        <p:scale>
          <a:sx n="41" d="100"/>
          <a:sy n="41" d="100"/>
        </p:scale>
        <p:origin x="-998" y="-77"/>
      </p:cViewPr>
      <p:guideLst>
        <p:guide orient="horz" pos="2160"/>
        <p:guide pos="2880"/>
      </p:guideLst>
    </p:cSldViewPr>
  </p:slideViewPr>
  <p:outlineViewPr>
    <p:cViewPr>
      <p:scale>
        <a:sx n="33" d="100"/>
        <a:sy n="33" d="100"/>
      </p:scale>
      <p:origin x="0" y="0"/>
    </p:cViewPr>
  </p:outlineViewPr>
  <p:notesTextViewPr>
    <p:cViewPr>
      <p:scale>
        <a:sx n="130" d="100"/>
        <a:sy n="130" d="100"/>
      </p:scale>
      <p:origin x="0" y="0"/>
    </p:cViewPr>
  </p:notesTextViewPr>
  <p:sorterViewPr>
    <p:cViewPr>
      <p:scale>
        <a:sx n="66" d="100"/>
        <a:sy n="66" d="100"/>
      </p:scale>
      <p:origin x="0" y="258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1" hangingPunct="1">
              <a:defRPr sz="1200">
                <a:cs typeface="+mn-cs"/>
              </a:defRPr>
            </a:lvl1pPr>
          </a:lstStyle>
          <a:p>
            <a:pPr>
              <a:defRPr/>
            </a:pPr>
            <a:endParaRPr lang="en-US"/>
          </a:p>
        </p:txBody>
      </p:sp>
      <p:sp>
        <p:nvSpPr>
          <p:cNvPr id="23555"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1" hangingPunct="1">
              <a:defRPr sz="1200">
                <a:cs typeface="+mn-cs"/>
              </a:defRPr>
            </a:lvl1pPr>
          </a:lstStyle>
          <a:p>
            <a:pPr>
              <a:defRPr/>
            </a:pPr>
            <a:endParaRPr lang="en-US"/>
          </a:p>
        </p:txBody>
      </p:sp>
      <p:sp>
        <p:nvSpPr>
          <p:cNvPr id="23559"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E2F762C5-3612-4C74-A7B9-76880DF603B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fld id="{734F8A31-B4F9-4F42-BD9F-C1E5B6A86741}" type="slidenum">
              <a:rPr lang="en-US" smtClean="0">
                <a:cs typeface="Arial" charset="0"/>
              </a:rPr>
              <a:pPr/>
              <a:t>1</a:t>
            </a:fld>
            <a:endParaRPr lang="en-US" smtClean="0">
              <a:cs typeface="Arial"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p:spPr>
        <p:txBody>
          <a:bodyPr/>
          <a:lstStyle/>
          <a:p>
            <a:pPr eaLnBrk="1" hangingPunct="1"/>
            <a:endParaRPr lang="en-US" sz="18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p:spPr>
        <p:txBody>
          <a:bodyPr/>
          <a:lstStyle/>
          <a:p>
            <a:pPr eaLnBrk="1" hangingPunct="1"/>
            <a:r>
              <a:rPr lang="en-US" smtClean="0"/>
              <a:t>BISG has a long history of providing guidance to the industry on how and where to place bar codes on books and labels on containers. </a:t>
            </a:r>
          </a:p>
          <a:p>
            <a:pPr eaLnBrk="1" hangingPunct="1"/>
            <a:endParaRPr lang="en-US" smtClean="0"/>
          </a:p>
          <a:p>
            <a:pPr eaLnBrk="1" hangingPunct="1"/>
            <a:endParaRPr lang="en-US" smtClean="0"/>
          </a:p>
        </p:txBody>
      </p:sp>
      <p:sp>
        <p:nvSpPr>
          <p:cNvPr id="35843" name="Slide Number Placeholder 3"/>
          <p:cNvSpPr>
            <a:spLocks noGrp="1"/>
          </p:cNvSpPr>
          <p:nvPr>
            <p:ph type="sldNum" sz="quarter" idx="5"/>
          </p:nvPr>
        </p:nvSpPr>
        <p:spPr>
          <a:noFill/>
          <a:ln>
            <a:miter lim="800000"/>
            <a:headEnd/>
            <a:tailEnd/>
          </a:ln>
        </p:spPr>
        <p:txBody>
          <a:bodyPr/>
          <a:lstStyle/>
          <a:p>
            <a:fld id="{F90EAC39-D276-45DA-B7F3-9C8762E40191}" type="slidenum">
              <a:rPr lang="en-US" smtClean="0">
                <a:cs typeface="Arial" charset="0"/>
              </a:rPr>
              <a:pPr/>
              <a:t>10</a:t>
            </a:fld>
            <a:endParaRPr lang="en-US"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p:spPr>
        <p:txBody>
          <a:bodyPr/>
          <a:lstStyle/>
          <a:p>
            <a:pPr eaLnBrk="1" hangingPunct="1"/>
            <a:r>
              <a:rPr lang="en-US" smtClean="0"/>
              <a:t>Who can tell me what these codes have in common? </a:t>
            </a:r>
            <a:r>
              <a:rPr lang="en-US" b="1" smtClean="0"/>
              <a:t>&lt;CLICK&gt;</a:t>
            </a:r>
          </a:p>
          <a:p>
            <a:pPr eaLnBrk="1" hangingPunct="1"/>
            <a:endParaRPr lang="en-US" b="1" smtClean="0"/>
          </a:p>
          <a:p>
            <a:pPr eaLnBrk="1" hangingPunct="1"/>
            <a:r>
              <a:rPr lang="en-US" smtClean="0"/>
              <a:t>They are all subject codes representing horror graphic novels. We will discuss today how Thema helps on a global stage. </a:t>
            </a:r>
          </a:p>
        </p:txBody>
      </p:sp>
      <p:sp>
        <p:nvSpPr>
          <p:cNvPr id="37891" name="Slide Number Placeholder 3"/>
          <p:cNvSpPr>
            <a:spLocks noGrp="1"/>
          </p:cNvSpPr>
          <p:nvPr>
            <p:ph type="sldNum" sz="quarter" idx="5"/>
          </p:nvPr>
        </p:nvSpPr>
        <p:spPr>
          <a:noFill/>
          <a:ln>
            <a:miter lim="800000"/>
            <a:headEnd/>
            <a:tailEnd/>
          </a:ln>
        </p:spPr>
        <p:txBody>
          <a:bodyPr/>
          <a:lstStyle/>
          <a:p>
            <a:fld id="{80251A90-2151-4787-AFBF-E37A70E0162B}" type="slidenum">
              <a:rPr lang="en-US" smtClean="0">
                <a:cs typeface="Arial" charset="0"/>
              </a:rPr>
              <a:pPr/>
              <a:t>11</a:t>
            </a:fld>
            <a:endParaRPr lang="en-US"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p:spPr>
        <p:txBody>
          <a:bodyPr/>
          <a:lstStyle/>
          <a:p>
            <a:pPr eaLnBrk="1" hangingPunct="1"/>
            <a:r>
              <a:rPr lang="en-US" smtClean="0"/>
              <a:t>Everything we discuss is contained in metadata, specifically ONIX. We will dive deep into metadata and the effect it has on our publishing ecosystem stakeholders.</a:t>
            </a:r>
          </a:p>
          <a:p>
            <a:pPr eaLnBrk="1" hangingPunct="1"/>
            <a:endParaRPr lang="en-US" smtClean="0"/>
          </a:p>
          <a:p>
            <a:pPr eaLnBrk="1" hangingPunct="1"/>
            <a:endParaRPr lang="en-US" smtClean="0"/>
          </a:p>
        </p:txBody>
      </p:sp>
      <p:sp>
        <p:nvSpPr>
          <p:cNvPr id="39939" name="Slide Number Placeholder 3"/>
          <p:cNvSpPr>
            <a:spLocks noGrp="1"/>
          </p:cNvSpPr>
          <p:nvPr>
            <p:ph type="sldNum" sz="quarter" idx="5"/>
          </p:nvPr>
        </p:nvSpPr>
        <p:spPr>
          <a:noFill/>
          <a:ln>
            <a:miter lim="800000"/>
            <a:headEnd/>
            <a:tailEnd/>
          </a:ln>
        </p:spPr>
        <p:txBody>
          <a:bodyPr/>
          <a:lstStyle/>
          <a:p>
            <a:fld id="{E00C1242-11D6-4A3D-8A9D-CEF0181EF51F}" type="slidenum">
              <a:rPr lang="en-US" smtClean="0">
                <a:cs typeface="Arial" charset="0"/>
              </a:rPr>
              <a:pPr/>
              <a:t>12</a:t>
            </a:fld>
            <a:endParaRPr lang="en-US"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p:spPr>
        <p:txBody>
          <a:bodyPr/>
          <a:lstStyle/>
          <a:p>
            <a:pPr eaLnBrk="1" hangingPunct="1"/>
            <a:r>
              <a:rPr lang="en-US" smtClean="0"/>
              <a:t>While EPUB is an important international book industry standard, it is handled in other sessions at this conference. It may come up, but it won’t be our focus today. </a:t>
            </a:r>
          </a:p>
          <a:p>
            <a:pPr eaLnBrk="1" hangingPunct="1"/>
            <a:endParaRPr lang="en-US" smtClean="0"/>
          </a:p>
          <a:p>
            <a:pPr eaLnBrk="1" hangingPunct="1"/>
            <a:endParaRPr lang="en-US" smtClean="0"/>
          </a:p>
        </p:txBody>
      </p:sp>
      <p:sp>
        <p:nvSpPr>
          <p:cNvPr id="41987" name="Slide Number Placeholder 3"/>
          <p:cNvSpPr>
            <a:spLocks noGrp="1"/>
          </p:cNvSpPr>
          <p:nvPr>
            <p:ph type="sldNum" sz="quarter" idx="5"/>
          </p:nvPr>
        </p:nvSpPr>
        <p:spPr>
          <a:noFill/>
          <a:ln>
            <a:miter lim="800000"/>
            <a:headEnd/>
            <a:tailEnd/>
          </a:ln>
        </p:spPr>
        <p:txBody>
          <a:bodyPr/>
          <a:lstStyle/>
          <a:p>
            <a:fld id="{579CEE39-18B3-4A5B-9D4D-755057C15A19}" type="slidenum">
              <a:rPr lang="en-US" smtClean="0">
                <a:cs typeface="Arial" charset="0"/>
              </a:rPr>
              <a:pPr/>
              <a:t>13</a:t>
            </a:fld>
            <a:endParaRPr lang="en-US"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44034" name="Notes Placeholder 2"/>
          <p:cNvSpPr>
            <a:spLocks noGrp="1"/>
          </p:cNvSpPr>
          <p:nvPr>
            <p:ph type="body" idx="1"/>
          </p:nvPr>
        </p:nvSpPr>
        <p:spPr>
          <a:noFill/>
        </p:spPr>
        <p:txBody>
          <a:bodyPr/>
          <a:lstStyle/>
          <a:p>
            <a:pPr eaLnBrk="1" hangingPunct="1"/>
            <a:r>
              <a:rPr lang="en-US" smtClean="0"/>
              <a:t>And, of course, we’ll discuss how all of these standards impact global commerce. </a:t>
            </a:r>
          </a:p>
          <a:p>
            <a:pPr eaLnBrk="1" hangingPunct="1"/>
            <a:endParaRPr lang="en-US" smtClean="0"/>
          </a:p>
          <a:p>
            <a:pPr eaLnBrk="1" hangingPunct="1"/>
            <a:endParaRPr lang="en-US" smtClean="0"/>
          </a:p>
        </p:txBody>
      </p:sp>
      <p:sp>
        <p:nvSpPr>
          <p:cNvPr id="44035" name="Slide Number Placeholder 3"/>
          <p:cNvSpPr>
            <a:spLocks noGrp="1"/>
          </p:cNvSpPr>
          <p:nvPr>
            <p:ph type="sldNum" sz="quarter" idx="5"/>
          </p:nvPr>
        </p:nvSpPr>
        <p:spPr>
          <a:noFill/>
          <a:ln>
            <a:miter lim="800000"/>
            <a:headEnd/>
            <a:tailEnd/>
          </a:ln>
        </p:spPr>
        <p:txBody>
          <a:bodyPr/>
          <a:lstStyle/>
          <a:p>
            <a:fld id="{8C47415C-160C-46CD-938C-DBB0A23F9D12}" type="slidenum">
              <a:rPr lang="en-US" smtClean="0">
                <a:cs typeface="Arial" charset="0"/>
              </a:rPr>
              <a:pPr/>
              <a:t>14</a:t>
            </a:fld>
            <a:endParaRPr lang="en-US" smtClean="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p:spPr>
        <p:txBody>
          <a:bodyPr/>
          <a:lstStyle/>
          <a:p>
            <a:endParaRPr lang="en-US" smtClean="0"/>
          </a:p>
        </p:txBody>
      </p:sp>
      <p:sp>
        <p:nvSpPr>
          <p:cNvPr id="46083" name="Slide Number Placeholder 3"/>
          <p:cNvSpPr>
            <a:spLocks noGrp="1"/>
          </p:cNvSpPr>
          <p:nvPr>
            <p:ph type="sldNum" sz="quarter" idx="5"/>
          </p:nvPr>
        </p:nvSpPr>
        <p:spPr>
          <a:noFill/>
          <a:ln>
            <a:miter lim="800000"/>
            <a:headEnd/>
            <a:tailEnd/>
          </a:ln>
        </p:spPr>
        <p:txBody>
          <a:bodyPr/>
          <a:lstStyle/>
          <a:p>
            <a:fld id="{B2F3263B-7D39-47B0-9BBB-2F8DC9F4A08A}" type="slidenum">
              <a:rPr lang="en-US" smtClean="0">
                <a:cs typeface="Arial" charset="0"/>
              </a:rPr>
              <a:pPr/>
              <a:t>15</a:t>
            </a:fld>
            <a:endParaRPr 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p:spPr>
        <p:txBody>
          <a:bodyPr/>
          <a:lstStyle/>
          <a:p>
            <a:pPr eaLnBrk="1" hangingPunct="1"/>
            <a:endParaRPr lang="en-US" sz="1800" smtClean="0"/>
          </a:p>
        </p:txBody>
      </p:sp>
      <p:sp>
        <p:nvSpPr>
          <p:cNvPr id="19459" name="Slide Number Placeholder 3"/>
          <p:cNvSpPr>
            <a:spLocks noGrp="1"/>
          </p:cNvSpPr>
          <p:nvPr>
            <p:ph type="sldNum" sz="quarter" idx="5"/>
          </p:nvPr>
        </p:nvSpPr>
        <p:spPr>
          <a:noFill/>
          <a:ln>
            <a:miter lim="800000"/>
            <a:headEnd/>
            <a:tailEnd/>
          </a:ln>
        </p:spPr>
        <p:txBody>
          <a:bodyPr/>
          <a:lstStyle/>
          <a:p>
            <a:fld id="{10503598-D804-48E9-ABF5-FC04EDBD076F}" type="slidenum">
              <a:rPr lang="en-US" smtClean="0">
                <a:cs typeface="Arial" charset="0"/>
              </a:rPr>
              <a:pPr/>
              <a:t>2</a:t>
            </a:fld>
            <a:endParaRPr 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p:spPr>
        <p:txBody>
          <a:bodyPr/>
          <a:lstStyle/>
          <a:p>
            <a:pPr eaLnBrk="1" hangingPunct="1"/>
            <a:endParaRPr lang="en-US" sz="1800" smtClean="0"/>
          </a:p>
        </p:txBody>
      </p:sp>
      <p:sp>
        <p:nvSpPr>
          <p:cNvPr id="21507" name="Slide Number Placeholder 3"/>
          <p:cNvSpPr>
            <a:spLocks noGrp="1"/>
          </p:cNvSpPr>
          <p:nvPr>
            <p:ph type="sldNum" sz="quarter" idx="5"/>
          </p:nvPr>
        </p:nvSpPr>
        <p:spPr>
          <a:noFill/>
          <a:ln>
            <a:miter lim="800000"/>
            <a:headEnd/>
            <a:tailEnd/>
          </a:ln>
        </p:spPr>
        <p:txBody>
          <a:bodyPr/>
          <a:lstStyle/>
          <a:p>
            <a:fld id="{EFDB417A-6313-421F-A370-D579AC735BD1}" type="slidenum">
              <a:rPr lang="en-US" smtClean="0">
                <a:cs typeface="Arial" charset="0"/>
              </a:rPr>
              <a:pPr/>
              <a:t>3</a:t>
            </a:fld>
            <a:endParaRPr lang="en-US"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p:spPr>
        <p:txBody>
          <a:bodyPr/>
          <a:lstStyle/>
          <a:p>
            <a:pPr eaLnBrk="1" hangingPunct="1"/>
            <a:endParaRPr lang="en-US" smtClean="0"/>
          </a:p>
        </p:txBody>
      </p:sp>
      <p:sp>
        <p:nvSpPr>
          <p:cNvPr id="23555" name="Slide Number Placeholder 3"/>
          <p:cNvSpPr>
            <a:spLocks noGrp="1"/>
          </p:cNvSpPr>
          <p:nvPr>
            <p:ph type="sldNum" sz="quarter" idx="5"/>
          </p:nvPr>
        </p:nvSpPr>
        <p:spPr>
          <a:noFill/>
          <a:ln>
            <a:miter lim="800000"/>
            <a:headEnd/>
            <a:tailEnd/>
          </a:ln>
        </p:spPr>
        <p:txBody>
          <a:bodyPr/>
          <a:lstStyle/>
          <a:p>
            <a:fld id="{07C445A4-49C3-4317-84D5-ED949F188984}" type="slidenum">
              <a:rPr lang="en-US" smtClean="0">
                <a:cs typeface="Arial" charset="0"/>
              </a:rPr>
              <a:pPr/>
              <a:t>4</a:t>
            </a:fld>
            <a:endParaRPr lang="en-US"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p:spPr>
        <p:txBody>
          <a:bodyPr/>
          <a:lstStyle/>
          <a:p>
            <a:pPr eaLnBrk="1" hangingPunct="1"/>
            <a:endParaRPr lang="en-US" smtClean="0"/>
          </a:p>
        </p:txBody>
      </p:sp>
      <p:sp>
        <p:nvSpPr>
          <p:cNvPr id="25603" name="Slide Number Placeholder 3"/>
          <p:cNvSpPr>
            <a:spLocks noGrp="1"/>
          </p:cNvSpPr>
          <p:nvPr>
            <p:ph type="sldNum" sz="quarter" idx="5"/>
          </p:nvPr>
        </p:nvSpPr>
        <p:spPr>
          <a:noFill/>
          <a:ln>
            <a:miter lim="800000"/>
            <a:headEnd/>
            <a:tailEnd/>
          </a:ln>
        </p:spPr>
        <p:txBody>
          <a:bodyPr/>
          <a:lstStyle/>
          <a:p>
            <a:fld id="{50CE52C1-5E00-40D0-A7B1-B05256F42176}" type="slidenum">
              <a:rPr lang="en-US" smtClean="0">
                <a:cs typeface="Arial" charset="0"/>
              </a:rPr>
              <a:pPr/>
              <a:t>5</a:t>
            </a:fld>
            <a:endParaRPr lang="en-US"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p:spPr>
        <p:txBody>
          <a:bodyPr/>
          <a:lstStyle/>
          <a:p>
            <a:pPr eaLnBrk="1" hangingPunct="1"/>
            <a:endParaRPr lang="en-US" smtClean="0"/>
          </a:p>
        </p:txBody>
      </p:sp>
      <p:sp>
        <p:nvSpPr>
          <p:cNvPr id="27651" name="Slide Number Placeholder 3"/>
          <p:cNvSpPr>
            <a:spLocks noGrp="1"/>
          </p:cNvSpPr>
          <p:nvPr>
            <p:ph type="sldNum" sz="quarter" idx="5"/>
          </p:nvPr>
        </p:nvSpPr>
        <p:spPr>
          <a:noFill/>
          <a:ln>
            <a:miter lim="800000"/>
            <a:headEnd/>
            <a:tailEnd/>
          </a:ln>
        </p:spPr>
        <p:txBody>
          <a:bodyPr/>
          <a:lstStyle/>
          <a:p>
            <a:fld id="{34956FB8-04CE-4FC4-AD73-2240A3E3B39D}" type="slidenum">
              <a:rPr lang="en-US" smtClean="0">
                <a:cs typeface="Arial" charset="0"/>
              </a:rPr>
              <a:pPr/>
              <a:t>6</a:t>
            </a:fld>
            <a:endParaRPr lang="en-US"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p:spPr>
        <p:txBody>
          <a:bodyPr/>
          <a:lstStyle/>
          <a:p>
            <a:pPr eaLnBrk="1" hangingPunct="1"/>
            <a:endParaRPr lang="en-US" smtClean="0"/>
          </a:p>
        </p:txBody>
      </p:sp>
      <p:sp>
        <p:nvSpPr>
          <p:cNvPr id="29699" name="Slide Number Placeholder 3"/>
          <p:cNvSpPr>
            <a:spLocks noGrp="1"/>
          </p:cNvSpPr>
          <p:nvPr>
            <p:ph type="sldNum" sz="quarter" idx="5"/>
          </p:nvPr>
        </p:nvSpPr>
        <p:spPr>
          <a:noFill/>
          <a:ln>
            <a:miter lim="800000"/>
            <a:headEnd/>
            <a:tailEnd/>
          </a:ln>
        </p:spPr>
        <p:txBody>
          <a:bodyPr/>
          <a:lstStyle/>
          <a:p>
            <a:fld id="{F76E4E29-209B-4966-B8B8-FE2E2FA96358}" type="slidenum">
              <a:rPr lang="en-US" smtClean="0">
                <a:cs typeface="Arial" charset="0"/>
              </a:rPr>
              <a:pPr/>
              <a:t>7</a:t>
            </a:fld>
            <a:endParaRPr lang="en-US"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p:spPr>
        <p:txBody>
          <a:bodyPr/>
          <a:lstStyle/>
          <a:p>
            <a:pPr eaLnBrk="1" hangingPunct="1"/>
            <a:r>
              <a:rPr lang="en-US" smtClean="0"/>
              <a:t>A standard is any norm, convention, or requirement. More specifically, it’s a norm, convention, or requirement agreed to by a series of stakeholders to remove friction from a system. </a:t>
            </a:r>
          </a:p>
          <a:p>
            <a:pPr eaLnBrk="1" hangingPunct="1"/>
            <a:endParaRPr lang="en-US" smtClean="0"/>
          </a:p>
          <a:p>
            <a:pPr eaLnBrk="1" hangingPunct="1"/>
            <a:r>
              <a:rPr lang="en-US" smtClean="0"/>
              <a:t>This image does more to explain the importance of standards to our society than perhaps any other. Think about all of the standards involved in making the use of an ATM seamless: the size of the credit card, the location of the magnet stripe and the information it contains, the organization of a numbered keypad, the 110 volts of electricity used to operate the machine (in the U.S.), and on and on and on. Without standards, your debit card may work in only YOUR BANK’S machines. But because we all want a ubiquitous and easy experience, industry stakeholders agree to comport with standards. This is true in our industry, too. </a:t>
            </a:r>
          </a:p>
          <a:p>
            <a:pPr eaLnBrk="1" hangingPunct="1"/>
            <a:endParaRPr lang="en-US" smtClean="0"/>
          </a:p>
        </p:txBody>
      </p:sp>
      <p:sp>
        <p:nvSpPr>
          <p:cNvPr id="31747" name="Slide Number Placeholder 3"/>
          <p:cNvSpPr>
            <a:spLocks noGrp="1"/>
          </p:cNvSpPr>
          <p:nvPr>
            <p:ph type="sldNum" sz="quarter" idx="5"/>
          </p:nvPr>
        </p:nvSpPr>
        <p:spPr>
          <a:noFill/>
          <a:ln>
            <a:miter lim="800000"/>
            <a:headEnd/>
            <a:tailEnd/>
          </a:ln>
        </p:spPr>
        <p:txBody>
          <a:bodyPr/>
          <a:lstStyle/>
          <a:p>
            <a:fld id="{A73B79F5-964E-4828-AAA7-D35BF3D3B015}" type="slidenum">
              <a:rPr lang="en-US" smtClean="0">
                <a:cs typeface="Arial" charset="0"/>
              </a:rPr>
              <a:pPr/>
              <a:t>8</a:t>
            </a:fld>
            <a:endParaRPr lang="en-US"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p:spPr>
        <p:txBody>
          <a:bodyPr/>
          <a:lstStyle/>
          <a:p>
            <a:pPr eaLnBrk="1" hangingPunct="1"/>
            <a:r>
              <a:rPr lang="en-US" smtClean="0"/>
              <a:t>Today we will discuss identifiers, which are best exemplified by the ISBN. Though as you can see, ISBN has many, many cousins, each with a specific purpose. </a:t>
            </a:r>
          </a:p>
          <a:p>
            <a:pPr eaLnBrk="1" hangingPunct="1"/>
            <a:endParaRPr lang="en-US" smtClean="0"/>
          </a:p>
        </p:txBody>
      </p:sp>
      <p:sp>
        <p:nvSpPr>
          <p:cNvPr id="33795" name="Slide Number Placeholder 3"/>
          <p:cNvSpPr>
            <a:spLocks noGrp="1"/>
          </p:cNvSpPr>
          <p:nvPr>
            <p:ph type="sldNum" sz="quarter" idx="5"/>
          </p:nvPr>
        </p:nvSpPr>
        <p:spPr>
          <a:noFill/>
          <a:ln>
            <a:miter lim="800000"/>
            <a:headEnd/>
            <a:tailEnd/>
          </a:ln>
        </p:spPr>
        <p:txBody>
          <a:bodyPr/>
          <a:lstStyle/>
          <a:p>
            <a:fld id="{2F894E7E-E9B9-4EFC-9930-9643CCC88C9F}" type="slidenum">
              <a:rPr lang="en-US" smtClean="0">
                <a:cs typeface="Arial" charset="0"/>
              </a:rPr>
              <a:pPr/>
              <a:t>9</a:t>
            </a:fld>
            <a:endParaRPr 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8" descr="Gold bar"/>
          <p:cNvSpPr>
            <a:spLocks noChangeArrowheads="1"/>
          </p:cNvSpPr>
          <p:nvPr/>
        </p:nvSpPr>
        <p:spPr bwMode="auto">
          <a:xfrm>
            <a:off x="228600" y="4648200"/>
            <a:ext cx="2870200" cy="201613"/>
          </a:xfrm>
          <a:prstGeom prst="rect">
            <a:avLst/>
          </a:prstGeom>
          <a:solidFill>
            <a:srgbClr val="0D94CF"/>
          </a:solidFill>
          <a:ln>
            <a:solidFill>
              <a:srgbClr val="0D94CF"/>
            </a:solidFill>
          </a:ln>
          <a:effectLst/>
          <a:extLst>
            <a:ext uri="{AF507438-7753-43E0-B8FC-AC1667EBCBE1}"/>
          </a:extLst>
        </p:spPr>
        <p:txBody>
          <a:bodyPr wrap="none" anchor="ctr"/>
          <a:lstStyle/>
          <a:p>
            <a:pPr eaLnBrk="0" hangingPunct="0">
              <a:defRPr/>
            </a:pPr>
            <a:endParaRPr lang="en-US">
              <a:cs typeface="+mn-cs"/>
            </a:endParaRPr>
          </a:p>
        </p:txBody>
      </p:sp>
      <p:sp>
        <p:nvSpPr>
          <p:cNvPr id="5" name="Rectangle 9" descr="Orange bar"/>
          <p:cNvSpPr>
            <a:spLocks noChangeArrowheads="1"/>
          </p:cNvSpPr>
          <p:nvPr/>
        </p:nvSpPr>
        <p:spPr bwMode="auto">
          <a:xfrm>
            <a:off x="3098800" y="4648200"/>
            <a:ext cx="2870200" cy="201613"/>
          </a:xfrm>
          <a:prstGeom prst="rect">
            <a:avLst/>
          </a:prstGeom>
          <a:solidFill>
            <a:srgbClr val="58595B"/>
          </a:solidFill>
          <a:ln>
            <a:solidFill>
              <a:srgbClr val="58595B"/>
            </a:solidFill>
          </a:ln>
          <a:effectLst/>
          <a:extLst>
            <a:ext uri="{AF507438-7753-43E0-B8FC-AC1667EBCBE1}"/>
          </a:extLst>
        </p:spPr>
        <p:txBody>
          <a:bodyPr wrap="none" anchor="ctr"/>
          <a:lstStyle/>
          <a:p>
            <a:pPr eaLnBrk="0" hangingPunct="0">
              <a:defRPr/>
            </a:pPr>
            <a:endParaRPr lang="en-US">
              <a:cs typeface="+mn-cs"/>
            </a:endParaRPr>
          </a:p>
        </p:txBody>
      </p:sp>
      <p:sp>
        <p:nvSpPr>
          <p:cNvPr id="6" name="Rectangle 10" descr="Slate bar"/>
          <p:cNvSpPr>
            <a:spLocks noChangeArrowheads="1"/>
          </p:cNvSpPr>
          <p:nvPr/>
        </p:nvSpPr>
        <p:spPr bwMode="auto">
          <a:xfrm>
            <a:off x="5943600" y="4648200"/>
            <a:ext cx="2870200" cy="201613"/>
          </a:xfrm>
          <a:prstGeom prst="rect">
            <a:avLst/>
          </a:prstGeom>
          <a:solidFill>
            <a:srgbClr val="89B30B"/>
          </a:solidFill>
          <a:ln>
            <a:solidFill>
              <a:srgbClr val="89B30B"/>
            </a:solidFill>
          </a:ln>
          <a:effectLst/>
          <a:extLst>
            <a:ext uri="{AF507438-7753-43E0-B8FC-AC1667EBCBE1}"/>
          </a:extLst>
        </p:spPr>
        <p:txBody>
          <a:bodyPr wrap="none" anchor="ctr"/>
          <a:lstStyle/>
          <a:p>
            <a:pPr eaLnBrk="0" hangingPunct="0">
              <a:defRPr/>
            </a:pPr>
            <a:endParaRPr lang="en-US">
              <a:cs typeface="+mn-cs"/>
            </a:endParaRPr>
          </a:p>
        </p:txBody>
      </p:sp>
      <p:sp>
        <p:nvSpPr>
          <p:cNvPr id="16386" name="Rectangle 2"/>
          <p:cNvSpPr>
            <a:spLocks noGrp="1" noChangeArrowheads="1"/>
          </p:cNvSpPr>
          <p:nvPr>
            <p:ph type="ctrTitle"/>
          </p:nvPr>
        </p:nvSpPr>
        <p:spPr>
          <a:xfrm>
            <a:off x="0" y="2362200"/>
            <a:ext cx="9144000" cy="2209800"/>
          </a:xfrm>
        </p:spPr>
        <p:txBody>
          <a:bodyPr/>
          <a:lstStyle>
            <a:lvl1pPr algn="ctr">
              <a:defRPr sz="6400">
                <a:solidFill>
                  <a:srgbClr val="414042"/>
                </a:solidFill>
              </a:defRPr>
            </a:lvl1pPr>
          </a:lstStyle>
          <a:p>
            <a:pPr lvl="0"/>
            <a:r>
              <a:rPr lang="en-US" noProof="0" dirty="0" smtClean="0"/>
              <a:t>Click to edit Master title style</a:t>
            </a:r>
          </a:p>
        </p:txBody>
      </p:sp>
      <p:sp>
        <p:nvSpPr>
          <p:cNvPr id="16387" name="Rectangle 3"/>
          <p:cNvSpPr>
            <a:spLocks noGrp="1" noChangeArrowheads="1"/>
          </p:cNvSpPr>
          <p:nvPr>
            <p:ph type="subTitle" idx="1"/>
          </p:nvPr>
        </p:nvSpPr>
        <p:spPr>
          <a:xfrm>
            <a:off x="0" y="5029200"/>
            <a:ext cx="9144000" cy="679450"/>
          </a:xfrm>
        </p:spPr>
        <p:txBody>
          <a:bodyPr/>
          <a:lstStyle>
            <a:lvl1pPr marL="0" indent="0" algn="ctr">
              <a:buFont typeface="Wingdings" pitchFamily="2" charset="2"/>
              <a:buNone/>
              <a:defRPr sz="3000"/>
            </a:lvl1pPr>
          </a:lstStyle>
          <a:p>
            <a:pPr lvl="0"/>
            <a:r>
              <a:rPr lang="en-US" noProof="0" dirty="0" smtClean="0"/>
              <a:t>Click to edit Master subtitle style</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01B21BF8-114E-40FB-A259-84383B8065E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Line 8"/>
          <p:cNvSpPr>
            <a:spLocks noChangeShapeType="1"/>
          </p:cNvSpPr>
          <p:nvPr userDrawn="1"/>
        </p:nvSpPr>
        <p:spPr bwMode="auto">
          <a:xfrm>
            <a:off x="457200" y="1447800"/>
            <a:ext cx="8077200" cy="0"/>
          </a:xfrm>
          <a:prstGeom prst="line">
            <a:avLst/>
          </a:prstGeom>
          <a:noFill/>
          <a:ln w="19050">
            <a:solidFill>
              <a:srgbClr val="89B30B"/>
            </a:solidFill>
            <a:round/>
            <a:headEnd/>
            <a:tailEnd/>
          </a:ln>
          <a:effectLst/>
          <a:extLst>
            <a:ext uri="{909E8E84-426E-40DD-AFC4-6F175D3DCCD1}"/>
            <a:ext uri="{AF507438-7753-43E0-B8FC-AC1667EBCBE1}"/>
          </a:extLst>
        </p:spPr>
        <p:txBody>
          <a:bodyPr/>
          <a:lstStyle/>
          <a:p>
            <a:pPr eaLnBrk="0" hangingPunct="0">
              <a:defRPr/>
            </a:pPr>
            <a:endParaRPr lang="en-US">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EF13F7-474B-400C-8BA5-1B6054D9DFF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EA7E2F-196F-4A6B-924E-FBCB53A1124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6" name="Line 8"/>
          <p:cNvSpPr>
            <a:spLocks noChangeShapeType="1"/>
          </p:cNvSpPr>
          <p:nvPr userDrawn="1"/>
        </p:nvSpPr>
        <p:spPr bwMode="auto">
          <a:xfrm>
            <a:off x="457200" y="1447800"/>
            <a:ext cx="8077200" cy="0"/>
          </a:xfrm>
          <a:prstGeom prst="line">
            <a:avLst/>
          </a:prstGeom>
          <a:noFill/>
          <a:ln w="19050">
            <a:solidFill>
              <a:srgbClr val="89B30B"/>
            </a:solidFill>
            <a:round/>
            <a:headEnd/>
            <a:tailEnd/>
          </a:ln>
          <a:effectLst/>
          <a:extLst>
            <a:ext uri="{909E8E84-426E-40DD-AFC4-6F175D3DCCD1}"/>
            <a:ext uri="{AF507438-7753-43E0-B8FC-AC1667EBCBE1}"/>
          </a:extLst>
        </p:spPr>
        <p:txBody>
          <a:bodyPr/>
          <a:lstStyle/>
          <a:p>
            <a:pPr eaLnBrk="0" hangingPunct="0">
              <a:defRPr/>
            </a:pPr>
            <a:endParaRPr lang="en-US">
              <a:cs typeface="+mn-cs"/>
            </a:endParaRPr>
          </a:p>
        </p:txBody>
      </p:sp>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5"/>
          <p:cNvSpPr>
            <a:spLocks noGrp="1"/>
          </p:cNvSpPr>
          <p:nvPr>
            <p:ph type="dt" sz="half" idx="10"/>
          </p:nvPr>
        </p:nvSpPr>
        <p:spPr/>
        <p:txBody>
          <a:bodyPr/>
          <a:lstStyle>
            <a:lvl1pPr>
              <a:defRPr/>
            </a:lvl1pPr>
          </a:lstStyle>
          <a:p>
            <a:pPr>
              <a:defRPr/>
            </a:pPr>
            <a:endParaRPr lang="en-US"/>
          </a:p>
        </p:txBody>
      </p:sp>
      <p:sp>
        <p:nvSpPr>
          <p:cNvPr id="8" name="Footer Placeholder 6"/>
          <p:cNvSpPr>
            <a:spLocks noGrp="1"/>
          </p:cNvSpPr>
          <p:nvPr>
            <p:ph type="ftr" sz="quarter" idx="11"/>
          </p:nvPr>
        </p:nvSpPr>
        <p:spPr/>
        <p:txBody>
          <a:bodyPr/>
          <a:lstStyle>
            <a:lvl1pPr>
              <a:defRPr/>
            </a:lvl1pPr>
          </a:lstStyle>
          <a:p>
            <a:pPr>
              <a:defRPr/>
            </a:pPr>
            <a:endParaRPr lang="en-US"/>
          </a:p>
        </p:txBody>
      </p:sp>
      <p:sp>
        <p:nvSpPr>
          <p:cNvPr id="9" name="Slide Number Placeholder 7"/>
          <p:cNvSpPr>
            <a:spLocks noGrp="1"/>
          </p:cNvSpPr>
          <p:nvPr>
            <p:ph type="sldNum" sz="quarter" idx="12"/>
          </p:nvPr>
        </p:nvSpPr>
        <p:spPr/>
        <p:txBody>
          <a:bodyPr/>
          <a:lstStyle>
            <a:lvl1pPr>
              <a:defRPr/>
            </a:lvl1pPr>
          </a:lstStyle>
          <a:p>
            <a:pPr>
              <a:defRPr/>
            </a:pPr>
            <a:fld id="{30B3235A-0063-4199-92EF-6849516B90E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5" name="Line 8"/>
          <p:cNvSpPr>
            <a:spLocks noChangeShapeType="1"/>
          </p:cNvSpPr>
          <p:nvPr userDrawn="1"/>
        </p:nvSpPr>
        <p:spPr bwMode="auto">
          <a:xfrm>
            <a:off x="457200" y="1447800"/>
            <a:ext cx="8077200" cy="0"/>
          </a:xfrm>
          <a:prstGeom prst="line">
            <a:avLst/>
          </a:prstGeom>
          <a:noFill/>
          <a:ln w="19050">
            <a:solidFill>
              <a:srgbClr val="89B30B"/>
            </a:solidFill>
            <a:round/>
            <a:headEnd/>
            <a:tailEnd/>
          </a:ln>
          <a:effectLst/>
          <a:extLst>
            <a:ext uri="{909E8E84-426E-40DD-AFC4-6F175D3DCCD1}"/>
            <a:ext uri="{AF507438-7753-43E0-B8FC-AC1667EBCBE1}"/>
          </a:extLst>
        </p:spPr>
        <p:txBody>
          <a:bodyPr/>
          <a:lstStyle/>
          <a:p>
            <a:pPr eaLnBrk="0" hangingPunct="0">
              <a:defRPr/>
            </a:pPr>
            <a:endParaRPr lang="en-US">
              <a:cs typeface="+mn-cs"/>
            </a:endParaRPr>
          </a:p>
        </p:txBody>
      </p:sp>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lipArt Placeholder 3"/>
          <p:cNvSpPr>
            <a:spLocks noGrp="1"/>
          </p:cNvSpPr>
          <p:nvPr>
            <p:ph type="clipArt" sz="half" idx="2"/>
          </p:nvPr>
        </p:nvSpPr>
        <p:spPr>
          <a:xfrm>
            <a:off x="4648200" y="1600200"/>
            <a:ext cx="4038600" cy="4530725"/>
          </a:xfrm>
        </p:spPr>
        <p:txBody>
          <a:bodyPr/>
          <a:lstStyle/>
          <a:p>
            <a:pPr lvl="0"/>
            <a:r>
              <a:rPr lang="en-US" noProof="0" smtClean="0"/>
              <a:t>Click icon to add clip art</a:t>
            </a:r>
            <a:endParaRPr lang="en-US" noProof="0"/>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5C28B1DB-0199-4EF9-BDEF-3C3A4424CBC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Line 8"/>
          <p:cNvSpPr>
            <a:spLocks noChangeShapeType="1"/>
          </p:cNvSpPr>
          <p:nvPr userDrawn="1"/>
        </p:nvSpPr>
        <p:spPr bwMode="auto">
          <a:xfrm>
            <a:off x="457200" y="1447800"/>
            <a:ext cx="8077200" cy="0"/>
          </a:xfrm>
          <a:prstGeom prst="line">
            <a:avLst/>
          </a:prstGeom>
          <a:noFill/>
          <a:ln w="19050">
            <a:solidFill>
              <a:srgbClr val="89B30B"/>
            </a:solidFill>
            <a:round/>
            <a:headEnd/>
            <a:tailEnd/>
          </a:ln>
          <a:effectLst/>
          <a:extLst>
            <a:ext uri="{909E8E84-426E-40DD-AFC4-6F175D3DCCD1}"/>
            <a:ext uri="{AF507438-7753-43E0-B8FC-AC1667EBCBE1}"/>
          </a:extLst>
        </p:spPr>
        <p:txBody>
          <a:bodyPr/>
          <a:lstStyle/>
          <a:p>
            <a:pPr eaLnBrk="0" hangingPunct="0">
              <a:defRPr/>
            </a:pPr>
            <a:endParaRPr lang="en-US">
              <a:cs typeface="+mn-cs"/>
            </a:endParaRPr>
          </a:p>
        </p:txBody>
      </p:sp>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1B55B8C-F7A3-4094-873C-1280330E22D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1A455B-10E7-4F9A-BF17-3566661EF6D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8"/>
          <p:cNvSpPr>
            <a:spLocks noChangeShapeType="1"/>
          </p:cNvSpPr>
          <p:nvPr userDrawn="1"/>
        </p:nvSpPr>
        <p:spPr bwMode="auto">
          <a:xfrm>
            <a:off x="457200" y="1447800"/>
            <a:ext cx="8077200" cy="0"/>
          </a:xfrm>
          <a:prstGeom prst="line">
            <a:avLst/>
          </a:prstGeom>
          <a:noFill/>
          <a:ln w="19050">
            <a:solidFill>
              <a:srgbClr val="89B30B"/>
            </a:solidFill>
            <a:round/>
            <a:headEnd/>
            <a:tailEnd/>
          </a:ln>
          <a:effectLst/>
          <a:extLst>
            <a:ext uri="{909E8E84-426E-40DD-AFC4-6F175D3DCCD1}"/>
            <a:ext uri="{AF507438-7753-43E0-B8FC-AC1667EBCBE1}"/>
          </a:extLst>
        </p:spPr>
        <p:txBody>
          <a:bodyPr/>
          <a:lstStyle/>
          <a:p>
            <a:pPr eaLnBrk="0" hangingPunct="0">
              <a:defRPr/>
            </a:pPr>
            <a:endParaRPr lang="en-US">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C9F3D565-2733-460E-B82A-3CB62BAEF0E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Line 8"/>
          <p:cNvSpPr>
            <a:spLocks noChangeShapeType="1"/>
          </p:cNvSpPr>
          <p:nvPr userDrawn="1"/>
        </p:nvSpPr>
        <p:spPr bwMode="auto">
          <a:xfrm>
            <a:off x="457200" y="1447800"/>
            <a:ext cx="8077200" cy="0"/>
          </a:xfrm>
          <a:prstGeom prst="line">
            <a:avLst/>
          </a:prstGeom>
          <a:noFill/>
          <a:ln w="19050">
            <a:solidFill>
              <a:srgbClr val="89B30B"/>
            </a:solidFill>
            <a:round/>
            <a:headEnd/>
            <a:tailEnd/>
          </a:ln>
          <a:effectLst/>
          <a:extLst>
            <a:ext uri="{909E8E84-426E-40DD-AFC4-6F175D3DCCD1}"/>
            <a:ext uri="{AF507438-7753-43E0-B8FC-AC1667EBCBE1}"/>
          </a:extLst>
        </p:spPr>
        <p:txBody>
          <a:bodyPr/>
          <a:lstStyle/>
          <a:p>
            <a:pPr eaLnBrk="0" hangingPunct="0">
              <a:defRPr/>
            </a:pPr>
            <a:endParaRPr lang="en-US">
              <a:cs typeface="+mn-cs"/>
            </a:endParaRPr>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B1095170-BAFF-4533-BCFF-7EB16DA01B2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Line 8"/>
          <p:cNvSpPr>
            <a:spLocks noChangeShapeType="1"/>
          </p:cNvSpPr>
          <p:nvPr userDrawn="1"/>
        </p:nvSpPr>
        <p:spPr bwMode="auto">
          <a:xfrm>
            <a:off x="457200" y="1447800"/>
            <a:ext cx="8077200" cy="0"/>
          </a:xfrm>
          <a:prstGeom prst="line">
            <a:avLst/>
          </a:prstGeom>
          <a:noFill/>
          <a:ln w="19050">
            <a:solidFill>
              <a:srgbClr val="89B30B"/>
            </a:solidFill>
            <a:round/>
            <a:headEnd/>
            <a:tailEnd/>
          </a:ln>
          <a:effectLst/>
          <a:extLst>
            <a:ext uri="{909E8E84-426E-40DD-AFC4-6F175D3DCCD1}"/>
            <a:ext uri="{AF507438-7753-43E0-B8FC-AC1667EBCBE1}"/>
          </a:extLst>
        </p:spPr>
        <p:txBody>
          <a:bodyPr/>
          <a:lstStyle/>
          <a:p>
            <a:pPr eaLnBrk="0" hangingPunct="0">
              <a:defRPr/>
            </a:pPr>
            <a:endParaRPr lang="en-US">
              <a:cs typeface="+mn-cs"/>
            </a:endParaRPr>
          </a:p>
        </p:txBody>
      </p:sp>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5234165E-3C91-4D68-91D6-8515339114D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FBA2E0-525C-4A86-922D-0C221A01FE6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Line 8"/>
          <p:cNvSpPr>
            <a:spLocks noChangeShapeType="1"/>
          </p:cNvSpPr>
          <p:nvPr userDrawn="1"/>
        </p:nvSpPr>
        <p:spPr bwMode="auto">
          <a:xfrm>
            <a:off x="457200" y="1447800"/>
            <a:ext cx="8077200" cy="0"/>
          </a:xfrm>
          <a:prstGeom prst="line">
            <a:avLst/>
          </a:prstGeom>
          <a:noFill/>
          <a:ln w="19050">
            <a:solidFill>
              <a:srgbClr val="89B30B"/>
            </a:solidFill>
            <a:round/>
            <a:headEnd/>
            <a:tailEnd/>
          </a:ln>
          <a:effectLst/>
          <a:extLst>
            <a:ext uri="{909E8E84-426E-40DD-AFC4-6F175D3DCCD1}"/>
            <a:ext uri="{AF507438-7753-43E0-B8FC-AC1667EBCBE1}"/>
          </a:extLst>
        </p:spPr>
        <p:txBody>
          <a:bodyPr/>
          <a:lstStyle/>
          <a:p>
            <a:pPr eaLnBrk="0" hangingPunct="0">
              <a:defRPr/>
            </a:pPr>
            <a:endParaRPr lang="en-US">
              <a:cs typeface="+mn-cs"/>
            </a:endParaRPr>
          </a:p>
        </p:txBody>
      </p:sp>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5978CF20-3D83-48FC-9723-C3241422DD7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9318E0-B5FF-443C-A9E0-7568DF1D019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699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1" hangingPunct="1">
              <a:defRPr sz="1000">
                <a:cs typeface="+mn-cs"/>
              </a:defRPr>
            </a:lvl1pPr>
          </a:lstStyle>
          <a:p>
            <a:pPr>
              <a:defRPr/>
            </a:pPr>
            <a:endParaRPr lang="en-US"/>
          </a:p>
        </p:txBody>
      </p:sp>
      <p:sp>
        <p:nvSpPr>
          <p:cNvPr id="1536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eaLnBrk="1" hangingPunct="1">
              <a:defRPr sz="1000">
                <a:cs typeface="+mn-cs"/>
              </a:defRPr>
            </a:lvl1pPr>
          </a:lstStyle>
          <a:p>
            <a:pPr>
              <a:defRPr/>
            </a:pPr>
            <a:endParaRPr lang="en-US"/>
          </a:p>
        </p:txBody>
      </p:sp>
      <p:sp>
        <p:nvSpPr>
          <p:cNvPr id="15366" name="Rectangle 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000">
                <a:cs typeface="+mn-cs"/>
              </a:defRPr>
            </a:lvl1pPr>
          </a:lstStyle>
          <a:p>
            <a:pPr>
              <a:defRPr/>
            </a:pPr>
            <a:fld id="{22C82E4A-C3EC-4D3E-ADCF-0DB33E331EA1}" type="slidenum">
              <a:rPr lang="en-US"/>
              <a:pPr>
                <a:defRPr/>
              </a:pPr>
              <a:t>‹#›</a:t>
            </a:fld>
            <a:endParaRPr lang="en-US"/>
          </a:p>
        </p:txBody>
      </p:sp>
      <p:sp>
        <p:nvSpPr>
          <p:cNvPr id="15367" name="Rectangle 7" descr="Gold bar"/>
          <p:cNvSpPr>
            <a:spLocks noChangeArrowheads="1"/>
          </p:cNvSpPr>
          <p:nvPr/>
        </p:nvSpPr>
        <p:spPr bwMode="auto">
          <a:xfrm>
            <a:off x="0" y="0"/>
            <a:ext cx="228600" cy="2286000"/>
          </a:xfrm>
          <a:prstGeom prst="rect">
            <a:avLst/>
          </a:prstGeom>
          <a:solidFill>
            <a:srgbClr val="0D94CF"/>
          </a:solidFill>
          <a:ln>
            <a:solidFill>
              <a:srgbClr val="0D94CF"/>
            </a:solidFill>
          </a:ln>
          <a:effectLst/>
          <a:extLst>
            <a:ext uri="{AF507438-7753-43E0-B8FC-AC1667EBCBE1}"/>
          </a:extLst>
        </p:spPr>
        <p:txBody>
          <a:bodyPr wrap="none" anchor="ctr"/>
          <a:lstStyle/>
          <a:p>
            <a:pPr algn="ctr">
              <a:defRPr/>
            </a:pPr>
            <a:endParaRPr lang="en-US" sz="2400">
              <a:latin typeface="Times New Roman" pitchFamily="18" charset="0"/>
              <a:cs typeface="+mn-cs"/>
            </a:endParaRPr>
          </a:p>
        </p:txBody>
      </p:sp>
      <p:sp>
        <p:nvSpPr>
          <p:cNvPr id="15369" name="Rectangle 9" descr="Orange bar"/>
          <p:cNvSpPr>
            <a:spLocks noChangeArrowheads="1"/>
          </p:cNvSpPr>
          <p:nvPr/>
        </p:nvSpPr>
        <p:spPr bwMode="auto">
          <a:xfrm>
            <a:off x="0" y="2286000"/>
            <a:ext cx="228600" cy="2286000"/>
          </a:xfrm>
          <a:prstGeom prst="rect">
            <a:avLst/>
          </a:prstGeom>
          <a:solidFill>
            <a:srgbClr val="58595B"/>
          </a:solidFill>
          <a:ln>
            <a:solidFill>
              <a:srgbClr val="58595B"/>
            </a:solidFill>
          </a:ln>
          <a:effectLst/>
          <a:extLst>
            <a:ext uri="{AF507438-7753-43E0-B8FC-AC1667EBCBE1}"/>
          </a:extLst>
        </p:spPr>
        <p:txBody>
          <a:bodyPr wrap="none" anchor="ctr"/>
          <a:lstStyle/>
          <a:p>
            <a:pPr algn="ctr">
              <a:defRPr/>
            </a:pPr>
            <a:endParaRPr lang="en-US" sz="2400">
              <a:latin typeface="Times New Roman" pitchFamily="18" charset="0"/>
              <a:cs typeface="+mn-cs"/>
            </a:endParaRPr>
          </a:p>
        </p:txBody>
      </p:sp>
      <p:sp>
        <p:nvSpPr>
          <p:cNvPr id="15370" name="Rectangle 10" descr="Slate bar"/>
          <p:cNvSpPr>
            <a:spLocks noChangeArrowheads="1"/>
          </p:cNvSpPr>
          <p:nvPr/>
        </p:nvSpPr>
        <p:spPr bwMode="auto">
          <a:xfrm>
            <a:off x="0" y="4572000"/>
            <a:ext cx="228600" cy="2286000"/>
          </a:xfrm>
          <a:prstGeom prst="rect">
            <a:avLst/>
          </a:prstGeom>
          <a:solidFill>
            <a:srgbClr val="89B30B"/>
          </a:solidFill>
          <a:ln>
            <a:solidFill>
              <a:srgbClr val="89B30B"/>
            </a:solidFill>
          </a:ln>
          <a:effectLst/>
          <a:extLst>
            <a:ext uri="{AF507438-7753-43E0-B8FC-AC1667EBCBE1}"/>
          </a:extLst>
        </p:spPr>
        <p:txBody>
          <a:bodyPr wrap="none" anchor="ctr"/>
          <a:lstStyle/>
          <a:p>
            <a:pPr algn="ctr">
              <a:defRPr/>
            </a:pPr>
            <a:endParaRPr lang="en-US" sz="2400">
              <a:latin typeface="Times New Roman" pitchFamily="18" charset="0"/>
              <a:cs typeface="+mn-cs"/>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0" r:id="rId3"/>
    <p:sldLayoutId id="2147483673" r:id="rId4"/>
    <p:sldLayoutId id="2147483674" r:id="rId5"/>
    <p:sldLayoutId id="2147483675" r:id="rId6"/>
    <p:sldLayoutId id="2147483669" r:id="rId7"/>
    <p:sldLayoutId id="2147483676" r:id="rId8"/>
    <p:sldLayoutId id="2147483668" r:id="rId9"/>
    <p:sldLayoutId id="2147483677" r:id="rId10"/>
    <p:sldLayoutId id="2147483667" r:id="rId11"/>
    <p:sldLayoutId id="2147483678" r:id="rId12"/>
    <p:sldLayoutId id="2147483679" r:id="rId13"/>
  </p:sldLayoutIdLst>
  <p:timing>
    <p:tnLst>
      <p:par>
        <p:cTn id="1" dur="indefinite" restart="never" nodeType="tmRoot"/>
      </p:par>
    </p:tnLst>
  </p:timing>
  <p:txStyles>
    <p:titleStyle>
      <a:lvl1pPr algn="l" rtl="0" fontAlgn="base">
        <a:spcBef>
          <a:spcPct val="0"/>
        </a:spcBef>
        <a:spcAft>
          <a:spcPct val="0"/>
        </a:spcAft>
        <a:defRPr sz="4400">
          <a:solidFill>
            <a:srgbClr val="414042"/>
          </a:solidFill>
          <a:latin typeface="+mj-lt"/>
          <a:ea typeface="+mj-ea"/>
          <a:cs typeface="+mj-cs"/>
        </a:defRPr>
      </a:lvl1pPr>
      <a:lvl2pPr algn="l" rtl="0" fontAlgn="base">
        <a:spcBef>
          <a:spcPct val="0"/>
        </a:spcBef>
        <a:spcAft>
          <a:spcPct val="0"/>
        </a:spcAft>
        <a:defRPr sz="4400">
          <a:solidFill>
            <a:srgbClr val="414042"/>
          </a:solidFill>
          <a:latin typeface="Times New Roman" pitchFamily="18" charset="0"/>
        </a:defRPr>
      </a:lvl2pPr>
      <a:lvl3pPr algn="l" rtl="0" fontAlgn="base">
        <a:spcBef>
          <a:spcPct val="0"/>
        </a:spcBef>
        <a:spcAft>
          <a:spcPct val="0"/>
        </a:spcAft>
        <a:defRPr sz="4400">
          <a:solidFill>
            <a:srgbClr val="414042"/>
          </a:solidFill>
          <a:latin typeface="Times New Roman" pitchFamily="18" charset="0"/>
        </a:defRPr>
      </a:lvl3pPr>
      <a:lvl4pPr algn="l" rtl="0" fontAlgn="base">
        <a:spcBef>
          <a:spcPct val="0"/>
        </a:spcBef>
        <a:spcAft>
          <a:spcPct val="0"/>
        </a:spcAft>
        <a:defRPr sz="4400">
          <a:solidFill>
            <a:srgbClr val="414042"/>
          </a:solidFill>
          <a:latin typeface="Times New Roman" pitchFamily="18" charset="0"/>
        </a:defRPr>
      </a:lvl4pPr>
      <a:lvl5pPr algn="l" rtl="0" fontAlgn="base">
        <a:spcBef>
          <a:spcPct val="0"/>
        </a:spcBef>
        <a:spcAft>
          <a:spcPct val="0"/>
        </a:spcAft>
        <a:defRPr sz="4400">
          <a:solidFill>
            <a:srgbClr val="41404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rgbClr val="0D94CF"/>
        </a:buClr>
        <a:buSzPct val="75000"/>
        <a:buFont typeface="Wingdings" pitchFamily="2" charset="2"/>
        <a:buChar char="p"/>
        <a:defRPr sz="2800">
          <a:solidFill>
            <a:schemeClr val="tx1"/>
          </a:solidFill>
          <a:latin typeface="+mn-lt"/>
          <a:ea typeface="+mn-ea"/>
          <a:cs typeface="+mn-cs"/>
        </a:defRPr>
      </a:lvl1pPr>
      <a:lvl2pPr marL="742950" indent="-285750" algn="l" rtl="0" fontAlgn="base">
        <a:spcBef>
          <a:spcPct val="20000"/>
        </a:spcBef>
        <a:spcAft>
          <a:spcPct val="0"/>
        </a:spcAft>
        <a:buClr>
          <a:srgbClr val="58595B"/>
        </a:buClr>
        <a:buSzPct val="75000"/>
        <a:buFont typeface="Wingdings" pitchFamily="2" charset="2"/>
        <a:buChar char="n"/>
        <a:defRPr sz="2400">
          <a:solidFill>
            <a:schemeClr val="tx1"/>
          </a:solidFill>
          <a:latin typeface="+mn-lt"/>
        </a:defRPr>
      </a:lvl2pPr>
      <a:lvl3pPr marL="1143000" indent="-228600" algn="l" rtl="0" fontAlgn="base">
        <a:spcBef>
          <a:spcPct val="20000"/>
        </a:spcBef>
        <a:spcAft>
          <a:spcPct val="0"/>
        </a:spcAft>
        <a:buClr>
          <a:srgbClr val="89B30B"/>
        </a:buClr>
        <a:buSzPct val="65000"/>
        <a:buFont typeface="Wingdings" pitchFamily="2" charset="2"/>
        <a:buChar char="p"/>
        <a:defRPr sz="2000">
          <a:solidFill>
            <a:schemeClr val="tx1"/>
          </a:solidFill>
          <a:latin typeface="+mn-lt"/>
        </a:defRPr>
      </a:lvl3pPr>
      <a:lvl4pPr marL="1600200" indent="-228600" algn="l" rtl="0" fontAlgn="base">
        <a:spcBef>
          <a:spcPct val="20000"/>
        </a:spcBef>
        <a:spcAft>
          <a:spcPct val="0"/>
        </a:spcAft>
        <a:buClr>
          <a:srgbClr val="0D94CF"/>
        </a:buClr>
        <a:buFont typeface="Wingdings" pitchFamily="2" charset="2"/>
        <a:buChar char="§"/>
        <a:defRPr>
          <a:solidFill>
            <a:schemeClr val="tx1"/>
          </a:solidFill>
          <a:latin typeface="+mn-lt"/>
        </a:defRPr>
      </a:lvl4pPr>
      <a:lvl5pPr marL="2057400" indent="-228600" algn="l" rtl="0" fontAlgn="base">
        <a:spcBef>
          <a:spcPct val="20000"/>
        </a:spcBef>
        <a:spcAft>
          <a:spcPct val="0"/>
        </a:spcAft>
        <a:buClr>
          <a:srgbClr val="89B30B"/>
        </a:buClr>
        <a:buSzPct val="80000"/>
        <a:buFont typeface="Wingdings" pitchFamily="2" charset="2"/>
        <a:buChar char="§"/>
        <a:defRPr>
          <a:solidFill>
            <a:schemeClr val="tx1"/>
          </a:solidFill>
          <a:latin typeface="+mn-lt"/>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gif"/></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gif"/><Relationship Id="rId3" Type="http://schemas.openxmlformats.org/officeDocument/2006/relationships/image" Target="../media/image2.gif"/><Relationship Id="rId21" Type="http://schemas.openxmlformats.org/officeDocument/2006/relationships/image" Target="../media/image20.gif"/><Relationship Id="rId7" Type="http://schemas.openxmlformats.org/officeDocument/2006/relationships/image" Target="../media/image6.jpeg"/><Relationship Id="rId12" Type="http://schemas.openxmlformats.org/officeDocument/2006/relationships/image" Target="../media/image11.png"/><Relationship Id="rId17" Type="http://schemas.openxmlformats.org/officeDocument/2006/relationships/image" Target="../media/image16.jpeg"/><Relationship Id="rId25" Type="http://schemas.openxmlformats.org/officeDocument/2006/relationships/image" Target="../media/image24.jpeg"/><Relationship Id="rId2" Type="http://schemas.openxmlformats.org/officeDocument/2006/relationships/notesSlide" Target="../notesSlides/notesSlide5.xml"/><Relationship Id="rId16" Type="http://schemas.openxmlformats.org/officeDocument/2006/relationships/image" Target="../media/image15.jpeg"/><Relationship Id="rId20"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5.gif"/><Relationship Id="rId11" Type="http://schemas.openxmlformats.org/officeDocument/2006/relationships/image" Target="../media/image10.jpeg"/><Relationship Id="rId24" Type="http://schemas.openxmlformats.org/officeDocument/2006/relationships/image" Target="../media/image23.jpeg"/><Relationship Id="rId5" Type="http://schemas.openxmlformats.org/officeDocument/2006/relationships/image" Target="../media/image4.jpeg"/><Relationship Id="rId15" Type="http://schemas.openxmlformats.org/officeDocument/2006/relationships/image" Target="../media/image14.png"/><Relationship Id="rId23" Type="http://schemas.openxmlformats.org/officeDocument/2006/relationships/image" Target="../media/image22.gif"/><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jpeg"/><Relationship Id="rId22" Type="http://schemas.openxmlformats.org/officeDocument/2006/relationships/image" Target="../media/image21.gif"/></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0" y="2209800"/>
            <a:ext cx="9144000" cy="2209800"/>
          </a:xfrm>
        </p:spPr>
        <p:txBody>
          <a:bodyPr/>
          <a:lstStyle/>
          <a:p>
            <a:r>
              <a:rPr lang="en-US" sz="4200" smtClean="0"/>
              <a:t>Optimizing Metadata for Global Impact</a:t>
            </a:r>
          </a:p>
        </p:txBody>
      </p:sp>
      <p:sp>
        <p:nvSpPr>
          <p:cNvPr id="16386" name="Rectangle 3"/>
          <p:cNvSpPr>
            <a:spLocks noGrp="1" noChangeArrowheads="1"/>
          </p:cNvSpPr>
          <p:nvPr>
            <p:ph type="subTitle" idx="1"/>
          </p:nvPr>
        </p:nvSpPr>
        <p:spPr/>
        <p:txBody>
          <a:bodyPr/>
          <a:lstStyle/>
          <a:p>
            <a:r>
              <a:rPr lang="en-US" sz="2400" smtClean="0"/>
              <a:t>Digital Book World  |  January 15, 2014</a:t>
            </a:r>
          </a:p>
        </p:txBody>
      </p:sp>
      <p:pic>
        <p:nvPicPr>
          <p:cNvPr id="16387" name="Picture 1" descr="S:\BISG\Marketing\Logos\NEW BISG logo\BISG final for print\BISG final for print\logo\jpeg\logo-color(small).jpg"/>
          <p:cNvPicPr>
            <a:picLocks noChangeAspect="1" noChangeArrowheads="1"/>
          </p:cNvPicPr>
          <p:nvPr/>
        </p:nvPicPr>
        <p:blipFill>
          <a:blip r:embed="rId3"/>
          <a:srcRect/>
          <a:stretch>
            <a:fillRect/>
          </a:stretch>
        </p:blipFill>
        <p:spPr bwMode="auto">
          <a:xfrm>
            <a:off x="2895600" y="76200"/>
            <a:ext cx="2743200" cy="1992313"/>
          </a:xfrm>
          <a:prstGeom prst="rect">
            <a:avLst/>
          </a:prstGeom>
          <a:noFill/>
          <a:ln w="9525">
            <a:noFill/>
            <a:miter lim="800000"/>
            <a:headEnd/>
            <a:tailEnd/>
          </a:ln>
        </p:spPr>
      </p:pic>
      <p:sp>
        <p:nvSpPr>
          <p:cNvPr id="16388" name="TextBox 9"/>
          <p:cNvSpPr txBox="1">
            <a:spLocks noChangeArrowheads="1"/>
          </p:cNvSpPr>
          <p:nvPr/>
        </p:nvSpPr>
        <p:spPr bwMode="auto">
          <a:xfrm>
            <a:off x="109538" y="6543675"/>
            <a:ext cx="2786062" cy="230188"/>
          </a:xfrm>
          <a:prstGeom prst="rect">
            <a:avLst/>
          </a:prstGeom>
          <a:noFill/>
          <a:ln w="9525">
            <a:noFill/>
            <a:miter lim="800000"/>
            <a:headEnd/>
            <a:tailEnd/>
          </a:ln>
        </p:spPr>
        <p:txBody>
          <a:bodyPr>
            <a:spAutoFit/>
          </a:bodyPr>
          <a:lstStyle/>
          <a:p>
            <a:pPr algn="ctr" eaLnBrk="0" hangingPunct="0"/>
            <a:r>
              <a:rPr lang="en-US" sz="900"/>
              <a:t>© 2014, the Book Industry Study Group, Inc.</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3"/>
          <p:cNvSpPr>
            <a:spLocks noGrp="1"/>
          </p:cNvSpPr>
          <p:nvPr>
            <p:ph type="sldNum" sz="quarter" idx="12"/>
          </p:nvPr>
        </p:nvSpPr>
        <p:spPr>
          <a:noFill/>
          <a:ln>
            <a:miter lim="800000"/>
            <a:headEnd/>
            <a:tailEnd/>
          </a:ln>
        </p:spPr>
        <p:txBody>
          <a:bodyPr/>
          <a:lstStyle/>
          <a:p>
            <a:fld id="{37B157E7-763C-4E31-9D21-2486BB311171}" type="slidenum">
              <a:rPr lang="en-US" smtClean="0">
                <a:latin typeface="Lucida Sans Unicode" pitchFamily="34" charset="0"/>
                <a:ea typeface="ＭＳ Ｐゴシック" pitchFamily="34" charset="-128"/>
                <a:cs typeface="Arial" charset="0"/>
              </a:rPr>
              <a:pPr/>
              <a:t>10</a:t>
            </a:fld>
            <a:endParaRPr lang="en-US" smtClean="0">
              <a:latin typeface="Lucida Sans Unicode" pitchFamily="34" charset="0"/>
              <a:ea typeface="ＭＳ Ｐゴシック" pitchFamily="34" charset="-128"/>
              <a:cs typeface="Arial" charset="0"/>
            </a:endParaRPr>
          </a:p>
        </p:txBody>
      </p:sp>
      <p:pic>
        <p:nvPicPr>
          <p:cNvPr id="34818" name="Picture 18" descr="BISGlogo-color(small).gif"/>
          <p:cNvPicPr>
            <a:picLocks noChangeAspect="1"/>
          </p:cNvPicPr>
          <p:nvPr/>
        </p:nvPicPr>
        <p:blipFill>
          <a:blip r:embed="rId3"/>
          <a:srcRect/>
          <a:stretch>
            <a:fillRect/>
          </a:stretch>
        </p:blipFill>
        <p:spPr bwMode="auto">
          <a:xfrm>
            <a:off x="7931150" y="98425"/>
            <a:ext cx="1082675" cy="782638"/>
          </a:xfrm>
          <a:prstGeom prst="rect">
            <a:avLst/>
          </a:prstGeom>
          <a:noFill/>
          <a:ln w="9525">
            <a:noFill/>
            <a:miter lim="800000"/>
            <a:headEnd/>
            <a:tailEnd/>
          </a:ln>
        </p:spPr>
      </p:pic>
      <p:sp>
        <p:nvSpPr>
          <p:cNvPr id="34819" name="TextBox 9"/>
          <p:cNvSpPr txBox="1">
            <a:spLocks noChangeArrowheads="1"/>
          </p:cNvSpPr>
          <p:nvPr/>
        </p:nvSpPr>
        <p:spPr bwMode="auto">
          <a:xfrm>
            <a:off x="109538" y="6543675"/>
            <a:ext cx="2786062" cy="230188"/>
          </a:xfrm>
          <a:prstGeom prst="rect">
            <a:avLst/>
          </a:prstGeom>
          <a:noFill/>
          <a:ln w="9525">
            <a:noFill/>
            <a:miter lim="800000"/>
            <a:headEnd/>
            <a:tailEnd/>
          </a:ln>
        </p:spPr>
        <p:txBody>
          <a:bodyPr>
            <a:spAutoFit/>
          </a:bodyPr>
          <a:lstStyle/>
          <a:p>
            <a:pPr algn="ctr" eaLnBrk="0" hangingPunct="0"/>
            <a:r>
              <a:rPr lang="en-US" sz="900"/>
              <a:t>© 2014, the Book Industry Study Group, Inc.</a:t>
            </a:r>
          </a:p>
        </p:txBody>
      </p:sp>
      <p:sp>
        <p:nvSpPr>
          <p:cNvPr id="8" name="Title 2"/>
          <p:cNvSpPr txBox="1">
            <a:spLocks/>
          </p:cNvSpPr>
          <p:nvPr/>
        </p:nvSpPr>
        <p:spPr bwMode="auto">
          <a:xfrm>
            <a:off x="762000" y="228600"/>
            <a:ext cx="7543800" cy="1143000"/>
          </a:xfrm>
          <a:prstGeom prst="rect">
            <a:avLst/>
          </a:prstGeom>
          <a:noFill/>
          <a:ln>
            <a:noFill/>
          </a:ln>
          <a:effectLst/>
          <a:extLst>
            <a:ext uri="{909E8E84-426E-40DD-AFC4-6F175D3DCCD1}"/>
            <a:ext uri="{91240B29-F687-4F45-9708-019B960494DF}"/>
            <a:ext uri="{AF507438-7753-43E0-B8FC-AC1667EBCBE1}"/>
          </a:extLst>
        </p:spPr>
        <p:txBody>
          <a:bodyPr anchor="b">
            <a:normAutofit/>
          </a:bodyPr>
          <a:lstStyle>
            <a:lvl1pPr algn="l" rtl="0" eaLnBrk="1" fontAlgn="base" hangingPunct="1">
              <a:spcBef>
                <a:spcPct val="0"/>
              </a:spcBef>
              <a:spcAft>
                <a:spcPct val="0"/>
              </a:spcAft>
              <a:defRPr sz="4000">
                <a:solidFill>
                  <a:srgbClr val="414042"/>
                </a:solidFill>
                <a:latin typeface="+mj-lt"/>
                <a:ea typeface="+mj-ea"/>
                <a:cs typeface="+mj-cs"/>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defRPr/>
            </a:pPr>
            <a:r>
              <a:rPr lang="en-US" sz="3300" kern="0" dirty="0" smtClean="0">
                <a:solidFill>
                  <a:schemeClr val="tx1"/>
                </a:solidFill>
                <a:latin typeface="Calibri" pitchFamily="34" charset="0"/>
                <a:ea typeface="ＭＳ Ｐゴシック" charset="-128"/>
              </a:rPr>
              <a:t>Book Industry Standards – </a:t>
            </a:r>
          </a:p>
          <a:p>
            <a:pPr algn="ctr">
              <a:defRPr/>
            </a:pPr>
            <a:r>
              <a:rPr lang="en-US" sz="3300" kern="0" dirty="0" smtClean="0">
                <a:solidFill>
                  <a:schemeClr val="tx1"/>
                </a:solidFill>
                <a:latin typeface="Calibri" pitchFamily="34" charset="0"/>
                <a:ea typeface="ＭＳ Ｐゴシック" charset="-128"/>
              </a:rPr>
              <a:t>Machine Readable Codes</a:t>
            </a:r>
          </a:p>
        </p:txBody>
      </p:sp>
      <p:pic>
        <p:nvPicPr>
          <p:cNvPr id="6" name="Picture 5" descr="barcode_monster.jpg"/>
          <p:cNvPicPr>
            <a:picLocks noChangeAspect="1"/>
          </p:cNvPicPr>
          <p:nvPr/>
        </p:nvPicPr>
        <p:blipFill>
          <a:blip r:embed="rId4"/>
          <a:stretch>
            <a:fillRect/>
          </a:stretch>
        </p:blipFill>
        <p:spPr>
          <a:xfrm>
            <a:off x="2481263" y="1752600"/>
            <a:ext cx="4148137" cy="4152900"/>
          </a:xfrm>
          <a:prstGeom prst="rect">
            <a:avLst/>
          </a:prstGeom>
          <a:ln>
            <a:solidFill>
              <a:schemeClr val="tx1"/>
            </a:solidFill>
          </a:ln>
          <a:effectLst>
            <a:outerShdw blurRad="177800" dist="279400" dir="2700000" algn="tl" rotWithShape="0">
              <a:prstClr val="black">
                <a:alpha val="30000"/>
              </a:prstClr>
            </a:outerShdw>
          </a:effectLst>
        </p:spPr>
      </p:pic>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3"/>
          <p:cNvSpPr>
            <a:spLocks noGrp="1"/>
          </p:cNvSpPr>
          <p:nvPr>
            <p:ph type="sldNum" sz="quarter" idx="12"/>
          </p:nvPr>
        </p:nvSpPr>
        <p:spPr>
          <a:noFill/>
          <a:ln>
            <a:miter lim="800000"/>
            <a:headEnd/>
            <a:tailEnd/>
          </a:ln>
        </p:spPr>
        <p:txBody>
          <a:bodyPr/>
          <a:lstStyle/>
          <a:p>
            <a:fld id="{F84C964B-BD93-42C6-B4D4-004AD7028B84}" type="slidenum">
              <a:rPr lang="en-US" smtClean="0">
                <a:latin typeface="Lucida Sans Unicode" pitchFamily="34" charset="0"/>
                <a:ea typeface="ＭＳ Ｐゴシック" pitchFamily="34" charset="-128"/>
                <a:cs typeface="Arial" charset="0"/>
              </a:rPr>
              <a:pPr/>
              <a:t>11</a:t>
            </a:fld>
            <a:endParaRPr lang="en-US" smtClean="0">
              <a:latin typeface="Lucida Sans Unicode" pitchFamily="34" charset="0"/>
              <a:ea typeface="ＭＳ Ｐゴシック" pitchFamily="34" charset="-128"/>
              <a:cs typeface="Arial" charset="0"/>
            </a:endParaRPr>
          </a:p>
        </p:txBody>
      </p:sp>
      <p:pic>
        <p:nvPicPr>
          <p:cNvPr id="36866" name="Picture 18" descr="BISGlogo-color(small).gif"/>
          <p:cNvPicPr>
            <a:picLocks noChangeAspect="1"/>
          </p:cNvPicPr>
          <p:nvPr/>
        </p:nvPicPr>
        <p:blipFill>
          <a:blip r:embed="rId3"/>
          <a:srcRect/>
          <a:stretch>
            <a:fillRect/>
          </a:stretch>
        </p:blipFill>
        <p:spPr bwMode="auto">
          <a:xfrm>
            <a:off x="7931150" y="98425"/>
            <a:ext cx="1082675" cy="782638"/>
          </a:xfrm>
          <a:prstGeom prst="rect">
            <a:avLst/>
          </a:prstGeom>
          <a:noFill/>
          <a:ln w="9525">
            <a:noFill/>
            <a:miter lim="800000"/>
            <a:headEnd/>
            <a:tailEnd/>
          </a:ln>
        </p:spPr>
      </p:pic>
      <p:sp>
        <p:nvSpPr>
          <p:cNvPr id="36867" name="TextBox 9"/>
          <p:cNvSpPr txBox="1">
            <a:spLocks noChangeArrowheads="1"/>
          </p:cNvSpPr>
          <p:nvPr/>
        </p:nvSpPr>
        <p:spPr bwMode="auto">
          <a:xfrm>
            <a:off x="109538" y="6543675"/>
            <a:ext cx="2786062" cy="230188"/>
          </a:xfrm>
          <a:prstGeom prst="rect">
            <a:avLst/>
          </a:prstGeom>
          <a:noFill/>
          <a:ln w="9525">
            <a:noFill/>
            <a:miter lim="800000"/>
            <a:headEnd/>
            <a:tailEnd/>
          </a:ln>
        </p:spPr>
        <p:txBody>
          <a:bodyPr>
            <a:spAutoFit/>
          </a:bodyPr>
          <a:lstStyle/>
          <a:p>
            <a:pPr algn="ctr" eaLnBrk="0" hangingPunct="0"/>
            <a:r>
              <a:rPr lang="en-US" sz="900"/>
              <a:t>© 2014, the Book Industry Study Group, Inc.</a:t>
            </a:r>
          </a:p>
        </p:txBody>
      </p:sp>
      <p:sp>
        <p:nvSpPr>
          <p:cNvPr id="8" name="Title 2"/>
          <p:cNvSpPr txBox="1">
            <a:spLocks/>
          </p:cNvSpPr>
          <p:nvPr/>
        </p:nvSpPr>
        <p:spPr bwMode="auto">
          <a:xfrm>
            <a:off x="762000" y="228600"/>
            <a:ext cx="7543800" cy="1143000"/>
          </a:xfrm>
          <a:prstGeom prst="rect">
            <a:avLst/>
          </a:prstGeom>
          <a:noFill/>
          <a:ln>
            <a:noFill/>
          </a:ln>
          <a:effectLst/>
          <a:extLst>
            <a:ext uri="{909E8E84-426E-40DD-AFC4-6F175D3DCCD1}"/>
            <a:ext uri="{91240B29-F687-4F45-9708-019B960494DF}"/>
            <a:ext uri="{AF507438-7753-43E0-B8FC-AC1667EBCBE1}"/>
          </a:extLst>
        </p:spPr>
        <p:txBody>
          <a:bodyPr anchor="b">
            <a:normAutofit/>
          </a:bodyPr>
          <a:lstStyle>
            <a:lvl1pPr algn="l" rtl="0" eaLnBrk="1" fontAlgn="base" hangingPunct="1">
              <a:spcBef>
                <a:spcPct val="0"/>
              </a:spcBef>
              <a:spcAft>
                <a:spcPct val="0"/>
              </a:spcAft>
              <a:defRPr sz="4000">
                <a:solidFill>
                  <a:srgbClr val="414042"/>
                </a:solidFill>
                <a:latin typeface="+mj-lt"/>
                <a:ea typeface="+mj-ea"/>
                <a:cs typeface="+mj-cs"/>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defRPr/>
            </a:pPr>
            <a:r>
              <a:rPr lang="en-US" sz="3300" kern="0" dirty="0" smtClean="0">
                <a:solidFill>
                  <a:schemeClr val="tx1"/>
                </a:solidFill>
                <a:latin typeface="Calibri" pitchFamily="34" charset="0"/>
                <a:ea typeface="ＭＳ Ｐゴシック" charset="-128"/>
              </a:rPr>
              <a:t>Book Industry Standards – Taxonomies</a:t>
            </a:r>
          </a:p>
        </p:txBody>
      </p:sp>
      <p:sp>
        <p:nvSpPr>
          <p:cNvPr id="36869" name="TextBox 2"/>
          <p:cNvSpPr txBox="1">
            <a:spLocks noChangeArrowheads="1"/>
          </p:cNvSpPr>
          <p:nvPr/>
        </p:nvSpPr>
        <p:spPr bwMode="auto">
          <a:xfrm>
            <a:off x="3800475" y="2363788"/>
            <a:ext cx="1466850" cy="368300"/>
          </a:xfrm>
          <a:prstGeom prst="rect">
            <a:avLst/>
          </a:prstGeom>
          <a:noFill/>
          <a:ln w="9525">
            <a:noFill/>
            <a:miter lim="800000"/>
            <a:headEnd/>
            <a:tailEnd/>
          </a:ln>
        </p:spPr>
        <p:txBody>
          <a:bodyPr wrap="none">
            <a:spAutoFit/>
          </a:bodyPr>
          <a:lstStyle/>
          <a:p>
            <a:pPr eaLnBrk="0" hangingPunct="0"/>
            <a:r>
              <a:rPr lang="en-US"/>
              <a:t>CGN004040</a:t>
            </a:r>
          </a:p>
        </p:txBody>
      </p:sp>
      <p:sp>
        <p:nvSpPr>
          <p:cNvPr id="36870" name="TextBox 10"/>
          <p:cNvSpPr txBox="1">
            <a:spLocks noChangeArrowheads="1"/>
          </p:cNvSpPr>
          <p:nvPr/>
        </p:nvSpPr>
        <p:spPr bwMode="auto">
          <a:xfrm>
            <a:off x="4294188" y="3376613"/>
            <a:ext cx="479425" cy="368300"/>
          </a:xfrm>
          <a:prstGeom prst="rect">
            <a:avLst/>
          </a:prstGeom>
          <a:noFill/>
          <a:ln w="9525">
            <a:noFill/>
            <a:miter lim="800000"/>
            <a:headEnd/>
            <a:tailEnd/>
          </a:ln>
        </p:spPr>
        <p:txBody>
          <a:bodyPr wrap="none">
            <a:spAutoFit/>
          </a:bodyPr>
          <a:lstStyle/>
          <a:p>
            <a:pPr eaLnBrk="0" hangingPunct="0"/>
            <a:r>
              <a:rPr lang="en-US"/>
              <a:t>FX</a:t>
            </a:r>
          </a:p>
        </p:txBody>
      </p:sp>
      <p:sp>
        <p:nvSpPr>
          <p:cNvPr id="36871" name="TextBox 3"/>
          <p:cNvSpPr txBox="1">
            <a:spLocks noChangeArrowheads="1"/>
          </p:cNvSpPr>
          <p:nvPr/>
        </p:nvSpPr>
        <p:spPr bwMode="auto">
          <a:xfrm>
            <a:off x="4191000" y="4430713"/>
            <a:ext cx="685800" cy="369887"/>
          </a:xfrm>
          <a:prstGeom prst="rect">
            <a:avLst/>
          </a:prstGeom>
          <a:noFill/>
          <a:ln w="9525">
            <a:noFill/>
            <a:miter lim="800000"/>
            <a:headEnd/>
            <a:tailEnd/>
          </a:ln>
        </p:spPr>
        <p:txBody>
          <a:bodyPr wrap="none">
            <a:spAutoFit/>
          </a:bodyPr>
          <a:lstStyle/>
          <a:p>
            <a:pPr eaLnBrk="0" hangingPunct="0"/>
            <a:r>
              <a:rPr lang="en-US"/>
              <a:t>XQH</a:t>
            </a:r>
          </a:p>
        </p:txBody>
      </p:sp>
      <p:sp>
        <p:nvSpPr>
          <p:cNvPr id="5" name="TextBox 4"/>
          <p:cNvSpPr txBox="1">
            <a:spLocks noChangeArrowheads="1"/>
          </p:cNvSpPr>
          <p:nvPr/>
        </p:nvSpPr>
        <p:spPr bwMode="auto">
          <a:xfrm>
            <a:off x="4095750" y="2754313"/>
            <a:ext cx="876300" cy="369887"/>
          </a:xfrm>
          <a:prstGeom prst="rect">
            <a:avLst/>
          </a:prstGeom>
          <a:noFill/>
          <a:ln w="9525">
            <a:noFill/>
            <a:miter lim="800000"/>
            <a:headEnd/>
            <a:tailEnd/>
          </a:ln>
        </p:spPr>
        <p:txBody>
          <a:bodyPr wrap="none">
            <a:spAutoFit/>
          </a:bodyPr>
          <a:lstStyle/>
          <a:p>
            <a:pPr eaLnBrk="0" hangingPunct="0"/>
            <a:r>
              <a:rPr lang="en-US" i="1">
                <a:solidFill>
                  <a:srgbClr val="00B0F0"/>
                </a:solidFill>
              </a:rPr>
              <a:t>BISAC</a:t>
            </a:r>
          </a:p>
        </p:txBody>
      </p:sp>
      <p:sp>
        <p:nvSpPr>
          <p:cNvPr id="7" name="TextBox 6"/>
          <p:cNvSpPr txBox="1">
            <a:spLocks noChangeArrowheads="1"/>
          </p:cNvSpPr>
          <p:nvPr/>
        </p:nvSpPr>
        <p:spPr bwMode="auto">
          <a:xfrm>
            <a:off x="4233863" y="3744913"/>
            <a:ext cx="569912" cy="369887"/>
          </a:xfrm>
          <a:prstGeom prst="rect">
            <a:avLst/>
          </a:prstGeom>
          <a:noFill/>
          <a:ln w="9525">
            <a:noFill/>
            <a:miter lim="800000"/>
            <a:headEnd/>
            <a:tailEnd/>
          </a:ln>
        </p:spPr>
        <p:txBody>
          <a:bodyPr wrap="none">
            <a:spAutoFit/>
          </a:bodyPr>
          <a:lstStyle/>
          <a:p>
            <a:pPr eaLnBrk="0" hangingPunct="0"/>
            <a:r>
              <a:rPr lang="en-US" i="1">
                <a:solidFill>
                  <a:srgbClr val="00B0F0"/>
                </a:solidFill>
              </a:rPr>
              <a:t>BIC</a:t>
            </a:r>
          </a:p>
        </p:txBody>
      </p:sp>
      <p:sp>
        <p:nvSpPr>
          <p:cNvPr id="9" name="TextBox 8"/>
          <p:cNvSpPr txBox="1">
            <a:spLocks noChangeArrowheads="1"/>
          </p:cNvSpPr>
          <p:nvPr/>
        </p:nvSpPr>
        <p:spPr bwMode="auto">
          <a:xfrm>
            <a:off x="4067175" y="4800600"/>
            <a:ext cx="903288" cy="369888"/>
          </a:xfrm>
          <a:prstGeom prst="rect">
            <a:avLst/>
          </a:prstGeom>
          <a:noFill/>
          <a:ln w="9525">
            <a:noFill/>
            <a:miter lim="800000"/>
            <a:headEnd/>
            <a:tailEnd/>
          </a:ln>
        </p:spPr>
        <p:txBody>
          <a:bodyPr wrap="none">
            <a:spAutoFit/>
          </a:bodyPr>
          <a:lstStyle/>
          <a:p>
            <a:pPr eaLnBrk="0" hangingPunct="0"/>
            <a:r>
              <a:rPr lang="en-US" i="1">
                <a:solidFill>
                  <a:srgbClr val="00B0F0"/>
                </a:solidFill>
              </a:rPr>
              <a:t>Thema</a:t>
            </a:r>
          </a:p>
        </p:txBody>
      </p:sp>
      <p:sp>
        <p:nvSpPr>
          <p:cNvPr id="12" name="TextBox 11"/>
          <p:cNvSpPr txBox="1">
            <a:spLocks noChangeArrowheads="1"/>
          </p:cNvSpPr>
          <p:nvPr/>
        </p:nvSpPr>
        <p:spPr bwMode="auto">
          <a:xfrm>
            <a:off x="2620963" y="1720850"/>
            <a:ext cx="3825875" cy="368300"/>
          </a:xfrm>
          <a:prstGeom prst="rect">
            <a:avLst/>
          </a:prstGeom>
          <a:noFill/>
          <a:ln w="9525">
            <a:noFill/>
            <a:miter lim="800000"/>
            <a:headEnd/>
            <a:tailEnd/>
          </a:ln>
        </p:spPr>
        <p:txBody>
          <a:bodyPr wrap="none">
            <a:spAutoFit/>
          </a:bodyPr>
          <a:lstStyle/>
          <a:p>
            <a:pPr eaLnBrk="0" hangingPunct="0"/>
            <a:r>
              <a:rPr lang="en-US">
                <a:solidFill>
                  <a:srgbClr val="00B0F0"/>
                </a:solidFill>
              </a:rPr>
              <a:t>Comics and Graphic Novels: Horror</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3"/>
          <p:cNvSpPr>
            <a:spLocks noGrp="1"/>
          </p:cNvSpPr>
          <p:nvPr>
            <p:ph type="sldNum" sz="quarter" idx="12"/>
          </p:nvPr>
        </p:nvSpPr>
        <p:spPr>
          <a:noFill/>
          <a:ln>
            <a:miter lim="800000"/>
            <a:headEnd/>
            <a:tailEnd/>
          </a:ln>
        </p:spPr>
        <p:txBody>
          <a:bodyPr/>
          <a:lstStyle/>
          <a:p>
            <a:fld id="{85AC6D29-71EC-4D1E-A5C6-61AD7A963246}" type="slidenum">
              <a:rPr lang="en-US" smtClean="0">
                <a:latin typeface="Lucida Sans Unicode" pitchFamily="34" charset="0"/>
                <a:ea typeface="ＭＳ Ｐゴシック" pitchFamily="34" charset="-128"/>
                <a:cs typeface="Arial" charset="0"/>
              </a:rPr>
              <a:pPr/>
              <a:t>12</a:t>
            </a:fld>
            <a:endParaRPr lang="en-US" smtClean="0">
              <a:latin typeface="Lucida Sans Unicode" pitchFamily="34" charset="0"/>
              <a:ea typeface="ＭＳ Ｐゴシック" pitchFamily="34" charset="-128"/>
              <a:cs typeface="Arial" charset="0"/>
            </a:endParaRPr>
          </a:p>
        </p:txBody>
      </p:sp>
      <p:pic>
        <p:nvPicPr>
          <p:cNvPr id="38914" name="Picture 18" descr="BISGlogo-color(small).gif"/>
          <p:cNvPicPr>
            <a:picLocks noChangeAspect="1"/>
          </p:cNvPicPr>
          <p:nvPr/>
        </p:nvPicPr>
        <p:blipFill>
          <a:blip r:embed="rId3"/>
          <a:srcRect/>
          <a:stretch>
            <a:fillRect/>
          </a:stretch>
        </p:blipFill>
        <p:spPr bwMode="auto">
          <a:xfrm>
            <a:off x="7931150" y="98425"/>
            <a:ext cx="1082675" cy="782638"/>
          </a:xfrm>
          <a:prstGeom prst="rect">
            <a:avLst/>
          </a:prstGeom>
          <a:noFill/>
          <a:ln w="9525">
            <a:noFill/>
            <a:miter lim="800000"/>
            <a:headEnd/>
            <a:tailEnd/>
          </a:ln>
        </p:spPr>
      </p:pic>
      <p:sp>
        <p:nvSpPr>
          <p:cNvPr id="38915" name="TextBox 9"/>
          <p:cNvSpPr txBox="1">
            <a:spLocks noChangeArrowheads="1"/>
          </p:cNvSpPr>
          <p:nvPr/>
        </p:nvSpPr>
        <p:spPr bwMode="auto">
          <a:xfrm>
            <a:off x="109538" y="6543675"/>
            <a:ext cx="2786062" cy="230188"/>
          </a:xfrm>
          <a:prstGeom prst="rect">
            <a:avLst/>
          </a:prstGeom>
          <a:noFill/>
          <a:ln w="9525">
            <a:noFill/>
            <a:miter lim="800000"/>
            <a:headEnd/>
            <a:tailEnd/>
          </a:ln>
        </p:spPr>
        <p:txBody>
          <a:bodyPr>
            <a:spAutoFit/>
          </a:bodyPr>
          <a:lstStyle/>
          <a:p>
            <a:pPr algn="ctr" eaLnBrk="0" hangingPunct="0"/>
            <a:r>
              <a:rPr lang="en-US" sz="900"/>
              <a:t>© 2014, the Book Industry Study Group, Inc.</a:t>
            </a:r>
          </a:p>
        </p:txBody>
      </p:sp>
      <p:sp>
        <p:nvSpPr>
          <p:cNvPr id="9" name="Title 2"/>
          <p:cNvSpPr txBox="1">
            <a:spLocks/>
          </p:cNvSpPr>
          <p:nvPr/>
        </p:nvSpPr>
        <p:spPr bwMode="auto">
          <a:xfrm>
            <a:off x="762000" y="228600"/>
            <a:ext cx="7543800" cy="1143000"/>
          </a:xfrm>
          <a:prstGeom prst="rect">
            <a:avLst/>
          </a:prstGeom>
          <a:noFill/>
          <a:ln>
            <a:noFill/>
          </a:ln>
          <a:effectLst/>
          <a:extLst>
            <a:ext uri="{909E8E84-426E-40DD-AFC4-6F175D3DCCD1}"/>
            <a:ext uri="{91240B29-F687-4F45-9708-019B960494DF}"/>
            <a:ext uri="{AF507438-7753-43E0-B8FC-AC1667EBCBE1}"/>
          </a:extLst>
        </p:spPr>
        <p:txBody>
          <a:bodyPr anchor="b">
            <a:normAutofit/>
          </a:bodyPr>
          <a:lstStyle>
            <a:lvl1pPr algn="l" rtl="0" eaLnBrk="1" fontAlgn="base" hangingPunct="1">
              <a:spcBef>
                <a:spcPct val="0"/>
              </a:spcBef>
              <a:spcAft>
                <a:spcPct val="0"/>
              </a:spcAft>
              <a:defRPr sz="4000">
                <a:solidFill>
                  <a:srgbClr val="414042"/>
                </a:solidFill>
                <a:latin typeface="+mj-lt"/>
                <a:ea typeface="+mj-ea"/>
                <a:cs typeface="+mj-cs"/>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defRPr/>
            </a:pPr>
            <a:r>
              <a:rPr lang="en-US" sz="3300" kern="0" dirty="0" smtClean="0">
                <a:solidFill>
                  <a:schemeClr val="tx1"/>
                </a:solidFill>
                <a:latin typeface="Calibri" pitchFamily="34" charset="0"/>
                <a:ea typeface="ＭＳ Ｐゴシック" charset="-128"/>
              </a:rPr>
              <a:t>Book Industry Standards – Metadata</a:t>
            </a:r>
          </a:p>
        </p:txBody>
      </p:sp>
      <p:pic>
        <p:nvPicPr>
          <p:cNvPr id="11" name="Picture 10" descr="matrix.gif"/>
          <p:cNvPicPr>
            <a:picLocks noChangeAspect="1"/>
          </p:cNvPicPr>
          <p:nvPr/>
        </p:nvPicPr>
        <p:blipFill>
          <a:blip r:embed="rId4"/>
          <a:stretch>
            <a:fillRect/>
          </a:stretch>
        </p:blipFill>
        <p:spPr>
          <a:xfrm>
            <a:off x="2209800" y="1600200"/>
            <a:ext cx="4748213" cy="3505200"/>
          </a:xfrm>
          <a:prstGeom prst="rect">
            <a:avLst/>
          </a:prstGeom>
          <a:effectLst>
            <a:outerShdw blurRad="177800" dist="279400" dir="2700000" algn="tl" rotWithShape="0">
              <a:prstClr val="black">
                <a:alpha val="30000"/>
              </a:prstClr>
            </a:outerShdw>
          </a:effectLst>
        </p:spPr>
      </p:pic>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Number Placeholder 3"/>
          <p:cNvSpPr>
            <a:spLocks noGrp="1"/>
          </p:cNvSpPr>
          <p:nvPr>
            <p:ph type="sldNum" sz="quarter" idx="12"/>
          </p:nvPr>
        </p:nvSpPr>
        <p:spPr>
          <a:noFill/>
          <a:ln>
            <a:miter lim="800000"/>
            <a:headEnd/>
            <a:tailEnd/>
          </a:ln>
        </p:spPr>
        <p:txBody>
          <a:bodyPr/>
          <a:lstStyle/>
          <a:p>
            <a:fld id="{E989C47D-FA7F-48FE-9613-BF19FCCB3397}" type="slidenum">
              <a:rPr lang="en-US" smtClean="0">
                <a:latin typeface="Lucida Sans Unicode" pitchFamily="34" charset="0"/>
                <a:ea typeface="ＭＳ Ｐゴシック" pitchFamily="34" charset="-128"/>
                <a:cs typeface="Arial" charset="0"/>
              </a:rPr>
              <a:pPr/>
              <a:t>13</a:t>
            </a:fld>
            <a:endParaRPr lang="en-US" smtClean="0">
              <a:latin typeface="Lucida Sans Unicode" pitchFamily="34" charset="0"/>
              <a:ea typeface="ＭＳ Ｐゴシック" pitchFamily="34" charset="-128"/>
              <a:cs typeface="Arial" charset="0"/>
            </a:endParaRPr>
          </a:p>
        </p:txBody>
      </p:sp>
      <p:pic>
        <p:nvPicPr>
          <p:cNvPr id="40962" name="Picture 18" descr="BISGlogo-color(small).gif"/>
          <p:cNvPicPr>
            <a:picLocks noChangeAspect="1"/>
          </p:cNvPicPr>
          <p:nvPr/>
        </p:nvPicPr>
        <p:blipFill>
          <a:blip r:embed="rId3"/>
          <a:srcRect/>
          <a:stretch>
            <a:fillRect/>
          </a:stretch>
        </p:blipFill>
        <p:spPr bwMode="auto">
          <a:xfrm>
            <a:off x="7931150" y="98425"/>
            <a:ext cx="1082675" cy="782638"/>
          </a:xfrm>
          <a:prstGeom prst="rect">
            <a:avLst/>
          </a:prstGeom>
          <a:noFill/>
          <a:ln w="9525">
            <a:noFill/>
            <a:miter lim="800000"/>
            <a:headEnd/>
            <a:tailEnd/>
          </a:ln>
        </p:spPr>
      </p:pic>
      <p:sp>
        <p:nvSpPr>
          <p:cNvPr id="40963" name="TextBox 9"/>
          <p:cNvSpPr txBox="1">
            <a:spLocks noChangeArrowheads="1"/>
          </p:cNvSpPr>
          <p:nvPr/>
        </p:nvSpPr>
        <p:spPr bwMode="auto">
          <a:xfrm>
            <a:off x="109538" y="6543675"/>
            <a:ext cx="2786062" cy="230188"/>
          </a:xfrm>
          <a:prstGeom prst="rect">
            <a:avLst/>
          </a:prstGeom>
          <a:noFill/>
          <a:ln w="9525">
            <a:noFill/>
            <a:miter lim="800000"/>
            <a:headEnd/>
            <a:tailEnd/>
          </a:ln>
        </p:spPr>
        <p:txBody>
          <a:bodyPr>
            <a:spAutoFit/>
          </a:bodyPr>
          <a:lstStyle/>
          <a:p>
            <a:pPr algn="ctr" eaLnBrk="0" hangingPunct="0"/>
            <a:r>
              <a:rPr lang="en-US" sz="900"/>
              <a:t>© 2014, the Book Industry Study Group, Inc.</a:t>
            </a:r>
          </a:p>
        </p:txBody>
      </p:sp>
      <p:sp>
        <p:nvSpPr>
          <p:cNvPr id="9" name="Title 2"/>
          <p:cNvSpPr txBox="1">
            <a:spLocks/>
          </p:cNvSpPr>
          <p:nvPr/>
        </p:nvSpPr>
        <p:spPr bwMode="auto">
          <a:xfrm>
            <a:off x="762000" y="228600"/>
            <a:ext cx="7543800" cy="1143000"/>
          </a:xfrm>
          <a:prstGeom prst="rect">
            <a:avLst/>
          </a:prstGeom>
          <a:noFill/>
          <a:ln>
            <a:noFill/>
          </a:ln>
          <a:effectLst/>
          <a:extLst>
            <a:ext uri="{909E8E84-426E-40DD-AFC4-6F175D3DCCD1}"/>
            <a:ext uri="{91240B29-F687-4F45-9708-019B960494DF}"/>
            <a:ext uri="{AF507438-7753-43E0-B8FC-AC1667EBCBE1}"/>
          </a:extLst>
        </p:spPr>
        <p:txBody>
          <a:bodyPr anchor="b">
            <a:normAutofit/>
          </a:bodyPr>
          <a:lstStyle>
            <a:lvl1pPr algn="l" rtl="0" eaLnBrk="1" fontAlgn="base" hangingPunct="1">
              <a:spcBef>
                <a:spcPct val="0"/>
              </a:spcBef>
              <a:spcAft>
                <a:spcPct val="0"/>
              </a:spcAft>
              <a:defRPr sz="4000">
                <a:solidFill>
                  <a:srgbClr val="414042"/>
                </a:solidFill>
                <a:latin typeface="+mj-lt"/>
                <a:ea typeface="+mj-ea"/>
                <a:cs typeface="+mj-cs"/>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defRPr/>
            </a:pPr>
            <a:r>
              <a:rPr lang="en-US" sz="3300" kern="0" dirty="0" smtClean="0">
                <a:solidFill>
                  <a:schemeClr val="tx1"/>
                </a:solidFill>
                <a:latin typeface="Calibri" pitchFamily="34" charset="0"/>
                <a:ea typeface="ＭＳ Ｐゴシック" charset="-128"/>
              </a:rPr>
              <a:t>Book Industry Standards – Digital Content</a:t>
            </a:r>
          </a:p>
        </p:txBody>
      </p:sp>
      <p:pic>
        <p:nvPicPr>
          <p:cNvPr id="2" name="Picture 1"/>
          <p:cNvPicPr>
            <a:picLocks noChangeAspect="1"/>
          </p:cNvPicPr>
          <p:nvPr/>
        </p:nvPicPr>
        <p:blipFill>
          <a:blip r:embed="rId4"/>
          <a:stretch>
            <a:fillRect/>
          </a:stretch>
        </p:blipFill>
        <p:spPr>
          <a:xfrm>
            <a:off x="3276600" y="2232025"/>
            <a:ext cx="2825750" cy="2830513"/>
          </a:xfrm>
          <a:prstGeom prst="rect">
            <a:avLst/>
          </a:prstGeom>
          <a:ln>
            <a:noFill/>
          </a:ln>
          <a:effectLst>
            <a:outerShdw blurRad="177800" dist="292100" dir="2700000" algn="tl" rotWithShape="0">
              <a:prstClr val="black">
                <a:alpha val="40000"/>
              </a:prstClr>
            </a:outerShdw>
          </a:effectLst>
        </p:spPr>
      </p:pic>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Number Placeholder 3"/>
          <p:cNvSpPr>
            <a:spLocks noGrp="1"/>
          </p:cNvSpPr>
          <p:nvPr>
            <p:ph type="sldNum" sz="quarter" idx="12"/>
          </p:nvPr>
        </p:nvSpPr>
        <p:spPr>
          <a:noFill/>
          <a:ln>
            <a:miter lim="800000"/>
            <a:headEnd/>
            <a:tailEnd/>
          </a:ln>
        </p:spPr>
        <p:txBody>
          <a:bodyPr/>
          <a:lstStyle/>
          <a:p>
            <a:fld id="{506D76AD-539E-4501-8570-3DEE1CC9F3B4}" type="slidenum">
              <a:rPr lang="en-US" smtClean="0">
                <a:latin typeface="Lucida Sans Unicode" pitchFamily="34" charset="0"/>
                <a:ea typeface="ＭＳ Ｐゴシック" pitchFamily="34" charset="-128"/>
                <a:cs typeface="Arial" charset="0"/>
              </a:rPr>
              <a:pPr/>
              <a:t>14</a:t>
            </a:fld>
            <a:endParaRPr lang="en-US" smtClean="0">
              <a:latin typeface="Lucida Sans Unicode" pitchFamily="34" charset="0"/>
              <a:ea typeface="ＭＳ Ｐゴシック" pitchFamily="34" charset="-128"/>
              <a:cs typeface="Arial" charset="0"/>
            </a:endParaRPr>
          </a:p>
        </p:txBody>
      </p:sp>
      <p:pic>
        <p:nvPicPr>
          <p:cNvPr id="43010" name="Picture 18" descr="BISGlogo-color(small).gif"/>
          <p:cNvPicPr>
            <a:picLocks noChangeAspect="1"/>
          </p:cNvPicPr>
          <p:nvPr/>
        </p:nvPicPr>
        <p:blipFill>
          <a:blip r:embed="rId3"/>
          <a:srcRect/>
          <a:stretch>
            <a:fillRect/>
          </a:stretch>
        </p:blipFill>
        <p:spPr bwMode="auto">
          <a:xfrm>
            <a:off x="7931150" y="98425"/>
            <a:ext cx="1082675" cy="782638"/>
          </a:xfrm>
          <a:prstGeom prst="rect">
            <a:avLst/>
          </a:prstGeom>
          <a:noFill/>
          <a:ln w="9525">
            <a:noFill/>
            <a:miter lim="800000"/>
            <a:headEnd/>
            <a:tailEnd/>
          </a:ln>
        </p:spPr>
      </p:pic>
      <p:sp>
        <p:nvSpPr>
          <p:cNvPr id="43011" name="TextBox 9"/>
          <p:cNvSpPr txBox="1">
            <a:spLocks noChangeArrowheads="1"/>
          </p:cNvSpPr>
          <p:nvPr/>
        </p:nvSpPr>
        <p:spPr bwMode="auto">
          <a:xfrm>
            <a:off x="109538" y="6543675"/>
            <a:ext cx="2786062" cy="230188"/>
          </a:xfrm>
          <a:prstGeom prst="rect">
            <a:avLst/>
          </a:prstGeom>
          <a:noFill/>
          <a:ln w="9525">
            <a:noFill/>
            <a:miter lim="800000"/>
            <a:headEnd/>
            <a:tailEnd/>
          </a:ln>
        </p:spPr>
        <p:txBody>
          <a:bodyPr>
            <a:spAutoFit/>
          </a:bodyPr>
          <a:lstStyle/>
          <a:p>
            <a:pPr algn="ctr" eaLnBrk="0" hangingPunct="0"/>
            <a:r>
              <a:rPr lang="en-US" sz="900"/>
              <a:t>© 2014, the Book Industry Study Group, Inc.</a:t>
            </a:r>
          </a:p>
        </p:txBody>
      </p:sp>
      <p:sp>
        <p:nvSpPr>
          <p:cNvPr id="9" name="Title 2"/>
          <p:cNvSpPr txBox="1">
            <a:spLocks/>
          </p:cNvSpPr>
          <p:nvPr/>
        </p:nvSpPr>
        <p:spPr bwMode="auto">
          <a:xfrm>
            <a:off x="762000" y="228600"/>
            <a:ext cx="7543800" cy="1143000"/>
          </a:xfrm>
          <a:prstGeom prst="rect">
            <a:avLst/>
          </a:prstGeom>
          <a:noFill/>
          <a:ln>
            <a:noFill/>
          </a:ln>
          <a:effectLst/>
          <a:extLst>
            <a:ext uri="{909E8E84-426E-40DD-AFC4-6F175D3DCCD1}"/>
            <a:ext uri="{91240B29-F687-4F45-9708-019B960494DF}"/>
            <a:ext uri="{AF507438-7753-43E0-B8FC-AC1667EBCBE1}"/>
          </a:extLst>
        </p:spPr>
        <p:txBody>
          <a:bodyPr anchor="b">
            <a:normAutofit/>
          </a:bodyPr>
          <a:lstStyle>
            <a:lvl1pPr algn="l" rtl="0" eaLnBrk="1" fontAlgn="base" hangingPunct="1">
              <a:spcBef>
                <a:spcPct val="0"/>
              </a:spcBef>
              <a:spcAft>
                <a:spcPct val="0"/>
              </a:spcAft>
              <a:defRPr sz="4000">
                <a:solidFill>
                  <a:srgbClr val="414042"/>
                </a:solidFill>
                <a:latin typeface="+mj-lt"/>
                <a:ea typeface="+mj-ea"/>
                <a:cs typeface="+mj-cs"/>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defRPr/>
            </a:pPr>
            <a:r>
              <a:rPr lang="en-US" sz="3300" kern="0" dirty="0" smtClean="0">
                <a:solidFill>
                  <a:schemeClr val="tx1"/>
                </a:solidFill>
                <a:latin typeface="Calibri" pitchFamily="34" charset="0"/>
                <a:ea typeface="ＭＳ Ｐゴシック" charset="-128"/>
              </a:rPr>
              <a:t>Globalization</a:t>
            </a:r>
          </a:p>
        </p:txBody>
      </p:sp>
      <p:pic>
        <p:nvPicPr>
          <p:cNvPr id="2" name="Picture 1"/>
          <p:cNvPicPr>
            <a:picLocks noChangeAspect="1"/>
          </p:cNvPicPr>
          <p:nvPr/>
        </p:nvPicPr>
        <p:blipFill>
          <a:blip r:embed="rId4"/>
          <a:stretch>
            <a:fillRect/>
          </a:stretch>
        </p:blipFill>
        <p:spPr>
          <a:xfrm>
            <a:off x="2743200" y="1981200"/>
            <a:ext cx="3863975" cy="3886200"/>
          </a:xfrm>
          <a:prstGeom prst="rect">
            <a:avLst/>
          </a:prstGeom>
          <a:effectLst>
            <a:outerShdw blurRad="177800" dist="292100" dir="2700000" algn="tl" rotWithShape="0">
              <a:prstClr val="black">
                <a:alpha val="40000"/>
              </a:prstClr>
            </a:outerShdw>
          </a:effectLst>
        </p:spPr>
      </p:pic>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8" descr="BISGlogo-color(small).gif"/>
          <p:cNvPicPr>
            <a:picLocks noChangeAspect="1"/>
          </p:cNvPicPr>
          <p:nvPr/>
        </p:nvPicPr>
        <p:blipFill>
          <a:blip r:embed="rId3"/>
          <a:srcRect/>
          <a:stretch>
            <a:fillRect/>
          </a:stretch>
        </p:blipFill>
        <p:spPr bwMode="auto">
          <a:xfrm>
            <a:off x="7931150" y="98425"/>
            <a:ext cx="1082675" cy="782638"/>
          </a:xfrm>
          <a:prstGeom prst="rect">
            <a:avLst/>
          </a:prstGeom>
          <a:noFill/>
          <a:ln w="9525">
            <a:noFill/>
            <a:miter lim="800000"/>
            <a:headEnd/>
            <a:tailEnd/>
          </a:ln>
        </p:spPr>
      </p:pic>
      <p:sp>
        <p:nvSpPr>
          <p:cNvPr id="45058" name="TextBox 9"/>
          <p:cNvSpPr txBox="1">
            <a:spLocks noChangeArrowheads="1"/>
          </p:cNvSpPr>
          <p:nvPr/>
        </p:nvSpPr>
        <p:spPr bwMode="auto">
          <a:xfrm>
            <a:off x="109538" y="6543675"/>
            <a:ext cx="2786062" cy="230188"/>
          </a:xfrm>
          <a:prstGeom prst="rect">
            <a:avLst/>
          </a:prstGeom>
          <a:noFill/>
          <a:ln w="9525">
            <a:noFill/>
            <a:miter lim="800000"/>
            <a:headEnd/>
            <a:tailEnd/>
          </a:ln>
        </p:spPr>
        <p:txBody>
          <a:bodyPr>
            <a:spAutoFit/>
          </a:bodyPr>
          <a:lstStyle/>
          <a:p>
            <a:pPr algn="ctr" eaLnBrk="0" hangingPunct="0"/>
            <a:r>
              <a:rPr lang="en-US" sz="900"/>
              <a:t>© 2014, the Book Industry Study Group, Inc.</a:t>
            </a:r>
          </a:p>
        </p:txBody>
      </p:sp>
      <p:sp>
        <p:nvSpPr>
          <p:cNvPr id="45059" name="Title 2"/>
          <p:cNvSpPr>
            <a:spLocks noGrp="1"/>
          </p:cNvSpPr>
          <p:nvPr>
            <p:ph type="title"/>
          </p:nvPr>
        </p:nvSpPr>
        <p:spPr>
          <a:xfrm>
            <a:off x="914400" y="228600"/>
            <a:ext cx="7315200" cy="1143000"/>
          </a:xfrm>
        </p:spPr>
        <p:txBody>
          <a:bodyPr/>
          <a:lstStyle/>
          <a:p>
            <a:pPr algn="ctr"/>
            <a:r>
              <a:rPr lang="en-US" sz="3600" smtClean="0">
                <a:solidFill>
                  <a:schemeClr val="tx1"/>
                </a:solidFill>
                <a:latin typeface="Calibri" pitchFamily="34" charset="0"/>
                <a:ea typeface="ＭＳ Ｐゴシック" pitchFamily="34" charset="-128"/>
              </a:rPr>
              <a:t>Meet the Panel</a:t>
            </a:r>
          </a:p>
        </p:txBody>
      </p:sp>
      <p:sp>
        <p:nvSpPr>
          <p:cNvPr id="45060" name="TextBox 11"/>
          <p:cNvSpPr txBox="1">
            <a:spLocks noChangeArrowheads="1"/>
          </p:cNvSpPr>
          <p:nvPr/>
        </p:nvSpPr>
        <p:spPr bwMode="auto">
          <a:xfrm>
            <a:off x="7088188" y="3606800"/>
            <a:ext cx="1454150" cy="369888"/>
          </a:xfrm>
          <a:prstGeom prst="rect">
            <a:avLst/>
          </a:prstGeom>
          <a:noFill/>
          <a:ln w="9525">
            <a:noFill/>
            <a:miter lim="800000"/>
            <a:headEnd/>
            <a:tailEnd/>
          </a:ln>
        </p:spPr>
        <p:txBody>
          <a:bodyPr wrap="none">
            <a:spAutoFit/>
          </a:bodyPr>
          <a:lstStyle/>
          <a:p>
            <a:pPr eaLnBrk="0" hangingPunct="0"/>
            <a:r>
              <a:rPr lang="en-US"/>
              <a:t>Phil Madans</a:t>
            </a:r>
          </a:p>
        </p:txBody>
      </p:sp>
      <p:sp>
        <p:nvSpPr>
          <p:cNvPr id="45061" name="TextBox 13"/>
          <p:cNvSpPr txBox="1">
            <a:spLocks noChangeArrowheads="1"/>
          </p:cNvSpPr>
          <p:nvPr/>
        </p:nvSpPr>
        <p:spPr bwMode="auto">
          <a:xfrm>
            <a:off x="4876800" y="3625850"/>
            <a:ext cx="1570038" cy="368300"/>
          </a:xfrm>
          <a:prstGeom prst="rect">
            <a:avLst/>
          </a:prstGeom>
          <a:noFill/>
          <a:ln w="9525">
            <a:noFill/>
            <a:miter lim="800000"/>
            <a:headEnd/>
            <a:tailEnd/>
          </a:ln>
        </p:spPr>
        <p:txBody>
          <a:bodyPr wrap="none">
            <a:spAutoFit/>
          </a:bodyPr>
          <a:lstStyle/>
          <a:p>
            <a:pPr eaLnBrk="0" hangingPunct="0"/>
            <a:r>
              <a:rPr lang="en-US"/>
              <a:t>Noah Genner</a:t>
            </a:r>
          </a:p>
        </p:txBody>
      </p:sp>
      <p:sp>
        <p:nvSpPr>
          <p:cNvPr id="45062" name="TextBox 14"/>
          <p:cNvSpPr txBox="1">
            <a:spLocks noChangeArrowheads="1"/>
          </p:cNvSpPr>
          <p:nvPr/>
        </p:nvSpPr>
        <p:spPr bwMode="auto">
          <a:xfrm>
            <a:off x="2871788" y="3625850"/>
            <a:ext cx="1736725" cy="368300"/>
          </a:xfrm>
          <a:prstGeom prst="rect">
            <a:avLst/>
          </a:prstGeom>
          <a:noFill/>
          <a:ln w="9525">
            <a:noFill/>
            <a:miter lim="800000"/>
            <a:headEnd/>
            <a:tailEnd/>
          </a:ln>
        </p:spPr>
        <p:txBody>
          <a:bodyPr wrap="none">
            <a:spAutoFit/>
          </a:bodyPr>
          <a:lstStyle/>
          <a:p>
            <a:pPr eaLnBrk="0" hangingPunct="0"/>
            <a:r>
              <a:rPr lang="en-US"/>
              <a:t>Cameron Drew</a:t>
            </a:r>
          </a:p>
        </p:txBody>
      </p:sp>
      <p:sp>
        <p:nvSpPr>
          <p:cNvPr id="45063" name="TextBox 15"/>
          <p:cNvSpPr txBox="1">
            <a:spLocks noChangeArrowheads="1"/>
          </p:cNvSpPr>
          <p:nvPr/>
        </p:nvSpPr>
        <p:spPr bwMode="auto">
          <a:xfrm>
            <a:off x="666750" y="3625850"/>
            <a:ext cx="1671638" cy="368300"/>
          </a:xfrm>
          <a:prstGeom prst="rect">
            <a:avLst/>
          </a:prstGeom>
          <a:noFill/>
          <a:ln w="9525">
            <a:noFill/>
            <a:miter lim="800000"/>
            <a:headEnd/>
            <a:tailEnd/>
          </a:ln>
        </p:spPr>
        <p:txBody>
          <a:bodyPr wrap="none">
            <a:spAutoFit/>
          </a:bodyPr>
          <a:lstStyle/>
          <a:p>
            <a:pPr eaLnBrk="0" hangingPunct="0"/>
            <a:r>
              <a:rPr lang="en-US"/>
              <a:t>Laura Dawson</a:t>
            </a:r>
          </a:p>
        </p:txBody>
      </p:sp>
      <p:pic>
        <p:nvPicPr>
          <p:cNvPr id="45064" name="Picture 2" descr="S:\BISG\Events\Annual Meetings\Annual Meeting 2013\Program Book\photos\Phil Madans.JPG"/>
          <p:cNvPicPr>
            <a:picLocks noChangeAspect="1" noChangeArrowheads="1"/>
          </p:cNvPicPr>
          <p:nvPr/>
        </p:nvPicPr>
        <p:blipFill>
          <a:blip r:embed="rId4"/>
          <a:srcRect/>
          <a:stretch>
            <a:fillRect/>
          </a:stretch>
        </p:blipFill>
        <p:spPr bwMode="auto">
          <a:xfrm>
            <a:off x="6781800" y="2057400"/>
            <a:ext cx="2065338" cy="1549400"/>
          </a:xfrm>
          <a:prstGeom prst="rect">
            <a:avLst/>
          </a:prstGeom>
          <a:noFill/>
          <a:ln w="9525">
            <a:noFill/>
            <a:miter lim="800000"/>
            <a:headEnd/>
            <a:tailEnd/>
          </a:ln>
        </p:spPr>
      </p:pic>
      <p:pic>
        <p:nvPicPr>
          <p:cNvPr id="45065" name="Picture 12"/>
          <p:cNvPicPr>
            <a:picLocks noChangeAspect="1"/>
          </p:cNvPicPr>
          <p:nvPr/>
        </p:nvPicPr>
        <p:blipFill>
          <a:blip r:embed="rId5"/>
          <a:srcRect/>
          <a:stretch>
            <a:fillRect/>
          </a:stretch>
        </p:blipFill>
        <p:spPr bwMode="auto">
          <a:xfrm>
            <a:off x="728663" y="2076450"/>
            <a:ext cx="1549400" cy="1549400"/>
          </a:xfrm>
          <a:prstGeom prst="rect">
            <a:avLst/>
          </a:prstGeom>
          <a:noFill/>
          <a:ln w="9525">
            <a:noFill/>
            <a:miter lim="800000"/>
            <a:headEnd/>
            <a:tailEnd/>
          </a:ln>
        </p:spPr>
      </p:pic>
      <p:pic>
        <p:nvPicPr>
          <p:cNvPr id="45066" name="Picture 16"/>
          <p:cNvPicPr>
            <a:picLocks noChangeAspect="1"/>
          </p:cNvPicPr>
          <p:nvPr/>
        </p:nvPicPr>
        <p:blipFill>
          <a:blip r:embed="rId6"/>
          <a:srcRect/>
          <a:stretch>
            <a:fillRect/>
          </a:stretch>
        </p:blipFill>
        <p:spPr bwMode="auto">
          <a:xfrm>
            <a:off x="2871788" y="2057400"/>
            <a:ext cx="1546225" cy="1546225"/>
          </a:xfrm>
          <a:prstGeom prst="rect">
            <a:avLst/>
          </a:prstGeom>
          <a:noFill/>
          <a:ln w="9525">
            <a:noFill/>
            <a:miter lim="800000"/>
            <a:headEnd/>
            <a:tailEnd/>
          </a:ln>
        </p:spPr>
      </p:pic>
      <p:pic>
        <p:nvPicPr>
          <p:cNvPr id="45067" name="Picture 17"/>
          <p:cNvPicPr>
            <a:picLocks noChangeAspect="1"/>
          </p:cNvPicPr>
          <p:nvPr/>
        </p:nvPicPr>
        <p:blipFill>
          <a:blip r:embed="rId7"/>
          <a:srcRect/>
          <a:stretch>
            <a:fillRect/>
          </a:stretch>
        </p:blipFill>
        <p:spPr bwMode="auto">
          <a:xfrm>
            <a:off x="5151438" y="2076450"/>
            <a:ext cx="1020762" cy="1530350"/>
          </a:xfrm>
          <a:prstGeom prst="rect">
            <a:avLst/>
          </a:prstGeom>
          <a:noFill/>
          <a:ln w="9525">
            <a:noFill/>
            <a:miter lim="800000"/>
            <a:headEnd/>
            <a:tailEnd/>
          </a:ln>
        </p:spPr>
      </p:pic>
      <p:sp>
        <p:nvSpPr>
          <p:cNvPr id="45068" name="Rectangle 19"/>
          <p:cNvSpPr>
            <a:spLocks noChangeArrowheads="1"/>
          </p:cNvSpPr>
          <p:nvPr/>
        </p:nvSpPr>
        <p:spPr bwMode="auto">
          <a:xfrm>
            <a:off x="2840038" y="4003675"/>
            <a:ext cx="1800225" cy="738188"/>
          </a:xfrm>
          <a:prstGeom prst="rect">
            <a:avLst/>
          </a:prstGeom>
          <a:noFill/>
          <a:ln w="9525">
            <a:noFill/>
            <a:miter lim="800000"/>
            <a:headEnd/>
            <a:tailEnd/>
          </a:ln>
        </p:spPr>
        <p:txBody>
          <a:bodyPr>
            <a:spAutoFit/>
          </a:bodyPr>
          <a:lstStyle/>
          <a:p>
            <a:pPr algn="ctr" eaLnBrk="0" hangingPunct="0"/>
            <a:r>
              <a:rPr lang="fr-FR" sz="1400"/>
              <a:t>Director, Global Content Acquisition </a:t>
            </a:r>
          </a:p>
          <a:p>
            <a:pPr algn="ctr" eaLnBrk="0" hangingPunct="0"/>
            <a:r>
              <a:rPr lang="fr-FR" sz="1400"/>
              <a:t>Kobo</a:t>
            </a:r>
            <a:endParaRPr lang="en-US" sz="1400"/>
          </a:p>
        </p:txBody>
      </p:sp>
      <p:sp>
        <p:nvSpPr>
          <p:cNvPr id="45069" name="Rectangle 21"/>
          <p:cNvSpPr>
            <a:spLocks noChangeArrowheads="1"/>
          </p:cNvSpPr>
          <p:nvPr/>
        </p:nvSpPr>
        <p:spPr bwMode="auto">
          <a:xfrm>
            <a:off x="733425" y="4003675"/>
            <a:ext cx="1800225" cy="738188"/>
          </a:xfrm>
          <a:prstGeom prst="rect">
            <a:avLst/>
          </a:prstGeom>
          <a:noFill/>
          <a:ln w="9525">
            <a:noFill/>
            <a:miter lim="800000"/>
            <a:headEnd/>
            <a:tailEnd/>
          </a:ln>
        </p:spPr>
        <p:txBody>
          <a:bodyPr>
            <a:spAutoFit/>
          </a:bodyPr>
          <a:lstStyle/>
          <a:p>
            <a:pPr algn="ctr" eaLnBrk="0" hangingPunct="0"/>
            <a:r>
              <a:rPr lang="fr-FR" sz="1400"/>
              <a:t>Product Manager for Identifiers</a:t>
            </a:r>
          </a:p>
          <a:p>
            <a:pPr algn="ctr" eaLnBrk="0" hangingPunct="0"/>
            <a:r>
              <a:rPr lang="fr-FR" sz="1400"/>
              <a:t>Bowker</a:t>
            </a:r>
            <a:endParaRPr lang="en-US" sz="1400"/>
          </a:p>
        </p:txBody>
      </p:sp>
      <p:sp>
        <p:nvSpPr>
          <p:cNvPr id="45070" name="Rectangle 22"/>
          <p:cNvSpPr>
            <a:spLocks noChangeArrowheads="1"/>
          </p:cNvSpPr>
          <p:nvPr/>
        </p:nvSpPr>
        <p:spPr bwMode="auto">
          <a:xfrm>
            <a:off x="4760913" y="4003675"/>
            <a:ext cx="1801812" cy="522288"/>
          </a:xfrm>
          <a:prstGeom prst="rect">
            <a:avLst/>
          </a:prstGeom>
          <a:noFill/>
          <a:ln w="9525">
            <a:noFill/>
            <a:miter lim="800000"/>
            <a:headEnd/>
            <a:tailEnd/>
          </a:ln>
        </p:spPr>
        <p:txBody>
          <a:bodyPr>
            <a:spAutoFit/>
          </a:bodyPr>
          <a:lstStyle/>
          <a:p>
            <a:pPr algn="ctr" eaLnBrk="0" hangingPunct="0"/>
            <a:r>
              <a:rPr lang="fr-FR" sz="1400"/>
              <a:t>President &amp; CEO</a:t>
            </a:r>
          </a:p>
          <a:p>
            <a:pPr algn="ctr" eaLnBrk="0" hangingPunct="0"/>
            <a:r>
              <a:rPr lang="fr-FR" sz="1400"/>
              <a:t>BookNet Canada</a:t>
            </a:r>
            <a:endParaRPr lang="en-US" sz="1400"/>
          </a:p>
        </p:txBody>
      </p:sp>
      <p:sp>
        <p:nvSpPr>
          <p:cNvPr id="45071" name="Rectangle 20"/>
          <p:cNvSpPr>
            <a:spLocks noChangeArrowheads="1"/>
          </p:cNvSpPr>
          <p:nvPr/>
        </p:nvSpPr>
        <p:spPr bwMode="auto">
          <a:xfrm>
            <a:off x="6705600" y="4013200"/>
            <a:ext cx="2141538" cy="738188"/>
          </a:xfrm>
          <a:prstGeom prst="rect">
            <a:avLst/>
          </a:prstGeom>
          <a:noFill/>
          <a:ln w="9525">
            <a:noFill/>
            <a:miter lim="800000"/>
            <a:headEnd/>
            <a:tailEnd/>
          </a:ln>
        </p:spPr>
        <p:txBody>
          <a:bodyPr>
            <a:spAutoFit/>
          </a:bodyPr>
          <a:lstStyle/>
          <a:p>
            <a:pPr algn="ctr" eaLnBrk="0" hangingPunct="0"/>
            <a:r>
              <a:rPr lang="en-US" sz="1400"/>
              <a:t>Director, Publishing Standards &amp; Practices,</a:t>
            </a:r>
          </a:p>
          <a:p>
            <a:pPr algn="ctr" eaLnBrk="0" hangingPunct="0"/>
            <a:r>
              <a:rPr lang="en-US" sz="1400"/>
              <a:t>Hachette</a:t>
            </a: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3"/>
          <p:cNvSpPr>
            <a:spLocks noGrp="1"/>
          </p:cNvSpPr>
          <p:nvPr>
            <p:ph type="sldNum" sz="quarter" idx="12"/>
          </p:nvPr>
        </p:nvSpPr>
        <p:spPr>
          <a:noFill/>
          <a:ln>
            <a:miter lim="800000"/>
            <a:headEnd/>
            <a:tailEnd/>
          </a:ln>
        </p:spPr>
        <p:txBody>
          <a:bodyPr/>
          <a:lstStyle/>
          <a:p>
            <a:fld id="{C4E4DB5F-F2EC-490B-8638-8772CE1B6F78}" type="slidenum">
              <a:rPr lang="en-US" smtClean="0">
                <a:latin typeface="Lucida Sans Unicode" pitchFamily="34" charset="0"/>
                <a:ea typeface="ＭＳ Ｐゴシック" pitchFamily="34" charset="-128"/>
                <a:cs typeface="Arial" charset="0"/>
              </a:rPr>
              <a:pPr/>
              <a:t>2</a:t>
            </a:fld>
            <a:endParaRPr lang="en-US" smtClean="0">
              <a:latin typeface="Lucida Sans Unicode" pitchFamily="34" charset="0"/>
              <a:ea typeface="ＭＳ Ｐゴシック" pitchFamily="34" charset="-128"/>
              <a:cs typeface="Arial" charset="0"/>
            </a:endParaRPr>
          </a:p>
        </p:txBody>
      </p:sp>
      <p:sp>
        <p:nvSpPr>
          <p:cNvPr id="6" name="Rectangle 5"/>
          <p:cNvSpPr>
            <a:spLocks noChangeArrowheads="1"/>
          </p:cNvSpPr>
          <p:nvPr/>
        </p:nvSpPr>
        <p:spPr bwMode="auto">
          <a:xfrm>
            <a:off x="533400" y="1981200"/>
            <a:ext cx="8077200" cy="3232150"/>
          </a:xfrm>
          <a:prstGeom prst="rect">
            <a:avLst/>
          </a:prstGeom>
          <a:noFill/>
          <a:ln w="9525">
            <a:noFill/>
            <a:miter lim="800000"/>
            <a:headEnd/>
            <a:tailEnd/>
          </a:ln>
        </p:spPr>
        <p:txBody>
          <a:bodyPr>
            <a:spAutoFit/>
          </a:bodyPr>
          <a:lstStyle/>
          <a:p>
            <a:pPr algn="ctr" eaLnBrk="0" hangingPunct="0"/>
            <a:r>
              <a:rPr lang="en-US" sz="3400" b="1" i="1"/>
              <a:t>BISG’s mission is to facilitate innovation and shared solutions for the benefit of all companies and practitioners that create, produce, and distribute published content, and the organizations that support them..</a:t>
            </a:r>
          </a:p>
        </p:txBody>
      </p:sp>
      <p:pic>
        <p:nvPicPr>
          <p:cNvPr id="7" name="Picture 1" descr="S:\BISG\Marketing\Logos\NEW BISG logo\BISG final for print\BISG final for print\logo\jpeg\logo-color(small).jpg"/>
          <p:cNvPicPr>
            <a:picLocks noChangeAspect="1" noChangeArrowheads="1"/>
          </p:cNvPicPr>
          <p:nvPr/>
        </p:nvPicPr>
        <p:blipFill>
          <a:blip r:embed="rId3"/>
          <a:srcRect/>
          <a:stretch>
            <a:fillRect/>
          </a:stretch>
        </p:blipFill>
        <p:spPr bwMode="auto">
          <a:xfrm>
            <a:off x="2895600" y="76200"/>
            <a:ext cx="2743200" cy="1992313"/>
          </a:xfrm>
          <a:prstGeom prst="rect">
            <a:avLst/>
          </a:prstGeom>
          <a:noFill/>
          <a:ln w="9525">
            <a:noFill/>
            <a:miter lim="800000"/>
            <a:headEnd/>
            <a:tailEnd/>
          </a:ln>
        </p:spPr>
      </p:pic>
      <p:sp>
        <p:nvSpPr>
          <p:cNvPr id="18436" name="TextBox 9"/>
          <p:cNvSpPr txBox="1">
            <a:spLocks noChangeArrowheads="1"/>
          </p:cNvSpPr>
          <p:nvPr/>
        </p:nvSpPr>
        <p:spPr bwMode="auto">
          <a:xfrm>
            <a:off x="109538" y="6543675"/>
            <a:ext cx="2786062" cy="230188"/>
          </a:xfrm>
          <a:prstGeom prst="rect">
            <a:avLst/>
          </a:prstGeom>
          <a:noFill/>
          <a:ln w="9525">
            <a:noFill/>
            <a:miter lim="800000"/>
            <a:headEnd/>
            <a:tailEnd/>
          </a:ln>
        </p:spPr>
        <p:txBody>
          <a:bodyPr>
            <a:spAutoFit/>
          </a:bodyPr>
          <a:lstStyle/>
          <a:p>
            <a:pPr algn="ctr" eaLnBrk="0" hangingPunct="0"/>
            <a:r>
              <a:rPr lang="en-US" sz="900"/>
              <a:t>© 2014, the Book Industry Study Group, Inc.</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 0  L 0 0.33333  E" pathEditMode="relative" ptsTypes="">
                                      <p:cBhvr>
                                        <p:cTn id="6" dur="1000" fill="hold"/>
                                        <p:tgtEl>
                                          <p:spTgt spid="7"/>
                                        </p:tgtEl>
                                        <p:attrNameLst>
                                          <p:attrName>ppt_x</p:attrName>
                                          <p:attrName>ppt_y</p:attrName>
                                        </p:attrNameLst>
                                      </p:cBhvr>
                                    </p:animMotion>
                                  </p:childTnLst>
                                </p:cTn>
                              </p:par>
                            </p:childTnLst>
                          </p:cTn>
                        </p:par>
                        <p:par>
                          <p:cTn id="7" fill="hold">
                            <p:stCondLst>
                              <p:cond delay="1000"/>
                            </p:stCondLst>
                            <p:childTnLst>
                              <p:par>
                                <p:cTn id="8" presetID="10" presetClass="exit" presetSubtype="0" fill="hold" nodeType="after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par>
                          <p:cTn id="11" fill="hold">
                            <p:stCondLst>
                              <p:cond delay="1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3"/>
          <p:cNvSpPr>
            <a:spLocks noGrp="1"/>
          </p:cNvSpPr>
          <p:nvPr>
            <p:ph type="sldNum" sz="quarter" idx="12"/>
          </p:nvPr>
        </p:nvSpPr>
        <p:spPr>
          <a:noFill/>
          <a:ln>
            <a:miter lim="800000"/>
            <a:headEnd/>
            <a:tailEnd/>
          </a:ln>
        </p:spPr>
        <p:txBody>
          <a:bodyPr/>
          <a:lstStyle/>
          <a:p>
            <a:fld id="{288AEED8-42F7-4F0E-9A06-C7DD5AC428C5}" type="slidenum">
              <a:rPr lang="en-US" smtClean="0">
                <a:latin typeface="Lucida Sans Unicode" pitchFamily="34" charset="0"/>
                <a:ea typeface="ＭＳ Ｐゴシック" pitchFamily="34" charset="-128"/>
                <a:cs typeface="Arial" charset="0"/>
              </a:rPr>
              <a:pPr/>
              <a:t>3</a:t>
            </a:fld>
            <a:endParaRPr lang="en-US" smtClean="0">
              <a:latin typeface="Lucida Sans Unicode" pitchFamily="34" charset="0"/>
              <a:ea typeface="ＭＳ Ｐゴシック" pitchFamily="34" charset="-128"/>
              <a:cs typeface="Arial" charset="0"/>
            </a:endParaRPr>
          </a:p>
        </p:txBody>
      </p:sp>
      <p:sp>
        <p:nvSpPr>
          <p:cNvPr id="20482" name="Rectangle 5"/>
          <p:cNvSpPr>
            <a:spLocks noChangeArrowheads="1"/>
          </p:cNvSpPr>
          <p:nvPr/>
        </p:nvSpPr>
        <p:spPr bwMode="auto">
          <a:xfrm>
            <a:off x="533400" y="1981200"/>
            <a:ext cx="8077200" cy="3232150"/>
          </a:xfrm>
          <a:prstGeom prst="rect">
            <a:avLst/>
          </a:prstGeom>
          <a:noFill/>
          <a:ln w="9525">
            <a:noFill/>
            <a:miter lim="800000"/>
            <a:headEnd/>
            <a:tailEnd/>
          </a:ln>
        </p:spPr>
        <p:txBody>
          <a:bodyPr>
            <a:spAutoFit/>
          </a:bodyPr>
          <a:lstStyle/>
          <a:p>
            <a:pPr algn="ctr" eaLnBrk="0" hangingPunct="0"/>
            <a:r>
              <a:rPr lang="en-US" sz="3400" b="1" i="1"/>
              <a:t>BISG’s mission is to </a:t>
            </a:r>
            <a:r>
              <a:rPr lang="en-US" sz="3400" b="1" i="1">
                <a:solidFill>
                  <a:srgbClr val="FF0000"/>
                </a:solidFill>
              </a:rPr>
              <a:t>facilitate innovation</a:t>
            </a:r>
            <a:r>
              <a:rPr lang="en-US" sz="3400" b="1" i="1"/>
              <a:t> and </a:t>
            </a:r>
            <a:r>
              <a:rPr lang="en-US" sz="3400" b="1" i="1">
                <a:solidFill>
                  <a:srgbClr val="FF0000"/>
                </a:solidFill>
              </a:rPr>
              <a:t>shared solutions </a:t>
            </a:r>
            <a:r>
              <a:rPr lang="en-US" sz="3400" b="1" i="1"/>
              <a:t>for the benefit of </a:t>
            </a:r>
            <a:r>
              <a:rPr lang="en-US" sz="3400" b="1" i="1">
                <a:solidFill>
                  <a:srgbClr val="FF0000"/>
                </a:solidFill>
              </a:rPr>
              <a:t>all companies and practitioners </a:t>
            </a:r>
            <a:r>
              <a:rPr lang="en-US" sz="3400" b="1" i="1"/>
              <a:t>that create, produce, and distribute published content, and the organizations that support them..</a:t>
            </a:r>
          </a:p>
        </p:txBody>
      </p:sp>
      <p:pic>
        <p:nvPicPr>
          <p:cNvPr id="20483" name="Picture 8" descr="BISGlogo-color(small).gif"/>
          <p:cNvPicPr>
            <a:picLocks noChangeAspect="1"/>
          </p:cNvPicPr>
          <p:nvPr/>
        </p:nvPicPr>
        <p:blipFill>
          <a:blip r:embed="rId3"/>
          <a:srcRect/>
          <a:stretch>
            <a:fillRect/>
          </a:stretch>
        </p:blipFill>
        <p:spPr bwMode="auto">
          <a:xfrm>
            <a:off x="7931150" y="98425"/>
            <a:ext cx="1082675" cy="782638"/>
          </a:xfrm>
          <a:prstGeom prst="rect">
            <a:avLst/>
          </a:prstGeom>
          <a:noFill/>
          <a:ln w="9525">
            <a:noFill/>
            <a:miter lim="800000"/>
            <a:headEnd/>
            <a:tailEnd/>
          </a:ln>
        </p:spPr>
      </p:pic>
      <p:sp>
        <p:nvSpPr>
          <p:cNvPr id="20484" name="Title 1"/>
          <p:cNvSpPr>
            <a:spLocks noGrp="1"/>
          </p:cNvSpPr>
          <p:nvPr>
            <p:ph type="title"/>
          </p:nvPr>
        </p:nvSpPr>
        <p:spPr/>
        <p:txBody>
          <a:bodyPr/>
          <a:lstStyle/>
          <a:p>
            <a:endParaRPr lang="en-US" smtClean="0"/>
          </a:p>
        </p:txBody>
      </p:sp>
      <p:sp>
        <p:nvSpPr>
          <p:cNvPr id="20485" name="TextBox 9"/>
          <p:cNvSpPr txBox="1">
            <a:spLocks noChangeArrowheads="1"/>
          </p:cNvSpPr>
          <p:nvPr/>
        </p:nvSpPr>
        <p:spPr bwMode="auto">
          <a:xfrm>
            <a:off x="109538" y="6543675"/>
            <a:ext cx="2786062" cy="230188"/>
          </a:xfrm>
          <a:prstGeom prst="rect">
            <a:avLst/>
          </a:prstGeom>
          <a:noFill/>
          <a:ln w="9525">
            <a:noFill/>
            <a:miter lim="800000"/>
            <a:headEnd/>
            <a:tailEnd/>
          </a:ln>
        </p:spPr>
        <p:txBody>
          <a:bodyPr>
            <a:spAutoFit/>
          </a:bodyPr>
          <a:lstStyle/>
          <a:p>
            <a:pPr algn="ctr" eaLnBrk="0" hangingPunct="0"/>
            <a:r>
              <a:rPr lang="en-US" sz="900"/>
              <a:t>© 2014, the Book Industry Study Group, Inc.</a:t>
            </a: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3"/>
          <p:cNvSpPr>
            <a:spLocks noGrp="1"/>
          </p:cNvSpPr>
          <p:nvPr>
            <p:ph type="sldNum" sz="quarter" idx="12"/>
          </p:nvPr>
        </p:nvSpPr>
        <p:spPr>
          <a:noFill/>
          <a:ln>
            <a:miter lim="800000"/>
            <a:headEnd/>
            <a:tailEnd/>
          </a:ln>
        </p:spPr>
        <p:txBody>
          <a:bodyPr/>
          <a:lstStyle/>
          <a:p>
            <a:fld id="{60F1E5BF-5FEA-4DC4-A3DB-EAE72E5E82CD}" type="slidenum">
              <a:rPr lang="en-US" smtClean="0">
                <a:latin typeface="Lucida Sans Unicode" pitchFamily="34" charset="0"/>
                <a:ea typeface="ＭＳ Ｐゴシック" pitchFamily="34" charset="-128"/>
                <a:cs typeface="Arial" charset="0"/>
              </a:rPr>
              <a:pPr/>
              <a:t>4</a:t>
            </a:fld>
            <a:endParaRPr lang="en-US" smtClean="0">
              <a:latin typeface="Lucida Sans Unicode" pitchFamily="34" charset="0"/>
              <a:ea typeface="ＭＳ Ｐゴシック" pitchFamily="34" charset="-128"/>
              <a:cs typeface="Arial" charset="0"/>
            </a:endParaRPr>
          </a:p>
        </p:txBody>
      </p:sp>
      <p:graphicFrame>
        <p:nvGraphicFramePr>
          <p:cNvPr id="5" name="Table 4"/>
          <p:cNvGraphicFramePr>
            <a:graphicFrameLocks noGrp="1"/>
          </p:cNvGraphicFramePr>
          <p:nvPr/>
        </p:nvGraphicFramePr>
        <p:xfrm>
          <a:off x="3416300" y="2100263"/>
          <a:ext cx="5194300" cy="3154362"/>
        </p:xfrm>
        <a:graphic>
          <a:graphicData uri="http://schemas.openxmlformats.org/drawingml/2006/table">
            <a:tbl>
              <a:tblPr firstRow="1" bandRow="1">
                <a:tableStyleId>{5940675A-B579-460E-94D1-54222C63F5DA}</a:tableStyleId>
              </a:tblPr>
              <a:tblGrid>
                <a:gridCol w="1305560"/>
                <a:gridCol w="1219200"/>
                <a:gridCol w="1355651"/>
                <a:gridCol w="1313121"/>
              </a:tblGrid>
              <a:tr h="411198">
                <a:tc>
                  <a:txBody>
                    <a:bodyPr/>
                    <a:lstStyle/>
                    <a:p>
                      <a:r>
                        <a:rPr lang="en-US" b="1" dirty="0" smtClean="0"/>
                        <a:t>AAP</a:t>
                      </a:r>
                      <a:endParaRPr lang="en-US" b="1" dirty="0"/>
                    </a:p>
                  </a:txBody>
                  <a:tcPr/>
                </a:tc>
                <a:tc>
                  <a:txBody>
                    <a:bodyPr/>
                    <a:lstStyle/>
                    <a:p>
                      <a:r>
                        <a:rPr lang="en-US" b="1" dirty="0" smtClean="0"/>
                        <a:t>AAUP</a:t>
                      </a:r>
                      <a:endParaRPr lang="en-US" b="1" dirty="0"/>
                    </a:p>
                  </a:txBody>
                  <a:tcPr/>
                </a:tc>
                <a:tc>
                  <a:txBody>
                    <a:bodyPr/>
                    <a:lstStyle/>
                    <a:p>
                      <a:r>
                        <a:rPr lang="en-US" b="1" dirty="0" smtClean="0"/>
                        <a:t>ABA</a:t>
                      </a:r>
                      <a:endParaRPr lang="en-US" b="1" dirty="0"/>
                    </a:p>
                  </a:txBody>
                  <a:tcPr/>
                </a:tc>
                <a:tc>
                  <a:txBody>
                    <a:bodyPr/>
                    <a:lstStyle/>
                    <a:p>
                      <a:r>
                        <a:rPr lang="en-US" b="1" dirty="0" smtClean="0"/>
                        <a:t>ALA</a:t>
                      </a:r>
                      <a:endParaRPr lang="en-US" b="1" dirty="0"/>
                    </a:p>
                  </a:txBody>
                  <a:tcPr/>
                </a:tc>
              </a:tr>
              <a:tr h="579402">
                <a:tc>
                  <a:txBody>
                    <a:bodyPr/>
                    <a:lstStyle/>
                    <a:p>
                      <a:r>
                        <a:rPr lang="en-US" sz="1400" dirty="0" smtClean="0"/>
                        <a:t>Hachette</a:t>
                      </a:r>
                    </a:p>
                  </a:txBody>
                  <a:tcPr/>
                </a:tc>
                <a:tc>
                  <a:txBody>
                    <a:bodyPr/>
                    <a:lstStyle/>
                    <a:p>
                      <a:r>
                        <a:rPr lang="en-US" sz="1400" dirty="0" smtClean="0"/>
                        <a:t>Cambridge</a:t>
                      </a:r>
                      <a:r>
                        <a:rPr lang="en-US" sz="1400" baseline="0" dirty="0" smtClean="0"/>
                        <a:t> UP</a:t>
                      </a:r>
                      <a:endParaRPr lang="en-US" sz="1400" dirty="0"/>
                    </a:p>
                  </a:txBody>
                  <a:tcPr/>
                </a:tc>
                <a:tc>
                  <a:txBody>
                    <a:bodyPr/>
                    <a:lstStyle/>
                    <a:p>
                      <a:r>
                        <a:rPr lang="en-US" sz="1400" dirty="0" smtClean="0"/>
                        <a:t>Tattered Cover</a:t>
                      </a:r>
                      <a:endParaRPr lang="en-US" sz="1400" dirty="0"/>
                    </a:p>
                  </a:txBody>
                  <a:tcPr/>
                </a:tc>
                <a:tc>
                  <a:txBody>
                    <a:bodyPr/>
                    <a:lstStyle/>
                    <a:p>
                      <a:r>
                        <a:rPr lang="en-US" sz="1400" dirty="0" smtClean="0"/>
                        <a:t>Public librarians</a:t>
                      </a:r>
                      <a:endParaRPr lang="en-US" sz="1400" dirty="0"/>
                    </a:p>
                  </a:txBody>
                  <a:tcPr/>
                </a:tc>
              </a:tr>
              <a:tr h="609600">
                <a:tc>
                  <a:txBody>
                    <a:bodyPr/>
                    <a:lstStyle/>
                    <a:p>
                      <a:r>
                        <a:rPr lang="en-US" sz="1400" dirty="0" err="1" smtClean="0"/>
                        <a:t>HaperCollins</a:t>
                      </a:r>
                      <a:endParaRPr lang="en-US" sz="1400" dirty="0"/>
                    </a:p>
                  </a:txBody>
                  <a:tcPr/>
                </a:tc>
                <a:tc>
                  <a:txBody>
                    <a:bodyPr/>
                    <a:lstStyle/>
                    <a:p>
                      <a:r>
                        <a:rPr lang="en-US" sz="1400" dirty="0" smtClean="0"/>
                        <a:t>Oxford</a:t>
                      </a:r>
                      <a:r>
                        <a:rPr lang="en-US" sz="1400" baseline="0" dirty="0" smtClean="0"/>
                        <a:t> UP</a:t>
                      </a:r>
                      <a:endParaRPr lang="en-US" sz="1400" dirty="0"/>
                    </a:p>
                  </a:txBody>
                  <a:tcPr/>
                </a:tc>
                <a:tc>
                  <a:txBody>
                    <a:bodyPr/>
                    <a:lstStyle/>
                    <a:p>
                      <a:r>
                        <a:rPr lang="en-US" sz="1400" dirty="0" smtClean="0"/>
                        <a:t>Powell’s</a:t>
                      </a:r>
                    </a:p>
                  </a:txBody>
                  <a:tcPr/>
                </a:tc>
                <a:tc>
                  <a:txBody>
                    <a:bodyPr/>
                    <a:lstStyle/>
                    <a:p>
                      <a:r>
                        <a:rPr lang="en-US" sz="1400" dirty="0" smtClean="0"/>
                        <a:t>Academic librarians</a:t>
                      </a:r>
                      <a:endParaRPr lang="en-US" sz="1400" dirty="0"/>
                    </a:p>
                  </a:txBody>
                  <a:tcPr/>
                </a:tc>
              </a:tr>
              <a:tr h="533400">
                <a:tc>
                  <a:txBody>
                    <a:bodyPr/>
                    <a:lstStyle/>
                    <a:p>
                      <a:r>
                        <a:rPr lang="en-US" sz="1400" dirty="0" smtClean="0"/>
                        <a:t>S&amp;S</a:t>
                      </a:r>
                      <a:endParaRPr lang="en-US" sz="1400" dirty="0"/>
                    </a:p>
                  </a:txBody>
                  <a:tcPr/>
                </a:tc>
                <a:tc>
                  <a:txBody>
                    <a:bodyPr/>
                    <a:lstStyle/>
                    <a:p>
                      <a:r>
                        <a:rPr lang="en-US" sz="1400" dirty="0" err="1" smtClean="0"/>
                        <a:t>Univ</a:t>
                      </a:r>
                      <a:r>
                        <a:rPr lang="en-US" sz="1400" dirty="0" smtClean="0"/>
                        <a:t> of Chicago</a:t>
                      </a:r>
                      <a:endParaRPr lang="en-US" sz="1400" dirty="0"/>
                    </a:p>
                  </a:txBody>
                  <a:tcPr/>
                </a:tc>
                <a:tc>
                  <a:txBody>
                    <a:bodyPr/>
                    <a:lstStyle/>
                    <a:p>
                      <a:r>
                        <a:rPr lang="en-US" sz="1400" dirty="0" err="1" smtClean="0"/>
                        <a:t>Vroman’s</a:t>
                      </a:r>
                      <a:endParaRPr lang="en-US" sz="1400" dirty="0"/>
                    </a:p>
                  </a:txBody>
                  <a:tcPr/>
                </a:tc>
                <a:tc>
                  <a:txBody>
                    <a:bodyPr/>
                    <a:lstStyle/>
                    <a:p>
                      <a:r>
                        <a:rPr lang="en-US" sz="1400" dirty="0" smtClean="0"/>
                        <a:t>School</a:t>
                      </a:r>
                      <a:r>
                        <a:rPr lang="en-US" sz="1400" baseline="0" dirty="0" smtClean="0"/>
                        <a:t> librarians</a:t>
                      </a:r>
                      <a:endParaRPr lang="en-US" sz="1400" dirty="0"/>
                    </a:p>
                  </a:txBody>
                  <a:tcPr/>
                </a:tc>
              </a:tr>
              <a:tr h="609600">
                <a:tc>
                  <a:txBody>
                    <a:bodyPr/>
                    <a:lstStyle/>
                    <a:p>
                      <a:r>
                        <a:rPr lang="en-US" sz="1400" dirty="0" smtClean="0"/>
                        <a:t>Grove</a:t>
                      </a:r>
                      <a:endParaRPr lang="en-US" sz="1400" dirty="0"/>
                    </a:p>
                  </a:txBody>
                  <a:tcPr/>
                </a:tc>
                <a:tc>
                  <a:txBody>
                    <a:bodyPr/>
                    <a:lstStyle/>
                    <a:p>
                      <a:r>
                        <a:rPr lang="en-US" sz="1400" dirty="0" err="1" smtClean="0"/>
                        <a:t>Univ</a:t>
                      </a:r>
                      <a:r>
                        <a:rPr lang="en-US" sz="1400" dirty="0" smtClean="0"/>
                        <a:t> of Nebraska</a:t>
                      </a:r>
                      <a:endParaRPr lang="en-US" sz="1400" dirty="0"/>
                    </a:p>
                  </a:txBody>
                  <a:tcPr/>
                </a:tc>
                <a:tc>
                  <a:txBody>
                    <a:bodyPr/>
                    <a:lstStyle/>
                    <a:p>
                      <a:r>
                        <a:rPr lang="en-US" sz="1400" dirty="0" smtClean="0"/>
                        <a:t>Changing Hands</a:t>
                      </a:r>
                      <a:endParaRPr lang="en-US" sz="1400" dirty="0"/>
                    </a:p>
                  </a:txBody>
                  <a:tcPr/>
                </a:tc>
                <a:tc>
                  <a:txBody>
                    <a:bodyPr/>
                    <a:lstStyle/>
                    <a:p>
                      <a:r>
                        <a:rPr lang="en-US" sz="1400" dirty="0" smtClean="0"/>
                        <a:t>Institutional</a:t>
                      </a:r>
                      <a:r>
                        <a:rPr lang="en-US" sz="1400" baseline="0" dirty="0" smtClean="0"/>
                        <a:t> librarians</a:t>
                      </a:r>
                      <a:endParaRPr lang="en-US" sz="1400" dirty="0"/>
                    </a:p>
                  </a:txBody>
                  <a:tcPr/>
                </a:tc>
              </a:tr>
              <a:tr h="411198">
                <a:tc gridSpan="4">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
        <p:nvSpPr>
          <p:cNvPr id="22564" name="TextBox 7"/>
          <p:cNvSpPr txBox="1">
            <a:spLocks noChangeArrowheads="1"/>
          </p:cNvSpPr>
          <p:nvPr/>
        </p:nvSpPr>
        <p:spPr bwMode="auto">
          <a:xfrm>
            <a:off x="596900" y="2633663"/>
            <a:ext cx="2667000" cy="708025"/>
          </a:xfrm>
          <a:prstGeom prst="rect">
            <a:avLst/>
          </a:prstGeom>
          <a:noFill/>
          <a:ln w="9525">
            <a:noFill/>
            <a:miter lim="800000"/>
            <a:headEnd/>
            <a:tailEnd/>
          </a:ln>
        </p:spPr>
        <p:txBody>
          <a:bodyPr>
            <a:spAutoFit/>
          </a:bodyPr>
          <a:lstStyle/>
          <a:p>
            <a:pPr eaLnBrk="0" hangingPunct="0"/>
            <a:r>
              <a:rPr lang="en-US" sz="2000"/>
              <a:t>Most trade groups represent verticals. </a:t>
            </a:r>
          </a:p>
        </p:txBody>
      </p:sp>
      <p:sp>
        <p:nvSpPr>
          <p:cNvPr id="2" name="TextBox 1"/>
          <p:cNvSpPr txBox="1">
            <a:spLocks noChangeArrowheads="1"/>
          </p:cNvSpPr>
          <p:nvPr/>
        </p:nvSpPr>
        <p:spPr bwMode="auto">
          <a:xfrm>
            <a:off x="5575300" y="4887913"/>
            <a:ext cx="749300" cy="369887"/>
          </a:xfrm>
          <a:prstGeom prst="rect">
            <a:avLst/>
          </a:prstGeom>
          <a:noFill/>
          <a:ln w="9525">
            <a:noFill/>
            <a:miter lim="800000"/>
            <a:headEnd/>
            <a:tailEnd/>
          </a:ln>
        </p:spPr>
        <p:txBody>
          <a:bodyPr wrap="none">
            <a:spAutoFit/>
          </a:bodyPr>
          <a:lstStyle/>
          <a:p>
            <a:pPr eaLnBrk="0" hangingPunct="0"/>
            <a:r>
              <a:rPr lang="en-US" b="1"/>
              <a:t>BISG</a:t>
            </a:r>
          </a:p>
        </p:txBody>
      </p:sp>
      <p:sp>
        <p:nvSpPr>
          <p:cNvPr id="3" name="Rectangle 2"/>
          <p:cNvSpPr>
            <a:spLocks noChangeArrowheads="1"/>
          </p:cNvSpPr>
          <p:nvPr/>
        </p:nvSpPr>
        <p:spPr bwMode="auto">
          <a:xfrm>
            <a:off x="596900" y="3502025"/>
            <a:ext cx="2557463" cy="923925"/>
          </a:xfrm>
          <a:prstGeom prst="rect">
            <a:avLst/>
          </a:prstGeom>
          <a:noFill/>
          <a:ln w="9525">
            <a:noFill/>
            <a:miter lim="800000"/>
            <a:headEnd/>
            <a:tailEnd/>
          </a:ln>
        </p:spPr>
        <p:txBody>
          <a:bodyPr>
            <a:spAutoFit/>
          </a:bodyPr>
          <a:lstStyle/>
          <a:p>
            <a:pPr eaLnBrk="0" hangingPunct="0"/>
            <a:r>
              <a:rPr lang="en-US"/>
              <a:t>BISG represents the entire horizontal</a:t>
            </a:r>
          </a:p>
          <a:p>
            <a:pPr eaLnBrk="0" hangingPunct="0"/>
            <a:r>
              <a:rPr lang="en-US"/>
              <a:t>industry</a:t>
            </a:r>
          </a:p>
        </p:txBody>
      </p:sp>
      <p:pic>
        <p:nvPicPr>
          <p:cNvPr id="22567" name="Picture 9" descr="BISGlogo-color(small).gif"/>
          <p:cNvPicPr>
            <a:picLocks noChangeAspect="1"/>
          </p:cNvPicPr>
          <p:nvPr/>
        </p:nvPicPr>
        <p:blipFill>
          <a:blip r:embed="rId3"/>
          <a:srcRect/>
          <a:stretch>
            <a:fillRect/>
          </a:stretch>
        </p:blipFill>
        <p:spPr bwMode="auto">
          <a:xfrm>
            <a:off x="7931150" y="98425"/>
            <a:ext cx="1082675" cy="782638"/>
          </a:xfrm>
          <a:prstGeom prst="rect">
            <a:avLst/>
          </a:prstGeom>
          <a:noFill/>
          <a:ln w="9525">
            <a:noFill/>
            <a:miter lim="800000"/>
            <a:headEnd/>
            <a:tailEnd/>
          </a:ln>
        </p:spPr>
      </p:pic>
      <p:sp>
        <p:nvSpPr>
          <p:cNvPr id="22568" name="Title 2"/>
          <p:cNvSpPr>
            <a:spLocks noGrp="1"/>
          </p:cNvSpPr>
          <p:nvPr>
            <p:ph type="title"/>
          </p:nvPr>
        </p:nvSpPr>
        <p:spPr>
          <a:xfrm>
            <a:off x="914400" y="228600"/>
            <a:ext cx="7315200" cy="1143000"/>
          </a:xfrm>
        </p:spPr>
        <p:txBody>
          <a:bodyPr/>
          <a:lstStyle/>
          <a:p>
            <a:pPr algn="ctr"/>
            <a:r>
              <a:rPr lang="en-US" sz="3600" smtClean="0">
                <a:solidFill>
                  <a:schemeClr val="tx1"/>
                </a:solidFill>
                <a:latin typeface="Calibri" pitchFamily="34" charset="0"/>
                <a:ea typeface="ＭＳ Ｐゴシック" pitchFamily="34" charset="-128"/>
              </a:rPr>
              <a:t>Horizontal</a:t>
            </a:r>
          </a:p>
        </p:txBody>
      </p:sp>
      <p:sp>
        <p:nvSpPr>
          <p:cNvPr id="22569" name="TextBox 9"/>
          <p:cNvSpPr txBox="1">
            <a:spLocks noChangeArrowheads="1"/>
          </p:cNvSpPr>
          <p:nvPr/>
        </p:nvSpPr>
        <p:spPr bwMode="auto">
          <a:xfrm>
            <a:off x="109538" y="6543675"/>
            <a:ext cx="2786062" cy="230188"/>
          </a:xfrm>
          <a:prstGeom prst="rect">
            <a:avLst/>
          </a:prstGeom>
          <a:noFill/>
          <a:ln w="9525">
            <a:noFill/>
            <a:miter lim="800000"/>
            <a:headEnd/>
            <a:tailEnd/>
          </a:ln>
        </p:spPr>
        <p:txBody>
          <a:bodyPr>
            <a:spAutoFit/>
          </a:bodyPr>
          <a:lstStyle/>
          <a:p>
            <a:pPr algn="ctr" eaLnBrk="0" hangingPunct="0"/>
            <a:r>
              <a:rPr lang="en-US" sz="900"/>
              <a:t>© 2014, the Book Industry Study Group, Inc.</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3"/>
          <p:cNvSpPr>
            <a:spLocks noGrp="1"/>
          </p:cNvSpPr>
          <p:nvPr>
            <p:ph type="sldNum" sz="quarter" idx="12"/>
          </p:nvPr>
        </p:nvSpPr>
        <p:spPr>
          <a:xfrm>
            <a:off x="8647113" y="6408738"/>
            <a:ext cx="366712" cy="365125"/>
          </a:xfrm>
          <a:noFill/>
          <a:ln>
            <a:miter lim="800000"/>
            <a:headEnd/>
            <a:tailEnd/>
          </a:ln>
        </p:spPr>
        <p:txBody>
          <a:bodyPr/>
          <a:lstStyle/>
          <a:p>
            <a:fld id="{A6F4B1BB-9911-44F3-8957-E8ADA4E6E1AD}" type="slidenum">
              <a:rPr lang="en-US" smtClean="0">
                <a:latin typeface="Lucida Sans Unicode" pitchFamily="34" charset="0"/>
                <a:ea typeface="ＭＳ Ｐゴシック" pitchFamily="34" charset="-128"/>
                <a:cs typeface="Arial" charset="0"/>
              </a:rPr>
              <a:pPr/>
              <a:t>5</a:t>
            </a:fld>
            <a:endParaRPr lang="en-US" smtClean="0">
              <a:latin typeface="Lucida Sans Unicode" pitchFamily="34" charset="0"/>
              <a:ea typeface="ＭＳ Ｐゴシック" pitchFamily="34" charset="-128"/>
              <a:cs typeface="Arial" charset="0"/>
            </a:endParaRPr>
          </a:p>
        </p:txBody>
      </p:sp>
      <p:pic>
        <p:nvPicPr>
          <p:cNvPr id="24578" name="Picture 8" descr="BISGlogo-color(small).gif"/>
          <p:cNvPicPr>
            <a:picLocks noChangeAspect="1"/>
          </p:cNvPicPr>
          <p:nvPr/>
        </p:nvPicPr>
        <p:blipFill>
          <a:blip r:embed="rId3"/>
          <a:srcRect/>
          <a:stretch>
            <a:fillRect/>
          </a:stretch>
        </p:blipFill>
        <p:spPr bwMode="auto">
          <a:xfrm>
            <a:off x="228600" y="98425"/>
            <a:ext cx="706438" cy="511175"/>
          </a:xfrm>
          <a:prstGeom prst="rect">
            <a:avLst/>
          </a:prstGeom>
          <a:noFill/>
          <a:ln w="9525">
            <a:noFill/>
            <a:miter lim="800000"/>
            <a:headEnd/>
            <a:tailEnd/>
          </a:ln>
        </p:spPr>
      </p:pic>
      <p:sp>
        <p:nvSpPr>
          <p:cNvPr id="10" name="Title 2"/>
          <p:cNvSpPr txBox="1">
            <a:spLocks/>
          </p:cNvSpPr>
          <p:nvPr/>
        </p:nvSpPr>
        <p:spPr bwMode="auto">
          <a:xfrm>
            <a:off x="2709862" y="0"/>
            <a:ext cx="6434138" cy="609600"/>
          </a:xfrm>
          <a:prstGeom prst="rect">
            <a:avLst/>
          </a:prstGeom>
          <a:solidFill>
            <a:schemeClr val="accent1"/>
          </a:solidFill>
        </p:spPr>
        <p:txBody>
          <a:bodyPr anchor="ctr">
            <a:normAutofit fontScale="90000" lnSpcReduction="10000"/>
            <a:scene3d>
              <a:camera prst="orthographicFront"/>
              <a:lightRig rig="soft" dir="t"/>
            </a:scene3d>
            <a:sp3d prstMaterial="softEdge">
              <a:bevelT w="25400" h="25400"/>
            </a:sp3d>
          </a:bodyPr>
          <a:lstStyle/>
          <a:p>
            <a:pPr algn="r" eaLnBrk="0" hangingPunct="0">
              <a:defRPr/>
            </a:pPr>
            <a:r>
              <a:rPr lang="en-US" sz="4100" b="1" dirty="0">
                <a:solidFill>
                  <a:schemeClr val="bg1"/>
                </a:solidFill>
                <a:latin typeface="+mj-lt"/>
                <a:ea typeface="ＭＳ Ｐゴシック" charset="-128"/>
                <a:cs typeface="+mj-cs"/>
              </a:rPr>
              <a:t>True Neutrality</a:t>
            </a:r>
          </a:p>
        </p:txBody>
      </p:sp>
      <p:pic>
        <p:nvPicPr>
          <p:cNvPr id="1028" name="Picture 4" descr="S:\BISG\Events\ALA Standards Forum\ALA 2013\Images\Nielsen.jpg"/>
          <p:cNvPicPr>
            <a:picLocks noChangeAspect="1" noChangeArrowheads="1"/>
          </p:cNvPicPr>
          <p:nvPr/>
        </p:nvPicPr>
        <p:blipFill>
          <a:blip r:embed="rId4"/>
          <a:srcRect/>
          <a:stretch>
            <a:fillRect/>
          </a:stretch>
        </p:blipFill>
        <p:spPr bwMode="auto">
          <a:xfrm>
            <a:off x="0" y="309563"/>
            <a:ext cx="1676400" cy="1066800"/>
          </a:xfrm>
          <a:prstGeom prst="rect">
            <a:avLst/>
          </a:prstGeom>
          <a:noFill/>
          <a:ln w="9525">
            <a:noFill/>
            <a:miter lim="800000"/>
            <a:headEnd/>
            <a:tailEnd/>
          </a:ln>
        </p:spPr>
      </p:pic>
      <p:pic>
        <p:nvPicPr>
          <p:cNvPr id="1034" name="Picture 10" descr="S:\BISG\Events\ALA Standards Forum\ALA 2013\Images\ABA.jpg"/>
          <p:cNvPicPr>
            <a:picLocks noChangeAspect="1" noChangeArrowheads="1"/>
          </p:cNvPicPr>
          <p:nvPr/>
        </p:nvPicPr>
        <p:blipFill>
          <a:blip r:embed="rId5"/>
          <a:srcRect/>
          <a:stretch>
            <a:fillRect/>
          </a:stretch>
        </p:blipFill>
        <p:spPr bwMode="auto">
          <a:xfrm>
            <a:off x="2003425" y="309563"/>
            <a:ext cx="1119188" cy="1120775"/>
          </a:xfrm>
          <a:prstGeom prst="rect">
            <a:avLst/>
          </a:prstGeom>
          <a:noFill/>
          <a:ln w="9525">
            <a:noFill/>
            <a:miter lim="800000"/>
            <a:headEnd/>
            <a:tailEnd/>
          </a:ln>
        </p:spPr>
      </p:pic>
      <p:pic>
        <p:nvPicPr>
          <p:cNvPr id="1035" name="Picture 11" descr="S:\BISG\Events\ALA Standards Forum\ALA 2013\Images\Baker Taylor.gif"/>
          <p:cNvPicPr>
            <a:picLocks noChangeAspect="1" noChangeArrowheads="1"/>
          </p:cNvPicPr>
          <p:nvPr/>
        </p:nvPicPr>
        <p:blipFill>
          <a:blip r:embed="rId6"/>
          <a:srcRect/>
          <a:stretch>
            <a:fillRect/>
          </a:stretch>
        </p:blipFill>
        <p:spPr bwMode="auto">
          <a:xfrm>
            <a:off x="293688" y="5722938"/>
            <a:ext cx="2686050" cy="628650"/>
          </a:xfrm>
          <a:prstGeom prst="rect">
            <a:avLst/>
          </a:prstGeom>
          <a:noFill/>
          <a:ln w="9525">
            <a:noFill/>
            <a:miter lim="800000"/>
            <a:headEnd/>
            <a:tailEnd/>
          </a:ln>
        </p:spPr>
      </p:pic>
      <p:pic>
        <p:nvPicPr>
          <p:cNvPr id="1036" name="Picture 12" descr="S:\BISG\Events\ALA Standards Forum\ALA 2013\Images\barnes noble.jpeg"/>
          <p:cNvPicPr>
            <a:picLocks noChangeAspect="1" noChangeArrowheads="1"/>
          </p:cNvPicPr>
          <p:nvPr/>
        </p:nvPicPr>
        <p:blipFill>
          <a:blip r:embed="rId7"/>
          <a:srcRect/>
          <a:stretch>
            <a:fillRect/>
          </a:stretch>
        </p:blipFill>
        <p:spPr bwMode="auto">
          <a:xfrm>
            <a:off x="4589463" y="3827463"/>
            <a:ext cx="4356100" cy="814387"/>
          </a:xfrm>
          <a:prstGeom prst="rect">
            <a:avLst/>
          </a:prstGeom>
          <a:noFill/>
          <a:ln w="9525">
            <a:noFill/>
            <a:miter lim="800000"/>
            <a:headEnd/>
            <a:tailEnd/>
          </a:ln>
        </p:spPr>
      </p:pic>
      <p:pic>
        <p:nvPicPr>
          <p:cNvPr id="1037" name="Picture 13" descr="S:\BISG\Events\ALA Standards Forum\ALA 2013\Images\Disney.jpg"/>
          <p:cNvPicPr>
            <a:picLocks noChangeAspect="1" noChangeArrowheads="1"/>
          </p:cNvPicPr>
          <p:nvPr/>
        </p:nvPicPr>
        <p:blipFill>
          <a:blip r:embed="rId8"/>
          <a:srcRect/>
          <a:stretch>
            <a:fillRect/>
          </a:stretch>
        </p:blipFill>
        <p:spPr bwMode="auto">
          <a:xfrm>
            <a:off x="1727200" y="3859213"/>
            <a:ext cx="1965325" cy="1016000"/>
          </a:xfrm>
          <a:prstGeom prst="rect">
            <a:avLst/>
          </a:prstGeom>
          <a:noFill/>
          <a:ln w="9525">
            <a:noFill/>
            <a:miter lim="800000"/>
            <a:headEnd/>
            <a:tailEnd/>
          </a:ln>
        </p:spPr>
      </p:pic>
      <p:pic>
        <p:nvPicPr>
          <p:cNvPr id="1039" name="Picture 15" descr="S:\BISG\Events\ALA Standards Forum\ALA 2013\Images\Google.png"/>
          <p:cNvPicPr>
            <a:picLocks noChangeAspect="1" noChangeArrowheads="1"/>
          </p:cNvPicPr>
          <p:nvPr/>
        </p:nvPicPr>
        <p:blipFill>
          <a:blip r:embed="rId9"/>
          <a:srcRect/>
          <a:stretch>
            <a:fillRect/>
          </a:stretch>
        </p:blipFill>
        <p:spPr bwMode="auto">
          <a:xfrm>
            <a:off x="5191125" y="4497388"/>
            <a:ext cx="2027238" cy="782637"/>
          </a:xfrm>
          <a:prstGeom prst="rect">
            <a:avLst/>
          </a:prstGeom>
          <a:noFill/>
          <a:ln w="9525">
            <a:noFill/>
            <a:miter lim="800000"/>
            <a:headEnd/>
            <a:tailEnd/>
          </a:ln>
        </p:spPr>
      </p:pic>
      <p:pic>
        <p:nvPicPr>
          <p:cNvPr id="1041" name="Picture 17" descr="S:\BISG\Events\ALA Standards Forum\ALA 2013\Images\IBPA.jpg"/>
          <p:cNvPicPr>
            <a:picLocks noChangeAspect="1" noChangeArrowheads="1"/>
          </p:cNvPicPr>
          <p:nvPr/>
        </p:nvPicPr>
        <p:blipFill>
          <a:blip r:embed="rId10"/>
          <a:srcRect/>
          <a:stretch>
            <a:fillRect/>
          </a:stretch>
        </p:blipFill>
        <p:spPr bwMode="auto">
          <a:xfrm>
            <a:off x="357188" y="2608263"/>
            <a:ext cx="1157287" cy="1157287"/>
          </a:xfrm>
          <a:prstGeom prst="rect">
            <a:avLst/>
          </a:prstGeom>
          <a:noFill/>
          <a:ln w="9525">
            <a:noFill/>
            <a:miter lim="800000"/>
            <a:headEnd/>
            <a:tailEnd/>
          </a:ln>
        </p:spPr>
      </p:pic>
      <p:pic>
        <p:nvPicPr>
          <p:cNvPr id="1042" name="Picture 18" descr="S:\BISG\Events\ALA Standards Forum\ALA 2013\Images\Ingram.jpg"/>
          <p:cNvPicPr>
            <a:picLocks noChangeAspect="1" noChangeArrowheads="1"/>
          </p:cNvPicPr>
          <p:nvPr/>
        </p:nvPicPr>
        <p:blipFill>
          <a:blip r:embed="rId11"/>
          <a:srcRect/>
          <a:stretch>
            <a:fillRect/>
          </a:stretch>
        </p:blipFill>
        <p:spPr bwMode="auto">
          <a:xfrm>
            <a:off x="6767513" y="3005138"/>
            <a:ext cx="2332037" cy="701675"/>
          </a:xfrm>
          <a:prstGeom prst="rect">
            <a:avLst/>
          </a:prstGeom>
          <a:noFill/>
          <a:ln w="9525">
            <a:noFill/>
            <a:miter lim="800000"/>
            <a:headEnd/>
            <a:tailEnd/>
          </a:ln>
        </p:spPr>
      </p:pic>
      <p:pic>
        <p:nvPicPr>
          <p:cNvPr id="1043" name="Picture 19" descr="S:\BISG\Events\ALA Standards Forum\ALA 2013\Images\Kaplan.png"/>
          <p:cNvPicPr>
            <a:picLocks noChangeAspect="1" noChangeArrowheads="1"/>
          </p:cNvPicPr>
          <p:nvPr/>
        </p:nvPicPr>
        <p:blipFill>
          <a:blip r:embed="rId12"/>
          <a:srcRect/>
          <a:stretch>
            <a:fillRect/>
          </a:stretch>
        </p:blipFill>
        <p:spPr bwMode="auto">
          <a:xfrm>
            <a:off x="2846388" y="5451475"/>
            <a:ext cx="1981200" cy="900113"/>
          </a:xfrm>
          <a:prstGeom prst="rect">
            <a:avLst/>
          </a:prstGeom>
          <a:noFill/>
          <a:ln w="9525">
            <a:noFill/>
            <a:miter lim="800000"/>
            <a:headEnd/>
            <a:tailEnd/>
          </a:ln>
        </p:spPr>
      </p:pic>
      <p:pic>
        <p:nvPicPr>
          <p:cNvPr id="1044" name="Picture 20" descr="S:\BISG\Events\ALA Standards Forum\ALA 2013\Images\Kobo.jpg"/>
          <p:cNvPicPr>
            <a:picLocks noChangeAspect="1" noChangeArrowheads="1"/>
          </p:cNvPicPr>
          <p:nvPr/>
        </p:nvPicPr>
        <p:blipFill>
          <a:blip r:embed="rId13"/>
          <a:srcRect/>
          <a:stretch>
            <a:fillRect/>
          </a:stretch>
        </p:blipFill>
        <p:spPr bwMode="auto">
          <a:xfrm>
            <a:off x="3441700" y="609600"/>
            <a:ext cx="1749425" cy="1381125"/>
          </a:xfrm>
          <a:prstGeom prst="rect">
            <a:avLst/>
          </a:prstGeom>
          <a:noFill/>
          <a:ln w="9525">
            <a:noFill/>
            <a:miter lim="800000"/>
            <a:headEnd/>
            <a:tailEnd/>
          </a:ln>
        </p:spPr>
      </p:pic>
      <p:pic>
        <p:nvPicPr>
          <p:cNvPr id="1046" name="Picture 22" descr="S:\BISG\Events\ALA Standards Forum\ALA 2013\Images\Random House.jpg"/>
          <p:cNvPicPr>
            <a:picLocks noChangeAspect="1" noChangeArrowheads="1"/>
          </p:cNvPicPr>
          <p:nvPr/>
        </p:nvPicPr>
        <p:blipFill>
          <a:blip r:embed="rId14"/>
          <a:srcRect/>
          <a:stretch>
            <a:fillRect/>
          </a:stretch>
        </p:blipFill>
        <p:spPr bwMode="auto">
          <a:xfrm>
            <a:off x="293688" y="4479925"/>
            <a:ext cx="1916112" cy="1144588"/>
          </a:xfrm>
          <a:prstGeom prst="rect">
            <a:avLst/>
          </a:prstGeom>
          <a:noFill/>
          <a:ln w="9525">
            <a:noFill/>
            <a:miter lim="800000"/>
            <a:headEnd/>
            <a:tailEnd/>
          </a:ln>
        </p:spPr>
      </p:pic>
      <p:pic>
        <p:nvPicPr>
          <p:cNvPr id="1047" name="Picture 23" descr="S:\BISG\Events\ALA Standards Forum\ALA 2013\Images\Readerlink.png"/>
          <p:cNvPicPr>
            <a:picLocks noChangeAspect="1" noChangeArrowheads="1"/>
          </p:cNvPicPr>
          <p:nvPr/>
        </p:nvPicPr>
        <p:blipFill>
          <a:blip r:embed="rId15"/>
          <a:srcRect/>
          <a:stretch>
            <a:fillRect/>
          </a:stretch>
        </p:blipFill>
        <p:spPr bwMode="auto">
          <a:xfrm>
            <a:off x="6107113" y="987425"/>
            <a:ext cx="2686050" cy="573088"/>
          </a:xfrm>
          <a:prstGeom prst="rect">
            <a:avLst/>
          </a:prstGeom>
          <a:noFill/>
          <a:ln w="9525">
            <a:noFill/>
            <a:miter lim="800000"/>
            <a:headEnd/>
            <a:tailEnd/>
          </a:ln>
        </p:spPr>
      </p:pic>
      <p:pic>
        <p:nvPicPr>
          <p:cNvPr id="1048" name="Picture 24" descr="S:\BISG\Events\ALA Standards Forum\ALA 2013\Images\Safari.jpg"/>
          <p:cNvPicPr>
            <a:picLocks noChangeAspect="1" noChangeArrowheads="1"/>
          </p:cNvPicPr>
          <p:nvPr/>
        </p:nvPicPr>
        <p:blipFill>
          <a:blip r:embed="rId16"/>
          <a:srcRect/>
          <a:stretch>
            <a:fillRect/>
          </a:stretch>
        </p:blipFill>
        <p:spPr bwMode="auto">
          <a:xfrm>
            <a:off x="581025" y="1219200"/>
            <a:ext cx="1422400" cy="928688"/>
          </a:xfrm>
          <a:prstGeom prst="rect">
            <a:avLst/>
          </a:prstGeom>
          <a:noFill/>
          <a:ln w="9525">
            <a:noFill/>
            <a:miter lim="800000"/>
            <a:headEnd/>
            <a:tailEnd/>
          </a:ln>
        </p:spPr>
      </p:pic>
      <p:pic>
        <p:nvPicPr>
          <p:cNvPr id="1032" name="Picture 8" descr="S:\BISG\Events\ALA Standards Forum\ALA 2013\Images\BNC.jpg"/>
          <p:cNvPicPr>
            <a:picLocks noChangeAspect="1" noChangeArrowheads="1"/>
          </p:cNvPicPr>
          <p:nvPr/>
        </p:nvPicPr>
        <p:blipFill>
          <a:blip r:embed="rId17"/>
          <a:srcRect/>
          <a:stretch>
            <a:fillRect/>
          </a:stretch>
        </p:blipFill>
        <p:spPr bwMode="auto">
          <a:xfrm>
            <a:off x="1752600" y="3294063"/>
            <a:ext cx="3074988" cy="942975"/>
          </a:xfrm>
          <a:prstGeom prst="rect">
            <a:avLst/>
          </a:prstGeom>
          <a:noFill/>
          <a:ln w="9525">
            <a:noFill/>
            <a:miter lim="800000"/>
            <a:headEnd/>
            <a:tailEnd/>
          </a:ln>
        </p:spPr>
      </p:pic>
      <p:pic>
        <p:nvPicPr>
          <p:cNvPr id="1027" name="Picture 3" descr="S:\BISG\Events\ALA Standards Forum\ALA 2013\Images\Wiley.gif"/>
          <p:cNvPicPr>
            <a:picLocks noChangeAspect="1" noChangeArrowheads="1"/>
          </p:cNvPicPr>
          <p:nvPr/>
        </p:nvPicPr>
        <p:blipFill>
          <a:blip r:embed="rId18"/>
          <a:srcRect/>
          <a:stretch>
            <a:fillRect/>
          </a:stretch>
        </p:blipFill>
        <p:spPr bwMode="auto">
          <a:xfrm>
            <a:off x="6661150" y="-115888"/>
            <a:ext cx="1333500" cy="1971676"/>
          </a:xfrm>
          <a:prstGeom prst="rect">
            <a:avLst/>
          </a:prstGeom>
          <a:noFill/>
          <a:ln w="9525">
            <a:noFill/>
            <a:miter lim="800000"/>
            <a:headEnd/>
            <a:tailEnd/>
          </a:ln>
        </p:spPr>
      </p:pic>
      <p:pic>
        <p:nvPicPr>
          <p:cNvPr id="1033" name="Picture 9" descr="S:\BISG\Events\ALA Standards Forum\ALA 2013\Images\ECPA.jpg"/>
          <p:cNvPicPr>
            <a:picLocks noChangeAspect="1" noChangeArrowheads="1"/>
          </p:cNvPicPr>
          <p:nvPr/>
        </p:nvPicPr>
        <p:blipFill>
          <a:blip r:embed="rId19"/>
          <a:srcRect/>
          <a:stretch>
            <a:fillRect/>
          </a:stretch>
        </p:blipFill>
        <p:spPr bwMode="auto">
          <a:xfrm>
            <a:off x="3735388" y="177800"/>
            <a:ext cx="2371725" cy="809625"/>
          </a:xfrm>
          <a:prstGeom prst="rect">
            <a:avLst/>
          </a:prstGeom>
          <a:noFill/>
          <a:ln w="9525">
            <a:noFill/>
            <a:miter lim="800000"/>
            <a:headEnd/>
            <a:tailEnd/>
          </a:ln>
        </p:spPr>
      </p:pic>
      <p:pic>
        <p:nvPicPr>
          <p:cNvPr id="1026" name="Picture 2" descr="S:\BISG\Events\ALA Standards Forum\ALA 2013\Images\Sourcebooks.jpg"/>
          <p:cNvPicPr>
            <a:picLocks noChangeAspect="1" noChangeArrowheads="1"/>
          </p:cNvPicPr>
          <p:nvPr/>
        </p:nvPicPr>
        <p:blipFill>
          <a:blip r:embed="rId20"/>
          <a:srcRect/>
          <a:stretch>
            <a:fillRect/>
          </a:stretch>
        </p:blipFill>
        <p:spPr bwMode="auto">
          <a:xfrm>
            <a:off x="1512888" y="1430338"/>
            <a:ext cx="1847850" cy="1504950"/>
          </a:xfrm>
          <a:prstGeom prst="rect">
            <a:avLst/>
          </a:prstGeom>
          <a:noFill/>
          <a:ln w="9525">
            <a:noFill/>
            <a:miter lim="800000"/>
            <a:headEnd/>
            <a:tailEnd/>
          </a:ln>
        </p:spPr>
      </p:pic>
      <p:pic>
        <p:nvPicPr>
          <p:cNvPr id="1038" name="Picture 14" descr="S:\BISG\Events\ALA Standards Forum\ALA 2013\Images\GoodReads.gif"/>
          <p:cNvPicPr>
            <a:picLocks noChangeAspect="1" noChangeArrowheads="1"/>
          </p:cNvPicPr>
          <p:nvPr/>
        </p:nvPicPr>
        <p:blipFill>
          <a:blip r:embed="rId21"/>
          <a:srcRect/>
          <a:stretch>
            <a:fillRect/>
          </a:stretch>
        </p:blipFill>
        <p:spPr bwMode="auto">
          <a:xfrm>
            <a:off x="2979738" y="2940050"/>
            <a:ext cx="2600325" cy="533400"/>
          </a:xfrm>
          <a:prstGeom prst="rect">
            <a:avLst/>
          </a:prstGeom>
          <a:noFill/>
          <a:ln w="9525">
            <a:noFill/>
            <a:miter lim="800000"/>
            <a:headEnd/>
            <a:tailEnd/>
          </a:ln>
        </p:spPr>
      </p:pic>
      <p:pic>
        <p:nvPicPr>
          <p:cNvPr id="1031" name="Picture 7" descr="S:\BISG\Events\ALA Standards Forum\ALA 2013\Images\AAP.gif"/>
          <p:cNvPicPr>
            <a:picLocks noChangeAspect="1" noChangeArrowheads="1"/>
          </p:cNvPicPr>
          <p:nvPr/>
        </p:nvPicPr>
        <p:blipFill>
          <a:blip r:embed="rId22"/>
          <a:srcRect/>
          <a:stretch>
            <a:fillRect/>
          </a:stretch>
        </p:blipFill>
        <p:spPr bwMode="auto">
          <a:xfrm>
            <a:off x="6469063" y="1955800"/>
            <a:ext cx="3048000" cy="1181100"/>
          </a:xfrm>
          <a:prstGeom prst="rect">
            <a:avLst/>
          </a:prstGeom>
          <a:noFill/>
          <a:ln w="9525">
            <a:noFill/>
            <a:miter lim="800000"/>
            <a:headEnd/>
            <a:tailEnd/>
          </a:ln>
        </p:spPr>
      </p:pic>
      <p:pic>
        <p:nvPicPr>
          <p:cNvPr id="2" name="Picture 1"/>
          <p:cNvPicPr>
            <a:picLocks noChangeAspect="1"/>
          </p:cNvPicPr>
          <p:nvPr/>
        </p:nvPicPr>
        <p:blipFill>
          <a:blip r:embed="rId23"/>
          <a:srcRect/>
          <a:stretch>
            <a:fillRect/>
          </a:stretch>
        </p:blipFill>
        <p:spPr bwMode="auto">
          <a:xfrm>
            <a:off x="3259138" y="1812925"/>
            <a:ext cx="3114675" cy="1323975"/>
          </a:xfrm>
          <a:prstGeom prst="rect">
            <a:avLst/>
          </a:prstGeom>
          <a:noFill/>
          <a:ln w="9525">
            <a:noFill/>
            <a:miter lim="800000"/>
            <a:headEnd/>
            <a:tailEnd/>
          </a:ln>
        </p:spPr>
      </p:pic>
      <p:pic>
        <p:nvPicPr>
          <p:cNvPr id="1029" name="Picture 5" descr="S:\BISG\Events\ALA Standards Forum\ALA 2013\Images\Pearson.jpg"/>
          <p:cNvPicPr>
            <a:picLocks noChangeAspect="1" noChangeArrowheads="1"/>
          </p:cNvPicPr>
          <p:nvPr/>
        </p:nvPicPr>
        <p:blipFill>
          <a:blip r:embed="rId24"/>
          <a:srcRect/>
          <a:stretch>
            <a:fillRect/>
          </a:stretch>
        </p:blipFill>
        <p:spPr bwMode="auto">
          <a:xfrm>
            <a:off x="5113338" y="5170488"/>
            <a:ext cx="2997200" cy="1774825"/>
          </a:xfrm>
          <a:prstGeom prst="rect">
            <a:avLst/>
          </a:prstGeom>
          <a:noFill/>
          <a:ln w="9525">
            <a:noFill/>
            <a:miter lim="800000"/>
            <a:headEnd/>
            <a:tailEnd/>
          </a:ln>
        </p:spPr>
      </p:pic>
      <p:pic>
        <p:nvPicPr>
          <p:cNvPr id="1030" name="Picture 6" descr="S:\BISG\Events\ALA Standards Forum\ALA 2013\Images\Publishing Technology.jpg"/>
          <p:cNvPicPr>
            <a:picLocks noChangeAspect="1" noChangeArrowheads="1"/>
          </p:cNvPicPr>
          <p:nvPr/>
        </p:nvPicPr>
        <p:blipFill>
          <a:blip r:embed="rId25"/>
          <a:srcRect/>
          <a:stretch>
            <a:fillRect/>
          </a:stretch>
        </p:blipFill>
        <p:spPr bwMode="auto">
          <a:xfrm>
            <a:off x="4816475" y="2916238"/>
            <a:ext cx="2400300" cy="942975"/>
          </a:xfrm>
          <a:prstGeom prst="rect">
            <a:avLst/>
          </a:prstGeom>
          <a:noFill/>
          <a:ln w="9525">
            <a:noFill/>
            <a:miter lim="800000"/>
            <a:headEnd/>
            <a:tailEnd/>
          </a:ln>
        </p:spPr>
      </p:pic>
      <p:sp>
        <p:nvSpPr>
          <p:cNvPr id="24602" name="TextBox 9"/>
          <p:cNvSpPr txBox="1">
            <a:spLocks noChangeArrowheads="1"/>
          </p:cNvSpPr>
          <p:nvPr/>
        </p:nvSpPr>
        <p:spPr bwMode="auto">
          <a:xfrm>
            <a:off x="109538" y="6543675"/>
            <a:ext cx="2786062" cy="230188"/>
          </a:xfrm>
          <a:prstGeom prst="rect">
            <a:avLst/>
          </a:prstGeom>
          <a:noFill/>
          <a:ln w="9525">
            <a:noFill/>
            <a:miter lim="800000"/>
            <a:headEnd/>
            <a:tailEnd/>
          </a:ln>
        </p:spPr>
        <p:txBody>
          <a:bodyPr>
            <a:spAutoFit/>
          </a:bodyPr>
          <a:lstStyle/>
          <a:p>
            <a:pPr algn="ctr" eaLnBrk="0" hangingPunct="0"/>
            <a:r>
              <a:rPr lang="en-US" sz="900"/>
              <a:t>© 2014, the Book Industry Study Group, Inc.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48"/>
                                        </p:tgtEl>
                                        <p:attrNameLst>
                                          <p:attrName>style.visibility</p:attrName>
                                        </p:attrNameLst>
                                      </p:cBhvr>
                                      <p:to>
                                        <p:strVal val="visible"/>
                                      </p:to>
                                    </p:set>
                                    <p:animEffect transition="in" filter="fade">
                                      <p:cBhvr>
                                        <p:cTn id="7" dur="500"/>
                                        <p:tgtEl>
                                          <p:spTgt spid="104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47"/>
                                        </p:tgtEl>
                                        <p:attrNameLst>
                                          <p:attrName>style.visibility</p:attrName>
                                        </p:attrNameLst>
                                      </p:cBhvr>
                                      <p:to>
                                        <p:strVal val="visible"/>
                                      </p:to>
                                    </p:set>
                                    <p:animEffect transition="in" filter="fade">
                                      <p:cBhvr>
                                        <p:cTn id="11" dur="500"/>
                                        <p:tgtEl>
                                          <p:spTgt spid="104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46"/>
                                        </p:tgtEl>
                                        <p:attrNameLst>
                                          <p:attrName>style.visibility</p:attrName>
                                        </p:attrNameLst>
                                      </p:cBhvr>
                                      <p:to>
                                        <p:strVal val="visible"/>
                                      </p:to>
                                    </p:set>
                                    <p:animEffect transition="in" filter="fade">
                                      <p:cBhvr>
                                        <p:cTn id="15" dur="500"/>
                                        <p:tgtEl>
                                          <p:spTgt spid="104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44"/>
                                        </p:tgtEl>
                                        <p:attrNameLst>
                                          <p:attrName>style.visibility</p:attrName>
                                        </p:attrNameLst>
                                      </p:cBhvr>
                                      <p:to>
                                        <p:strVal val="visible"/>
                                      </p:to>
                                    </p:set>
                                    <p:animEffect transition="in" filter="fade">
                                      <p:cBhvr>
                                        <p:cTn id="19" dur="500"/>
                                        <p:tgtEl>
                                          <p:spTgt spid="104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43"/>
                                        </p:tgtEl>
                                        <p:attrNameLst>
                                          <p:attrName>style.visibility</p:attrName>
                                        </p:attrNameLst>
                                      </p:cBhvr>
                                      <p:to>
                                        <p:strVal val="visible"/>
                                      </p:to>
                                    </p:set>
                                    <p:animEffect transition="in" filter="fade">
                                      <p:cBhvr>
                                        <p:cTn id="23" dur="500"/>
                                        <p:tgtEl>
                                          <p:spTgt spid="104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42"/>
                                        </p:tgtEl>
                                        <p:attrNameLst>
                                          <p:attrName>style.visibility</p:attrName>
                                        </p:attrNameLst>
                                      </p:cBhvr>
                                      <p:to>
                                        <p:strVal val="visible"/>
                                      </p:to>
                                    </p:set>
                                    <p:animEffect transition="in" filter="fade">
                                      <p:cBhvr>
                                        <p:cTn id="27" dur="500"/>
                                        <p:tgtEl>
                                          <p:spTgt spid="1042"/>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41"/>
                                        </p:tgtEl>
                                        <p:attrNameLst>
                                          <p:attrName>style.visibility</p:attrName>
                                        </p:attrNameLst>
                                      </p:cBhvr>
                                      <p:to>
                                        <p:strVal val="visible"/>
                                      </p:to>
                                    </p:set>
                                    <p:animEffect transition="in" filter="fade">
                                      <p:cBhvr>
                                        <p:cTn id="31" dur="500"/>
                                        <p:tgtEl>
                                          <p:spTgt spid="104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039"/>
                                        </p:tgtEl>
                                        <p:attrNameLst>
                                          <p:attrName>style.visibility</p:attrName>
                                        </p:attrNameLst>
                                      </p:cBhvr>
                                      <p:to>
                                        <p:strVal val="visible"/>
                                      </p:to>
                                    </p:set>
                                    <p:animEffect transition="in" filter="fade">
                                      <p:cBhvr>
                                        <p:cTn id="35" dur="500"/>
                                        <p:tgtEl>
                                          <p:spTgt spid="1039"/>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38"/>
                                        </p:tgtEl>
                                        <p:attrNameLst>
                                          <p:attrName>style.visibility</p:attrName>
                                        </p:attrNameLst>
                                      </p:cBhvr>
                                      <p:to>
                                        <p:strVal val="visible"/>
                                      </p:to>
                                    </p:set>
                                    <p:animEffect transition="in" filter="fade">
                                      <p:cBhvr>
                                        <p:cTn id="39" dur="500"/>
                                        <p:tgtEl>
                                          <p:spTgt spid="1038"/>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037"/>
                                        </p:tgtEl>
                                        <p:attrNameLst>
                                          <p:attrName>style.visibility</p:attrName>
                                        </p:attrNameLst>
                                      </p:cBhvr>
                                      <p:to>
                                        <p:strVal val="visible"/>
                                      </p:to>
                                    </p:set>
                                    <p:animEffect transition="in" filter="fade">
                                      <p:cBhvr>
                                        <p:cTn id="43" dur="500"/>
                                        <p:tgtEl>
                                          <p:spTgt spid="1037"/>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036"/>
                                        </p:tgtEl>
                                        <p:attrNameLst>
                                          <p:attrName>style.visibility</p:attrName>
                                        </p:attrNameLst>
                                      </p:cBhvr>
                                      <p:to>
                                        <p:strVal val="visible"/>
                                      </p:to>
                                    </p:set>
                                    <p:animEffect transition="in" filter="fade">
                                      <p:cBhvr>
                                        <p:cTn id="47" dur="500"/>
                                        <p:tgtEl>
                                          <p:spTgt spid="1036"/>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034"/>
                                        </p:tgtEl>
                                        <p:attrNameLst>
                                          <p:attrName>style.visibility</p:attrName>
                                        </p:attrNameLst>
                                      </p:cBhvr>
                                      <p:to>
                                        <p:strVal val="visible"/>
                                      </p:to>
                                    </p:set>
                                    <p:animEffect transition="in" filter="fade">
                                      <p:cBhvr>
                                        <p:cTn id="51" dur="500"/>
                                        <p:tgtEl>
                                          <p:spTgt spid="1034"/>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032"/>
                                        </p:tgtEl>
                                        <p:attrNameLst>
                                          <p:attrName>style.visibility</p:attrName>
                                        </p:attrNameLst>
                                      </p:cBhvr>
                                      <p:to>
                                        <p:strVal val="visible"/>
                                      </p:to>
                                    </p:set>
                                    <p:animEffect transition="in" filter="fade">
                                      <p:cBhvr>
                                        <p:cTn id="55" dur="500"/>
                                        <p:tgtEl>
                                          <p:spTgt spid="1032"/>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029"/>
                                        </p:tgtEl>
                                        <p:attrNameLst>
                                          <p:attrName>style.visibility</p:attrName>
                                        </p:attrNameLst>
                                      </p:cBhvr>
                                      <p:to>
                                        <p:strVal val="visible"/>
                                      </p:to>
                                    </p:set>
                                    <p:animEffect transition="in" filter="fade">
                                      <p:cBhvr>
                                        <p:cTn id="59" dur="500"/>
                                        <p:tgtEl>
                                          <p:spTgt spid="1029"/>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035"/>
                                        </p:tgtEl>
                                        <p:attrNameLst>
                                          <p:attrName>style.visibility</p:attrName>
                                        </p:attrNameLst>
                                      </p:cBhvr>
                                      <p:to>
                                        <p:strVal val="visible"/>
                                      </p:to>
                                    </p:set>
                                    <p:animEffect transition="in" filter="fade">
                                      <p:cBhvr>
                                        <p:cTn id="63" dur="500"/>
                                        <p:tgtEl>
                                          <p:spTgt spid="1035"/>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1033"/>
                                        </p:tgtEl>
                                        <p:attrNameLst>
                                          <p:attrName>style.visibility</p:attrName>
                                        </p:attrNameLst>
                                      </p:cBhvr>
                                      <p:to>
                                        <p:strVal val="visible"/>
                                      </p:to>
                                    </p:set>
                                    <p:animEffect transition="in" filter="fade">
                                      <p:cBhvr>
                                        <p:cTn id="67" dur="500"/>
                                        <p:tgtEl>
                                          <p:spTgt spid="1033"/>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1031"/>
                                        </p:tgtEl>
                                        <p:attrNameLst>
                                          <p:attrName>style.visibility</p:attrName>
                                        </p:attrNameLst>
                                      </p:cBhvr>
                                      <p:to>
                                        <p:strVal val="visible"/>
                                      </p:to>
                                    </p:set>
                                    <p:animEffect transition="in" filter="fade">
                                      <p:cBhvr>
                                        <p:cTn id="71" dur="500"/>
                                        <p:tgtEl>
                                          <p:spTgt spid="1031"/>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1028"/>
                                        </p:tgtEl>
                                        <p:attrNameLst>
                                          <p:attrName>style.visibility</p:attrName>
                                        </p:attrNameLst>
                                      </p:cBhvr>
                                      <p:to>
                                        <p:strVal val="visible"/>
                                      </p:to>
                                    </p:set>
                                    <p:animEffect transition="in" filter="fade">
                                      <p:cBhvr>
                                        <p:cTn id="75" dur="500"/>
                                        <p:tgtEl>
                                          <p:spTgt spid="1028"/>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1027"/>
                                        </p:tgtEl>
                                        <p:attrNameLst>
                                          <p:attrName>style.visibility</p:attrName>
                                        </p:attrNameLst>
                                      </p:cBhvr>
                                      <p:to>
                                        <p:strVal val="visible"/>
                                      </p:to>
                                    </p:set>
                                    <p:animEffect transition="in" filter="fade">
                                      <p:cBhvr>
                                        <p:cTn id="79" dur="500"/>
                                        <p:tgtEl>
                                          <p:spTgt spid="1027"/>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1026"/>
                                        </p:tgtEl>
                                        <p:attrNameLst>
                                          <p:attrName>style.visibility</p:attrName>
                                        </p:attrNameLst>
                                      </p:cBhvr>
                                      <p:to>
                                        <p:strVal val="visible"/>
                                      </p:to>
                                    </p:set>
                                    <p:animEffect transition="in" filter="fade">
                                      <p:cBhvr>
                                        <p:cTn id="83" dur="500"/>
                                        <p:tgtEl>
                                          <p:spTgt spid="1026"/>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1030"/>
                                        </p:tgtEl>
                                        <p:attrNameLst>
                                          <p:attrName>style.visibility</p:attrName>
                                        </p:attrNameLst>
                                      </p:cBhvr>
                                      <p:to>
                                        <p:strVal val="visible"/>
                                      </p:to>
                                    </p:set>
                                    <p:animEffect transition="in" filter="fade">
                                      <p:cBhvr>
                                        <p:cTn id="87" dur="500"/>
                                        <p:tgtEl>
                                          <p:spTgt spid="1030"/>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2"/>
                                        </p:tgtEl>
                                        <p:attrNameLst>
                                          <p:attrName>style.visibility</p:attrName>
                                        </p:attrNameLst>
                                      </p:cBhvr>
                                      <p:to>
                                        <p:strVal val="visible"/>
                                      </p:to>
                                    </p:set>
                                    <p:animEffect transition="in" filter="fade">
                                      <p:cBhvr>
                                        <p:cTn id="9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Group 4"/>
          <p:cNvGrpSpPr>
            <a:grpSpLocks/>
          </p:cNvGrpSpPr>
          <p:nvPr/>
        </p:nvGrpSpPr>
        <p:grpSpPr bwMode="auto">
          <a:xfrm>
            <a:off x="5329238" y="1471613"/>
            <a:ext cx="2981325" cy="1398587"/>
            <a:chOff x="5029186" y="1295397"/>
            <a:chExt cx="2982497" cy="1399175"/>
          </a:xfrm>
        </p:grpSpPr>
        <p:sp>
          <p:nvSpPr>
            <p:cNvPr id="6" name="Rectangle 5"/>
            <p:cNvSpPr/>
            <p:nvPr/>
          </p:nvSpPr>
          <p:spPr>
            <a:xfrm>
              <a:off x="5029186" y="1295397"/>
              <a:ext cx="2982497" cy="13991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Rectangle 6"/>
            <p:cNvSpPr/>
            <p:nvPr/>
          </p:nvSpPr>
          <p:spPr>
            <a:xfrm>
              <a:off x="5029186" y="1295397"/>
              <a:ext cx="2982497" cy="139917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40640" tIns="40640" rIns="40640" bIns="40640" spcCol="1270" anchor="ctr"/>
            <a:lstStyle/>
            <a:p>
              <a:pPr algn="ctr" defTabSz="1422400" eaLnBrk="0" hangingPunct="0">
                <a:lnSpc>
                  <a:spcPct val="90000"/>
                </a:lnSpc>
                <a:spcAft>
                  <a:spcPct val="35000"/>
                </a:spcAft>
                <a:defRPr/>
              </a:pPr>
              <a:r>
                <a:rPr lang="en-US" sz="3200" b="1" dirty="0">
                  <a:solidFill>
                    <a:srgbClr val="000000"/>
                  </a:solidFill>
                </a:rPr>
                <a:t>Standards and Best Practices</a:t>
              </a:r>
              <a:endParaRPr lang="en-US" sz="3200" b="1" dirty="0">
                <a:solidFill>
                  <a:srgbClr val="000000"/>
                </a:solidFill>
              </a:endParaRPr>
            </a:p>
          </p:txBody>
        </p:sp>
      </p:grpSp>
      <p:sp>
        <p:nvSpPr>
          <p:cNvPr id="8" name="Circular Arrow 7"/>
          <p:cNvSpPr/>
          <p:nvPr/>
        </p:nvSpPr>
        <p:spPr>
          <a:xfrm>
            <a:off x="1620597" y="380824"/>
            <a:ext cx="5982622" cy="5696497"/>
          </a:xfrm>
          <a:prstGeom prst="circularArrow">
            <a:avLst>
              <a:gd name="adj1" fmla="val 8251"/>
              <a:gd name="adj2" fmla="val 576350"/>
              <a:gd name="adj3" fmla="val 3310538"/>
              <a:gd name="adj4" fmla="val 21096000"/>
              <a:gd name="adj5" fmla="val 9626"/>
            </a:avLst>
          </a:prstGeom>
          <a:solidFill>
            <a:srgbClr val="C00000"/>
          </a:solidFill>
          <a:effectLst>
            <a:outerShdw blurRad="177800" dist="279400" dir="2700000" algn="tl" rotWithShape="0">
              <a:prstClr val="black">
                <a:alpha val="30000"/>
              </a:prstClr>
            </a:outerShdw>
          </a:effectLst>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grpSp>
        <p:nvGrpSpPr>
          <p:cNvPr id="26629" name="Group 9"/>
          <p:cNvGrpSpPr>
            <a:grpSpLocks/>
          </p:cNvGrpSpPr>
          <p:nvPr/>
        </p:nvGrpSpPr>
        <p:grpSpPr bwMode="auto">
          <a:xfrm>
            <a:off x="3348038" y="4718050"/>
            <a:ext cx="2309812" cy="2041525"/>
            <a:chOff x="3048000" y="4541512"/>
            <a:chExt cx="2310149" cy="2041502"/>
          </a:xfrm>
        </p:grpSpPr>
        <p:sp>
          <p:nvSpPr>
            <p:cNvPr id="11" name="Rectangle 10"/>
            <p:cNvSpPr/>
            <p:nvPr/>
          </p:nvSpPr>
          <p:spPr>
            <a:xfrm>
              <a:off x="3048000" y="4541512"/>
              <a:ext cx="2310149" cy="204150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ctangle 11"/>
            <p:cNvSpPr/>
            <p:nvPr/>
          </p:nvSpPr>
          <p:spPr>
            <a:xfrm>
              <a:off x="3048000" y="4541512"/>
              <a:ext cx="2310149" cy="204150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40640" tIns="40640" rIns="40640" bIns="40640" spcCol="1270" anchor="ctr"/>
            <a:lstStyle/>
            <a:p>
              <a:pPr algn="ctr" defTabSz="1422400" eaLnBrk="0" hangingPunct="0">
                <a:lnSpc>
                  <a:spcPct val="90000"/>
                </a:lnSpc>
                <a:spcAft>
                  <a:spcPct val="35000"/>
                </a:spcAft>
                <a:defRPr/>
              </a:pPr>
              <a:r>
                <a:rPr lang="en-US" sz="3200" b="1" dirty="0"/>
                <a:t>Research</a:t>
              </a:r>
              <a:endParaRPr lang="en-US" sz="3200" b="1" dirty="0"/>
            </a:p>
          </p:txBody>
        </p:sp>
      </p:grpSp>
      <p:sp>
        <p:nvSpPr>
          <p:cNvPr id="13" name="Circular Arrow 12"/>
          <p:cNvSpPr/>
          <p:nvPr/>
        </p:nvSpPr>
        <p:spPr>
          <a:xfrm>
            <a:off x="1407755" y="242001"/>
            <a:ext cx="5977123" cy="5977123"/>
          </a:xfrm>
          <a:prstGeom prst="circularArrow">
            <a:avLst>
              <a:gd name="adj1" fmla="val 8251"/>
              <a:gd name="adj2" fmla="val 576350"/>
              <a:gd name="adj3" fmla="val 10489379"/>
              <a:gd name="adj4" fmla="val 6918003"/>
              <a:gd name="adj5" fmla="val 9626"/>
            </a:avLst>
          </a:prstGeom>
          <a:solidFill>
            <a:srgbClr val="C00000"/>
          </a:solidFill>
          <a:effectLst>
            <a:outerShdw blurRad="177800" dist="279400" dir="2700000" algn="tl" rotWithShape="0">
              <a:prstClr val="black">
                <a:alpha val="30000"/>
              </a:prstClr>
            </a:outerShdw>
          </a:effectLst>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grpSp>
        <p:nvGrpSpPr>
          <p:cNvPr id="26633" name="Group 13"/>
          <p:cNvGrpSpPr>
            <a:grpSpLocks/>
          </p:cNvGrpSpPr>
          <p:nvPr/>
        </p:nvGrpSpPr>
        <p:grpSpPr bwMode="auto">
          <a:xfrm>
            <a:off x="833438" y="1746250"/>
            <a:ext cx="2528887" cy="1295400"/>
            <a:chOff x="533398" y="1569717"/>
            <a:chExt cx="2529147" cy="1295353"/>
          </a:xfrm>
        </p:grpSpPr>
        <p:sp>
          <p:nvSpPr>
            <p:cNvPr id="15" name="Rectangle 14"/>
            <p:cNvSpPr/>
            <p:nvPr/>
          </p:nvSpPr>
          <p:spPr>
            <a:xfrm>
              <a:off x="533398" y="1569717"/>
              <a:ext cx="2529147" cy="129535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Rectangle 15"/>
            <p:cNvSpPr/>
            <p:nvPr/>
          </p:nvSpPr>
          <p:spPr>
            <a:xfrm>
              <a:off x="533398" y="1569717"/>
              <a:ext cx="2529147" cy="129535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40640" tIns="40640" rIns="40640" bIns="40640" spcCol="1270" anchor="ctr"/>
            <a:lstStyle/>
            <a:p>
              <a:pPr algn="ctr" defTabSz="1422400" eaLnBrk="0" hangingPunct="0">
                <a:lnSpc>
                  <a:spcPct val="90000"/>
                </a:lnSpc>
                <a:spcAft>
                  <a:spcPct val="35000"/>
                </a:spcAft>
                <a:defRPr/>
              </a:pPr>
              <a:r>
                <a:rPr lang="en-US" sz="3200" b="1" dirty="0">
                  <a:solidFill>
                    <a:schemeClr val="tx1"/>
                  </a:solidFill>
                </a:rPr>
                <a:t>Education and Events</a:t>
              </a:r>
              <a:endParaRPr lang="en-US" sz="3200" b="1" dirty="0">
                <a:solidFill>
                  <a:schemeClr val="tx1"/>
                </a:solidFill>
              </a:endParaRPr>
            </a:p>
          </p:txBody>
        </p:sp>
      </p:grpSp>
      <p:sp>
        <p:nvSpPr>
          <p:cNvPr id="17" name="Circular Arrow 16"/>
          <p:cNvSpPr/>
          <p:nvPr/>
        </p:nvSpPr>
        <p:spPr>
          <a:xfrm>
            <a:off x="1503716" y="99013"/>
            <a:ext cx="5977123" cy="5977123"/>
          </a:xfrm>
          <a:prstGeom prst="circularArrow">
            <a:avLst>
              <a:gd name="adj1" fmla="val 8251"/>
              <a:gd name="adj2" fmla="val 576350"/>
              <a:gd name="adj3" fmla="val 18520004"/>
              <a:gd name="adj4" fmla="val 12817752"/>
              <a:gd name="adj5" fmla="val 9626"/>
            </a:avLst>
          </a:prstGeom>
          <a:solidFill>
            <a:srgbClr val="C00000"/>
          </a:solidFill>
          <a:effectLst>
            <a:outerShdw blurRad="177800" dist="279400" dir="2700000" algn="tl" rotWithShape="0">
              <a:prstClr val="black">
                <a:alpha val="30000"/>
              </a:prstClr>
            </a:outerShdw>
          </a:effectLst>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pic>
        <p:nvPicPr>
          <p:cNvPr id="26637" name="Picture 5" descr="BISG header.gif"/>
          <p:cNvPicPr>
            <a:picLocks noChangeAspect="1"/>
          </p:cNvPicPr>
          <p:nvPr/>
        </p:nvPicPr>
        <p:blipFill>
          <a:blip r:embed="rId3"/>
          <a:srcRect/>
          <a:stretch>
            <a:fillRect/>
          </a:stretch>
        </p:blipFill>
        <p:spPr bwMode="auto">
          <a:xfrm>
            <a:off x="3276600" y="2590800"/>
            <a:ext cx="2667000" cy="1189038"/>
          </a:xfrm>
          <a:prstGeom prst="rect">
            <a:avLst/>
          </a:prstGeom>
          <a:noFill/>
          <a:ln w="9525">
            <a:noFill/>
            <a:miter lim="800000"/>
            <a:headEnd/>
            <a:tailEnd/>
          </a:ln>
        </p:spPr>
      </p:pic>
      <p:pic>
        <p:nvPicPr>
          <p:cNvPr id="26638" name="Picture 18" descr="BISGlogo-color(small).gif"/>
          <p:cNvPicPr>
            <a:picLocks noChangeAspect="1"/>
          </p:cNvPicPr>
          <p:nvPr/>
        </p:nvPicPr>
        <p:blipFill>
          <a:blip r:embed="rId4"/>
          <a:srcRect/>
          <a:stretch>
            <a:fillRect/>
          </a:stretch>
        </p:blipFill>
        <p:spPr bwMode="auto">
          <a:xfrm>
            <a:off x="7931150" y="98425"/>
            <a:ext cx="1082675" cy="782638"/>
          </a:xfrm>
          <a:prstGeom prst="rect">
            <a:avLst/>
          </a:prstGeom>
          <a:noFill/>
          <a:ln w="9525">
            <a:noFill/>
            <a:miter lim="800000"/>
            <a:headEnd/>
            <a:tailEnd/>
          </a:ln>
        </p:spPr>
      </p:pic>
      <p:sp>
        <p:nvSpPr>
          <p:cNvPr id="26639" name="Slide Number Placeholder 3"/>
          <p:cNvSpPr>
            <a:spLocks noGrp="1"/>
          </p:cNvSpPr>
          <p:nvPr>
            <p:ph type="sldNum" sz="quarter" idx="12"/>
          </p:nvPr>
        </p:nvSpPr>
        <p:spPr>
          <a:xfrm>
            <a:off x="7010400" y="6553200"/>
            <a:ext cx="2133600" cy="304800"/>
          </a:xfrm>
          <a:noFill/>
          <a:ln>
            <a:miter lim="800000"/>
            <a:headEnd/>
            <a:tailEnd/>
          </a:ln>
        </p:spPr>
        <p:txBody>
          <a:bodyPr/>
          <a:lstStyle/>
          <a:p>
            <a:fld id="{3D07EE56-0F3F-412F-9860-9A936DEAD591}" type="slidenum">
              <a:rPr lang="en-US" smtClean="0">
                <a:latin typeface="Lucida Sans Unicode" pitchFamily="34" charset="0"/>
                <a:ea typeface="ＭＳ Ｐゴシック" pitchFamily="34" charset="-128"/>
                <a:cs typeface="Arial" charset="0"/>
              </a:rPr>
              <a:pPr/>
              <a:t>6</a:t>
            </a:fld>
            <a:endParaRPr lang="en-US" smtClean="0">
              <a:latin typeface="Lucida Sans Unicode" pitchFamily="34" charset="0"/>
              <a:ea typeface="ＭＳ Ｐゴシック" pitchFamily="34" charset="-128"/>
              <a:cs typeface="Arial" charset="0"/>
            </a:endParaRPr>
          </a:p>
        </p:txBody>
      </p:sp>
      <p:sp>
        <p:nvSpPr>
          <p:cNvPr id="26640" name="TextBox 9"/>
          <p:cNvSpPr txBox="1">
            <a:spLocks noChangeArrowheads="1"/>
          </p:cNvSpPr>
          <p:nvPr/>
        </p:nvSpPr>
        <p:spPr bwMode="auto">
          <a:xfrm>
            <a:off x="109538" y="6543675"/>
            <a:ext cx="2786062" cy="230188"/>
          </a:xfrm>
          <a:prstGeom prst="rect">
            <a:avLst/>
          </a:prstGeom>
          <a:noFill/>
          <a:ln w="9525">
            <a:noFill/>
            <a:miter lim="800000"/>
            <a:headEnd/>
            <a:tailEnd/>
          </a:ln>
        </p:spPr>
        <p:txBody>
          <a:bodyPr>
            <a:spAutoFit/>
          </a:bodyPr>
          <a:lstStyle/>
          <a:p>
            <a:pPr algn="ctr" eaLnBrk="0" hangingPunct="0"/>
            <a:r>
              <a:rPr lang="en-US" sz="900"/>
              <a:t>© 2014, the Book Industry Study Group, Inc.</a:t>
            </a: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Group 4"/>
          <p:cNvGrpSpPr>
            <a:grpSpLocks/>
          </p:cNvGrpSpPr>
          <p:nvPr/>
        </p:nvGrpSpPr>
        <p:grpSpPr bwMode="auto">
          <a:xfrm>
            <a:off x="5329238" y="1471613"/>
            <a:ext cx="2981325" cy="1398587"/>
            <a:chOff x="5029186" y="1295397"/>
            <a:chExt cx="2982497" cy="1399175"/>
          </a:xfrm>
        </p:grpSpPr>
        <p:sp>
          <p:nvSpPr>
            <p:cNvPr id="6" name="Rectangle 5"/>
            <p:cNvSpPr/>
            <p:nvPr/>
          </p:nvSpPr>
          <p:spPr>
            <a:xfrm>
              <a:off x="5029186" y="1295397"/>
              <a:ext cx="2982497" cy="13991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Rectangle 6"/>
            <p:cNvSpPr/>
            <p:nvPr/>
          </p:nvSpPr>
          <p:spPr>
            <a:xfrm>
              <a:off x="5029186" y="1295397"/>
              <a:ext cx="2982497" cy="139917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40640" tIns="40640" rIns="40640" bIns="40640" spcCol="1270" anchor="ctr"/>
            <a:lstStyle/>
            <a:p>
              <a:pPr algn="ctr" defTabSz="1422400" eaLnBrk="0" hangingPunct="0">
                <a:lnSpc>
                  <a:spcPct val="90000"/>
                </a:lnSpc>
                <a:spcAft>
                  <a:spcPct val="35000"/>
                </a:spcAft>
                <a:defRPr/>
              </a:pPr>
              <a:r>
                <a:rPr lang="en-US" sz="3200" b="1" dirty="0">
                  <a:solidFill>
                    <a:srgbClr val="000000"/>
                  </a:solidFill>
                </a:rPr>
                <a:t>Standards and Best Practices</a:t>
              </a:r>
              <a:endParaRPr lang="en-US" sz="3200" b="1" dirty="0">
                <a:solidFill>
                  <a:srgbClr val="000000"/>
                </a:solidFill>
              </a:endParaRPr>
            </a:p>
          </p:txBody>
        </p:sp>
      </p:grpSp>
      <p:sp>
        <p:nvSpPr>
          <p:cNvPr id="8" name="Circular Arrow 7"/>
          <p:cNvSpPr/>
          <p:nvPr/>
        </p:nvSpPr>
        <p:spPr>
          <a:xfrm>
            <a:off x="1620597" y="380824"/>
            <a:ext cx="5982622" cy="5696497"/>
          </a:xfrm>
          <a:prstGeom prst="circularArrow">
            <a:avLst>
              <a:gd name="adj1" fmla="val 8251"/>
              <a:gd name="adj2" fmla="val 576350"/>
              <a:gd name="adj3" fmla="val 3310538"/>
              <a:gd name="adj4" fmla="val 21096000"/>
              <a:gd name="adj5" fmla="val 9626"/>
            </a:avLst>
          </a:prstGeom>
          <a:solidFill>
            <a:srgbClr val="C00000"/>
          </a:solidFill>
          <a:effectLst>
            <a:outerShdw blurRad="177800" dist="279400" dir="2700000" algn="tl" rotWithShape="0">
              <a:prstClr val="black">
                <a:alpha val="30000"/>
              </a:prstClr>
            </a:outerShdw>
          </a:effectLst>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grpSp>
        <p:nvGrpSpPr>
          <p:cNvPr id="28677" name="Group 9"/>
          <p:cNvGrpSpPr>
            <a:grpSpLocks/>
          </p:cNvGrpSpPr>
          <p:nvPr/>
        </p:nvGrpSpPr>
        <p:grpSpPr bwMode="auto">
          <a:xfrm>
            <a:off x="3348038" y="4718050"/>
            <a:ext cx="2309812" cy="2041525"/>
            <a:chOff x="3048000" y="4541512"/>
            <a:chExt cx="2310149" cy="2041502"/>
          </a:xfrm>
        </p:grpSpPr>
        <p:sp>
          <p:nvSpPr>
            <p:cNvPr id="11" name="Rectangle 10"/>
            <p:cNvSpPr/>
            <p:nvPr/>
          </p:nvSpPr>
          <p:spPr>
            <a:xfrm>
              <a:off x="3048000" y="4541512"/>
              <a:ext cx="2310149" cy="204150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ctangle 11"/>
            <p:cNvSpPr/>
            <p:nvPr/>
          </p:nvSpPr>
          <p:spPr>
            <a:xfrm>
              <a:off x="3048000" y="4541512"/>
              <a:ext cx="2310149" cy="204150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40640" tIns="40640" rIns="40640" bIns="40640" spcCol="1270" anchor="ctr"/>
            <a:lstStyle/>
            <a:p>
              <a:pPr algn="ctr" defTabSz="1422400" eaLnBrk="0" hangingPunct="0">
                <a:lnSpc>
                  <a:spcPct val="90000"/>
                </a:lnSpc>
                <a:spcAft>
                  <a:spcPct val="35000"/>
                </a:spcAft>
                <a:defRPr/>
              </a:pPr>
              <a:r>
                <a:rPr lang="en-US" sz="3200" b="1" dirty="0">
                  <a:solidFill>
                    <a:schemeClr val="bg1">
                      <a:lumMod val="85000"/>
                    </a:schemeClr>
                  </a:solidFill>
                </a:rPr>
                <a:t>Research</a:t>
              </a:r>
              <a:endParaRPr lang="en-US" sz="3200" b="1" dirty="0">
                <a:solidFill>
                  <a:schemeClr val="bg1">
                    <a:lumMod val="85000"/>
                  </a:schemeClr>
                </a:solidFill>
              </a:endParaRPr>
            </a:p>
          </p:txBody>
        </p:sp>
      </p:grpSp>
      <p:sp>
        <p:nvSpPr>
          <p:cNvPr id="13" name="Circular Arrow 12"/>
          <p:cNvSpPr/>
          <p:nvPr/>
        </p:nvSpPr>
        <p:spPr>
          <a:xfrm>
            <a:off x="1407755" y="242001"/>
            <a:ext cx="5977123" cy="5977123"/>
          </a:xfrm>
          <a:prstGeom prst="circularArrow">
            <a:avLst>
              <a:gd name="adj1" fmla="val 8251"/>
              <a:gd name="adj2" fmla="val 576350"/>
              <a:gd name="adj3" fmla="val 10489379"/>
              <a:gd name="adj4" fmla="val 6918003"/>
              <a:gd name="adj5" fmla="val 9626"/>
            </a:avLst>
          </a:prstGeom>
          <a:solidFill>
            <a:srgbClr val="C00000"/>
          </a:solidFill>
          <a:effectLst>
            <a:outerShdw blurRad="177800" dist="279400" dir="2700000" algn="tl" rotWithShape="0">
              <a:prstClr val="black">
                <a:alpha val="30000"/>
              </a:prstClr>
            </a:outerShdw>
          </a:effectLst>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grpSp>
        <p:nvGrpSpPr>
          <p:cNvPr id="28681" name="Group 13"/>
          <p:cNvGrpSpPr>
            <a:grpSpLocks/>
          </p:cNvGrpSpPr>
          <p:nvPr/>
        </p:nvGrpSpPr>
        <p:grpSpPr bwMode="auto">
          <a:xfrm>
            <a:off x="833438" y="1746250"/>
            <a:ext cx="2528887" cy="1295400"/>
            <a:chOff x="533398" y="1569717"/>
            <a:chExt cx="2529147" cy="1295353"/>
          </a:xfrm>
        </p:grpSpPr>
        <p:sp>
          <p:nvSpPr>
            <p:cNvPr id="15" name="Rectangle 14"/>
            <p:cNvSpPr/>
            <p:nvPr/>
          </p:nvSpPr>
          <p:spPr>
            <a:xfrm>
              <a:off x="533398" y="1569717"/>
              <a:ext cx="2529147" cy="129535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Rectangle 15"/>
            <p:cNvSpPr/>
            <p:nvPr/>
          </p:nvSpPr>
          <p:spPr>
            <a:xfrm>
              <a:off x="533398" y="1569717"/>
              <a:ext cx="2529147" cy="129535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40640" tIns="40640" rIns="40640" bIns="40640" spcCol="1270" anchor="ctr"/>
            <a:lstStyle/>
            <a:p>
              <a:pPr algn="ctr" defTabSz="1422400" eaLnBrk="0" hangingPunct="0">
                <a:lnSpc>
                  <a:spcPct val="90000"/>
                </a:lnSpc>
                <a:spcAft>
                  <a:spcPct val="35000"/>
                </a:spcAft>
                <a:defRPr/>
              </a:pPr>
              <a:r>
                <a:rPr lang="en-US" sz="3200" b="1" dirty="0">
                  <a:solidFill>
                    <a:schemeClr val="bg1">
                      <a:lumMod val="85000"/>
                    </a:schemeClr>
                  </a:solidFill>
                </a:rPr>
                <a:t>Education and Events</a:t>
              </a:r>
              <a:endParaRPr lang="en-US" sz="3200" b="1" dirty="0">
                <a:solidFill>
                  <a:schemeClr val="bg1">
                    <a:lumMod val="85000"/>
                  </a:schemeClr>
                </a:solidFill>
              </a:endParaRPr>
            </a:p>
          </p:txBody>
        </p:sp>
      </p:grpSp>
      <p:sp>
        <p:nvSpPr>
          <p:cNvPr id="17" name="Circular Arrow 16"/>
          <p:cNvSpPr/>
          <p:nvPr/>
        </p:nvSpPr>
        <p:spPr>
          <a:xfrm>
            <a:off x="1503716" y="99013"/>
            <a:ext cx="5977123" cy="5977123"/>
          </a:xfrm>
          <a:prstGeom prst="circularArrow">
            <a:avLst>
              <a:gd name="adj1" fmla="val 8251"/>
              <a:gd name="adj2" fmla="val 576350"/>
              <a:gd name="adj3" fmla="val 18520004"/>
              <a:gd name="adj4" fmla="val 12817752"/>
              <a:gd name="adj5" fmla="val 9626"/>
            </a:avLst>
          </a:prstGeom>
          <a:solidFill>
            <a:srgbClr val="C00000"/>
          </a:solidFill>
          <a:effectLst>
            <a:outerShdw blurRad="177800" dist="279400" dir="2700000" algn="tl" rotWithShape="0">
              <a:prstClr val="black">
                <a:alpha val="30000"/>
              </a:prstClr>
            </a:outerShdw>
          </a:effectLst>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pic>
        <p:nvPicPr>
          <p:cNvPr id="28685" name="Picture 5" descr="BISG header.gif"/>
          <p:cNvPicPr>
            <a:picLocks noChangeAspect="1"/>
          </p:cNvPicPr>
          <p:nvPr/>
        </p:nvPicPr>
        <p:blipFill>
          <a:blip r:embed="rId3"/>
          <a:srcRect/>
          <a:stretch>
            <a:fillRect/>
          </a:stretch>
        </p:blipFill>
        <p:spPr bwMode="auto">
          <a:xfrm>
            <a:off x="3276600" y="2590800"/>
            <a:ext cx="2667000" cy="1189038"/>
          </a:xfrm>
          <a:prstGeom prst="rect">
            <a:avLst/>
          </a:prstGeom>
          <a:noFill/>
          <a:ln w="9525">
            <a:noFill/>
            <a:miter lim="800000"/>
            <a:headEnd/>
            <a:tailEnd/>
          </a:ln>
        </p:spPr>
      </p:pic>
      <p:pic>
        <p:nvPicPr>
          <p:cNvPr id="28686" name="Picture 18" descr="BISGlogo-color(small).gif"/>
          <p:cNvPicPr>
            <a:picLocks noChangeAspect="1"/>
          </p:cNvPicPr>
          <p:nvPr/>
        </p:nvPicPr>
        <p:blipFill>
          <a:blip r:embed="rId4"/>
          <a:srcRect/>
          <a:stretch>
            <a:fillRect/>
          </a:stretch>
        </p:blipFill>
        <p:spPr bwMode="auto">
          <a:xfrm>
            <a:off x="7931150" y="98425"/>
            <a:ext cx="1082675" cy="782638"/>
          </a:xfrm>
          <a:prstGeom prst="rect">
            <a:avLst/>
          </a:prstGeom>
          <a:noFill/>
          <a:ln w="9525">
            <a:noFill/>
            <a:miter lim="800000"/>
            <a:headEnd/>
            <a:tailEnd/>
          </a:ln>
        </p:spPr>
      </p:pic>
      <p:sp>
        <p:nvSpPr>
          <p:cNvPr id="28687" name="Slide Number Placeholder 3"/>
          <p:cNvSpPr>
            <a:spLocks noGrp="1"/>
          </p:cNvSpPr>
          <p:nvPr>
            <p:ph type="sldNum" sz="quarter" idx="12"/>
          </p:nvPr>
        </p:nvSpPr>
        <p:spPr>
          <a:xfrm>
            <a:off x="7010400" y="6553200"/>
            <a:ext cx="2133600" cy="304800"/>
          </a:xfrm>
          <a:noFill/>
          <a:ln>
            <a:miter lim="800000"/>
            <a:headEnd/>
            <a:tailEnd/>
          </a:ln>
        </p:spPr>
        <p:txBody>
          <a:bodyPr/>
          <a:lstStyle/>
          <a:p>
            <a:fld id="{4D7A57A9-5067-4EC1-9E11-E60B1378EC7F}" type="slidenum">
              <a:rPr lang="en-US" smtClean="0">
                <a:latin typeface="Lucida Sans Unicode" pitchFamily="34" charset="0"/>
                <a:ea typeface="ＭＳ Ｐゴシック" pitchFamily="34" charset="-128"/>
                <a:cs typeface="Arial" charset="0"/>
              </a:rPr>
              <a:pPr/>
              <a:t>7</a:t>
            </a:fld>
            <a:endParaRPr lang="en-US" smtClean="0">
              <a:latin typeface="Lucida Sans Unicode" pitchFamily="34" charset="0"/>
              <a:ea typeface="ＭＳ Ｐゴシック" pitchFamily="34" charset="-128"/>
              <a:cs typeface="Arial" charset="0"/>
            </a:endParaRPr>
          </a:p>
        </p:txBody>
      </p:sp>
      <p:sp>
        <p:nvSpPr>
          <p:cNvPr id="22" name="Down Arrow 21"/>
          <p:cNvSpPr>
            <a:spLocks noChangeArrowheads="1"/>
          </p:cNvSpPr>
          <p:nvPr/>
        </p:nvSpPr>
        <p:spPr bwMode="auto">
          <a:xfrm rot="-7263449">
            <a:off x="4716462" y="2428876"/>
            <a:ext cx="555625" cy="838200"/>
          </a:xfrm>
          <a:prstGeom prst="downArrow">
            <a:avLst>
              <a:gd name="adj1" fmla="val 50000"/>
              <a:gd name="adj2" fmla="val 50097"/>
            </a:avLst>
          </a:prstGeom>
          <a:solidFill>
            <a:schemeClr val="accent1"/>
          </a:solidFill>
          <a:ln w="9525" algn="ctr">
            <a:solidFill>
              <a:schemeClr val="tx1"/>
            </a:solidFill>
            <a:round/>
            <a:headEnd/>
            <a:tailEnd/>
          </a:ln>
        </p:spPr>
        <p:txBody>
          <a:bodyPr/>
          <a:lstStyle/>
          <a:p>
            <a:pPr eaLnBrk="0" hangingPunct="0"/>
            <a:endParaRPr lang="en-US"/>
          </a:p>
        </p:txBody>
      </p:sp>
      <p:sp>
        <p:nvSpPr>
          <p:cNvPr id="28689" name="TextBox 9"/>
          <p:cNvSpPr txBox="1">
            <a:spLocks noChangeArrowheads="1"/>
          </p:cNvSpPr>
          <p:nvPr/>
        </p:nvSpPr>
        <p:spPr bwMode="auto">
          <a:xfrm>
            <a:off x="109538" y="6543675"/>
            <a:ext cx="2786062" cy="230188"/>
          </a:xfrm>
          <a:prstGeom prst="rect">
            <a:avLst/>
          </a:prstGeom>
          <a:noFill/>
          <a:ln w="9525">
            <a:noFill/>
            <a:miter lim="800000"/>
            <a:headEnd/>
            <a:tailEnd/>
          </a:ln>
        </p:spPr>
        <p:txBody>
          <a:bodyPr>
            <a:spAutoFit/>
          </a:bodyPr>
          <a:lstStyle/>
          <a:p>
            <a:pPr algn="ctr" eaLnBrk="0" hangingPunct="0"/>
            <a:r>
              <a:rPr lang="en-US" sz="900"/>
              <a:t>© 2014, the Book Industry Study Group, Inc.</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3"/>
          <p:cNvSpPr>
            <a:spLocks noGrp="1"/>
          </p:cNvSpPr>
          <p:nvPr>
            <p:ph type="sldNum" sz="quarter" idx="12"/>
          </p:nvPr>
        </p:nvSpPr>
        <p:spPr>
          <a:noFill/>
          <a:ln>
            <a:miter lim="800000"/>
            <a:headEnd/>
            <a:tailEnd/>
          </a:ln>
        </p:spPr>
        <p:txBody>
          <a:bodyPr/>
          <a:lstStyle/>
          <a:p>
            <a:fld id="{27386F85-ADD1-4403-9FAA-C9BCE24C5E17}" type="slidenum">
              <a:rPr lang="en-US" smtClean="0">
                <a:latin typeface="Lucida Sans Unicode" pitchFamily="34" charset="0"/>
                <a:ea typeface="ＭＳ Ｐゴシック" pitchFamily="34" charset="-128"/>
                <a:cs typeface="Arial" charset="0"/>
              </a:rPr>
              <a:pPr/>
              <a:t>8</a:t>
            </a:fld>
            <a:endParaRPr lang="en-US" smtClean="0">
              <a:latin typeface="Lucida Sans Unicode" pitchFamily="34" charset="0"/>
              <a:ea typeface="ＭＳ Ｐゴシック" pitchFamily="34" charset="-128"/>
              <a:cs typeface="Arial" charset="0"/>
            </a:endParaRPr>
          </a:p>
        </p:txBody>
      </p:sp>
      <p:pic>
        <p:nvPicPr>
          <p:cNvPr id="30722" name="Picture 18" descr="BISGlogo-color(small).gif"/>
          <p:cNvPicPr>
            <a:picLocks noChangeAspect="1"/>
          </p:cNvPicPr>
          <p:nvPr/>
        </p:nvPicPr>
        <p:blipFill>
          <a:blip r:embed="rId3"/>
          <a:srcRect/>
          <a:stretch>
            <a:fillRect/>
          </a:stretch>
        </p:blipFill>
        <p:spPr bwMode="auto">
          <a:xfrm>
            <a:off x="7931150" y="98425"/>
            <a:ext cx="1082675" cy="782638"/>
          </a:xfrm>
          <a:prstGeom prst="rect">
            <a:avLst/>
          </a:prstGeom>
          <a:noFill/>
          <a:ln w="9525">
            <a:noFill/>
            <a:miter lim="800000"/>
            <a:headEnd/>
            <a:tailEnd/>
          </a:ln>
        </p:spPr>
      </p:pic>
      <p:sp>
        <p:nvSpPr>
          <p:cNvPr id="30723" name="TextBox 9"/>
          <p:cNvSpPr txBox="1">
            <a:spLocks noChangeArrowheads="1"/>
          </p:cNvSpPr>
          <p:nvPr/>
        </p:nvSpPr>
        <p:spPr bwMode="auto">
          <a:xfrm>
            <a:off x="109538" y="6543675"/>
            <a:ext cx="2786062" cy="230188"/>
          </a:xfrm>
          <a:prstGeom prst="rect">
            <a:avLst/>
          </a:prstGeom>
          <a:noFill/>
          <a:ln w="9525">
            <a:noFill/>
            <a:miter lim="800000"/>
            <a:headEnd/>
            <a:tailEnd/>
          </a:ln>
        </p:spPr>
        <p:txBody>
          <a:bodyPr>
            <a:spAutoFit/>
          </a:bodyPr>
          <a:lstStyle/>
          <a:p>
            <a:pPr algn="ctr" eaLnBrk="0" hangingPunct="0"/>
            <a:r>
              <a:rPr lang="en-US" sz="900"/>
              <a:t>© 2014, the Book Industry Study Group, Inc.</a:t>
            </a:r>
          </a:p>
        </p:txBody>
      </p:sp>
      <p:sp>
        <p:nvSpPr>
          <p:cNvPr id="30724" name="Title 2"/>
          <p:cNvSpPr>
            <a:spLocks noGrp="1"/>
          </p:cNvSpPr>
          <p:nvPr>
            <p:ph type="title"/>
          </p:nvPr>
        </p:nvSpPr>
        <p:spPr>
          <a:xfrm>
            <a:off x="914400" y="228600"/>
            <a:ext cx="7315200" cy="1143000"/>
          </a:xfrm>
        </p:spPr>
        <p:txBody>
          <a:bodyPr/>
          <a:lstStyle/>
          <a:p>
            <a:pPr algn="ctr"/>
            <a:r>
              <a:rPr lang="en-US" sz="3300" smtClean="0">
                <a:solidFill>
                  <a:schemeClr val="tx1"/>
                </a:solidFill>
                <a:latin typeface="Calibri" pitchFamily="34" charset="0"/>
                <a:ea typeface="ＭＳ Ｐゴシック" pitchFamily="34" charset="-128"/>
              </a:rPr>
              <a:t>What Is a Standard?</a:t>
            </a:r>
          </a:p>
        </p:txBody>
      </p:sp>
      <p:sp>
        <p:nvSpPr>
          <p:cNvPr id="30725" name="TextBox 1"/>
          <p:cNvSpPr txBox="1">
            <a:spLocks noChangeArrowheads="1"/>
          </p:cNvSpPr>
          <p:nvPr/>
        </p:nvSpPr>
        <p:spPr bwMode="auto">
          <a:xfrm>
            <a:off x="2587625" y="5715000"/>
            <a:ext cx="4044950" cy="369888"/>
          </a:xfrm>
          <a:prstGeom prst="rect">
            <a:avLst/>
          </a:prstGeom>
          <a:noFill/>
          <a:ln w="9525">
            <a:noFill/>
            <a:miter lim="800000"/>
            <a:headEnd/>
            <a:tailEnd/>
          </a:ln>
        </p:spPr>
        <p:txBody>
          <a:bodyPr wrap="none">
            <a:spAutoFit/>
          </a:bodyPr>
          <a:lstStyle/>
          <a:p>
            <a:pPr eaLnBrk="0" hangingPunct="0"/>
            <a:r>
              <a:rPr lang="en-US"/>
              <a:t>Any norm, convention, or requirement</a:t>
            </a:r>
          </a:p>
        </p:txBody>
      </p:sp>
      <p:pic>
        <p:nvPicPr>
          <p:cNvPr id="30726" name="Picture 2"/>
          <p:cNvPicPr>
            <a:picLocks noChangeAspect="1"/>
          </p:cNvPicPr>
          <p:nvPr/>
        </p:nvPicPr>
        <p:blipFill>
          <a:blip r:embed="rId4"/>
          <a:srcRect/>
          <a:stretch>
            <a:fillRect/>
          </a:stretch>
        </p:blipFill>
        <p:spPr bwMode="auto">
          <a:xfrm>
            <a:off x="1905000" y="1752600"/>
            <a:ext cx="5410200" cy="36068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3"/>
          <p:cNvSpPr>
            <a:spLocks noGrp="1"/>
          </p:cNvSpPr>
          <p:nvPr>
            <p:ph type="sldNum" sz="quarter" idx="12"/>
          </p:nvPr>
        </p:nvSpPr>
        <p:spPr>
          <a:noFill/>
          <a:ln>
            <a:miter lim="800000"/>
            <a:headEnd/>
            <a:tailEnd/>
          </a:ln>
        </p:spPr>
        <p:txBody>
          <a:bodyPr/>
          <a:lstStyle/>
          <a:p>
            <a:fld id="{5CE2E4D5-1A1A-423E-B7D4-29FD6385DE9E}" type="slidenum">
              <a:rPr lang="en-US" smtClean="0">
                <a:latin typeface="Lucida Sans Unicode" pitchFamily="34" charset="0"/>
                <a:ea typeface="ＭＳ Ｐゴシック" pitchFamily="34" charset="-128"/>
                <a:cs typeface="Arial" charset="0"/>
              </a:rPr>
              <a:pPr/>
              <a:t>9</a:t>
            </a:fld>
            <a:endParaRPr lang="en-US" smtClean="0">
              <a:latin typeface="Lucida Sans Unicode" pitchFamily="34" charset="0"/>
              <a:ea typeface="ＭＳ Ｐゴシック" pitchFamily="34" charset="-128"/>
              <a:cs typeface="Arial" charset="0"/>
            </a:endParaRPr>
          </a:p>
        </p:txBody>
      </p:sp>
      <p:pic>
        <p:nvPicPr>
          <p:cNvPr id="32770" name="Picture 18" descr="BISGlogo-color(small).gif"/>
          <p:cNvPicPr>
            <a:picLocks noChangeAspect="1"/>
          </p:cNvPicPr>
          <p:nvPr/>
        </p:nvPicPr>
        <p:blipFill>
          <a:blip r:embed="rId3"/>
          <a:srcRect/>
          <a:stretch>
            <a:fillRect/>
          </a:stretch>
        </p:blipFill>
        <p:spPr bwMode="auto">
          <a:xfrm>
            <a:off x="7931150" y="98425"/>
            <a:ext cx="1082675" cy="782638"/>
          </a:xfrm>
          <a:prstGeom prst="rect">
            <a:avLst/>
          </a:prstGeom>
          <a:noFill/>
          <a:ln w="9525">
            <a:noFill/>
            <a:miter lim="800000"/>
            <a:headEnd/>
            <a:tailEnd/>
          </a:ln>
        </p:spPr>
      </p:pic>
      <p:sp>
        <p:nvSpPr>
          <p:cNvPr id="32771" name="TextBox 9"/>
          <p:cNvSpPr txBox="1">
            <a:spLocks noChangeArrowheads="1"/>
          </p:cNvSpPr>
          <p:nvPr/>
        </p:nvSpPr>
        <p:spPr bwMode="auto">
          <a:xfrm>
            <a:off x="109538" y="6543675"/>
            <a:ext cx="2786062" cy="230188"/>
          </a:xfrm>
          <a:prstGeom prst="rect">
            <a:avLst/>
          </a:prstGeom>
          <a:noFill/>
          <a:ln w="9525">
            <a:noFill/>
            <a:miter lim="800000"/>
            <a:headEnd/>
            <a:tailEnd/>
          </a:ln>
        </p:spPr>
        <p:txBody>
          <a:bodyPr>
            <a:spAutoFit/>
          </a:bodyPr>
          <a:lstStyle/>
          <a:p>
            <a:pPr algn="ctr" eaLnBrk="0" hangingPunct="0"/>
            <a:r>
              <a:rPr lang="en-US" sz="900"/>
              <a:t>© 2014, the Book Industry Study Group, Inc.</a:t>
            </a:r>
          </a:p>
        </p:txBody>
      </p:sp>
      <p:sp>
        <p:nvSpPr>
          <p:cNvPr id="32772" name="Title 2"/>
          <p:cNvSpPr>
            <a:spLocks noGrp="1"/>
          </p:cNvSpPr>
          <p:nvPr>
            <p:ph type="title"/>
          </p:nvPr>
        </p:nvSpPr>
        <p:spPr>
          <a:xfrm>
            <a:off x="914400" y="228600"/>
            <a:ext cx="7315200" cy="1143000"/>
          </a:xfrm>
        </p:spPr>
        <p:txBody>
          <a:bodyPr/>
          <a:lstStyle/>
          <a:p>
            <a:pPr algn="ctr"/>
            <a:r>
              <a:rPr lang="en-US" sz="3300" smtClean="0">
                <a:solidFill>
                  <a:schemeClr val="tx1"/>
                </a:solidFill>
                <a:latin typeface="Calibri" pitchFamily="34" charset="0"/>
                <a:ea typeface="ＭＳ Ｐゴシック" pitchFamily="34" charset="-128"/>
              </a:rPr>
              <a:t>Book Industry Standards – Identifiers</a:t>
            </a:r>
          </a:p>
        </p:txBody>
      </p:sp>
      <p:pic>
        <p:nvPicPr>
          <p:cNvPr id="32773" name="Picture 2" descr="S:\BISG\Committees and Programs\Identification\Roadmap of Identifiers\Identifiers_NEWv3_121113.jpg"/>
          <p:cNvPicPr>
            <a:picLocks noChangeAspect="1" noChangeArrowheads="1"/>
          </p:cNvPicPr>
          <p:nvPr/>
        </p:nvPicPr>
        <p:blipFill>
          <a:blip r:embed="rId4"/>
          <a:srcRect/>
          <a:stretch>
            <a:fillRect/>
          </a:stretch>
        </p:blipFill>
        <p:spPr bwMode="auto">
          <a:xfrm>
            <a:off x="990600" y="1668463"/>
            <a:ext cx="7062788" cy="484822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Presentation_level">
  <a:themeElements>
    <a:clrScheme name="Level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fontScheme name="Leve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4026</TotalTime>
  <Words>628</Words>
  <Application>Microsoft Office PowerPoint</Application>
  <PresentationFormat>On-screen Show (4:3)</PresentationFormat>
  <Paragraphs>118</Paragraphs>
  <Slides>15</Slides>
  <Notes>15</Notes>
  <HiddenSlides>0</HiddenSlides>
  <MMClips>0</MMClips>
  <ScaleCrop>false</ScaleCrop>
  <HeadingPairs>
    <vt:vector size="6" baseType="variant">
      <vt:variant>
        <vt:lpstr>Fonts Used</vt:lpstr>
      </vt:variant>
      <vt:variant>
        <vt:i4>6</vt:i4>
      </vt:variant>
      <vt:variant>
        <vt:lpstr>Design Template</vt:lpstr>
      </vt:variant>
      <vt:variant>
        <vt:i4>10</vt:i4>
      </vt:variant>
      <vt:variant>
        <vt:lpstr>Slide Titles</vt:lpstr>
      </vt:variant>
      <vt:variant>
        <vt:i4>15</vt:i4>
      </vt:variant>
    </vt:vector>
  </HeadingPairs>
  <TitlesOfParts>
    <vt:vector size="31" baseType="lpstr">
      <vt:lpstr>Arial</vt:lpstr>
      <vt:lpstr>Times New Roman</vt:lpstr>
      <vt:lpstr>Wingdings</vt:lpstr>
      <vt:lpstr>Lucida Sans Unicode</vt:lpstr>
      <vt:lpstr>ＭＳ Ｐゴシック</vt:lpstr>
      <vt:lpstr>Calibri</vt:lpstr>
      <vt:lpstr>Presentation_level</vt:lpstr>
      <vt:lpstr>Presentation_level</vt:lpstr>
      <vt:lpstr>Presentation_level</vt:lpstr>
      <vt:lpstr>Presentation_level</vt:lpstr>
      <vt:lpstr>Presentation_level</vt:lpstr>
      <vt:lpstr>Presentation_level</vt:lpstr>
      <vt:lpstr>Presentation_level</vt:lpstr>
      <vt:lpstr>Presentation_level</vt:lpstr>
      <vt:lpstr>Presentation_level</vt:lpstr>
      <vt:lpstr>Presentation_level</vt:lpstr>
      <vt:lpstr>Optimizing Metadata for Global Impact</vt:lpstr>
      <vt:lpstr>Slide 2</vt:lpstr>
      <vt:lpstr>Slide 3</vt:lpstr>
      <vt:lpstr>Horizontal</vt:lpstr>
      <vt:lpstr>Slide 5</vt:lpstr>
      <vt:lpstr>Slide 6</vt:lpstr>
      <vt:lpstr>Slide 7</vt:lpstr>
      <vt:lpstr>What Is a Standard?</vt:lpstr>
      <vt:lpstr>Book Industry Standards – Identifiers</vt:lpstr>
      <vt:lpstr>Slide 10</vt:lpstr>
      <vt:lpstr>Slide 11</vt:lpstr>
      <vt:lpstr>Slide 12</vt:lpstr>
      <vt:lpstr>Slide 13</vt:lpstr>
      <vt:lpstr>Slide 14</vt:lpstr>
      <vt:lpstr>Meet the Panel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Angela Bole</dc:creator>
  <cp:lastModifiedBy>jacobst</cp:lastModifiedBy>
  <cp:revision>378</cp:revision>
  <dcterms:created xsi:type="dcterms:W3CDTF">2013-01-30T12:07:25Z</dcterms:created>
  <dcterms:modified xsi:type="dcterms:W3CDTF">2014-01-29T21:59:59Z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TC060874521033</vt:lpwstr>
  </property>
</Properties>
</file>