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7"/>
  </p:notesMasterIdLst>
  <p:handoutMasterIdLst>
    <p:handoutMasterId r:id="rId8"/>
  </p:handoutMasterIdLst>
  <p:sldIdLst>
    <p:sldId id="269" r:id="rId2"/>
    <p:sldId id="270" r:id="rId3"/>
    <p:sldId id="272" r:id="rId4"/>
    <p:sldId id="271" r:id="rId5"/>
    <p:sldId id="273"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cGrath" initials="TM" lastIdx="6" clrIdx="0">
    <p:extLst>
      <p:ext uri="{19B8F6BF-5375-455C-9EA6-DF929625EA0E}">
        <p15:presenceInfo xmlns:p15="http://schemas.microsoft.com/office/powerpoint/2012/main" userId="S-1-5-21-1713796142-1228619943-1851928258-213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F97FD9"/>
    <a:srgbClr val="455560"/>
    <a:srgbClr val="FFFFFF"/>
    <a:srgbClr val="0186FF"/>
    <a:srgbClr val="3DB7E4"/>
    <a:srgbClr val="004165"/>
    <a:srgbClr val="E7F3F4"/>
    <a:srgbClr val="F3F9FA"/>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8" autoAdjust="0"/>
    <p:restoredTop sz="69965" autoAdjust="0"/>
  </p:normalViewPr>
  <p:slideViewPr>
    <p:cSldViewPr snapToGrid="0">
      <p:cViewPr varScale="1">
        <p:scale>
          <a:sx n="107" d="100"/>
          <a:sy n="107" d="100"/>
        </p:scale>
        <p:origin x="912" y="10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1109"/>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D2432-A95A-4DC0-A1CD-AF545710C446}" type="datetimeFigureOut">
              <a:rPr lang="en-US" smtClean="0"/>
              <a:t>6/13/2018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A4D894-98D0-44C5-8A18-0DE254E7AE14}" type="slidenum">
              <a:rPr lang="en-US" smtClean="0"/>
              <a:t>‹#›</a:t>
            </a:fld>
            <a:endParaRPr lang="en-US"/>
          </a:p>
        </p:txBody>
      </p:sp>
    </p:spTree>
    <p:extLst>
      <p:ext uri="{BB962C8B-B14F-4D97-AF65-F5344CB8AC3E}">
        <p14:creationId xmlns:p14="http://schemas.microsoft.com/office/powerpoint/2010/main" val="1289543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0DA0E-F0F6-4087-8B60-786480757939}" type="datetimeFigureOut">
              <a:rPr lang="en-US" smtClean="0"/>
              <a:t>6/13/2018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64C93-ADCB-466F-B631-DD1C236F3C51}" type="slidenum">
              <a:rPr lang="en-US" smtClean="0"/>
              <a:t>‹#›</a:t>
            </a:fld>
            <a:endParaRPr lang="en-US"/>
          </a:p>
        </p:txBody>
      </p:sp>
    </p:spTree>
    <p:extLst>
      <p:ext uri="{BB962C8B-B14F-4D97-AF65-F5344CB8AC3E}">
        <p14:creationId xmlns:p14="http://schemas.microsoft.com/office/powerpoint/2010/main" val="27864267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464C93-ADCB-466F-B631-DD1C236F3C51}" type="slidenum">
              <a:rPr lang="en-US" smtClean="0"/>
              <a:t>1</a:t>
            </a:fld>
            <a:endParaRPr lang="en-US"/>
          </a:p>
        </p:txBody>
      </p:sp>
    </p:spTree>
    <p:extLst>
      <p:ext uri="{BB962C8B-B14F-4D97-AF65-F5344CB8AC3E}">
        <p14:creationId xmlns:p14="http://schemas.microsoft.com/office/powerpoint/2010/main" val="2123077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p:cNvSpPr/>
          <p:nvPr userDrawn="1"/>
        </p:nvSpPr>
        <p:spPr bwMode="auto">
          <a:xfrm>
            <a:off x="0" y="3524250"/>
            <a:ext cx="9144000" cy="16192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 name="Rectangle 3"/>
          <p:cNvSpPr/>
          <p:nvPr userDrawn="1"/>
        </p:nvSpPr>
        <p:spPr>
          <a:xfrm>
            <a:off x="0" y="0"/>
            <a:ext cx="9144000" cy="3858986"/>
          </a:xfrm>
          <a:prstGeom prst="rect">
            <a:avLst/>
          </a:prstGeom>
          <a:solidFill>
            <a:srgbClr val="00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2285999" y="0"/>
            <a:ext cx="5994400" cy="5143500"/>
            <a:chOff x="2285999" y="0"/>
            <a:chExt cx="5994400" cy="5143500"/>
          </a:xfrm>
        </p:grpSpPr>
        <p:cxnSp>
          <p:nvCxnSpPr>
            <p:cNvPr id="6" name="Straight Connector 5"/>
            <p:cNvCxnSpPr/>
            <p:nvPr userDrawn="1"/>
          </p:nvCxnSpPr>
          <p:spPr>
            <a:xfrm>
              <a:off x="8280399" y="0"/>
              <a:ext cx="0" cy="514350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7424057" y="0"/>
              <a:ext cx="0" cy="514350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567714" y="0"/>
              <a:ext cx="0" cy="514350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711371" y="0"/>
              <a:ext cx="0" cy="514350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855028" y="0"/>
              <a:ext cx="0" cy="514350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998685" y="0"/>
              <a:ext cx="0" cy="514350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142342" y="0"/>
              <a:ext cx="0" cy="514350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285999" y="0"/>
              <a:ext cx="0" cy="514350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userDrawn="1"/>
        </p:nvCxnSpPr>
        <p:spPr>
          <a:xfrm flipH="1">
            <a:off x="0" y="4508500"/>
            <a:ext cx="9144000" cy="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H="1">
            <a:off x="0" y="3227918"/>
            <a:ext cx="9144000" cy="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0" y="2587626"/>
            <a:ext cx="9144000" cy="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0" y="1947334"/>
            <a:ext cx="9144000" cy="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0" y="1307042"/>
            <a:ext cx="9144000" cy="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H="1">
            <a:off x="0" y="666750"/>
            <a:ext cx="9144000" cy="0"/>
          </a:xfrm>
          <a:prstGeom prst="line">
            <a:avLst/>
          </a:prstGeom>
          <a:ln w="19050">
            <a:solidFill>
              <a:srgbClr val="E9F2F4"/>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0" y="0"/>
            <a:ext cx="9144000" cy="3864429"/>
          </a:xfrm>
          <a:prstGeom prst="rect">
            <a:avLst/>
          </a:prstGeom>
          <a:gradFill>
            <a:gsLst>
              <a:gs pos="25000">
                <a:srgbClr val="004165"/>
              </a:gs>
              <a:gs pos="0">
                <a:srgbClr val="004165"/>
              </a:gs>
              <a:gs pos="100000">
                <a:srgbClr val="004165">
                  <a:alpha val="8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3916680"/>
            <a:ext cx="7010400" cy="1226820"/>
          </a:xfrm>
          <a:prstGeom prst="rect">
            <a:avLst/>
          </a:prstGeom>
          <a:gradFill flip="none" rotWithShape="1">
            <a:gsLst>
              <a:gs pos="0">
                <a:schemeClr val="bg1"/>
              </a:gs>
              <a:gs pos="50000">
                <a:schemeClr val="bg1">
                  <a:alpha val="8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1" y="3735428"/>
            <a:ext cx="7908925" cy="383181"/>
            <a:chOff x="-1" y="3735428"/>
            <a:chExt cx="7908925" cy="383181"/>
          </a:xfrm>
        </p:grpSpPr>
        <p:sp>
          <p:nvSpPr>
            <p:cNvPr id="23" name="Rectangle 22"/>
            <p:cNvSpPr/>
            <p:nvPr userDrawn="1"/>
          </p:nvSpPr>
          <p:spPr bwMode="auto">
            <a:xfrm flipV="1">
              <a:off x="0" y="3990593"/>
              <a:ext cx="5216525" cy="12801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4" name="Rectangle 23"/>
            <p:cNvSpPr/>
            <p:nvPr userDrawn="1"/>
          </p:nvSpPr>
          <p:spPr bwMode="auto">
            <a:xfrm flipV="1">
              <a:off x="-1" y="3862800"/>
              <a:ext cx="7908925" cy="12801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5" name="Rectangle 24"/>
            <p:cNvSpPr/>
            <p:nvPr userDrawn="1"/>
          </p:nvSpPr>
          <p:spPr bwMode="auto">
            <a:xfrm flipV="1">
              <a:off x="-1" y="3735428"/>
              <a:ext cx="6575426" cy="12801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sp>
        <p:nvSpPr>
          <p:cNvPr id="26" name="Title 1"/>
          <p:cNvSpPr>
            <a:spLocks noGrp="1"/>
          </p:cNvSpPr>
          <p:nvPr>
            <p:ph type="ctrTitle"/>
          </p:nvPr>
        </p:nvSpPr>
        <p:spPr>
          <a:xfrm>
            <a:off x="495300" y="2190749"/>
            <a:ext cx="7772400" cy="1438275"/>
          </a:xfrm>
        </p:spPr>
        <p:txBody>
          <a:bodyPr anchor="b"/>
          <a:lstStyle>
            <a:lvl1pPr>
              <a:defRPr b="0">
                <a:solidFill>
                  <a:schemeClr val="bg1"/>
                </a:solidFill>
                <a:latin typeface="+mj-lt"/>
              </a:defRPr>
            </a:lvl1pPr>
          </a:lstStyle>
          <a:p>
            <a:r>
              <a:rPr lang="en-US" dirty="0" smtClean="0"/>
              <a:t>Click to edit Master title style</a:t>
            </a:r>
            <a:endParaRPr lang="en-US" dirty="0"/>
          </a:p>
        </p:txBody>
      </p:sp>
      <p:pic>
        <p:nvPicPr>
          <p:cNvPr id="27" name="Picture 26" descr="PMI_Logo_Wht_KO.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685800"/>
            <a:ext cx="2929426" cy="1066800"/>
          </a:xfrm>
          <a:prstGeom prst="rect">
            <a:avLst/>
          </a:prstGeom>
          <a:noFill/>
          <a:ln w="9525">
            <a:noFill/>
            <a:miter lim="800000"/>
            <a:headEnd/>
            <a:tailEnd/>
          </a:ln>
        </p:spPr>
      </p:pic>
      <p:sp>
        <p:nvSpPr>
          <p:cNvPr id="28" name="Text Placeholder 6"/>
          <p:cNvSpPr>
            <a:spLocks noGrp="1"/>
          </p:cNvSpPr>
          <p:nvPr>
            <p:ph type="body" sz="quarter" idx="10" hasCustomPrompt="1"/>
          </p:nvPr>
        </p:nvSpPr>
        <p:spPr>
          <a:xfrm>
            <a:off x="495300" y="4152900"/>
            <a:ext cx="4419600" cy="914400"/>
          </a:xfrm>
        </p:spPr>
        <p:txBody>
          <a:bodyPr anchor="ctr"/>
          <a:lstStyle>
            <a:lvl1pPr>
              <a:buNone/>
              <a:defRPr/>
            </a:lvl1pPr>
          </a:lstStyle>
          <a:p>
            <a:pPr lvl="0"/>
            <a:r>
              <a:rPr lang="en-US" dirty="0" smtClean="0"/>
              <a:t>Date</a:t>
            </a:r>
            <a:endParaRPr lang="en-US" dirty="0"/>
          </a:p>
        </p:txBody>
      </p:sp>
    </p:spTree>
    <p:extLst>
      <p:ext uri="{BB962C8B-B14F-4D97-AF65-F5344CB8AC3E}">
        <p14:creationId xmlns:p14="http://schemas.microsoft.com/office/powerpoint/2010/main" val="327551102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00100"/>
          </a:xfrm>
        </p:spPr>
        <p:txBody>
          <a:bodyPr anchor="b"/>
          <a:lstStyle/>
          <a:p>
            <a:r>
              <a:rPr lang="en-US" smtClean="0"/>
              <a:t>Click to edit Master title style</a:t>
            </a:r>
            <a:endParaRPr lang="en-US"/>
          </a:p>
        </p:txBody>
      </p:sp>
      <p:sp>
        <p:nvSpPr>
          <p:cNvPr id="3" name="Text Placeholder 2"/>
          <p:cNvSpPr>
            <a:spLocks noGrp="1"/>
          </p:cNvSpPr>
          <p:nvPr>
            <p:ph type="body" sz="half" idx="1"/>
          </p:nvPr>
        </p:nvSpPr>
        <p:spPr>
          <a:xfrm>
            <a:off x="4648200" y="1143000"/>
            <a:ext cx="3810000" cy="32004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685800" y="1143000"/>
            <a:ext cx="3810000" cy="3200400"/>
          </a:xfrm>
        </p:spPr>
        <p:txBody>
          <a:bodyPr>
            <a:normAutofit/>
          </a:bodyPr>
          <a:lstStyle/>
          <a:p>
            <a:pPr lvl="0"/>
            <a:r>
              <a:rPr lang="en-US" noProof="0" smtClean="0"/>
              <a:t>Click icon to add chart</a:t>
            </a:r>
          </a:p>
        </p:txBody>
      </p:sp>
      <p:sp>
        <p:nvSpPr>
          <p:cNvPr id="7"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774860273"/>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0"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5" name="Picture 24"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0" y="4492200"/>
            <a:ext cx="1027035" cy="279090"/>
          </a:xfrm>
          <a:prstGeom prst="rect">
            <a:avLst/>
          </a:prstGeom>
        </p:spPr>
      </p:pic>
    </p:spTree>
    <p:extLst>
      <p:ext uri="{BB962C8B-B14F-4D97-AF65-F5344CB8AC3E}">
        <p14:creationId xmlns:p14="http://schemas.microsoft.com/office/powerpoint/2010/main" val="45460779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5126736"/>
          </a:xfrm>
          <a:prstGeom prst="rect">
            <a:avLst/>
          </a:prstGeom>
        </p:spPr>
      </p:pic>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0"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0" y="4492200"/>
            <a:ext cx="1027035" cy="279090"/>
          </a:xfrm>
          <a:prstGeom prst="rect">
            <a:avLst/>
          </a:prstGeom>
        </p:spPr>
      </p:pic>
    </p:spTree>
    <p:extLst>
      <p:ext uri="{BB962C8B-B14F-4D97-AF65-F5344CB8AC3E}">
        <p14:creationId xmlns:p14="http://schemas.microsoft.com/office/powerpoint/2010/main" val="159536736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25" b="-6827"/>
          <a:stretch/>
        </p:blipFill>
        <p:spPr>
          <a:xfrm>
            <a:off x="0" y="0"/>
            <a:ext cx="9144000" cy="5007864"/>
          </a:xfrm>
          <a:prstGeom prst="rect">
            <a:avLst/>
          </a:prstGeom>
        </p:spPr>
      </p:pic>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0"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0" y="4492200"/>
            <a:ext cx="1027035" cy="279090"/>
          </a:xfrm>
          <a:prstGeom prst="rect">
            <a:avLst/>
          </a:prstGeom>
        </p:spPr>
      </p:pic>
    </p:spTree>
    <p:extLst>
      <p:ext uri="{BB962C8B-B14F-4D97-AF65-F5344CB8AC3E}">
        <p14:creationId xmlns:p14="http://schemas.microsoft.com/office/powerpoint/2010/main" val="237454099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386"/>
          <a:stretch/>
        </p:blipFill>
        <p:spPr>
          <a:xfrm>
            <a:off x="0" y="0"/>
            <a:ext cx="9144000" cy="4937760"/>
          </a:xfrm>
          <a:prstGeom prst="rect">
            <a:avLst/>
          </a:prstGeom>
        </p:spPr>
      </p:pic>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0"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0" y="4492200"/>
            <a:ext cx="1027035" cy="279090"/>
          </a:xfrm>
          <a:prstGeom prst="rect">
            <a:avLst/>
          </a:prstGeom>
        </p:spPr>
      </p:pic>
    </p:spTree>
    <p:extLst>
      <p:ext uri="{BB962C8B-B14F-4D97-AF65-F5344CB8AC3E}">
        <p14:creationId xmlns:p14="http://schemas.microsoft.com/office/powerpoint/2010/main" val="267368731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Divider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4013200"/>
          </a:xfrm>
          <a:prstGeom prst="rect">
            <a:avLst/>
          </a:prstGeom>
        </p:spPr>
      </p:pic>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334797502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ction Divider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5400"/>
            <a:ext cx="9143999" cy="4018280"/>
          </a:xfrm>
          <a:prstGeom prst="rect">
            <a:avLst/>
          </a:prstGeom>
        </p:spPr>
      </p:pic>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346831819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136886864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392030891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Section Divider 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57713293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buClr>
                <a:srgbClr val="0065BD"/>
              </a:buClr>
              <a:defRPr/>
            </a:lvl1pPr>
            <a:lvl2pPr>
              <a:buClr>
                <a:srgbClr val="0065BD"/>
              </a:buClr>
              <a:defRPr/>
            </a:lvl2pPr>
            <a:lvl3pPr>
              <a:buClr>
                <a:srgbClr val="0065BD"/>
              </a:buClr>
              <a:defRPr/>
            </a:lvl3pPr>
            <a:lvl4pPr>
              <a:buClr>
                <a:srgbClr val="0065BD"/>
              </a:buClr>
              <a:defRPr/>
            </a:lvl4pPr>
            <a:lvl5pPr>
              <a:buClr>
                <a:srgbClr val="0065BD"/>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339832473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Section Divider 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125902652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Section Divider 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352354783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Section Divider 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25923453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Section Divider 4">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4" name="Rectangle 23"/>
          <p:cNvSpPr/>
          <p:nvPr userDrawn="1"/>
        </p:nvSpPr>
        <p:spPr bwMode="auto">
          <a:xfrm>
            <a:off x="0" y="3886200"/>
            <a:ext cx="9144000" cy="1257300"/>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 name="Text Placeholder 2"/>
          <p:cNvSpPr>
            <a:spLocks noGrp="1"/>
          </p:cNvSpPr>
          <p:nvPr userDrawn="1">
            <p:ph type="body" sz="quarter" idx="10"/>
          </p:nvPr>
        </p:nvSpPr>
        <p:spPr>
          <a:xfrm>
            <a:off x="495300" y="4254500"/>
            <a:ext cx="6350000" cy="711200"/>
          </a:xfrm>
        </p:spPr>
        <p:txBody>
          <a:bodyPr anchor="ct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endParaRPr lang="en-US" dirty="0"/>
          </a:p>
        </p:txBody>
      </p:sp>
      <p:grpSp>
        <p:nvGrpSpPr>
          <p:cNvPr id="43" name="Group 42"/>
          <p:cNvGrpSpPr/>
          <p:nvPr userDrawn="1"/>
        </p:nvGrpSpPr>
        <p:grpSpPr>
          <a:xfrm>
            <a:off x="1" y="3757675"/>
            <a:ext cx="7523019" cy="389329"/>
            <a:chOff x="0" y="2833750"/>
            <a:chExt cx="7523019" cy="389329"/>
          </a:xfrm>
        </p:grpSpPr>
        <p:sp>
          <p:nvSpPr>
            <p:cNvPr id="44" name="Rectangle 43"/>
            <p:cNvSpPr/>
            <p:nvPr/>
          </p:nvSpPr>
          <p:spPr bwMode="auto">
            <a:xfrm>
              <a:off x="0" y="3093303"/>
              <a:ext cx="5560151" cy="129776"/>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5" name="Rectangle 44"/>
            <p:cNvSpPr/>
            <p:nvPr/>
          </p:nvSpPr>
          <p:spPr bwMode="auto">
            <a:xfrm>
              <a:off x="0" y="2963526"/>
              <a:ext cx="7523019" cy="129776"/>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6" name="Rectangle 45"/>
            <p:cNvSpPr/>
            <p:nvPr/>
          </p:nvSpPr>
          <p:spPr bwMode="auto">
            <a:xfrm>
              <a:off x="1" y="2833750"/>
              <a:ext cx="6557420" cy="129776"/>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pic>
        <p:nvPicPr>
          <p:cNvPr id="26" name="Picture 25" descr="PMI_Logo_Wht_KO.tif"/>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7625441" y="4492200"/>
            <a:ext cx="1027035" cy="279090"/>
          </a:xfrm>
          <a:prstGeom prst="rect">
            <a:avLst/>
          </a:prstGeom>
        </p:spPr>
      </p:pic>
    </p:spTree>
    <p:extLst>
      <p:ext uri="{BB962C8B-B14F-4D97-AF65-F5344CB8AC3E}">
        <p14:creationId xmlns:p14="http://schemas.microsoft.com/office/powerpoint/2010/main" val="43816251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MI / Chapter 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660" y="1277669"/>
            <a:ext cx="5440680" cy="2360592"/>
          </a:xfrm>
          <a:prstGeom prst="rect">
            <a:avLst/>
          </a:prstGeom>
        </p:spPr>
      </p:pic>
    </p:spTree>
    <p:extLst>
      <p:ext uri="{BB962C8B-B14F-4D97-AF65-F5344CB8AC3E}">
        <p14:creationId xmlns:p14="http://schemas.microsoft.com/office/powerpoint/2010/main" val="112737295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sp>
        <p:nvSpPr>
          <p:cNvPr id="5" name="Text Placeholder 2"/>
          <p:cNvSpPr>
            <a:spLocks noGrp="1"/>
          </p:cNvSpPr>
          <p:nvPr>
            <p:ph type="body" sz="half" idx="1" hasCustomPrompt="1"/>
          </p:nvPr>
        </p:nvSpPr>
        <p:spPr>
          <a:xfrm>
            <a:off x="1447800" y="1181100"/>
            <a:ext cx="4922520" cy="3314700"/>
          </a:xfrm>
        </p:spPr>
        <p:txBody>
          <a:bodyPr>
            <a:normAutofit/>
          </a:bodyPr>
          <a:lstStyle>
            <a:lvl1pPr marL="1085850" indent="-228600">
              <a:buNone/>
              <a:defRPr lang="en-US" sz="1100" b="1" smtClean="0">
                <a:effectLst/>
              </a:defRPr>
            </a:lvl1pPr>
            <a:lvl2pPr>
              <a:defRPr sz="2400"/>
            </a:lvl2pPr>
            <a:lvl3pPr marL="114300" indent="742950" algn="l">
              <a:buNone/>
              <a:defRPr lang="en-US" sz="2400" dirty="0" smtClean="0">
                <a:solidFill>
                  <a:srgbClr val="455560"/>
                </a:solidFill>
                <a:latin typeface="Arial" pitchFamily="34" charset="0"/>
                <a:cs typeface="Arial" pitchFamily="34" charset="0"/>
              </a:defRPr>
            </a:lvl3pPr>
            <a:lvl4pPr marL="1085850" indent="-228600">
              <a:defRPr sz="2400"/>
            </a:lvl4pPr>
            <a:lvl5pPr marL="0" indent="0">
              <a:buNone/>
              <a:defRPr sz="2400">
                <a:solidFill>
                  <a:srgbClr val="455560"/>
                </a:solidFill>
              </a:defRPr>
            </a:lvl5pPr>
          </a:lstStyle>
          <a:p>
            <a:pPr lvl="4"/>
            <a:r>
              <a:rPr lang="en-US" dirty="0" smtClean="0"/>
              <a:t>Text</a:t>
            </a:r>
            <a:endParaRPr lang="en-US" dirty="0"/>
          </a:p>
        </p:txBody>
      </p:sp>
    </p:spTree>
    <p:extLst>
      <p:ext uri="{BB962C8B-B14F-4D97-AF65-F5344CB8AC3E}">
        <p14:creationId xmlns:p14="http://schemas.microsoft.com/office/powerpoint/2010/main" val="2399342528"/>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1">
    <p:spTree>
      <p:nvGrpSpPr>
        <p:cNvPr id="1" name=""/>
        <p:cNvGrpSpPr/>
        <p:nvPr/>
      </p:nvGrpSpPr>
      <p:grpSpPr>
        <a:xfrm>
          <a:off x="0" y="0"/>
          <a:ext cx="0" cy="0"/>
          <a:chOff x="0" y="0"/>
          <a:chExt cx="0" cy="0"/>
        </a:xfrm>
      </p:grpSpPr>
      <p:sp>
        <p:nvSpPr>
          <p:cNvPr id="4" name="Rectangle 3"/>
          <p:cNvSpPr/>
          <p:nvPr userDrawn="1"/>
        </p:nvSpPr>
        <p:spPr bwMode="auto">
          <a:xfrm>
            <a:off x="0" y="0"/>
            <a:ext cx="9144000" cy="4876800"/>
          </a:xfrm>
          <a:prstGeom prst="rect">
            <a:avLst/>
          </a:prstGeom>
          <a:solidFill>
            <a:srgbClr val="018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nvGrpSpPr>
          <p:cNvPr id="5" name="Group 4"/>
          <p:cNvGrpSpPr/>
          <p:nvPr userDrawn="1"/>
        </p:nvGrpSpPr>
        <p:grpSpPr>
          <a:xfrm>
            <a:off x="-2" y="4664855"/>
            <a:ext cx="9144002" cy="478645"/>
            <a:chOff x="-2" y="4664855"/>
            <a:chExt cx="9144002" cy="478645"/>
          </a:xfrm>
        </p:grpSpPr>
        <p:sp>
          <p:nvSpPr>
            <p:cNvPr id="6" name="Rectangle 5"/>
            <p:cNvSpPr/>
            <p:nvPr userDrawn="1"/>
          </p:nvSpPr>
          <p:spPr bwMode="auto">
            <a:xfrm>
              <a:off x="0" y="4812491"/>
              <a:ext cx="9144000" cy="331009"/>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 name="Rectangle 6"/>
            <p:cNvSpPr/>
            <p:nvPr userDrawn="1"/>
          </p:nvSpPr>
          <p:spPr bwMode="auto">
            <a:xfrm flipV="1">
              <a:off x="0" y="4664855"/>
              <a:ext cx="3044952" cy="76415"/>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Rectangle 7"/>
            <p:cNvSpPr/>
            <p:nvPr userDrawn="1"/>
          </p:nvSpPr>
          <p:spPr bwMode="auto">
            <a:xfrm flipV="1">
              <a:off x="-2" y="4811040"/>
              <a:ext cx="2359152" cy="73152"/>
            </a:xfrm>
            <a:prstGeom prst="rect">
              <a:avLst/>
            </a:prstGeom>
            <a:solidFill>
              <a:srgbClr val="3D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9" name="Picture 8" descr="PMI_Logo_Wht_K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90965" y="4933886"/>
              <a:ext cx="642534" cy="184046"/>
            </a:xfrm>
            <a:prstGeom prst="rect">
              <a:avLst/>
            </a:prstGeom>
            <a:noFill/>
            <a:ln w="9525">
              <a:noFill/>
              <a:miter lim="800000"/>
              <a:headEnd/>
              <a:tailEnd/>
            </a:ln>
          </p:spPr>
        </p:pic>
        <p:sp>
          <p:nvSpPr>
            <p:cNvPr id="10" name="Rectangle 9"/>
            <p:cNvSpPr/>
            <p:nvPr userDrawn="1"/>
          </p:nvSpPr>
          <p:spPr bwMode="auto">
            <a:xfrm flipV="1">
              <a:off x="0" y="4740336"/>
              <a:ext cx="3625850" cy="73152"/>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kern="1200" cap="none" normalizeH="0" baseline="0" smtClean="0">
                <a:ln>
                  <a:noFill/>
                </a:ln>
                <a:solidFill>
                  <a:schemeClr val="tx1"/>
                </a:solidFill>
                <a:effectLst/>
                <a:latin typeface="Times" charset="0"/>
              </a:endParaRPr>
            </a:p>
          </p:txBody>
        </p:sp>
      </p:grpSp>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sp>
        <p:nvSpPr>
          <p:cNvPr id="12" name="Text Placeholder 11"/>
          <p:cNvSpPr>
            <a:spLocks noGrp="1"/>
          </p:cNvSpPr>
          <p:nvPr>
            <p:ph type="body" sz="quarter" idx="11" hasCustomPrompt="1"/>
          </p:nvPr>
        </p:nvSpPr>
        <p:spPr>
          <a:xfrm>
            <a:off x="765175" y="651238"/>
            <a:ext cx="7613650" cy="3621087"/>
          </a:xfrm>
        </p:spPr>
        <p:txBody>
          <a:bodyPr anchor="ctr">
            <a:normAutofit/>
          </a:bodyPr>
          <a:lstStyle>
            <a:lvl1pPr marL="0" indent="0" algn="ctr">
              <a:buNone/>
              <a:defRPr sz="3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text styles</a:t>
            </a:r>
            <a:br>
              <a:rPr lang="en-US" dirty="0" smtClean="0"/>
            </a:br>
            <a:r>
              <a:rPr lang="en-US" dirty="0" smtClean="0"/>
              <a:t>Quote Slide</a:t>
            </a:r>
          </a:p>
        </p:txBody>
      </p:sp>
    </p:spTree>
    <p:extLst>
      <p:ext uri="{BB962C8B-B14F-4D97-AF65-F5344CB8AC3E}">
        <p14:creationId xmlns:p14="http://schemas.microsoft.com/office/powerpoint/2010/main" val="179640515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Slide 2">
    <p:spTree>
      <p:nvGrpSpPr>
        <p:cNvPr id="1" name=""/>
        <p:cNvGrpSpPr/>
        <p:nvPr/>
      </p:nvGrpSpPr>
      <p:grpSpPr>
        <a:xfrm>
          <a:off x="0" y="0"/>
          <a:ext cx="0" cy="0"/>
          <a:chOff x="0" y="0"/>
          <a:chExt cx="0" cy="0"/>
        </a:xfrm>
      </p:grpSpPr>
      <p:sp>
        <p:nvSpPr>
          <p:cNvPr id="4" name="Rectangle 3"/>
          <p:cNvSpPr/>
          <p:nvPr userDrawn="1"/>
        </p:nvSpPr>
        <p:spPr bwMode="auto">
          <a:xfrm>
            <a:off x="0" y="0"/>
            <a:ext cx="9144000" cy="4876800"/>
          </a:xfrm>
          <a:prstGeom prst="rect">
            <a:avLst/>
          </a:prstGeom>
          <a:solidFill>
            <a:srgbClr val="3DB7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pSp>
        <p:nvGrpSpPr>
          <p:cNvPr id="5" name="Group 4"/>
          <p:cNvGrpSpPr/>
          <p:nvPr userDrawn="1"/>
        </p:nvGrpSpPr>
        <p:grpSpPr>
          <a:xfrm>
            <a:off x="-2" y="4664855"/>
            <a:ext cx="9144002" cy="478645"/>
            <a:chOff x="-2" y="4664855"/>
            <a:chExt cx="9144002" cy="478645"/>
          </a:xfrm>
        </p:grpSpPr>
        <p:sp>
          <p:nvSpPr>
            <p:cNvPr id="6" name="Rectangle 5"/>
            <p:cNvSpPr/>
            <p:nvPr userDrawn="1"/>
          </p:nvSpPr>
          <p:spPr bwMode="auto">
            <a:xfrm>
              <a:off x="0" y="4812491"/>
              <a:ext cx="9144000" cy="331009"/>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 name="Rectangle 6"/>
            <p:cNvSpPr/>
            <p:nvPr userDrawn="1"/>
          </p:nvSpPr>
          <p:spPr bwMode="auto">
            <a:xfrm flipV="1">
              <a:off x="0" y="4664855"/>
              <a:ext cx="3044952" cy="76415"/>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Rectangle 7"/>
            <p:cNvSpPr/>
            <p:nvPr userDrawn="1"/>
          </p:nvSpPr>
          <p:spPr bwMode="auto">
            <a:xfrm flipV="1">
              <a:off x="-2" y="4811040"/>
              <a:ext cx="2359152" cy="73152"/>
            </a:xfrm>
            <a:prstGeom prst="rect">
              <a:avLst/>
            </a:prstGeom>
            <a:solidFill>
              <a:srgbClr val="3D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9" name="Picture 8" descr="PMI_Logo_Wht_K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90965" y="4933886"/>
              <a:ext cx="642534" cy="184046"/>
            </a:xfrm>
            <a:prstGeom prst="rect">
              <a:avLst/>
            </a:prstGeom>
            <a:noFill/>
            <a:ln w="9525">
              <a:noFill/>
              <a:miter lim="800000"/>
              <a:headEnd/>
              <a:tailEnd/>
            </a:ln>
          </p:spPr>
        </p:pic>
        <p:sp>
          <p:nvSpPr>
            <p:cNvPr id="10" name="Rectangle 9"/>
            <p:cNvSpPr/>
            <p:nvPr userDrawn="1"/>
          </p:nvSpPr>
          <p:spPr bwMode="auto">
            <a:xfrm flipV="1">
              <a:off x="0" y="4740336"/>
              <a:ext cx="3625850" cy="73152"/>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kern="1200" cap="none" normalizeH="0" baseline="0" smtClean="0">
                <a:ln>
                  <a:noFill/>
                </a:ln>
                <a:solidFill>
                  <a:schemeClr val="tx1"/>
                </a:solidFill>
                <a:effectLst/>
                <a:latin typeface="Times" charset="0"/>
              </a:endParaRPr>
            </a:p>
          </p:txBody>
        </p:sp>
      </p:grpSp>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sp>
        <p:nvSpPr>
          <p:cNvPr id="11" name="Text Placeholder 11"/>
          <p:cNvSpPr>
            <a:spLocks noGrp="1"/>
          </p:cNvSpPr>
          <p:nvPr>
            <p:ph type="body" sz="quarter" idx="11" hasCustomPrompt="1"/>
          </p:nvPr>
        </p:nvSpPr>
        <p:spPr>
          <a:xfrm>
            <a:off x="765175" y="651238"/>
            <a:ext cx="7613650" cy="3621087"/>
          </a:xfrm>
        </p:spPr>
        <p:txBody>
          <a:bodyPr anchor="ctr">
            <a:normAutofit/>
          </a:bodyPr>
          <a:lstStyle>
            <a:lvl1pPr marL="0" indent="0" algn="ctr">
              <a:buNone/>
              <a:defRPr sz="3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text styles</a:t>
            </a:r>
            <a:br>
              <a:rPr lang="en-US" dirty="0" smtClean="0"/>
            </a:br>
            <a:r>
              <a:rPr lang="en-US" dirty="0" smtClean="0"/>
              <a:t>Quote Slide</a:t>
            </a:r>
          </a:p>
        </p:txBody>
      </p:sp>
    </p:spTree>
    <p:extLst>
      <p:ext uri="{BB962C8B-B14F-4D97-AF65-F5344CB8AC3E}">
        <p14:creationId xmlns:p14="http://schemas.microsoft.com/office/powerpoint/2010/main" val="4471033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bout PM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71A894C-205B-4DAA-9540-5D213890B08A}" type="slidenum">
              <a:rPr lang="en-US" smtClean="0"/>
              <a:pPr/>
              <a:t>‹#›</a:t>
            </a:fld>
            <a:endParaRPr lang="en-US" dirty="0"/>
          </a:p>
        </p:txBody>
      </p:sp>
      <p:sp>
        <p:nvSpPr>
          <p:cNvPr id="4" name="TextBox 3"/>
          <p:cNvSpPr txBox="1"/>
          <p:nvPr userDrawn="1"/>
        </p:nvSpPr>
        <p:spPr>
          <a:xfrm>
            <a:off x="1347470" y="1303020"/>
            <a:ext cx="6729730" cy="3447098"/>
          </a:xfrm>
          <a:prstGeom prst="rect">
            <a:avLst/>
          </a:prstGeom>
          <a:noFill/>
        </p:spPr>
        <p:txBody>
          <a:bodyPr wrap="square" rtlCol="0">
            <a:spAutoFit/>
          </a:bodyPr>
          <a:lstStyle/>
          <a:p>
            <a:pPr>
              <a:lnSpc>
                <a:spcPts val="2000"/>
              </a:lnSpc>
            </a:pPr>
            <a:r>
              <a:rPr lang="en-US" sz="1600" kern="1200" dirty="0" smtClean="0">
                <a:solidFill>
                  <a:srgbClr val="455560"/>
                </a:solidFill>
                <a:effectLst/>
                <a:latin typeface="+mn-lt"/>
                <a:ea typeface="+mn-ea"/>
                <a:cs typeface="+mn-cs"/>
              </a:rPr>
              <a:t>Project Management Institute (PMI) is the world's leading association </a:t>
            </a:r>
            <a:br>
              <a:rPr lang="en-US" sz="1600" kern="1200" dirty="0" smtClean="0">
                <a:solidFill>
                  <a:srgbClr val="455560"/>
                </a:solidFill>
                <a:effectLst/>
                <a:latin typeface="+mn-lt"/>
                <a:ea typeface="+mn-ea"/>
                <a:cs typeface="+mn-cs"/>
              </a:rPr>
            </a:br>
            <a:r>
              <a:rPr lang="en-US" sz="1600" kern="1200" dirty="0" smtClean="0">
                <a:solidFill>
                  <a:srgbClr val="455560"/>
                </a:solidFill>
                <a:effectLst/>
                <a:latin typeface="+mn-lt"/>
                <a:ea typeface="+mn-ea"/>
                <a:cs typeface="+mn-cs"/>
              </a:rPr>
              <a:t>for those who consider project, program or portfolio management their profession. Founded in 1969, PMI delivers value for more than three million professionals working in nearly every country in the world through global advocacy, collaboration, education and research. We advance careers, improve organizational success and further mature the project management profession through globally-recognized standards, certifications, communities, resources, tools, academic research, publications, professional development courses and networking opportunities. As part of the PMI family, ProjectManagement.com creates online global communities that deliver more resources, </a:t>
            </a:r>
            <a:br>
              <a:rPr lang="en-US" sz="1600" kern="1200" dirty="0" smtClean="0">
                <a:solidFill>
                  <a:srgbClr val="455560"/>
                </a:solidFill>
                <a:effectLst/>
                <a:latin typeface="+mn-lt"/>
                <a:ea typeface="+mn-ea"/>
                <a:cs typeface="+mn-cs"/>
              </a:rPr>
            </a:br>
            <a:r>
              <a:rPr lang="en-US" sz="1600" kern="1200" dirty="0" smtClean="0">
                <a:solidFill>
                  <a:srgbClr val="455560"/>
                </a:solidFill>
                <a:effectLst/>
                <a:latin typeface="+mn-lt"/>
                <a:ea typeface="+mn-ea"/>
                <a:cs typeface="+mn-cs"/>
              </a:rPr>
              <a:t>better tools, larger networks and broader perspectives.</a:t>
            </a:r>
          </a:p>
          <a:p>
            <a:endParaRPr lang="en-US" dirty="0"/>
          </a:p>
        </p:txBody>
      </p:sp>
      <p:sp>
        <p:nvSpPr>
          <p:cNvPr id="6" name="Title 1"/>
          <p:cNvSpPr txBox="1">
            <a:spLocks/>
          </p:cNvSpPr>
          <p:nvPr userDrawn="1"/>
        </p:nvSpPr>
        <p:spPr bwMode="auto">
          <a:xfrm>
            <a:off x="685800" y="285750"/>
            <a:ext cx="77724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0">
                <a:solidFill>
                  <a:srgbClr val="0065BD"/>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a:lstStyle>
          <a:p>
            <a:r>
              <a:rPr lang="en-US" kern="0" dirty="0" smtClean="0"/>
              <a:t>About Project Management Institute (PMI)</a:t>
            </a:r>
          </a:p>
        </p:txBody>
      </p:sp>
    </p:spTree>
    <p:extLst>
      <p:ext uri="{BB962C8B-B14F-4D97-AF65-F5344CB8AC3E}">
        <p14:creationId xmlns:p14="http://schemas.microsoft.com/office/powerpoint/2010/main" val="69488501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ub Title Section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546989"/>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225038179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Click to edit Master title style</a:t>
            </a:r>
            <a:endParaRPr lang="en-US" dirty="0"/>
          </a:p>
        </p:txBody>
      </p:sp>
      <p:sp>
        <p:nvSpPr>
          <p:cNvPr id="3" name="Content Placeholder 2"/>
          <p:cNvSpPr>
            <a:spLocks noGrp="1"/>
          </p:cNvSpPr>
          <p:nvPr>
            <p:ph sz="half" idx="1"/>
          </p:nvPr>
        </p:nvSpPr>
        <p:spPr>
          <a:xfrm>
            <a:off x="685800" y="1143000"/>
            <a:ext cx="3810000" cy="3200400"/>
          </a:xfrm>
        </p:spPr>
        <p:txBody>
          <a:bodyPr>
            <a:normAutofit/>
          </a:bodyPr>
          <a:lstStyle>
            <a:lvl1pPr>
              <a:defRPr sz="28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3810000" cy="3200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38030559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mtClean="0"/>
              <a:t>Click to edit Master title style</a:t>
            </a:r>
            <a:endParaRPr lang="en-US"/>
          </a:p>
        </p:txBody>
      </p:sp>
      <p:sp>
        <p:nvSpPr>
          <p:cNvPr id="5"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63282577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88961803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902200"/>
          </a:xfrm>
        </p:spPr>
        <p:txBody>
          <a:bodyPr/>
          <a:lstStyle/>
          <a:p>
            <a:endParaRPr lang="en-US"/>
          </a:p>
        </p:txBody>
      </p:sp>
      <p:grpSp>
        <p:nvGrpSpPr>
          <p:cNvPr id="18" name="Group 17"/>
          <p:cNvGrpSpPr/>
          <p:nvPr userDrawn="1"/>
        </p:nvGrpSpPr>
        <p:grpSpPr>
          <a:xfrm>
            <a:off x="0" y="4664855"/>
            <a:ext cx="9144002" cy="478645"/>
            <a:chOff x="-2" y="4664855"/>
            <a:chExt cx="9144002" cy="478645"/>
          </a:xfrm>
        </p:grpSpPr>
        <p:sp>
          <p:nvSpPr>
            <p:cNvPr id="19" name="Rectangle 18"/>
            <p:cNvSpPr/>
            <p:nvPr userDrawn="1"/>
          </p:nvSpPr>
          <p:spPr bwMode="auto">
            <a:xfrm>
              <a:off x="0" y="4812491"/>
              <a:ext cx="9144000" cy="331009"/>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0" name="Rectangle 19"/>
            <p:cNvSpPr/>
            <p:nvPr userDrawn="1"/>
          </p:nvSpPr>
          <p:spPr bwMode="auto">
            <a:xfrm flipV="1">
              <a:off x="0" y="4664855"/>
              <a:ext cx="3044952" cy="76415"/>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21" name="Rectangle 20"/>
            <p:cNvSpPr/>
            <p:nvPr userDrawn="1"/>
          </p:nvSpPr>
          <p:spPr bwMode="auto">
            <a:xfrm flipV="1">
              <a:off x="-2" y="4811040"/>
              <a:ext cx="2359152" cy="73152"/>
            </a:xfrm>
            <a:prstGeom prst="rect">
              <a:avLst/>
            </a:prstGeom>
            <a:solidFill>
              <a:srgbClr val="3D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22" name="Picture 21" descr="PMI_Logo_Wht_K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90965" y="4933886"/>
              <a:ext cx="642534" cy="184046"/>
            </a:xfrm>
            <a:prstGeom prst="rect">
              <a:avLst/>
            </a:prstGeom>
            <a:noFill/>
            <a:ln w="9525">
              <a:noFill/>
              <a:miter lim="800000"/>
              <a:headEnd/>
              <a:tailEnd/>
            </a:ln>
          </p:spPr>
        </p:pic>
        <p:sp>
          <p:nvSpPr>
            <p:cNvPr id="23" name="Rectangle 22"/>
            <p:cNvSpPr/>
            <p:nvPr userDrawn="1"/>
          </p:nvSpPr>
          <p:spPr bwMode="auto">
            <a:xfrm flipV="1">
              <a:off x="0" y="4740336"/>
              <a:ext cx="3625850" cy="73152"/>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kern="1200" cap="none" normalizeH="0" baseline="0" smtClean="0">
                <a:ln>
                  <a:noFill/>
                </a:ln>
                <a:solidFill>
                  <a:schemeClr val="tx1"/>
                </a:solidFill>
                <a:effectLst/>
                <a:latin typeface="Times" charset="0"/>
              </a:endParaRPr>
            </a:p>
          </p:txBody>
        </p:sp>
      </p:grpSp>
      <p:sp>
        <p:nvSpPr>
          <p:cNvPr id="3"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286732955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00100"/>
          </a:xfrm>
        </p:spPr>
        <p:txBody>
          <a:bodyPr anchor="b"/>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32004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Picture Placeholder 5"/>
          <p:cNvSpPr>
            <a:spLocks noGrp="1"/>
          </p:cNvSpPr>
          <p:nvPr>
            <p:ph type="pic" sz="quarter" idx="10"/>
          </p:nvPr>
        </p:nvSpPr>
        <p:spPr>
          <a:xfrm>
            <a:off x="4655126" y="1143000"/>
            <a:ext cx="3803073" cy="3219450"/>
          </a:xfrm>
        </p:spPr>
        <p:txBody>
          <a:bodyPr/>
          <a:lstStyle/>
          <a:p>
            <a:endParaRPr lang="en-US"/>
          </a:p>
        </p:txBody>
      </p:sp>
    </p:spTree>
    <p:extLst>
      <p:ext uri="{BB962C8B-B14F-4D97-AF65-F5344CB8AC3E}">
        <p14:creationId xmlns:p14="http://schemas.microsoft.com/office/powerpoint/2010/main" val="415672059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00100"/>
          </a:xfrm>
        </p:spPr>
        <p:txBody>
          <a:bodyPr anchor="b"/>
          <a:lstStyle/>
          <a:p>
            <a:r>
              <a:rPr lang="en-US" smtClean="0"/>
              <a:t>Click to edit Master title style</a:t>
            </a:r>
            <a:endParaRPr lang="en-US"/>
          </a:p>
        </p:txBody>
      </p:sp>
      <p:sp>
        <p:nvSpPr>
          <p:cNvPr id="3" name="Text Placeholder 2"/>
          <p:cNvSpPr>
            <a:spLocks noGrp="1"/>
          </p:cNvSpPr>
          <p:nvPr>
            <p:ph type="body" sz="half" idx="1"/>
          </p:nvPr>
        </p:nvSpPr>
        <p:spPr>
          <a:xfrm>
            <a:off x="4648200" y="1143000"/>
            <a:ext cx="3810000" cy="32004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Picture Placeholder 5"/>
          <p:cNvSpPr>
            <a:spLocks noGrp="1"/>
          </p:cNvSpPr>
          <p:nvPr>
            <p:ph type="pic" sz="quarter" idx="10"/>
          </p:nvPr>
        </p:nvSpPr>
        <p:spPr>
          <a:xfrm>
            <a:off x="685800" y="1143000"/>
            <a:ext cx="3803073" cy="3219450"/>
          </a:xfrm>
        </p:spPr>
        <p:txBody>
          <a:bodyPr/>
          <a:lstStyle/>
          <a:p>
            <a:endParaRPr lang="en-US"/>
          </a:p>
        </p:txBody>
      </p:sp>
    </p:spTree>
    <p:extLst>
      <p:ext uri="{BB962C8B-B14F-4D97-AF65-F5344CB8AC3E}">
        <p14:creationId xmlns:p14="http://schemas.microsoft.com/office/powerpoint/2010/main" val="59390069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Rectangle 33"/>
          <p:cNvSpPr/>
          <p:nvPr userDrawn="1"/>
        </p:nvSpPr>
        <p:spPr>
          <a:xfrm>
            <a:off x="0" y="0"/>
            <a:ext cx="7010400" cy="5143500"/>
          </a:xfrm>
          <a:prstGeom prst="rect">
            <a:avLst/>
          </a:prstGeom>
          <a:gradFill flip="none" rotWithShape="1">
            <a:gsLst>
              <a:gs pos="0">
                <a:schemeClr val="bg1"/>
              </a:gs>
              <a:gs pos="50000">
                <a:schemeClr val="bg1">
                  <a:alpha val="8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userDrawn="1"/>
        </p:nvGrpSpPr>
        <p:grpSpPr>
          <a:xfrm>
            <a:off x="-2" y="4664855"/>
            <a:ext cx="9144002" cy="478645"/>
            <a:chOff x="-2" y="4664855"/>
            <a:chExt cx="9144002" cy="478645"/>
          </a:xfrm>
        </p:grpSpPr>
        <p:sp>
          <p:nvSpPr>
            <p:cNvPr id="35" name="Rectangle 34"/>
            <p:cNvSpPr/>
            <p:nvPr userDrawn="1"/>
          </p:nvSpPr>
          <p:spPr bwMode="auto">
            <a:xfrm>
              <a:off x="0" y="4812491"/>
              <a:ext cx="9144000" cy="331009"/>
            </a:xfrm>
            <a:prstGeom prst="rect">
              <a:avLst/>
            </a:prstGeom>
            <a:solidFill>
              <a:srgbClr val="0041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6" name="Rectangle 35"/>
            <p:cNvSpPr/>
            <p:nvPr userDrawn="1"/>
          </p:nvSpPr>
          <p:spPr bwMode="auto">
            <a:xfrm flipV="1">
              <a:off x="0" y="4664855"/>
              <a:ext cx="3044952" cy="76415"/>
            </a:xfrm>
            <a:prstGeom prst="rect">
              <a:avLst/>
            </a:prstGeom>
            <a:solidFill>
              <a:srgbClr val="0065B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37" name="Rectangle 36"/>
            <p:cNvSpPr/>
            <p:nvPr userDrawn="1"/>
          </p:nvSpPr>
          <p:spPr bwMode="auto">
            <a:xfrm flipV="1">
              <a:off x="-2" y="4811040"/>
              <a:ext cx="2359152" cy="73152"/>
            </a:xfrm>
            <a:prstGeom prst="rect">
              <a:avLst/>
            </a:prstGeom>
            <a:solidFill>
              <a:srgbClr val="3DBC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38" name="Picture 37" descr="PMI_Logo_Wht_KO.eps"/>
            <p:cNvPicPr>
              <a:picLocks noChangeAspect="1"/>
            </p:cNvPicPr>
            <p:nvPr userDrawn="1"/>
          </p:nvPicPr>
          <p:blipFill rotWithShape="1">
            <a:blip r:embed="rId30" cstate="print">
              <a:extLst>
                <a:ext uri="{28A0092B-C50C-407E-A947-70E740481C1C}">
                  <a14:useLocalDpi xmlns:a14="http://schemas.microsoft.com/office/drawing/2010/main" val="0"/>
                </a:ext>
              </a:extLst>
            </a:blip>
            <a:srcRect/>
            <a:stretch/>
          </p:blipFill>
          <p:spPr bwMode="auto">
            <a:xfrm>
              <a:off x="690965" y="4933886"/>
              <a:ext cx="642534" cy="184046"/>
            </a:xfrm>
            <a:prstGeom prst="rect">
              <a:avLst/>
            </a:prstGeom>
            <a:noFill/>
            <a:ln w="9525">
              <a:noFill/>
              <a:miter lim="800000"/>
              <a:headEnd/>
              <a:tailEnd/>
            </a:ln>
          </p:spPr>
        </p:pic>
        <p:sp>
          <p:nvSpPr>
            <p:cNvPr id="39" name="Rectangle 38"/>
            <p:cNvSpPr/>
            <p:nvPr userDrawn="1"/>
          </p:nvSpPr>
          <p:spPr bwMode="auto">
            <a:xfrm flipV="1">
              <a:off x="0" y="4740336"/>
              <a:ext cx="3625850" cy="73152"/>
            </a:xfrm>
            <a:prstGeom prst="rect">
              <a:avLst/>
            </a:prstGeom>
            <a:solidFill>
              <a:srgbClr val="00A1D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kern="1200" cap="none" normalizeH="0" baseline="0" smtClean="0">
                <a:ln>
                  <a:noFill/>
                </a:ln>
                <a:solidFill>
                  <a:schemeClr val="tx1"/>
                </a:solidFill>
                <a:effectLst/>
                <a:latin typeface="Times" charset="0"/>
              </a:endParaRPr>
            </a:p>
          </p:txBody>
        </p:sp>
      </p:grpSp>
      <p:sp>
        <p:nvSpPr>
          <p:cNvPr id="2050" name="Rectangle 2"/>
          <p:cNvSpPr>
            <a:spLocks noGrp="1" noChangeArrowheads="1"/>
          </p:cNvSpPr>
          <p:nvPr>
            <p:ph type="title"/>
          </p:nvPr>
        </p:nvSpPr>
        <p:spPr bwMode="auto">
          <a:xfrm>
            <a:off x="685800" y="285750"/>
            <a:ext cx="7772400" cy="800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685800" y="1143000"/>
            <a:ext cx="77724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Slide Number Placeholder 5"/>
          <p:cNvSpPr>
            <a:spLocks noGrp="1"/>
          </p:cNvSpPr>
          <p:nvPr userDrawn="1">
            <p:ph type="sldNum" sz="quarter" idx="4"/>
          </p:nvPr>
        </p:nvSpPr>
        <p:spPr>
          <a:xfrm>
            <a:off x="645795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1218383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6" r:id="rId5"/>
    <p:sldLayoutId id="2147483707" r:id="rId6"/>
    <p:sldLayoutId id="2147483708" r:id="rId7"/>
    <p:sldLayoutId id="2147483709" r:id="rId8"/>
    <p:sldLayoutId id="2147483742" r:id="rId9"/>
    <p:sldLayoutId id="2147483740" r:id="rId10"/>
    <p:sldLayoutId id="2147483743" r:id="rId11"/>
    <p:sldLayoutId id="2147483744" r:id="rId12"/>
    <p:sldLayoutId id="2147483745" r:id="rId13"/>
    <p:sldLayoutId id="2147483746"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32" r:id="rId24"/>
    <p:sldLayoutId id="2147483741" r:id="rId25"/>
    <p:sldLayoutId id="2147483754" r:id="rId26"/>
    <p:sldLayoutId id="2147483749" r:id="rId27"/>
    <p:sldLayoutId id="2147483747" r:id="rId28"/>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2800" b="0">
          <a:solidFill>
            <a:srgbClr val="0065BD"/>
          </a:solidFill>
          <a:latin typeface="Arial" pitchFamily="34" charset="0"/>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p:titleStyle>
    <p:bodyStyle>
      <a:lvl1pPr marL="342900" indent="-342900" algn="l" rtl="0" eaLnBrk="1" fontAlgn="base" hangingPunct="1">
        <a:lnSpc>
          <a:spcPct val="130000"/>
        </a:lnSpc>
        <a:spcBef>
          <a:spcPct val="20000"/>
        </a:spcBef>
        <a:spcAft>
          <a:spcPct val="0"/>
        </a:spcAft>
        <a:buClr>
          <a:srgbClr val="007AC2"/>
        </a:buClr>
        <a:buChar char="•"/>
        <a:defRPr sz="2000">
          <a:solidFill>
            <a:srgbClr val="455560"/>
          </a:solidFill>
          <a:latin typeface="Arial" pitchFamily="34" charset="0"/>
          <a:ea typeface="+mn-ea"/>
          <a:cs typeface="Arial" pitchFamily="34" charset="0"/>
        </a:defRPr>
      </a:lvl1pPr>
      <a:lvl2pPr marL="742950" indent="-285750" algn="l" rtl="0" eaLnBrk="1" fontAlgn="base" hangingPunct="1">
        <a:lnSpc>
          <a:spcPct val="110000"/>
        </a:lnSpc>
        <a:spcBef>
          <a:spcPct val="20000"/>
        </a:spcBef>
        <a:spcAft>
          <a:spcPct val="0"/>
        </a:spcAft>
        <a:buChar char="–"/>
        <a:defRPr sz="2000">
          <a:solidFill>
            <a:srgbClr val="455560"/>
          </a:solidFill>
          <a:latin typeface="Arial" pitchFamily="34" charset="0"/>
          <a:cs typeface="Arial" pitchFamily="34" charset="0"/>
        </a:defRPr>
      </a:lvl2pPr>
      <a:lvl3pPr marL="1085850" indent="-228600" algn="l" rtl="0" eaLnBrk="1" fontAlgn="base" hangingPunct="1">
        <a:spcBef>
          <a:spcPct val="20000"/>
        </a:spcBef>
        <a:spcAft>
          <a:spcPct val="0"/>
        </a:spcAft>
        <a:buChar char="•"/>
        <a:defRPr sz="2000">
          <a:solidFill>
            <a:srgbClr val="455560"/>
          </a:solidFill>
          <a:latin typeface="Arial" pitchFamily="34" charset="0"/>
          <a:cs typeface="Arial" pitchFamily="34" charset="0"/>
        </a:defRPr>
      </a:lvl3pPr>
      <a:lvl4pPr marL="1428750" indent="-228600" algn="l" rtl="0" eaLnBrk="1" fontAlgn="base" hangingPunct="1">
        <a:spcBef>
          <a:spcPct val="20000"/>
        </a:spcBef>
        <a:spcAft>
          <a:spcPct val="0"/>
        </a:spcAft>
        <a:buChar char="–"/>
        <a:defRPr sz="2000">
          <a:solidFill>
            <a:srgbClr val="455560"/>
          </a:solidFill>
          <a:latin typeface="Arial" pitchFamily="34" charset="0"/>
          <a:cs typeface="Arial" pitchFamily="34" charset="0"/>
        </a:defRPr>
      </a:lvl4pPr>
      <a:lvl5pPr marL="1771650" indent="-228600" algn="l" rtl="0" eaLnBrk="1" fontAlgn="base" hangingPunct="1">
        <a:spcBef>
          <a:spcPct val="20000"/>
        </a:spcBef>
        <a:spcAft>
          <a:spcPct val="0"/>
        </a:spcAft>
        <a:buChar char="»"/>
        <a:defRPr sz="2000">
          <a:solidFill>
            <a:srgbClr val="455560"/>
          </a:solidFill>
          <a:latin typeface="Arial" pitchFamily="34" charset="0"/>
          <a:cs typeface="Arial" pitchFamily="34" charset="0"/>
        </a:defRPr>
      </a:lvl5pPr>
      <a:lvl6pPr marL="2228850" indent="-228600" algn="l" rtl="0" eaLnBrk="1" fontAlgn="base" hangingPunct="1">
        <a:spcBef>
          <a:spcPct val="20000"/>
        </a:spcBef>
        <a:spcAft>
          <a:spcPct val="0"/>
        </a:spcAft>
        <a:buChar char="»"/>
        <a:defRPr sz="2000">
          <a:solidFill>
            <a:srgbClr val="455560"/>
          </a:solidFill>
          <a:latin typeface="+mn-lt"/>
        </a:defRPr>
      </a:lvl6pPr>
      <a:lvl7pPr marL="2686050" indent="-228600" algn="l" rtl="0" eaLnBrk="1" fontAlgn="base" hangingPunct="1">
        <a:spcBef>
          <a:spcPct val="20000"/>
        </a:spcBef>
        <a:spcAft>
          <a:spcPct val="0"/>
        </a:spcAft>
        <a:buChar char="»"/>
        <a:defRPr sz="2000">
          <a:solidFill>
            <a:srgbClr val="455560"/>
          </a:solidFill>
          <a:latin typeface="+mn-lt"/>
        </a:defRPr>
      </a:lvl7pPr>
      <a:lvl8pPr marL="3143250" indent="-228600" algn="l" rtl="0" eaLnBrk="1" fontAlgn="base" hangingPunct="1">
        <a:spcBef>
          <a:spcPct val="20000"/>
        </a:spcBef>
        <a:spcAft>
          <a:spcPct val="0"/>
        </a:spcAft>
        <a:buChar char="»"/>
        <a:defRPr sz="2000">
          <a:solidFill>
            <a:srgbClr val="455560"/>
          </a:solidFill>
          <a:latin typeface="+mn-lt"/>
        </a:defRPr>
      </a:lvl8pPr>
      <a:lvl9pPr marL="3600450" indent="-228600" algn="l" rtl="0" eaLnBrk="1" fontAlgn="base" hangingPunct="1">
        <a:spcBef>
          <a:spcPct val="20000"/>
        </a:spcBef>
        <a:spcAft>
          <a:spcPct val="0"/>
        </a:spcAft>
        <a:buChar char="»"/>
        <a:defRPr sz="2000">
          <a:solidFill>
            <a:srgbClr val="4555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1500" b="1" dirty="0" smtClean="0"/>
              <a:t>Presenter Name, </a:t>
            </a:r>
            <a:r>
              <a:rPr lang="en-US" sz="1500" dirty="0" smtClean="0"/>
              <a:t>Title; </a:t>
            </a:r>
            <a:r>
              <a:rPr lang="en-US" sz="1500" dirty="0" smtClean="0"/>
              <a:t>Organization</a:t>
            </a:r>
            <a:endParaRPr lang="en-US" sz="1500" dirty="0"/>
          </a:p>
        </p:txBody>
      </p:sp>
      <p:sp>
        <p:nvSpPr>
          <p:cNvPr id="5" name="Text Placeholder 2"/>
          <p:cNvSpPr txBox="1">
            <a:spLocks/>
          </p:cNvSpPr>
          <p:nvPr/>
        </p:nvSpPr>
        <p:spPr bwMode="auto">
          <a:xfrm>
            <a:off x="663388" y="2587065"/>
            <a:ext cx="6181912" cy="8284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70000" lnSpcReduction="20000"/>
          </a:bodyPr>
          <a:lstStyle>
            <a:lvl1pPr marL="0" indent="0" algn="l" rtl="0" eaLnBrk="1" fontAlgn="base" hangingPunct="1">
              <a:lnSpc>
                <a:spcPct val="130000"/>
              </a:lnSpc>
              <a:spcBef>
                <a:spcPct val="20000"/>
              </a:spcBef>
              <a:spcAft>
                <a:spcPct val="0"/>
              </a:spcAft>
              <a:buClr>
                <a:srgbClr val="007AC2"/>
              </a:buClr>
              <a:buNone/>
              <a:defRPr sz="2800">
                <a:solidFill>
                  <a:schemeClr val="bg1"/>
                </a:solidFill>
                <a:latin typeface="Arial" pitchFamily="34" charset="0"/>
                <a:ea typeface="+mn-ea"/>
                <a:cs typeface="Arial" pitchFamily="34" charset="0"/>
              </a:defRPr>
            </a:lvl1pPr>
            <a:lvl2pPr marL="742950" indent="-285750" algn="l" rtl="0" eaLnBrk="1" fontAlgn="base" hangingPunct="1">
              <a:lnSpc>
                <a:spcPct val="110000"/>
              </a:lnSpc>
              <a:spcBef>
                <a:spcPct val="20000"/>
              </a:spcBef>
              <a:spcAft>
                <a:spcPct val="0"/>
              </a:spcAft>
              <a:buChar char="–"/>
              <a:defRPr sz="2000">
                <a:solidFill>
                  <a:schemeClr val="bg1"/>
                </a:solidFill>
                <a:latin typeface="Arial" pitchFamily="34" charset="0"/>
                <a:cs typeface="Arial" pitchFamily="34" charset="0"/>
              </a:defRPr>
            </a:lvl2pPr>
            <a:lvl3pPr marL="108585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3pPr>
            <a:lvl4pPr marL="142875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177165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228850" indent="-228600" algn="l" rtl="0" eaLnBrk="1" fontAlgn="base" hangingPunct="1">
              <a:spcBef>
                <a:spcPct val="20000"/>
              </a:spcBef>
              <a:spcAft>
                <a:spcPct val="0"/>
              </a:spcAft>
              <a:buChar char="»"/>
              <a:defRPr sz="2000">
                <a:solidFill>
                  <a:srgbClr val="455560"/>
                </a:solidFill>
                <a:latin typeface="+mn-lt"/>
              </a:defRPr>
            </a:lvl6pPr>
            <a:lvl7pPr marL="2686050" indent="-228600" algn="l" rtl="0" eaLnBrk="1" fontAlgn="base" hangingPunct="1">
              <a:spcBef>
                <a:spcPct val="20000"/>
              </a:spcBef>
              <a:spcAft>
                <a:spcPct val="0"/>
              </a:spcAft>
              <a:buChar char="»"/>
              <a:defRPr sz="2000">
                <a:solidFill>
                  <a:srgbClr val="455560"/>
                </a:solidFill>
                <a:latin typeface="+mn-lt"/>
              </a:defRPr>
            </a:lvl7pPr>
            <a:lvl8pPr marL="3143250" indent="-228600" algn="l" rtl="0" eaLnBrk="1" fontAlgn="base" hangingPunct="1">
              <a:spcBef>
                <a:spcPct val="20000"/>
              </a:spcBef>
              <a:spcAft>
                <a:spcPct val="0"/>
              </a:spcAft>
              <a:buChar char="»"/>
              <a:defRPr sz="2000">
                <a:solidFill>
                  <a:srgbClr val="455560"/>
                </a:solidFill>
                <a:latin typeface="+mn-lt"/>
              </a:defRPr>
            </a:lvl8pPr>
            <a:lvl9pPr marL="3600450" indent="-228600" algn="l" rtl="0" eaLnBrk="1" fontAlgn="base" hangingPunct="1">
              <a:spcBef>
                <a:spcPct val="20000"/>
              </a:spcBef>
              <a:spcAft>
                <a:spcPct val="0"/>
              </a:spcAft>
              <a:buChar char="»"/>
              <a:defRPr sz="2000">
                <a:solidFill>
                  <a:srgbClr val="455560"/>
                </a:solidFill>
                <a:latin typeface="+mn-lt"/>
              </a:defRPr>
            </a:lvl9pPr>
          </a:lstStyle>
          <a:p>
            <a:r>
              <a:rPr lang="en-US" kern="0" dirty="0" smtClean="0"/>
              <a:t>Session Title</a:t>
            </a:r>
            <a:br>
              <a:rPr lang="en-US" kern="0" dirty="0" smtClean="0"/>
            </a:br>
            <a:r>
              <a:rPr lang="en-US" kern="0" dirty="0" smtClean="0"/>
              <a:t>Session Date | Time</a:t>
            </a:r>
            <a:endParaRPr lang="en-US" kern="0" dirty="0"/>
          </a:p>
        </p:txBody>
      </p:sp>
    </p:spTree>
    <p:extLst>
      <p:ext uri="{BB962C8B-B14F-4D97-AF65-F5344CB8AC3E}">
        <p14:creationId xmlns:p14="http://schemas.microsoft.com/office/powerpoint/2010/main" val="25911631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9885474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073134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9428375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C71A894C-205B-4DAA-9540-5D213890B08A}" type="slidenum">
              <a:rPr lang="en-US" smtClean="0"/>
              <a:pPr/>
              <a:t>5</a:t>
            </a:fld>
            <a:endParaRPr lang="en-US" dirty="0"/>
          </a:p>
        </p:txBody>
      </p:sp>
    </p:spTree>
    <p:extLst>
      <p:ext uri="{BB962C8B-B14F-4D97-AF65-F5344CB8AC3E}">
        <p14:creationId xmlns:p14="http://schemas.microsoft.com/office/powerpoint/2010/main" val="1678163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heme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22305</TotalTime>
  <Words>10</Words>
  <Application>Microsoft Office PowerPoint</Application>
  <PresentationFormat>On-screen Show (16:9)</PresentationFormat>
  <Paragraphs>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vt:lpstr>
      <vt:lpstr>1_Theme2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Zona</dc:creator>
  <cp:keywords>G</cp:keywords>
  <cp:lastModifiedBy>Howard Ott</cp:lastModifiedBy>
  <cp:revision>170</cp:revision>
  <dcterms:created xsi:type="dcterms:W3CDTF">2012-09-28T14:41:11Z</dcterms:created>
  <dcterms:modified xsi:type="dcterms:W3CDTF">2018-06-13T16:32:29Z</dcterms:modified>
</cp:coreProperties>
</file>