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0" r:id="rId2"/>
  </p:sldIdLst>
  <p:sldSz cx="38404800" cy="28803600"/>
  <p:notesSz cx="37441188" cy="49234725"/>
  <p:defaultTextStyle>
    <a:defPPr>
      <a:defRPr lang="en-US"/>
    </a:defPPr>
    <a:lvl1pPr algn="l" defTabSz="5119688" rtl="0" fontAlgn="base">
      <a:spcBef>
        <a:spcPct val="0"/>
      </a:spcBef>
      <a:spcAft>
        <a:spcPct val="0"/>
      </a:spcAft>
      <a:defRPr sz="8000" kern="1200">
        <a:solidFill>
          <a:schemeClr val="tx1"/>
        </a:solidFill>
        <a:latin typeface="Arial" pitchFamily="34" charset="0"/>
        <a:ea typeface="ＭＳ Ｐゴシック" pitchFamily="34" charset="-128"/>
        <a:cs typeface="+mn-cs"/>
      </a:defRPr>
    </a:lvl1pPr>
    <a:lvl2pPr marL="2559050" indent="-2101850" algn="l" defTabSz="5119688" rtl="0" fontAlgn="base">
      <a:spcBef>
        <a:spcPct val="0"/>
      </a:spcBef>
      <a:spcAft>
        <a:spcPct val="0"/>
      </a:spcAft>
      <a:defRPr sz="8000" kern="1200">
        <a:solidFill>
          <a:schemeClr val="tx1"/>
        </a:solidFill>
        <a:latin typeface="Arial" pitchFamily="34" charset="0"/>
        <a:ea typeface="ＭＳ Ｐゴシック" pitchFamily="34" charset="-128"/>
        <a:cs typeface="+mn-cs"/>
      </a:defRPr>
    </a:lvl2pPr>
    <a:lvl3pPr marL="5119688" indent="-4205288" algn="l" defTabSz="5119688" rtl="0" fontAlgn="base">
      <a:spcBef>
        <a:spcPct val="0"/>
      </a:spcBef>
      <a:spcAft>
        <a:spcPct val="0"/>
      </a:spcAft>
      <a:defRPr sz="8000" kern="1200">
        <a:solidFill>
          <a:schemeClr val="tx1"/>
        </a:solidFill>
        <a:latin typeface="Arial" pitchFamily="34" charset="0"/>
        <a:ea typeface="ＭＳ Ｐゴシック" pitchFamily="34" charset="-128"/>
        <a:cs typeface="+mn-cs"/>
      </a:defRPr>
    </a:lvl3pPr>
    <a:lvl4pPr marL="7680325" indent="-6308725" algn="l" defTabSz="5119688" rtl="0" fontAlgn="base">
      <a:spcBef>
        <a:spcPct val="0"/>
      </a:spcBef>
      <a:spcAft>
        <a:spcPct val="0"/>
      </a:spcAft>
      <a:defRPr sz="8000" kern="1200">
        <a:solidFill>
          <a:schemeClr val="tx1"/>
        </a:solidFill>
        <a:latin typeface="Arial" pitchFamily="34" charset="0"/>
        <a:ea typeface="ＭＳ Ｐゴシック" pitchFamily="34" charset="-128"/>
        <a:cs typeface="+mn-cs"/>
      </a:defRPr>
    </a:lvl4pPr>
    <a:lvl5pPr marL="10240963" indent="-8412163" algn="l" defTabSz="5119688" rtl="0" fontAlgn="base">
      <a:spcBef>
        <a:spcPct val="0"/>
      </a:spcBef>
      <a:spcAft>
        <a:spcPct val="0"/>
      </a:spcAft>
      <a:defRPr sz="8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8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8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8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80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9072" userDrawn="1">
          <p15:clr>
            <a:srgbClr val="A4A3A4"/>
          </p15:clr>
        </p15:guide>
        <p15:guide id="2" pos="12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2CA"/>
    <a:srgbClr val="AB192D"/>
    <a:srgbClr val="B50A37"/>
    <a:srgbClr val="FB8605"/>
    <a:srgbClr val="FFFF99"/>
    <a:srgbClr val="FFFF66"/>
    <a:srgbClr val="D60093"/>
    <a:srgbClr val="000099"/>
    <a:srgbClr val="36A9DC"/>
    <a:srgbClr val="358D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282" autoAdjust="0"/>
    <p:restoredTop sz="94660"/>
  </p:normalViewPr>
  <p:slideViewPr>
    <p:cSldViewPr>
      <p:cViewPr>
        <p:scale>
          <a:sx n="25" d="100"/>
          <a:sy n="25" d="100"/>
        </p:scale>
        <p:origin x="1406" y="14"/>
      </p:cViewPr>
      <p:guideLst>
        <p:guide orient="horz" pos="9072"/>
        <p:guide pos="12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6224250" cy="2462213"/>
          </a:xfrm>
          <a:prstGeom prst="rect">
            <a:avLst/>
          </a:prstGeom>
        </p:spPr>
        <p:txBody>
          <a:bodyPr vert="horz" lIns="494973" tIns="247489" rIns="494973" bIns="247489" rtlCol="0"/>
          <a:lstStyle>
            <a:lvl1pPr algn="l">
              <a:defRPr sz="64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21207413" y="0"/>
            <a:ext cx="16225837" cy="2462213"/>
          </a:xfrm>
          <a:prstGeom prst="rect">
            <a:avLst/>
          </a:prstGeom>
        </p:spPr>
        <p:txBody>
          <a:bodyPr vert="horz" wrap="square" lIns="494973" tIns="247489" rIns="494973" bIns="247489" numCol="1" anchor="t" anchorCtr="0" compatLnSpc="1">
            <a:prstTxWarp prst="textNoShape">
              <a:avLst/>
            </a:prstTxWarp>
          </a:bodyPr>
          <a:lstStyle>
            <a:lvl1pPr algn="r">
              <a:defRPr sz="6400"/>
            </a:lvl1pPr>
          </a:lstStyle>
          <a:p>
            <a:fld id="{30E4FC9B-8707-4F7B-B1F2-2F571FE8D2B2}" type="datetimeFigureOut">
              <a:rPr lang="en-US" altLang="en-US"/>
              <a:pPr/>
              <a:t>1/14/2020</a:t>
            </a:fld>
            <a:endParaRPr lang="en-US" altLang="en-US"/>
          </a:p>
        </p:txBody>
      </p:sp>
      <p:sp>
        <p:nvSpPr>
          <p:cNvPr id="4" name="Slide Image Placeholder 3"/>
          <p:cNvSpPr>
            <a:spLocks noGrp="1" noRot="1" noChangeAspect="1"/>
          </p:cNvSpPr>
          <p:nvPr>
            <p:ph type="sldImg" idx="2"/>
          </p:nvPr>
        </p:nvSpPr>
        <p:spPr>
          <a:xfrm>
            <a:off x="6413500" y="3692525"/>
            <a:ext cx="24614188" cy="18459450"/>
          </a:xfrm>
          <a:prstGeom prst="rect">
            <a:avLst/>
          </a:prstGeom>
          <a:noFill/>
          <a:ln w="12700">
            <a:solidFill>
              <a:prstClr val="black"/>
            </a:solidFill>
          </a:ln>
        </p:spPr>
        <p:txBody>
          <a:bodyPr vert="horz" lIns="494973" tIns="247489" rIns="494973" bIns="247489" rtlCol="0" anchor="ctr"/>
          <a:lstStyle/>
          <a:p>
            <a:pPr lvl="0"/>
            <a:endParaRPr lang="en-US" noProof="0" dirty="0"/>
          </a:p>
        </p:txBody>
      </p:sp>
      <p:sp>
        <p:nvSpPr>
          <p:cNvPr id="5" name="Notes Placeholder 4"/>
          <p:cNvSpPr>
            <a:spLocks noGrp="1"/>
          </p:cNvSpPr>
          <p:nvPr>
            <p:ph type="body" sz="quarter" idx="3"/>
          </p:nvPr>
        </p:nvSpPr>
        <p:spPr>
          <a:xfrm>
            <a:off x="3744913" y="23387050"/>
            <a:ext cx="29952950" cy="22155150"/>
          </a:xfrm>
          <a:prstGeom prst="rect">
            <a:avLst/>
          </a:prstGeom>
        </p:spPr>
        <p:txBody>
          <a:bodyPr vert="horz" lIns="494973" tIns="247489" rIns="494973" bIns="2474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46764575"/>
            <a:ext cx="16224250" cy="2462213"/>
          </a:xfrm>
          <a:prstGeom prst="rect">
            <a:avLst/>
          </a:prstGeom>
        </p:spPr>
        <p:txBody>
          <a:bodyPr vert="horz" lIns="494973" tIns="247489" rIns="494973" bIns="247489" rtlCol="0" anchor="b"/>
          <a:lstStyle>
            <a:lvl1pPr algn="l">
              <a:defRPr sz="64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21207413" y="46764575"/>
            <a:ext cx="16225837" cy="2462213"/>
          </a:xfrm>
          <a:prstGeom prst="rect">
            <a:avLst/>
          </a:prstGeom>
        </p:spPr>
        <p:txBody>
          <a:bodyPr vert="horz" wrap="square" lIns="494973" tIns="247489" rIns="494973" bIns="247489" numCol="1" anchor="b" anchorCtr="0" compatLnSpc="1">
            <a:prstTxWarp prst="textNoShape">
              <a:avLst/>
            </a:prstTxWarp>
          </a:bodyPr>
          <a:lstStyle>
            <a:lvl1pPr algn="r">
              <a:defRPr sz="6400"/>
            </a:lvl1pPr>
          </a:lstStyle>
          <a:p>
            <a:fld id="{6D47B7F8-C1E4-4E43-BE32-FBB8F97AAE2C}" type="slidenum">
              <a:rPr lang="en-US" altLang="en-US"/>
              <a:pPr/>
              <a:t>‹#›</a:t>
            </a:fld>
            <a:endParaRPr lang="en-US" altLang="en-US"/>
          </a:p>
        </p:txBody>
      </p:sp>
    </p:spTree>
    <p:extLst>
      <p:ext uri="{BB962C8B-B14F-4D97-AF65-F5344CB8AC3E}">
        <p14:creationId xmlns:p14="http://schemas.microsoft.com/office/powerpoint/2010/main" val="2618587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xfrm>
            <a:off x="6413500" y="3692525"/>
            <a:ext cx="24614188" cy="18459450"/>
          </a:xfrm>
          <a:noFill/>
          <a:ln>
            <a:solidFill>
              <a:srgbClr val="000000"/>
            </a:solidFill>
            <a:miter lim="800000"/>
            <a:headEnd/>
            <a:tailEnd/>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itchFamily="34" charset="-128"/>
            </a:endParaRPr>
          </a:p>
        </p:txBody>
      </p:sp>
      <p:sp>
        <p:nvSpPr>
          <p:cNvPr id="15363" name="Slide Number Placeholder 3"/>
          <p:cNvSpPr>
            <a:spLocks noGrp="1"/>
          </p:cNvSpPr>
          <p:nvPr>
            <p:ph type="sldNum" sz="quarter" idx="5"/>
          </p:nvPr>
        </p:nvSpPr>
        <p:spPr bwMode="auto">
          <a:noFill/>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a:lstStyle>
            <a:lvl1pPr eaLnBrk="0" hangingPunct="0">
              <a:defRPr sz="8000">
                <a:solidFill>
                  <a:schemeClr val="tx1"/>
                </a:solidFill>
                <a:latin typeface="Arial" pitchFamily="34" charset="0"/>
                <a:ea typeface="ＭＳ Ｐゴシック" pitchFamily="34" charset="-128"/>
              </a:defRPr>
            </a:lvl1pPr>
            <a:lvl2pPr marL="742950" indent="-285750" eaLnBrk="0" hangingPunct="0">
              <a:defRPr sz="8000">
                <a:solidFill>
                  <a:schemeClr val="tx1"/>
                </a:solidFill>
                <a:latin typeface="Arial" pitchFamily="34" charset="0"/>
                <a:ea typeface="ＭＳ Ｐゴシック" pitchFamily="34" charset="-128"/>
              </a:defRPr>
            </a:lvl2pPr>
            <a:lvl3pPr marL="1143000" indent="-228600" eaLnBrk="0" hangingPunct="0">
              <a:defRPr sz="8000">
                <a:solidFill>
                  <a:schemeClr val="tx1"/>
                </a:solidFill>
                <a:latin typeface="Arial" pitchFamily="34" charset="0"/>
                <a:ea typeface="ＭＳ Ｐゴシック" pitchFamily="34" charset="-128"/>
              </a:defRPr>
            </a:lvl3pPr>
            <a:lvl4pPr marL="1600200" indent="-228600" eaLnBrk="0" hangingPunct="0">
              <a:defRPr sz="8000">
                <a:solidFill>
                  <a:schemeClr val="tx1"/>
                </a:solidFill>
                <a:latin typeface="Arial" pitchFamily="34" charset="0"/>
                <a:ea typeface="ＭＳ Ｐゴシック" pitchFamily="34" charset="-128"/>
              </a:defRPr>
            </a:lvl4pPr>
            <a:lvl5pPr marL="2057400" indent="-228600" eaLnBrk="0" hangingPunct="0">
              <a:defRPr sz="8000">
                <a:solidFill>
                  <a:schemeClr val="tx1"/>
                </a:solidFill>
                <a:latin typeface="Arial" pitchFamily="34" charset="0"/>
                <a:ea typeface="ＭＳ Ｐゴシック" pitchFamily="34" charset="-128"/>
              </a:defRPr>
            </a:lvl5pPr>
            <a:lvl6pPr marL="2514600" indent="-228600" defTabSz="5119688" eaLnBrk="0" fontAlgn="base" hangingPunct="0">
              <a:spcBef>
                <a:spcPct val="0"/>
              </a:spcBef>
              <a:spcAft>
                <a:spcPct val="0"/>
              </a:spcAft>
              <a:defRPr sz="8000">
                <a:solidFill>
                  <a:schemeClr val="tx1"/>
                </a:solidFill>
                <a:latin typeface="Arial" pitchFamily="34" charset="0"/>
                <a:ea typeface="ＭＳ Ｐゴシック" pitchFamily="34" charset="-128"/>
              </a:defRPr>
            </a:lvl6pPr>
            <a:lvl7pPr marL="2971800" indent="-228600" defTabSz="5119688" eaLnBrk="0" fontAlgn="base" hangingPunct="0">
              <a:spcBef>
                <a:spcPct val="0"/>
              </a:spcBef>
              <a:spcAft>
                <a:spcPct val="0"/>
              </a:spcAft>
              <a:defRPr sz="8000">
                <a:solidFill>
                  <a:schemeClr val="tx1"/>
                </a:solidFill>
                <a:latin typeface="Arial" pitchFamily="34" charset="0"/>
                <a:ea typeface="ＭＳ Ｐゴシック" pitchFamily="34" charset="-128"/>
              </a:defRPr>
            </a:lvl7pPr>
            <a:lvl8pPr marL="3429000" indent="-228600" defTabSz="5119688" eaLnBrk="0" fontAlgn="base" hangingPunct="0">
              <a:spcBef>
                <a:spcPct val="0"/>
              </a:spcBef>
              <a:spcAft>
                <a:spcPct val="0"/>
              </a:spcAft>
              <a:defRPr sz="8000">
                <a:solidFill>
                  <a:schemeClr val="tx1"/>
                </a:solidFill>
                <a:latin typeface="Arial" pitchFamily="34" charset="0"/>
                <a:ea typeface="ＭＳ Ｐゴシック" pitchFamily="34" charset="-128"/>
              </a:defRPr>
            </a:lvl8pPr>
            <a:lvl9pPr marL="3886200" indent="-228600" defTabSz="5119688" eaLnBrk="0" fontAlgn="base" hangingPunct="0">
              <a:spcBef>
                <a:spcPct val="0"/>
              </a:spcBef>
              <a:spcAft>
                <a:spcPct val="0"/>
              </a:spcAft>
              <a:defRPr sz="8000">
                <a:solidFill>
                  <a:schemeClr val="tx1"/>
                </a:solidFill>
                <a:latin typeface="Arial" pitchFamily="34" charset="0"/>
                <a:ea typeface="ＭＳ Ｐゴシック" pitchFamily="34" charset="-128"/>
              </a:defRPr>
            </a:lvl9pPr>
          </a:lstStyle>
          <a:p>
            <a:pPr eaLnBrk="1" hangingPunct="1"/>
            <a:fld id="{6C3BDB8B-5148-497B-86B8-3D7EDA657215}" type="slidenum">
              <a:rPr lang="en-US" altLang="en-US" sz="6400"/>
              <a:pPr eaLnBrk="1" hangingPunct="1"/>
              <a:t>1</a:t>
            </a:fld>
            <a:endParaRPr lang="en-US" altLang="en-US" sz="6400"/>
          </a:p>
        </p:txBody>
      </p:sp>
    </p:spTree>
    <p:extLst>
      <p:ext uri="{BB962C8B-B14F-4D97-AF65-F5344CB8AC3E}">
        <p14:creationId xmlns:p14="http://schemas.microsoft.com/office/powerpoint/2010/main" val="203499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8947792"/>
            <a:ext cx="32644080" cy="6174105"/>
          </a:xfrm>
        </p:spPr>
        <p:txBody>
          <a:bodyPr/>
          <a:lstStyle/>
          <a:p>
            <a:r>
              <a:rPr lang="en-US"/>
              <a:t>Click to edit Master title style</a:t>
            </a:r>
          </a:p>
        </p:txBody>
      </p:sp>
      <p:sp>
        <p:nvSpPr>
          <p:cNvPr id="3" name="Subtitle 2"/>
          <p:cNvSpPr>
            <a:spLocks noGrp="1"/>
          </p:cNvSpPr>
          <p:nvPr>
            <p:ph type="subTitle" idx="1"/>
          </p:nvPr>
        </p:nvSpPr>
        <p:spPr>
          <a:xfrm>
            <a:off x="5760720" y="16322040"/>
            <a:ext cx="26883360" cy="7360920"/>
          </a:xfrm>
        </p:spPr>
        <p:txBody>
          <a:bodyPr/>
          <a:lstStyle>
            <a:lvl1pPr marL="0" indent="0" algn="ctr">
              <a:buNone/>
              <a:defRPr>
                <a:solidFill>
                  <a:schemeClr val="tx1">
                    <a:tint val="75000"/>
                  </a:schemeClr>
                </a:solidFill>
              </a:defRPr>
            </a:lvl1pPr>
            <a:lvl2pPr marL="1920144" indent="0" algn="ctr">
              <a:buNone/>
              <a:defRPr>
                <a:solidFill>
                  <a:schemeClr val="tx1">
                    <a:tint val="75000"/>
                  </a:schemeClr>
                </a:solidFill>
              </a:defRPr>
            </a:lvl2pPr>
            <a:lvl3pPr marL="3840288" indent="0" algn="ctr">
              <a:buNone/>
              <a:defRPr>
                <a:solidFill>
                  <a:schemeClr val="tx1">
                    <a:tint val="75000"/>
                  </a:schemeClr>
                </a:solidFill>
              </a:defRPr>
            </a:lvl3pPr>
            <a:lvl4pPr marL="5760432" indent="0" algn="ctr">
              <a:buNone/>
              <a:defRPr>
                <a:solidFill>
                  <a:schemeClr val="tx1">
                    <a:tint val="75000"/>
                  </a:schemeClr>
                </a:solidFill>
              </a:defRPr>
            </a:lvl4pPr>
            <a:lvl5pPr marL="7680576" indent="0" algn="ctr">
              <a:buNone/>
              <a:defRPr>
                <a:solidFill>
                  <a:schemeClr val="tx1">
                    <a:tint val="75000"/>
                  </a:schemeClr>
                </a:solidFill>
              </a:defRPr>
            </a:lvl5pPr>
            <a:lvl6pPr marL="9600720" indent="0" algn="ctr">
              <a:buNone/>
              <a:defRPr>
                <a:solidFill>
                  <a:schemeClr val="tx1">
                    <a:tint val="75000"/>
                  </a:schemeClr>
                </a:solidFill>
              </a:defRPr>
            </a:lvl6pPr>
            <a:lvl7pPr marL="11520864" indent="0" algn="ctr">
              <a:buNone/>
              <a:defRPr>
                <a:solidFill>
                  <a:schemeClr val="tx1">
                    <a:tint val="75000"/>
                  </a:schemeClr>
                </a:solidFill>
              </a:defRPr>
            </a:lvl7pPr>
            <a:lvl8pPr marL="13441008" indent="0" algn="ctr">
              <a:buNone/>
              <a:defRPr>
                <a:solidFill>
                  <a:schemeClr val="tx1">
                    <a:tint val="75000"/>
                  </a:schemeClr>
                </a:solidFill>
              </a:defRPr>
            </a:lvl8pPr>
            <a:lvl9pPr marL="1536115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0B6704C6-1BFF-4D84-969F-AD5C25307B77}" type="datetimeFigureOut">
              <a:rPr lang="en-US" altLang="en-US"/>
              <a:pPr/>
              <a:t>1/14/2020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D2FB542-0590-4010-99E4-90B8CF77E558}" type="slidenum">
              <a:rPr lang="en-US" altLang="en-US"/>
              <a:pPr/>
              <a:t>‹#›</a:t>
            </a:fld>
            <a:endParaRPr lang="en-US" altLang="en-US"/>
          </a:p>
        </p:txBody>
      </p:sp>
    </p:spTree>
    <p:extLst>
      <p:ext uri="{BB962C8B-B14F-4D97-AF65-F5344CB8AC3E}">
        <p14:creationId xmlns:p14="http://schemas.microsoft.com/office/powerpoint/2010/main" val="3865617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45347E8-5EF4-4AD8-933D-FB17888681C0}" type="datetimeFigureOut">
              <a:rPr lang="en-US" altLang="en-US"/>
              <a:pPr/>
              <a:t>1/14/2020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8D5996C-3382-4F10-AA2F-7C74F37F0DF8}" type="slidenum">
              <a:rPr lang="en-US" altLang="en-US"/>
              <a:pPr/>
              <a:t>‹#›</a:t>
            </a:fld>
            <a:endParaRPr lang="en-US" altLang="en-US"/>
          </a:p>
        </p:txBody>
      </p:sp>
    </p:spTree>
    <p:extLst>
      <p:ext uri="{BB962C8B-B14F-4D97-AF65-F5344CB8AC3E}">
        <p14:creationId xmlns:p14="http://schemas.microsoft.com/office/powerpoint/2010/main" val="2731398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926157" y="6460818"/>
            <a:ext cx="48386051" cy="13762386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754685" y="6460818"/>
            <a:ext cx="144531395" cy="1376238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5C69ABD-96D0-48E3-A285-16A246C7581F}" type="datetimeFigureOut">
              <a:rPr lang="en-US" altLang="en-US"/>
              <a:pPr/>
              <a:t>1/14/2020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A06977E-A08D-4540-9B71-99B2F3719F99}" type="slidenum">
              <a:rPr lang="en-US" altLang="en-US"/>
              <a:pPr/>
              <a:t>‹#›</a:t>
            </a:fld>
            <a:endParaRPr lang="en-US" altLang="en-US"/>
          </a:p>
        </p:txBody>
      </p:sp>
    </p:spTree>
    <p:extLst>
      <p:ext uri="{BB962C8B-B14F-4D97-AF65-F5344CB8AC3E}">
        <p14:creationId xmlns:p14="http://schemas.microsoft.com/office/powerpoint/2010/main" val="2116752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6459F1A-7E1A-42D3-BFC7-771C06DAB53E}" type="datetimeFigureOut">
              <a:rPr lang="en-US" altLang="en-US"/>
              <a:pPr/>
              <a:t>1/14/2020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4A1D1CB-3ECD-4E94-B857-5FA483F29697}" type="slidenum">
              <a:rPr lang="en-US" altLang="en-US"/>
              <a:pPr/>
              <a:t>‹#›</a:t>
            </a:fld>
            <a:endParaRPr lang="en-US" altLang="en-US"/>
          </a:p>
        </p:txBody>
      </p:sp>
    </p:spTree>
    <p:extLst>
      <p:ext uri="{BB962C8B-B14F-4D97-AF65-F5344CB8AC3E}">
        <p14:creationId xmlns:p14="http://schemas.microsoft.com/office/powerpoint/2010/main" val="224978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6" y="18508987"/>
            <a:ext cx="32644080" cy="5720715"/>
          </a:xfrm>
        </p:spPr>
        <p:txBody>
          <a:bodyPr anchor="t"/>
          <a:lstStyle>
            <a:lvl1pPr algn="l">
              <a:defRPr sz="16800" b="1" cap="all"/>
            </a:lvl1pPr>
          </a:lstStyle>
          <a:p>
            <a:r>
              <a:rPr lang="en-US"/>
              <a:t>Click to edit Master title style</a:t>
            </a:r>
          </a:p>
        </p:txBody>
      </p:sp>
      <p:sp>
        <p:nvSpPr>
          <p:cNvPr id="3" name="Text Placeholder 2"/>
          <p:cNvSpPr>
            <a:spLocks noGrp="1"/>
          </p:cNvSpPr>
          <p:nvPr>
            <p:ph type="body" idx="1"/>
          </p:nvPr>
        </p:nvSpPr>
        <p:spPr>
          <a:xfrm>
            <a:off x="3033716" y="12208200"/>
            <a:ext cx="32644080" cy="6300785"/>
          </a:xfrm>
        </p:spPr>
        <p:txBody>
          <a:bodyPr anchor="b"/>
          <a:lstStyle>
            <a:lvl1pPr marL="0" indent="0">
              <a:buNone/>
              <a:defRPr sz="8400">
                <a:solidFill>
                  <a:schemeClr val="tx1">
                    <a:tint val="75000"/>
                  </a:schemeClr>
                </a:solidFill>
              </a:defRPr>
            </a:lvl1pPr>
            <a:lvl2pPr marL="1920144" indent="0">
              <a:buNone/>
              <a:defRPr sz="7574">
                <a:solidFill>
                  <a:schemeClr val="tx1">
                    <a:tint val="75000"/>
                  </a:schemeClr>
                </a:solidFill>
              </a:defRPr>
            </a:lvl2pPr>
            <a:lvl3pPr marL="3840288" indent="0">
              <a:buNone/>
              <a:defRPr sz="6750">
                <a:solidFill>
                  <a:schemeClr val="tx1">
                    <a:tint val="75000"/>
                  </a:schemeClr>
                </a:solidFill>
              </a:defRPr>
            </a:lvl3pPr>
            <a:lvl4pPr marL="5760432" indent="0">
              <a:buNone/>
              <a:defRPr sz="5851">
                <a:solidFill>
                  <a:schemeClr val="tx1">
                    <a:tint val="75000"/>
                  </a:schemeClr>
                </a:solidFill>
              </a:defRPr>
            </a:lvl4pPr>
            <a:lvl5pPr marL="7680576" indent="0">
              <a:buNone/>
              <a:defRPr sz="5851">
                <a:solidFill>
                  <a:schemeClr val="tx1">
                    <a:tint val="75000"/>
                  </a:schemeClr>
                </a:solidFill>
              </a:defRPr>
            </a:lvl5pPr>
            <a:lvl6pPr marL="9600720" indent="0">
              <a:buNone/>
              <a:defRPr sz="5851">
                <a:solidFill>
                  <a:schemeClr val="tx1">
                    <a:tint val="75000"/>
                  </a:schemeClr>
                </a:solidFill>
              </a:defRPr>
            </a:lvl6pPr>
            <a:lvl7pPr marL="11520864" indent="0">
              <a:buNone/>
              <a:defRPr sz="5851">
                <a:solidFill>
                  <a:schemeClr val="tx1">
                    <a:tint val="75000"/>
                  </a:schemeClr>
                </a:solidFill>
              </a:defRPr>
            </a:lvl7pPr>
            <a:lvl8pPr marL="13441008" indent="0">
              <a:buNone/>
              <a:defRPr sz="5851">
                <a:solidFill>
                  <a:schemeClr val="tx1">
                    <a:tint val="75000"/>
                  </a:schemeClr>
                </a:solidFill>
              </a:defRPr>
            </a:lvl8pPr>
            <a:lvl9pPr marL="15361152" indent="0">
              <a:buNone/>
              <a:defRPr sz="585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7ECE3BEA-914B-4AF2-9543-18C55E79E311}" type="datetimeFigureOut">
              <a:rPr lang="en-US" altLang="en-US"/>
              <a:pPr/>
              <a:t>1/14/2020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3079D9D-8C06-4373-8E0D-3CCA97D8A525}" type="slidenum">
              <a:rPr lang="en-US" altLang="en-US"/>
              <a:pPr/>
              <a:t>‹#›</a:t>
            </a:fld>
            <a:endParaRPr lang="en-US" altLang="en-US"/>
          </a:p>
        </p:txBody>
      </p:sp>
    </p:spTree>
    <p:extLst>
      <p:ext uri="{BB962C8B-B14F-4D97-AF65-F5344CB8AC3E}">
        <p14:creationId xmlns:p14="http://schemas.microsoft.com/office/powerpoint/2010/main" val="3089929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754683" y="37638048"/>
            <a:ext cx="96458720" cy="106446635"/>
          </a:xfrm>
        </p:spPr>
        <p:txBody>
          <a:bodyPr/>
          <a:lstStyle>
            <a:lvl1pPr>
              <a:defRPr sz="11774"/>
            </a:lvl1pPr>
            <a:lvl2pPr>
              <a:defRPr sz="10050"/>
            </a:lvl2pPr>
            <a:lvl3pPr>
              <a:defRPr sz="8400"/>
            </a:lvl3pPr>
            <a:lvl4pPr>
              <a:defRPr sz="7574"/>
            </a:lvl4pPr>
            <a:lvl5pPr>
              <a:defRPr sz="7574"/>
            </a:lvl5pPr>
            <a:lvl6pPr>
              <a:defRPr sz="7574"/>
            </a:lvl6pPr>
            <a:lvl7pPr>
              <a:defRPr sz="7574"/>
            </a:lvl7pPr>
            <a:lvl8pPr>
              <a:defRPr sz="7574"/>
            </a:lvl8pPr>
            <a:lvl9pPr>
              <a:defRPr sz="757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853484" y="37638048"/>
            <a:ext cx="96458726" cy="106446635"/>
          </a:xfrm>
        </p:spPr>
        <p:txBody>
          <a:bodyPr/>
          <a:lstStyle>
            <a:lvl1pPr>
              <a:defRPr sz="11774"/>
            </a:lvl1pPr>
            <a:lvl2pPr>
              <a:defRPr sz="10050"/>
            </a:lvl2pPr>
            <a:lvl3pPr>
              <a:defRPr sz="8400"/>
            </a:lvl3pPr>
            <a:lvl4pPr>
              <a:defRPr sz="7574"/>
            </a:lvl4pPr>
            <a:lvl5pPr>
              <a:defRPr sz="7574"/>
            </a:lvl5pPr>
            <a:lvl6pPr>
              <a:defRPr sz="7574"/>
            </a:lvl6pPr>
            <a:lvl7pPr>
              <a:defRPr sz="7574"/>
            </a:lvl7pPr>
            <a:lvl8pPr>
              <a:defRPr sz="7574"/>
            </a:lvl8pPr>
            <a:lvl9pPr>
              <a:defRPr sz="757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4C2A38B2-2B90-4E84-A4A5-C43FBA0FB7DC}" type="datetimeFigureOut">
              <a:rPr lang="en-US" altLang="en-US"/>
              <a:pPr/>
              <a:t>1/14/2020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49EA0C3-481E-4CD2-836B-B3AFFB7B759D}" type="slidenum">
              <a:rPr lang="en-US" altLang="en-US"/>
              <a:pPr/>
              <a:t>‹#›</a:t>
            </a:fld>
            <a:endParaRPr lang="en-US" altLang="en-US"/>
          </a:p>
        </p:txBody>
      </p:sp>
    </p:spTree>
    <p:extLst>
      <p:ext uri="{BB962C8B-B14F-4D97-AF65-F5344CB8AC3E}">
        <p14:creationId xmlns:p14="http://schemas.microsoft.com/office/powerpoint/2010/main" val="3111236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240" y="1153480"/>
            <a:ext cx="34564320" cy="4800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20242" y="6447476"/>
            <a:ext cx="16968791" cy="2687000"/>
          </a:xfrm>
        </p:spPr>
        <p:txBody>
          <a:bodyPr anchor="b"/>
          <a:lstStyle>
            <a:lvl1pPr marL="0" indent="0">
              <a:buNone/>
              <a:defRPr sz="10050" b="1"/>
            </a:lvl1pPr>
            <a:lvl2pPr marL="1920144" indent="0">
              <a:buNone/>
              <a:defRPr sz="8400" b="1"/>
            </a:lvl2pPr>
            <a:lvl3pPr marL="3840288" indent="0">
              <a:buNone/>
              <a:defRPr sz="7574" b="1"/>
            </a:lvl3pPr>
            <a:lvl4pPr marL="5760432" indent="0">
              <a:buNone/>
              <a:defRPr sz="6750" b="1"/>
            </a:lvl4pPr>
            <a:lvl5pPr marL="7680576" indent="0">
              <a:buNone/>
              <a:defRPr sz="6750" b="1"/>
            </a:lvl5pPr>
            <a:lvl6pPr marL="9600720" indent="0">
              <a:buNone/>
              <a:defRPr sz="6750" b="1"/>
            </a:lvl6pPr>
            <a:lvl7pPr marL="11520864" indent="0">
              <a:buNone/>
              <a:defRPr sz="6750" b="1"/>
            </a:lvl7pPr>
            <a:lvl8pPr marL="13441008" indent="0">
              <a:buNone/>
              <a:defRPr sz="6750" b="1"/>
            </a:lvl8pPr>
            <a:lvl9pPr marL="15361152" indent="0">
              <a:buNone/>
              <a:defRPr sz="6750" b="1"/>
            </a:lvl9pPr>
          </a:lstStyle>
          <a:p>
            <a:pPr lvl="0"/>
            <a:r>
              <a:rPr lang="en-US"/>
              <a:t>Click to edit Master text styles</a:t>
            </a:r>
          </a:p>
        </p:txBody>
      </p:sp>
      <p:sp>
        <p:nvSpPr>
          <p:cNvPr id="4" name="Content Placeholder 3"/>
          <p:cNvSpPr>
            <a:spLocks noGrp="1"/>
          </p:cNvSpPr>
          <p:nvPr>
            <p:ph sz="half" idx="2"/>
          </p:nvPr>
        </p:nvSpPr>
        <p:spPr>
          <a:xfrm>
            <a:off x="1920242" y="9134476"/>
            <a:ext cx="16968791" cy="16595410"/>
          </a:xfrm>
        </p:spPr>
        <p:txBody>
          <a:bodyPr/>
          <a:lstStyle>
            <a:lvl1pPr>
              <a:defRPr sz="10050"/>
            </a:lvl1pPr>
            <a:lvl2pPr>
              <a:defRPr sz="8400"/>
            </a:lvl2pPr>
            <a:lvl3pPr>
              <a:defRPr sz="7574"/>
            </a:lvl3pPr>
            <a:lvl4pPr>
              <a:defRPr sz="6750"/>
            </a:lvl4pPr>
            <a:lvl5pPr>
              <a:defRPr sz="6750"/>
            </a:lvl5pPr>
            <a:lvl6pPr>
              <a:defRPr sz="6750"/>
            </a:lvl6pPr>
            <a:lvl7pPr>
              <a:defRPr sz="6750"/>
            </a:lvl7pPr>
            <a:lvl8pPr>
              <a:defRPr sz="6750"/>
            </a:lvl8pPr>
            <a:lvl9pPr>
              <a:defRPr sz="6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509110" y="6447476"/>
            <a:ext cx="16975455" cy="2687000"/>
          </a:xfrm>
        </p:spPr>
        <p:txBody>
          <a:bodyPr anchor="b"/>
          <a:lstStyle>
            <a:lvl1pPr marL="0" indent="0">
              <a:buNone/>
              <a:defRPr sz="10050" b="1"/>
            </a:lvl1pPr>
            <a:lvl2pPr marL="1920144" indent="0">
              <a:buNone/>
              <a:defRPr sz="8400" b="1"/>
            </a:lvl2pPr>
            <a:lvl3pPr marL="3840288" indent="0">
              <a:buNone/>
              <a:defRPr sz="7574" b="1"/>
            </a:lvl3pPr>
            <a:lvl4pPr marL="5760432" indent="0">
              <a:buNone/>
              <a:defRPr sz="6750" b="1"/>
            </a:lvl4pPr>
            <a:lvl5pPr marL="7680576" indent="0">
              <a:buNone/>
              <a:defRPr sz="6750" b="1"/>
            </a:lvl5pPr>
            <a:lvl6pPr marL="9600720" indent="0">
              <a:buNone/>
              <a:defRPr sz="6750" b="1"/>
            </a:lvl6pPr>
            <a:lvl7pPr marL="11520864" indent="0">
              <a:buNone/>
              <a:defRPr sz="6750" b="1"/>
            </a:lvl7pPr>
            <a:lvl8pPr marL="13441008" indent="0">
              <a:buNone/>
              <a:defRPr sz="6750" b="1"/>
            </a:lvl8pPr>
            <a:lvl9pPr marL="15361152" indent="0">
              <a:buNone/>
              <a:defRPr sz="6750" b="1"/>
            </a:lvl9pPr>
          </a:lstStyle>
          <a:p>
            <a:pPr lvl="0"/>
            <a:r>
              <a:rPr lang="en-US"/>
              <a:t>Click to edit Master text styles</a:t>
            </a:r>
          </a:p>
        </p:txBody>
      </p:sp>
      <p:sp>
        <p:nvSpPr>
          <p:cNvPr id="6" name="Content Placeholder 5"/>
          <p:cNvSpPr>
            <a:spLocks noGrp="1"/>
          </p:cNvSpPr>
          <p:nvPr>
            <p:ph sz="quarter" idx="4"/>
          </p:nvPr>
        </p:nvSpPr>
        <p:spPr>
          <a:xfrm>
            <a:off x="19509110" y="9134476"/>
            <a:ext cx="16975455" cy="16595410"/>
          </a:xfrm>
        </p:spPr>
        <p:txBody>
          <a:bodyPr/>
          <a:lstStyle>
            <a:lvl1pPr>
              <a:defRPr sz="10050"/>
            </a:lvl1pPr>
            <a:lvl2pPr>
              <a:defRPr sz="8400"/>
            </a:lvl2pPr>
            <a:lvl3pPr>
              <a:defRPr sz="7574"/>
            </a:lvl3pPr>
            <a:lvl4pPr>
              <a:defRPr sz="6750"/>
            </a:lvl4pPr>
            <a:lvl5pPr>
              <a:defRPr sz="6750"/>
            </a:lvl5pPr>
            <a:lvl6pPr>
              <a:defRPr sz="6750"/>
            </a:lvl6pPr>
            <a:lvl7pPr>
              <a:defRPr sz="6750"/>
            </a:lvl7pPr>
            <a:lvl8pPr>
              <a:defRPr sz="6750"/>
            </a:lvl8pPr>
            <a:lvl9pPr>
              <a:defRPr sz="6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47808FD2-BE01-43B2-B086-3936A5BA6F86}" type="datetimeFigureOut">
              <a:rPr lang="en-US" altLang="en-US"/>
              <a:pPr/>
              <a:t>1/14/2020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BF0FFAE-80C0-43D7-BD57-0DA015C3B0EF}" type="slidenum">
              <a:rPr lang="en-US" altLang="en-US"/>
              <a:pPr/>
              <a:t>‹#›</a:t>
            </a:fld>
            <a:endParaRPr lang="en-US" altLang="en-US"/>
          </a:p>
        </p:txBody>
      </p:sp>
    </p:spTree>
    <p:extLst>
      <p:ext uri="{BB962C8B-B14F-4D97-AF65-F5344CB8AC3E}">
        <p14:creationId xmlns:p14="http://schemas.microsoft.com/office/powerpoint/2010/main" val="57335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B60BBB1E-948B-41D9-BD62-79D97932ECBB}" type="datetimeFigureOut">
              <a:rPr lang="en-US" altLang="en-US"/>
              <a:pPr/>
              <a:t>1/14/2020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955C4CF-8690-47D4-8927-0081F45227B9}" type="slidenum">
              <a:rPr lang="en-US" altLang="en-US"/>
              <a:pPr/>
              <a:t>‹#›</a:t>
            </a:fld>
            <a:endParaRPr lang="en-US" altLang="en-US"/>
          </a:p>
        </p:txBody>
      </p:sp>
    </p:spTree>
    <p:extLst>
      <p:ext uri="{BB962C8B-B14F-4D97-AF65-F5344CB8AC3E}">
        <p14:creationId xmlns:p14="http://schemas.microsoft.com/office/powerpoint/2010/main" val="3294835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F854DE6-A5D4-4D1E-A641-95163D09EAC1}" type="datetimeFigureOut">
              <a:rPr lang="en-US" altLang="en-US"/>
              <a:pPr/>
              <a:t>1/14/2020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90D5CBB-9ED6-464C-9EFD-47290D547221}" type="slidenum">
              <a:rPr lang="en-US" altLang="en-US"/>
              <a:pPr/>
              <a:t>‹#›</a:t>
            </a:fld>
            <a:endParaRPr lang="en-US" altLang="en-US"/>
          </a:p>
        </p:txBody>
      </p:sp>
    </p:spTree>
    <p:extLst>
      <p:ext uri="{BB962C8B-B14F-4D97-AF65-F5344CB8AC3E}">
        <p14:creationId xmlns:p14="http://schemas.microsoft.com/office/powerpoint/2010/main" val="40480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4" y="1146810"/>
            <a:ext cx="12634916" cy="4880610"/>
          </a:xfrm>
        </p:spPr>
        <p:txBody>
          <a:bodyPr anchor="b"/>
          <a:lstStyle>
            <a:lvl1pPr algn="l">
              <a:defRPr sz="8400" b="1"/>
            </a:lvl1pPr>
          </a:lstStyle>
          <a:p>
            <a:r>
              <a:rPr lang="en-US"/>
              <a:t>Click to edit Master title style</a:t>
            </a:r>
          </a:p>
        </p:txBody>
      </p:sp>
      <p:sp>
        <p:nvSpPr>
          <p:cNvPr id="3" name="Content Placeholder 2"/>
          <p:cNvSpPr>
            <a:spLocks noGrp="1"/>
          </p:cNvSpPr>
          <p:nvPr>
            <p:ph idx="1"/>
          </p:nvPr>
        </p:nvSpPr>
        <p:spPr>
          <a:xfrm>
            <a:off x="15015210" y="1146818"/>
            <a:ext cx="21469350" cy="24583075"/>
          </a:xfrm>
        </p:spPr>
        <p:txBody>
          <a:bodyPr/>
          <a:lstStyle>
            <a:lvl1pPr>
              <a:defRPr sz="13425"/>
            </a:lvl1pPr>
            <a:lvl2pPr>
              <a:defRPr sz="11774"/>
            </a:lvl2pPr>
            <a:lvl3pPr>
              <a:defRPr sz="1005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4" y="6027423"/>
            <a:ext cx="12634916" cy="19702465"/>
          </a:xfrm>
        </p:spPr>
        <p:txBody>
          <a:bodyPr/>
          <a:lstStyle>
            <a:lvl1pPr marL="0" indent="0">
              <a:buNone/>
              <a:defRPr sz="5851"/>
            </a:lvl1pPr>
            <a:lvl2pPr marL="1920144" indent="0">
              <a:buNone/>
              <a:defRPr sz="5025"/>
            </a:lvl2pPr>
            <a:lvl3pPr marL="3840288" indent="0">
              <a:buNone/>
              <a:defRPr sz="4200"/>
            </a:lvl3pPr>
            <a:lvl4pPr marL="5760432" indent="0">
              <a:buNone/>
              <a:defRPr sz="3751"/>
            </a:lvl4pPr>
            <a:lvl5pPr marL="7680576" indent="0">
              <a:buNone/>
              <a:defRPr sz="3751"/>
            </a:lvl5pPr>
            <a:lvl6pPr marL="9600720" indent="0">
              <a:buNone/>
              <a:defRPr sz="3751"/>
            </a:lvl6pPr>
            <a:lvl7pPr marL="11520864" indent="0">
              <a:buNone/>
              <a:defRPr sz="3751"/>
            </a:lvl7pPr>
            <a:lvl8pPr marL="13441008" indent="0">
              <a:buNone/>
              <a:defRPr sz="3751"/>
            </a:lvl8pPr>
            <a:lvl9pPr marL="15361152" indent="0">
              <a:buNone/>
              <a:defRPr sz="3751"/>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FF5A4291-C72D-471D-AECD-4D6B6FC1601D}" type="datetimeFigureOut">
              <a:rPr lang="en-US" altLang="en-US"/>
              <a:pPr/>
              <a:t>1/14/2020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ED1EA55-14AC-44EE-B6FC-89C1CE4332C4}" type="slidenum">
              <a:rPr lang="en-US" altLang="en-US"/>
              <a:pPr/>
              <a:t>‹#›</a:t>
            </a:fld>
            <a:endParaRPr lang="en-US" altLang="en-US"/>
          </a:p>
        </p:txBody>
      </p:sp>
    </p:spTree>
    <p:extLst>
      <p:ext uri="{BB962C8B-B14F-4D97-AF65-F5344CB8AC3E}">
        <p14:creationId xmlns:p14="http://schemas.microsoft.com/office/powerpoint/2010/main" val="3784967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11" y="20162521"/>
            <a:ext cx="23042880" cy="2380300"/>
          </a:xfrm>
        </p:spPr>
        <p:txBody>
          <a:bodyPr anchor="b"/>
          <a:lstStyle>
            <a:lvl1pPr algn="l">
              <a:defRPr sz="8400" b="1"/>
            </a:lvl1pPr>
          </a:lstStyle>
          <a:p>
            <a:r>
              <a:rPr lang="en-US"/>
              <a:t>Click to edit Master title style</a:t>
            </a:r>
          </a:p>
        </p:txBody>
      </p:sp>
      <p:sp>
        <p:nvSpPr>
          <p:cNvPr id="3" name="Picture Placeholder 2"/>
          <p:cNvSpPr>
            <a:spLocks noGrp="1"/>
          </p:cNvSpPr>
          <p:nvPr>
            <p:ph type="pic" idx="1"/>
          </p:nvPr>
        </p:nvSpPr>
        <p:spPr>
          <a:xfrm>
            <a:off x="7527611" y="2573655"/>
            <a:ext cx="23042880" cy="17282160"/>
          </a:xfrm>
        </p:spPr>
        <p:txBody>
          <a:bodyPr rtlCol="0">
            <a:normAutofit/>
          </a:bodyPr>
          <a:lstStyle>
            <a:lvl1pPr marL="0" indent="0">
              <a:buNone/>
              <a:defRPr sz="13425"/>
            </a:lvl1pPr>
            <a:lvl2pPr marL="1920144" indent="0">
              <a:buNone/>
              <a:defRPr sz="11774"/>
            </a:lvl2pPr>
            <a:lvl3pPr marL="3840288" indent="0">
              <a:buNone/>
              <a:defRPr sz="10050"/>
            </a:lvl3pPr>
            <a:lvl4pPr marL="5760432" indent="0">
              <a:buNone/>
              <a:defRPr sz="8400"/>
            </a:lvl4pPr>
            <a:lvl5pPr marL="7680576" indent="0">
              <a:buNone/>
              <a:defRPr sz="8400"/>
            </a:lvl5pPr>
            <a:lvl6pPr marL="9600720" indent="0">
              <a:buNone/>
              <a:defRPr sz="8400"/>
            </a:lvl6pPr>
            <a:lvl7pPr marL="11520864" indent="0">
              <a:buNone/>
              <a:defRPr sz="8400"/>
            </a:lvl7pPr>
            <a:lvl8pPr marL="13441008" indent="0">
              <a:buNone/>
              <a:defRPr sz="8400"/>
            </a:lvl8pPr>
            <a:lvl9pPr marL="15361152" indent="0">
              <a:buNone/>
              <a:defRPr sz="8400"/>
            </a:lvl9pPr>
          </a:lstStyle>
          <a:p>
            <a:pPr lvl="0"/>
            <a:endParaRPr lang="en-US" noProof="0" dirty="0"/>
          </a:p>
        </p:txBody>
      </p:sp>
      <p:sp>
        <p:nvSpPr>
          <p:cNvPr id="4" name="Text Placeholder 3"/>
          <p:cNvSpPr>
            <a:spLocks noGrp="1"/>
          </p:cNvSpPr>
          <p:nvPr>
            <p:ph type="body" sz="half" idx="2"/>
          </p:nvPr>
        </p:nvSpPr>
        <p:spPr>
          <a:xfrm>
            <a:off x="7527611" y="22542821"/>
            <a:ext cx="23042880" cy="3380420"/>
          </a:xfrm>
        </p:spPr>
        <p:txBody>
          <a:bodyPr/>
          <a:lstStyle>
            <a:lvl1pPr marL="0" indent="0">
              <a:buNone/>
              <a:defRPr sz="5851"/>
            </a:lvl1pPr>
            <a:lvl2pPr marL="1920144" indent="0">
              <a:buNone/>
              <a:defRPr sz="5025"/>
            </a:lvl2pPr>
            <a:lvl3pPr marL="3840288" indent="0">
              <a:buNone/>
              <a:defRPr sz="4200"/>
            </a:lvl3pPr>
            <a:lvl4pPr marL="5760432" indent="0">
              <a:buNone/>
              <a:defRPr sz="3751"/>
            </a:lvl4pPr>
            <a:lvl5pPr marL="7680576" indent="0">
              <a:buNone/>
              <a:defRPr sz="3751"/>
            </a:lvl5pPr>
            <a:lvl6pPr marL="9600720" indent="0">
              <a:buNone/>
              <a:defRPr sz="3751"/>
            </a:lvl6pPr>
            <a:lvl7pPr marL="11520864" indent="0">
              <a:buNone/>
              <a:defRPr sz="3751"/>
            </a:lvl7pPr>
            <a:lvl8pPr marL="13441008" indent="0">
              <a:buNone/>
              <a:defRPr sz="3751"/>
            </a:lvl8pPr>
            <a:lvl9pPr marL="15361152" indent="0">
              <a:buNone/>
              <a:defRPr sz="3751"/>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FCB2BA65-6151-4553-B227-CA71F74B3DDC}" type="datetimeFigureOut">
              <a:rPr lang="en-US" altLang="en-US"/>
              <a:pPr/>
              <a:t>1/14/2020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625E5CA-FCF7-450C-B8DB-AF4CC558142C}" type="slidenum">
              <a:rPr lang="en-US" altLang="en-US"/>
              <a:pPr/>
              <a:t>‹#›</a:t>
            </a:fld>
            <a:endParaRPr lang="en-US" altLang="en-US"/>
          </a:p>
        </p:txBody>
      </p:sp>
    </p:spTree>
    <p:extLst>
      <p:ext uri="{BB962C8B-B14F-4D97-AF65-F5344CB8AC3E}">
        <p14:creationId xmlns:p14="http://schemas.microsoft.com/office/powerpoint/2010/main" val="2282790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6A6A6">
            <a:alpha val="50195"/>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21075" y="1153716"/>
            <a:ext cx="34562654" cy="48006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vert="horz" wrap="square" lIns="512064" tIns="256032" rIns="512064" bIns="256032"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1921075" y="6721079"/>
            <a:ext cx="34562654" cy="19008328"/>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vert="horz" wrap="square" lIns="512064" tIns="256032" rIns="512064" bIns="25603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921075" y="26696199"/>
            <a:ext cx="8959454" cy="1533525"/>
          </a:xfrm>
          <a:prstGeom prst="rect">
            <a:avLst/>
          </a:prstGeom>
        </p:spPr>
        <p:txBody>
          <a:bodyPr vert="horz" wrap="square" lIns="512064" tIns="256032" rIns="512064" bIns="256032" numCol="1" anchor="ctr" anchorCtr="0" compatLnSpc="1">
            <a:prstTxWarp prst="textNoShape">
              <a:avLst/>
            </a:prstTxWarp>
          </a:bodyPr>
          <a:lstStyle>
            <a:lvl1pPr>
              <a:defRPr sz="5025">
                <a:solidFill>
                  <a:srgbClr val="898989"/>
                </a:solidFill>
                <a:latin typeface="Calibri" pitchFamily="34" charset="0"/>
              </a:defRPr>
            </a:lvl1pPr>
          </a:lstStyle>
          <a:p>
            <a:fld id="{8290A917-1752-4C0A-9390-C5421E94489A}" type="datetimeFigureOut">
              <a:rPr lang="en-US" altLang="en-US"/>
              <a:pPr/>
              <a:t>1/14/2020</a:t>
            </a:fld>
            <a:endParaRPr lang="en-US" altLang="en-US"/>
          </a:p>
        </p:txBody>
      </p:sp>
      <p:sp>
        <p:nvSpPr>
          <p:cNvPr id="5" name="Footer Placeholder 4"/>
          <p:cNvSpPr>
            <a:spLocks noGrp="1"/>
          </p:cNvSpPr>
          <p:nvPr>
            <p:ph type="ftr" sz="quarter" idx="3"/>
          </p:nvPr>
        </p:nvSpPr>
        <p:spPr>
          <a:xfrm>
            <a:off x="13122475" y="26696199"/>
            <a:ext cx="12159854" cy="1533525"/>
          </a:xfrm>
          <a:prstGeom prst="rect">
            <a:avLst/>
          </a:prstGeom>
        </p:spPr>
        <p:txBody>
          <a:bodyPr vert="horz" lIns="512064" tIns="256032" rIns="512064" bIns="256032" rtlCol="0" anchor="ctr"/>
          <a:lstStyle>
            <a:lvl1pPr algn="ctr" defTabSz="3840288" fontAlgn="auto">
              <a:spcBef>
                <a:spcPts val="0"/>
              </a:spcBef>
              <a:spcAft>
                <a:spcPts val="0"/>
              </a:spcAft>
              <a:defRPr sz="5025">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27524275" y="26696199"/>
            <a:ext cx="8959454" cy="1533525"/>
          </a:xfrm>
          <a:prstGeom prst="rect">
            <a:avLst/>
          </a:prstGeom>
        </p:spPr>
        <p:txBody>
          <a:bodyPr vert="horz" wrap="square" lIns="512064" tIns="256032" rIns="512064" bIns="256032" numCol="1" anchor="ctr" anchorCtr="0" compatLnSpc="1">
            <a:prstTxWarp prst="textNoShape">
              <a:avLst/>
            </a:prstTxWarp>
          </a:bodyPr>
          <a:lstStyle>
            <a:lvl1pPr algn="r">
              <a:defRPr sz="5025">
                <a:solidFill>
                  <a:srgbClr val="898989"/>
                </a:solidFill>
                <a:latin typeface="Calibri" pitchFamily="34" charset="0"/>
              </a:defRPr>
            </a:lvl1pPr>
          </a:lstStyle>
          <a:p>
            <a:fld id="{4A1B28C9-D536-495B-8A50-56C6EAD079E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839575" rtl="0" eaLnBrk="0" fontAlgn="base" hangingPunct="0">
        <a:spcBef>
          <a:spcPct val="0"/>
        </a:spcBef>
        <a:spcAft>
          <a:spcPct val="0"/>
        </a:spcAft>
        <a:defRPr sz="18450" kern="1200">
          <a:solidFill>
            <a:schemeClr val="tx1"/>
          </a:solidFill>
          <a:latin typeface="+mj-lt"/>
          <a:ea typeface="ＭＳ Ｐゴシック" charset="0"/>
          <a:cs typeface="ＭＳ Ｐゴシック" charset="0"/>
        </a:defRPr>
      </a:lvl1pPr>
      <a:lvl2pPr algn="ctr" defTabSz="3839575" rtl="0" eaLnBrk="0" fontAlgn="base" hangingPunct="0">
        <a:spcBef>
          <a:spcPct val="0"/>
        </a:spcBef>
        <a:spcAft>
          <a:spcPct val="0"/>
        </a:spcAft>
        <a:defRPr sz="18450">
          <a:solidFill>
            <a:schemeClr val="tx1"/>
          </a:solidFill>
          <a:latin typeface="Calibri" pitchFamily="34" charset="0"/>
          <a:ea typeface="ＭＳ Ｐゴシック" charset="0"/>
          <a:cs typeface="ＭＳ Ｐゴシック" charset="0"/>
        </a:defRPr>
      </a:lvl2pPr>
      <a:lvl3pPr algn="ctr" defTabSz="3839575" rtl="0" eaLnBrk="0" fontAlgn="base" hangingPunct="0">
        <a:spcBef>
          <a:spcPct val="0"/>
        </a:spcBef>
        <a:spcAft>
          <a:spcPct val="0"/>
        </a:spcAft>
        <a:defRPr sz="18450">
          <a:solidFill>
            <a:schemeClr val="tx1"/>
          </a:solidFill>
          <a:latin typeface="Calibri" pitchFamily="34" charset="0"/>
          <a:ea typeface="ＭＳ Ｐゴシック" charset="0"/>
          <a:cs typeface="ＭＳ Ｐゴシック" charset="0"/>
        </a:defRPr>
      </a:lvl3pPr>
      <a:lvl4pPr algn="ctr" defTabSz="3839575" rtl="0" eaLnBrk="0" fontAlgn="base" hangingPunct="0">
        <a:spcBef>
          <a:spcPct val="0"/>
        </a:spcBef>
        <a:spcAft>
          <a:spcPct val="0"/>
        </a:spcAft>
        <a:defRPr sz="18450">
          <a:solidFill>
            <a:schemeClr val="tx1"/>
          </a:solidFill>
          <a:latin typeface="Calibri" pitchFamily="34" charset="0"/>
          <a:ea typeface="ＭＳ Ｐゴシック" charset="0"/>
          <a:cs typeface="ＭＳ Ｐゴシック" charset="0"/>
        </a:defRPr>
      </a:lvl4pPr>
      <a:lvl5pPr algn="ctr" defTabSz="3839575" rtl="0" eaLnBrk="0" fontAlgn="base" hangingPunct="0">
        <a:spcBef>
          <a:spcPct val="0"/>
        </a:spcBef>
        <a:spcAft>
          <a:spcPct val="0"/>
        </a:spcAft>
        <a:defRPr sz="18450">
          <a:solidFill>
            <a:schemeClr val="tx1"/>
          </a:solidFill>
          <a:latin typeface="Calibri" pitchFamily="34" charset="0"/>
          <a:ea typeface="ＭＳ Ｐゴシック" charset="0"/>
          <a:cs typeface="ＭＳ Ｐゴシック" charset="0"/>
        </a:defRPr>
      </a:lvl5pPr>
      <a:lvl6pPr marL="342882" algn="ctr" defTabSz="3839575" rtl="0" fontAlgn="base">
        <a:spcBef>
          <a:spcPct val="0"/>
        </a:spcBef>
        <a:spcAft>
          <a:spcPct val="0"/>
        </a:spcAft>
        <a:defRPr sz="18450">
          <a:solidFill>
            <a:schemeClr val="tx1"/>
          </a:solidFill>
          <a:latin typeface="Calibri" pitchFamily="34" charset="0"/>
        </a:defRPr>
      </a:lvl6pPr>
      <a:lvl7pPr marL="685766" algn="ctr" defTabSz="3839575" rtl="0" fontAlgn="base">
        <a:spcBef>
          <a:spcPct val="0"/>
        </a:spcBef>
        <a:spcAft>
          <a:spcPct val="0"/>
        </a:spcAft>
        <a:defRPr sz="18450">
          <a:solidFill>
            <a:schemeClr val="tx1"/>
          </a:solidFill>
          <a:latin typeface="Calibri" pitchFamily="34" charset="0"/>
        </a:defRPr>
      </a:lvl7pPr>
      <a:lvl8pPr marL="1028649" algn="ctr" defTabSz="3839575" rtl="0" fontAlgn="base">
        <a:spcBef>
          <a:spcPct val="0"/>
        </a:spcBef>
        <a:spcAft>
          <a:spcPct val="0"/>
        </a:spcAft>
        <a:defRPr sz="18450">
          <a:solidFill>
            <a:schemeClr val="tx1"/>
          </a:solidFill>
          <a:latin typeface="Calibri" pitchFamily="34" charset="0"/>
        </a:defRPr>
      </a:lvl8pPr>
      <a:lvl9pPr marL="1371532" algn="ctr" defTabSz="3839575" rtl="0" fontAlgn="base">
        <a:spcBef>
          <a:spcPct val="0"/>
        </a:spcBef>
        <a:spcAft>
          <a:spcPct val="0"/>
        </a:spcAft>
        <a:defRPr sz="18450">
          <a:solidFill>
            <a:schemeClr val="tx1"/>
          </a:solidFill>
          <a:latin typeface="Calibri" pitchFamily="34" charset="0"/>
        </a:defRPr>
      </a:lvl9pPr>
    </p:titleStyle>
    <p:bodyStyle>
      <a:lvl1pPr marL="1439395" indent="-1439395" algn="l" defTabSz="3839575" rtl="0" eaLnBrk="0" fontAlgn="base" hangingPunct="0">
        <a:spcBef>
          <a:spcPct val="20000"/>
        </a:spcBef>
        <a:spcAft>
          <a:spcPct val="0"/>
        </a:spcAft>
        <a:buFont typeface="Arial" pitchFamily="34" charset="0"/>
        <a:buChar char="•"/>
        <a:defRPr sz="13425" kern="1200">
          <a:solidFill>
            <a:schemeClr val="tx1"/>
          </a:solidFill>
          <a:latin typeface="+mn-lt"/>
          <a:ea typeface="ＭＳ Ｐゴシック" charset="0"/>
          <a:cs typeface="ＭＳ Ｐゴシック" charset="0"/>
        </a:defRPr>
      </a:lvl1pPr>
      <a:lvl2pPr marL="3119283" indent="-1200091" algn="l" defTabSz="3839575" rtl="0" eaLnBrk="0" fontAlgn="base" hangingPunct="0">
        <a:spcBef>
          <a:spcPct val="20000"/>
        </a:spcBef>
        <a:spcAft>
          <a:spcPct val="0"/>
        </a:spcAft>
        <a:buFont typeface="Arial" pitchFamily="34" charset="0"/>
        <a:buChar char="–"/>
        <a:defRPr sz="11774" kern="1200">
          <a:solidFill>
            <a:schemeClr val="tx1"/>
          </a:solidFill>
          <a:latin typeface="+mn-lt"/>
          <a:ea typeface="ＭＳ Ｐゴシック" charset="0"/>
          <a:cs typeface="+mn-cs"/>
        </a:defRPr>
      </a:lvl2pPr>
      <a:lvl3pPr marL="4800360" indent="-959596" algn="l" defTabSz="3839575" rtl="0" eaLnBrk="0" fontAlgn="base" hangingPunct="0">
        <a:spcBef>
          <a:spcPct val="20000"/>
        </a:spcBef>
        <a:spcAft>
          <a:spcPct val="0"/>
        </a:spcAft>
        <a:buFont typeface="Arial" pitchFamily="34" charset="0"/>
        <a:buChar char="•"/>
        <a:defRPr sz="10050" kern="1200">
          <a:solidFill>
            <a:schemeClr val="tx1"/>
          </a:solidFill>
          <a:latin typeface="+mn-lt"/>
          <a:ea typeface="ＭＳ Ｐゴシック" charset="0"/>
          <a:cs typeface="+mn-cs"/>
        </a:defRPr>
      </a:lvl3pPr>
      <a:lvl4pPr marL="6719552" indent="-959596" algn="l" defTabSz="3839575" rtl="0" eaLnBrk="0" fontAlgn="base" hangingPunct="0">
        <a:spcBef>
          <a:spcPct val="20000"/>
        </a:spcBef>
        <a:spcAft>
          <a:spcPct val="0"/>
        </a:spcAft>
        <a:buFont typeface="Arial" pitchFamily="34" charset="0"/>
        <a:buChar char="–"/>
        <a:defRPr sz="8400" kern="1200">
          <a:solidFill>
            <a:schemeClr val="tx1"/>
          </a:solidFill>
          <a:latin typeface="+mn-lt"/>
          <a:ea typeface="ＭＳ Ｐゴシック" charset="0"/>
          <a:cs typeface="+mn-cs"/>
        </a:defRPr>
      </a:lvl4pPr>
      <a:lvl5pPr marL="8639935" indent="-959596" algn="l" defTabSz="3839575" rtl="0" eaLnBrk="0" fontAlgn="base" hangingPunct="0">
        <a:spcBef>
          <a:spcPct val="20000"/>
        </a:spcBef>
        <a:spcAft>
          <a:spcPct val="0"/>
        </a:spcAft>
        <a:buFont typeface="Arial" pitchFamily="34" charset="0"/>
        <a:buChar char="»"/>
        <a:defRPr sz="8400" kern="1200">
          <a:solidFill>
            <a:schemeClr val="tx1"/>
          </a:solidFill>
          <a:latin typeface="+mn-lt"/>
          <a:ea typeface="ＭＳ Ｐゴシック" charset="0"/>
          <a:cs typeface="+mn-cs"/>
        </a:defRPr>
      </a:lvl5pPr>
      <a:lvl6pPr marL="10560792" indent="-960072"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936" indent="-960072"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080" indent="-960072"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224" indent="-960072"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40288" rtl="0" eaLnBrk="1" latinLnBrk="0" hangingPunct="1">
        <a:defRPr sz="7574" kern="1200">
          <a:solidFill>
            <a:schemeClr val="tx1"/>
          </a:solidFill>
          <a:latin typeface="+mn-lt"/>
          <a:ea typeface="+mn-ea"/>
          <a:cs typeface="+mn-cs"/>
        </a:defRPr>
      </a:lvl1pPr>
      <a:lvl2pPr marL="1920144" algn="l" defTabSz="3840288" rtl="0" eaLnBrk="1" latinLnBrk="0" hangingPunct="1">
        <a:defRPr sz="7574" kern="1200">
          <a:solidFill>
            <a:schemeClr val="tx1"/>
          </a:solidFill>
          <a:latin typeface="+mn-lt"/>
          <a:ea typeface="+mn-ea"/>
          <a:cs typeface="+mn-cs"/>
        </a:defRPr>
      </a:lvl2pPr>
      <a:lvl3pPr marL="3840288" algn="l" defTabSz="3840288" rtl="0" eaLnBrk="1" latinLnBrk="0" hangingPunct="1">
        <a:defRPr sz="7574" kern="1200">
          <a:solidFill>
            <a:schemeClr val="tx1"/>
          </a:solidFill>
          <a:latin typeface="+mn-lt"/>
          <a:ea typeface="+mn-ea"/>
          <a:cs typeface="+mn-cs"/>
        </a:defRPr>
      </a:lvl3pPr>
      <a:lvl4pPr marL="5760432" algn="l" defTabSz="3840288" rtl="0" eaLnBrk="1" latinLnBrk="0" hangingPunct="1">
        <a:defRPr sz="7574" kern="1200">
          <a:solidFill>
            <a:schemeClr val="tx1"/>
          </a:solidFill>
          <a:latin typeface="+mn-lt"/>
          <a:ea typeface="+mn-ea"/>
          <a:cs typeface="+mn-cs"/>
        </a:defRPr>
      </a:lvl4pPr>
      <a:lvl5pPr marL="7680576" algn="l" defTabSz="3840288" rtl="0" eaLnBrk="1" latinLnBrk="0" hangingPunct="1">
        <a:defRPr sz="7574" kern="1200">
          <a:solidFill>
            <a:schemeClr val="tx1"/>
          </a:solidFill>
          <a:latin typeface="+mn-lt"/>
          <a:ea typeface="+mn-ea"/>
          <a:cs typeface="+mn-cs"/>
        </a:defRPr>
      </a:lvl5pPr>
      <a:lvl6pPr marL="9600720" algn="l" defTabSz="3840288" rtl="0" eaLnBrk="1" latinLnBrk="0" hangingPunct="1">
        <a:defRPr sz="7574" kern="1200">
          <a:solidFill>
            <a:schemeClr val="tx1"/>
          </a:solidFill>
          <a:latin typeface="+mn-lt"/>
          <a:ea typeface="+mn-ea"/>
          <a:cs typeface="+mn-cs"/>
        </a:defRPr>
      </a:lvl6pPr>
      <a:lvl7pPr marL="11520864" algn="l" defTabSz="3840288" rtl="0" eaLnBrk="1" latinLnBrk="0" hangingPunct="1">
        <a:defRPr sz="7574" kern="1200">
          <a:solidFill>
            <a:schemeClr val="tx1"/>
          </a:solidFill>
          <a:latin typeface="+mn-lt"/>
          <a:ea typeface="+mn-ea"/>
          <a:cs typeface="+mn-cs"/>
        </a:defRPr>
      </a:lvl7pPr>
      <a:lvl8pPr marL="13441008" algn="l" defTabSz="3840288" rtl="0" eaLnBrk="1" latinLnBrk="0" hangingPunct="1">
        <a:defRPr sz="7574" kern="1200">
          <a:solidFill>
            <a:schemeClr val="tx1"/>
          </a:solidFill>
          <a:latin typeface="+mn-lt"/>
          <a:ea typeface="+mn-ea"/>
          <a:cs typeface="+mn-cs"/>
        </a:defRPr>
      </a:lvl8pPr>
      <a:lvl9pPr marL="15361152" algn="l" defTabSz="3840288" rtl="0" eaLnBrk="1" latinLnBrk="0" hangingPunct="1">
        <a:defRPr sz="757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0195"/>
          </a:schemeClr>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8521F484-D7E7-42B8-9D0B-7E367C3432DF}"/>
              </a:ext>
            </a:extLst>
          </p:cNvPr>
          <p:cNvSpPr/>
          <p:nvPr/>
        </p:nvSpPr>
        <p:spPr>
          <a:xfrm>
            <a:off x="12440042" y="4549621"/>
            <a:ext cx="13780915" cy="41347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r>
              <a:rPr lang="en-US" sz="2600" dirty="0">
                <a:solidFill>
                  <a:schemeClr val="tx1"/>
                </a:solidFill>
                <a:latin typeface="Arial" panose="020B0604020202020204" pitchFamily="34" charset="0"/>
                <a:cs typeface="Arial" panose="020B0604020202020204" pitchFamily="34" charset="0"/>
              </a:rPr>
              <a:t>.</a:t>
            </a:r>
          </a:p>
          <a:p>
            <a:endParaRPr lang="en-US" sz="2600" dirty="0">
              <a:solidFill>
                <a:schemeClr val="tx1"/>
              </a:solidFill>
              <a:latin typeface="Arial" panose="020B0604020202020204" pitchFamily="34" charset="0"/>
              <a:cs typeface="Arial" panose="020B0604020202020204" pitchFamily="34" charset="0"/>
            </a:endParaRPr>
          </a:p>
        </p:txBody>
      </p:sp>
      <p:sp>
        <p:nvSpPr>
          <p:cNvPr id="8" name="Rectangle 7"/>
          <p:cNvSpPr>
            <a:spLocks/>
          </p:cNvSpPr>
          <p:nvPr/>
        </p:nvSpPr>
        <p:spPr>
          <a:xfrm>
            <a:off x="257178" y="232082"/>
            <a:ext cx="37842822" cy="3600451"/>
          </a:xfrm>
          <a:prstGeom prst="rect">
            <a:avLst/>
          </a:prstGeom>
          <a:gradFill flip="none" rotWithShape="1">
            <a:gsLst>
              <a:gs pos="0">
                <a:srgbClr val="4C000C"/>
              </a:gs>
              <a:gs pos="100000">
                <a:srgbClr val="9A0D2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0" dirty="0">
              <a:latin typeface="Arial"/>
              <a:cs typeface="Arial"/>
            </a:endParaRPr>
          </a:p>
        </p:txBody>
      </p:sp>
      <p:sp>
        <p:nvSpPr>
          <p:cNvPr id="14339" name="Text Box 15"/>
          <p:cNvSpPr txBox="1">
            <a:spLocks noChangeArrowheads="1"/>
          </p:cNvSpPr>
          <p:nvPr/>
        </p:nvSpPr>
        <p:spPr bwMode="auto">
          <a:xfrm>
            <a:off x="8934455" y="262312"/>
            <a:ext cx="28346400" cy="2554545"/>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wrap="square">
            <a:spAutoFit/>
          </a:bodyPr>
          <a:lstStyle>
            <a:lvl1pPr eaLnBrk="0" hangingPunct="0">
              <a:tabLst>
                <a:tab pos="2971800" algn="ctr"/>
              </a:tabLst>
              <a:defRPr sz="8000">
                <a:solidFill>
                  <a:schemeClr val="tx1"/>
                </a:solidFill>
                <a:latin typeface="Arial" pitchFamily="34" charset="0"/>
                <a:ea typeface="ＭＳ Ｐゴシック" pitchFamily="34" charset="-128"/>
              </a:defRPr>
            </a:lvl1pPr>
            <a:lvl2pPr marL="742950" indent="-285750" eaLnBrk="0" hangingPunct="0">
              <a:tabLst>
                <a:tab pos="2971800" algn="ctr"/>
              </a:tabLst>
              <a:defRPr sz="8000">
                <a:solidFill>
                  <a:schemeClr val="tx1"/>
                </a:solidFill>
                <a:latin typeface="Arial" pitchFamily="34" charset="0"/>
                <a:ea typeface="ＭＳ Ｐゴシック" pitchFamily="34" charset="-128"/>
              </a:defRPr>
            </a:lvl2pPr>
            <a:lvl3pPr marL="1143000" indent="-228600" eaLnBrk="0" hangingPunct="0">
              <a:tabLst>
                <a:tab pos="2971800" algn="ctr"/>
              </a:tabLst>
              <a:defRPr sz="8000">
                <a:solidFill>
                  <a:schemeClr val="tx1"/>
                </a:solidFill>
                <a:latin typeface="Arial" pitchFamily="34" charset="0"/>
                <a:ea typeface="ＭＳ Ｐゴシック" pitchFamily="34" charset="-128"/>
              </a:defRPr>
            </a:lvl3pPr>
            <a:lvl4pPr marL="1600200" indent="-228600" eaLnBrk="0" hangingPunct="0">
              <a:tabLst>
                <a:tab pos="2971800" algn="ctr"/>
              </a:tabLst>
              <a:defRPr sz="8000">
                <a:solidFill>
                  <a:schemeClr val="tx1"/>
                </a:solidFill>
                <a:latin typeface="Arial" pitchFamily="34" charset="0"/>
                <a:ea typeface="ＭＳ Ｐゴシック" pitchFamily="34" charset="-128"/>
              </a:defRPr>
            </a:lvl4pPr>
            <a:lvl5pPr marL="2057400" indent="-228600" eaLnBrk="0" hangingPunct="0">
              <a:tabLst>
                <a:tab pos="2971800" algn="ctr"/>
              </a:tabLst>
              <a:defRPr sz="8000">
                <a:solidFill>
                  <a:schemeClr val="tx1"/>
                </a:solidFill>
                <a:latin typeface="Arial" pitchFamily="34" charset="0"/>
                <a:ea typeface="ＭＳ Ｐゴシック" pitchFamily="34" charset="-128"/>
              </a:defRPr>
            </a:lvl5pPr>
            <a:lvl6pPr marL="2514600" indent="-228600" defTabSz="5119688" eaLnBrk="0" fontAlgn="base" hangingPunct="0">
              <a:spcBef>
                <a:spcPct val="0"/>
              </a:spcBef>
              <a:spcAft>
                <a:spcPct val="0"/>
              </a:spcAft>
              <a:tabLst>
                <a:tab pos="2971800" algn="ctr"/>
              </a:tabLst>
              <a:defRPr sz="8000">
                <a:solidFill>
                  <a:schemeClr val="tx1"/>
                </a:solidFill>
                <a:latin typeface="Arial" pitchFamily="34" charset="0"/>
                <a:ea typeface="ＭＳ Ｐゴシック" pitchFamily="34" charset="-128"/>
              </a:defRPr>
            </a:lvl6pPr>
            <a:lvl7pPr marL="2971800" indent="-228600" defTabSz="5119688" eaLnBrk="0" fontAlgn="base" hangingPunct="0">
              <a:spcBef>
                <a:spcPct val="0"/>
              </a:spcBef>
              <a:spcAft>
                <a:spcPct val="0"/>
              </a:spcAft>
              <a:tabLst>
                <a:tab pos="2971800" algn="ctr"/>
              </a:tabLst>
              <a:defRPr sz="8000">
                <a:solidFill>
                  <a:schemeClr val="tx1"/>
                </a:solidFill>
                <a:latin typeface="Arial" pitchFamily="34" charset="0"/>
                <a:ea typeface="ＭＳ Ｐゴシック" pitchFamily="34" charset="-128"/>
              </a:defRPr>
            </a:lvl7pPr>
            <a:lvl8pPr marL="3429000" indent="-228600" defTabSz="5119688" eaLnBrk="0" fontAlgn="base" hangingPunct="0">
              <a:spcBef>
                <a:spcPct val="0"/>
              </a:spcBef>
              <a:spcAft>
                <a:spcPct val="0"/>
              </a:spcAft>
              <a:tabLst>
                <a:tab pos="2971800" algn="ctr"/>
              </a:tabLst>
              <a:defRPr sz="8000">
                <a:solidFill>
                  <a:schemeClr val="tx1"/>
                </a:solidFill>
                <a:latin typeface="Arial" pitchFamily="34" charset="0"/>
                <a:ea typeface="ＭＳ Ｐゴシック" pitchFamily="34" charset="-128"/>
              </a:defRPr>
            </a:lvl8pPr>
            <a:lvl9pPr marL="3886200" indent="-228600" defTabSz="5119688" eaLnBrk="0" fontAlgn="base" hangingPunct="0">
              <a:spcBef>
                <a:spcPct val="0"/>
              </a:spcBef>
              <a:spcAft>
                <a:spcPct val="0"/>
              </a:spcAft>
              <a:tabLst>
                <a:tab pos="2971800" algn="ctr"/>
              </a:tabLst>
              <a:defRPr sz="8000">
                <a:solidFill>
                  <a:schemeClr val="tx1"/>
                </a:solidFill>
                <a:latin typeface="Arial" pitchFamily="34" charset="0"/>
                <a:ea typeface="ＭＳ Ｐゴシック" pitchFamily="34" charset="-128"/>
              </a:defRPr>
            </a:lvl9pPr>
          </a:lstStyle>
          <a:p>
            <a:pPr algn="ctr"/>
            <a:r>
              <a:rPr lang="en-US" dirty="0">
                <a:solidFill>
                  <a:schemeClr val="bg1"/>
                </a:solidFill>
              </a:rPr>
              <a:t>Fitting </a:t>
            </a:r>
            <a:r>
              <a:rPr lang="en-US" dirty="0" err="1">
                <a:solidFill>
                  <a:schemeClr val="bg1"/>
                </a:solidFill>
              </a:rPr>
              <a:t>OrthoK</a:t>
            </a:r>
            <a:r>
              <a:rPr lang="en-US" dirty="0">
                <a:solidFill>
                  <a:schemeClr val="bg1"/>
                </a:solidFill>
              </a:rPr>
              <a:t> Lenses Nimbly When Astigmatism Extends </a:t>
            </a:r>
            <a:r>
              <a:rPr lang="en-US" dirty="0" err="1">
                <a:solidFill>
                  <a:schemeClr val="bg1"/>
                </a:solidFill>
              </a:rPr>
              <a:t>Limbally</a:t>
            </a:r>
            <a:endParaRPr lang="en-US" b="1" dirty="0">
              <a:solidFill>
                <a:schemeClr val="bg1"/>
              </a:solidFill>
            </a:endParaRPr>
          </a:p>
        </p:txBody>
      </p:sp>
      <p:sp>
        <p:nvSpPr>
          <p:cNvPr id="14343" name="TextBox 6"/>
          <p:cNvSpPr txBox="1">
            <a:spLocks noChangeArrowheads="1"/>
          </p:cNvSpPr>
          <p:nvPr/>
        </p:nvSpPr>
        <p:spPr bwMode="auto">
          <a:xfrm>
            <a:off x="12306305" y="2855335"/>
            <a:ext cx="21602700" cy="938719"/>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 uri="{91240B29-F687-4f45-9708-019B960494DF}">
              <a14:hiddenLine xmlns:mc="http://schemas.openxmlformats.org/markup-compatibility/2006" xmlns:mv="urn:schemas-microsoft-com:mac:vml" xmlns="" xmlns:a14="http://schemas.microsoft.com/office/drawing/2010/main" w="9525">
                <a:solidFill>
                  <a:srgbClr val="000000"/>
                </a:solidFill>
                <a:miter lim="800000"/>
                <a:headEnd/>
                <a:tailEnd/>
              </a14:hiddenLine>
            </a:ext>
          </a:extLst>
        </p:spPr>
        <p:txBody>
          <a:bodyPr wrap="square">
            <a:spAutoFit/>
          </a:bodyPr>
          <a:lstStyle>
            <a:lvl1pPr eaLnBrk="0" hangingPunct="0">
              <a:defRPr sz="8000">
                <a:solidFill>
                  <a:schemeClr val="tx1"/>
                </a:solidFill>
                <a:latin typeface="Arial" pitchFamily="34" charset="0"/>
                <a:ea typeface="ＭＳ Ｐゴシック" pitchFamily="34" charset="-128"/>
              </a:defRPr>
            </a:lvl1pPr>
            <a:lvl2pPr marL="742950" indent="-285750" eaLnBrk="0" hangingPunct="0">
              <a:defRPr sz="8000">
                <a:solidFill>
                  <a:schemeClr val="tx1"/>
                </a:solidFill>
                <a:latin typeface="Arial" pitchFamily="34" charset="0"/>
                <a:ea typeface="ＭＳ Ｐゴシック" pitchFamily="34" charset="-128"/>
              </a:defRPr>
            </a:lvl2pPr>
            <a:lvl3pPr marL="1143000" indent="-228600" eaLnBrk="0" hangingPunct="0">
              <a:defRPr sz="8000">
                <a:solidFill>
                  <a:schemeClr val="tx1"/>
                </a:solidFill>
                <a:latin typeface="Arial" pitchFamily="34" charset="0"/>
                <a:ea typeface="ＭＳ Ｐゴシック" pitchFamily="34" charset="-128"/>
              </a:defRPr>
            </a:lvl3pPr>
            <a:lvl4pPr marL="1600200" indent="-228600" eaLnBrk="0" hangingPunct="0">
              <a:defRPr sz="8000">
                <a:solidFill>
                  <a:schemeClr val="tx1"/>
                </a:solidFill>
                <a:latin typeface="Arial" pitchFamily="34" charset="0"/>
                <a:ea typeface="ＭＳ Ｐゴシック" pitchFamily="34" charset="-128"/>
              </a:defRPr>
            </a:lvl4pPr>
            <a:lvl5pPr marL="2057400" indent="-228600" eaLnBrk="0" hangingPunct="0">
              <a:defRPr sz="8000">
                <a:solidFill>
                  <a:schemeClr val="tx1"/>
                </a:solidFill>
                <a:latin typeface="Arial" pitchFamily="34" charset="0"/>
                <a:ea typeface="ＭＳ Ｐゴシック" pitchFamily="34" charset="-128"/>
              </a:defRPr>
            </a:lvl5pPr>
            <a:lvl6pPr marL="2514600" indent="-228600" defTabSz="5119688" eaLnBrk="0" fontAlgn="base" hangingPunct="0">
              <a:spcBef>
                <a:spcPct val="0"/>
              </a:spcBef>
              <a:spcAft>
                <a:spcPct val="0"/>
              </a:spcAft>
              <a:defRPr sz="8000">
                <a:solidFill>
                  <a:schemeClr val="tx1"/>
                </a:solidFill>
                <a:latin typeface="Arial" pitchFamily="34" charset="0"/>
                <a:ea typeface="ＭＳ Ｐゴシック" pitchFamily="34" charset="-128"/>
              </a:defRPr>
            </a:lvl6pPr>
            <a:lvl7pPr marL="2971800" indent="-228600" defTabSz="5119688" eaLnBrk="0" fontAlgn="base" hangingPunct="0">
              <a:spcBef>
                <a:spcPct val="0"/>
              </a:spcBef>
              <a:spcAft>
                <a:spcPct val="0"/>
              </a:spcAft>
              <a:defRPr sz="8000">
                <a:solidFill>
                  <a:schemeClr val="tx1"/>
                </a:solidFill>
                <a:latin typeface="Arial" pitchFamily="34" charset="0"/>
                <a:ea typeface="ＭＳ Ｐゴシック" pitchFamily="34" charset="-128"/>
              </a:defRPr>
            </a:lvl7pPr>
            <a:lvl8pPr marL="3429000" indent="-228600" defTabSz="5119688" eaLnBrk="0" fontAlgn="base" hangingPunct="0">
              <a:spcBef>
                <a:spcPct val="0"/>
              </a:spcBef>
              <a:spcAft>
                <a:spcPct val="0"/>
              </a:spcAft>
              <a:defRPr sz="8000">
                <a:solidFill>
                  <a:schemeClr val="tx1"/>
                </a:solidFill>
                <a:latin typeface="Arial" pitchFamily="34" charset="0"/>
                <a:ea typeface="ＭＳ Ｐゴシック" pitchFamily="34" charset="-128"/>
              </a:defRPr>
            </a:lvl8pPr>
            <a:lvl9pPr marL="3886200" indent="-228600" defTabSz="5119688" eaLnBrk="0" fontAlgn="base" hangingPunct="0">
              <a:spcBef>
                <a:spcPct val="0"/>
              </a:spcBef>
              <a:spcAft>
                <a:spcPct val="0"/>
              </a:spcAft>
              <a:defRPr sz="8000">
                <a:solidFill>
                  <a:schemeClr val="tx1"/>
                </a:solidFill>
                <a:latin typeface="Arial" pitchFamily="34" charset="0"/>
                <a:ea typeface="ＭＳ Ｐゴシック" pitchFamily="34" charset="-128"/>
              </a:defRPr>
            </a:lvl9pPr>
          </a:lstStyle>
          <a:p>
            <a:pPr algn="ctr" eaLnBrk="1" hangingPunct="1"/>
            <a:r>
              <a:rPr lang="en-US" altLang="en-US" sz="5500" dirty="0">
                <a:solidFill>
                  <a:schemeClr val="bg1"/>
                </a:solidFill>
                <a:latin typeface="Arial"/>
                <a:cs typeface="Arial"/>
              </a:rPr>
              <a:t>Tanya Vigdal; Sofia </a:t>
            </a:r>
            <a:r>
              <a:rPr lang="en-US" altLang="en-US" sz="5500" dirty="0" err="1">
                <a:solidFill>
                  <a:schemeClr val="bg1"/>
                </a:solidFill>
                <a:latin typeface="Arial"/>
                <a:cs typeface="Arial"/>
              </a:rPr>
              <a:t>Schedler</a:t>
            </a:r>
            <a:r>
              <a:rPr lang="en-US" altLang="en-US" sz="5500" dirty="0">
                <a:solidFill>
                  <a:schemeClr val="bg1"/>
                </a:solidFill>
                <a:latin typeface="Arial"/>
                <a:cs typeface="Arial"/>
              </a:rPr>
              <a:t>; Nicholas Gidosh, OD, FAAO</a:t>
            </a:r>
          </a:p>
        </p:txBody>
      </p:sp>
      <p:sp>
        <p:nvSpPr>
          <p:cNvPr id="2" name="Rectangle 1"/>
          <p:cNvSpPr>
            <a:spLocks noChangeArrowheads="1"/>
          </p:cNvSpPr>
          <p:nvPr/>
        </p:nvSpPr>
        <p:spPr bwMode="auto">
          <a:xfrm>
            <a:off x="3200402" y="514351"/>
            <a:ext cx="31946851" cy="3657600"/>
          </a:xfrm>
          <a:prstGeom prst="rect">
            <a:avLst/>
          </a:prstGeom>
          <a:noFill/>
          <a:ln w="57150">
            <a:noFill/>
            <a:miter lim="800000"/>
            <a:headEnd/>
            <a:tailEnd/>
          </a:ln>
          <a:effectLst>
            <a:outerShdw blurRad="40000" dist="23000" dir="5400000" rotWithShape="0">
              <a:srgbClr val="808080">
                <a:alpha val="34999"/>
              </a:srgbClr>
            </a:outerShdw>
          </a:effectLst>
          <a:extLst>
            <a:ext uri="{909E8E84-426E-40dd-AFC4-6F175D3DCCD1}">
              <a14:hiddenFill xmlns:mc="http://schemas.openxmlformats.org/markup-compatibility/2006" xmlns:mv="urn:schemas-microsoft-com:mac:vml" xmlns="" xmlns:a14="http://schemas.microsoft.com/office/drawing/2010/main">
                <a:solidFill>
                  <a:srgbClr val="FFFFFF"/>
                </a:solidFill>
              </a14:hiddenFill>
            </a:ext>
          </a:extLst>
        </p:spPr>
        <p:txBody>
          <a:bodyPr anchor="ctr"/>
          <a:lstStyle/>
          <a:p>
            <a:pPr algn="ctr">
              <a:defRPr/>
            </a:pPr>
            <a:endParaRPr lang="en-US" sz="6000">
              <a:solidFill>
                <a:schemeClr val="lt1"/>
              </a:solidFill>
              <a:latin typeface="Arial"/>
              <a:ea typeface="+mn-ea"/>
              <a:cs typeface="Arial"/>
            </a:endParaRPr>
          </a:p>
        </p:txBody>
      </p:sp>
      <p:pic>
        <p:nvPicPr>
          <p:cNvPr id="4" name="Picture 3" descr="SalusUniv-Logo-Two-Line-Horizontal-White-on-Red-BG.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872429"/>
            <a:ext cx="6570783" cy="2023207"/>
          </a:xfrm>
          <a:prstGeom prst="rect">
            <a:avLst/>
          </a:prstGeom>
        </p:spPr>
      </p:pic>
      <p:sp>
        <p:nvSpPr>
          <p:cNvPr id="9" name="Rectangle 8"/>
          <p:cNvSpPr>
            <a:spLocks/>
          </p:cNvSpPr>
          <p:nvPr/>
        </p:nvSpPr>
        <p:spPr>
          <a:xfrm>
            <a:off x="366036" y="4518036"/>
            <a:ext cx="11731752" cy="859536"/>
          </a:xfrm>
          <a:prstGeom prst="rect">
            <a:avLst/>
          </a:prstGeom>
          <a:gradFill flip="none" rotWithShape="1">
            <a:gsLst>
              <a:gs pos="0">
                <a:srgbClr val="4C000C"/>
              </a:gs>
              <a:gs pos="100000">
                <a:srgbClr val="9A0D2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a:latin typeface="Arial"/>
                <a:cs typeface="Arial"/>
              </a:rPr>
              <a:t>PURPOSE</a:t>
            </a:r>
          </a:p>
        </p:txBody>
      </p:sp>
      <p:sp>
        <p:nvSpPr>
          <p:cNvPr id="11" name="Rectangle 10"/>
          <p:cNvSpPr>
            <a:spLocks/>
          </p:cNvSpPr>
          <p:nvPr/>
        </p:nvSpPr>
        <p:spPr>
          <a:xfrm>
            <a:off x="26528385" y="20039371"/>
            <a:ext cx="11571616" cy="900186"/>
          </a:xfrm>
          <a:prstGeom prst="rect">
            <a:avLst/>
          </a:prstGeom>
          <a:gradFill flip="none" rotWithShape="1">
            <a:gsLst>
              <a:gs pos="0">
                <a:srgbClr val="4C000C"/>
              </a:gs>
              <a:gs pos="100000">
                <a:srgbClr val="9A0D2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600" b="1" dirty="0">
                <a:latin typeface="Arial"/>
                <a:cs typeface="Arial"/>
              </a:rPr>
              <a:t>CONCLUSION</a:t>
            </a:r>
          </a:p>
        </p:txBody>
      </p:sp>
      <p:sp>
        <p:nvSpPr>
          <p:cNvPr id="6" name="Rectangle 5"/>
          <p:cNvSpPr/>
          <p:nvPr/>
        </p:nvSpPr>
        <p:spPr>
          <a:xfrm>
            <a:off x="341204" y="5608703"/>
            <a:ext cx="11723227" cy="29672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endParaRPr lang="en-US" sz="6000" dirty="0">
              <a:latin typeface="Arial"/>
              <a:cs typeface="Arial"/>
            </a:endParaRPr>
          </a:p>
        </p:txBody>
      </p:sp>
      <p:sp>
        <p:nvSpPr>
          <p:cNvPr id="7" name="TextBox 6"/>
          <p:cNvSpPr txBox="1"/>
          <p:nvPr/>
        </p:nvSpPr>
        <p:spPr>
          <a:xfrm>
            <a:off x="414208" y="5608703"/>
            <a:ext cx="11577217" cy="2919544"/>
          </a:xfrm>
          <a:prstGeom prst="rect">
            <a:avLst/>
          </a:prstGeom>
          <a:noFill/>
        </p:spPr>
        <p:txBody>
          <a:bodyPr wrap="square" rtlCol="0">
            <a:spAutoFit/>
          </a:bodyPr>
          <a:lstStyle/>
          <a:p>
            <a:r>
              <a:rPr lang="en-US" sz="2600" dirty="0"/>
              <a:t>Orthokeratology lenses have been primarily used for spherical myopia correction. The current VST FDA approval is for the temporary reduction of myopia up to 5.00D and astigmatism up to 1.50D. However, with newer lens technologies available through Euclid, corneas with significantly higher limbal to limbal toricity can be fit with Ortho-K lenses. The goal is to assess vision and fit of an Ortho-K lens on a highly toric cornea by comparing a spherical lens to a lens that accounts for limbal to limbal toricity. </a:t>
            </a:r>
          </a:p>
        </p:txBody>
      </p:sp>
      <p:sp>
        <p:nvSpPr>
          <p:cNvPr id="14" name="Rectangle 13"/>
          <p:cNvSpPr>
            <a:spLocks/>
          </p:cNvSpPr>
          <p:nvPr/>
        </p:nvSpPr>
        <p:spPr>
          <a:xfrm>
            <a:off x="336776" y="8810385"/>
            <a:ext cx="11734800" cy="777593"/>
          </a:xfrm>
          <a:prstGeom prst="rect">
            <a:avLst/>
          </a:prstGeom>
          <a:gradFill flip="none" rotWithShape="1">
            <a:gsLst>
              <a:gs pos="0">
                <a:srgbClr val="4C000C"/>
              </a:gs>
              <a:gs pos="100000">
                <a:srgbClr val="9A0D2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a:latin typeface="Arial"/>
                <a:cs typeface="Arial"/>
              </a:rPr>
              <a:t>LENS FITTING</a:t>
            </a:r>
          </a:p>
        </p:txBody>
      </p:sp>
      <p:sp>
        <p:nvSpPr>
          <p:cNvPr id="15" name="Rectangle 14"/>
          <p:cNvSpPr/>
          <p:nvPr/>
        </p:nvSpPr>
        <p:spPr>
          <a:xfrm>
            <a:off x="384974" y="9854093"/>
            <a:ext cx="11734800" cy="185957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endParaRPr lang="en-US" sz="6000" dirty="0">
              <a:latin typeface="Arial"/>
              <a:cs typeface="Arial"/>
            </a:endParaRPr>
          </a:p>
        </p:txBody>
      </p:sp>
      <p:sp>
        <p:nvSpPr>
          <p:cNvPr id="17" name="TextBox 16"/>
          <p:cNvSpPr txBox="1"/>
          <p:nvPr/>
        </p:nvSpPr>
        <p:spPr>
          <a:xfrm>
            <a:off x="432861" y="9822446"/>
            <a:ext cx="11731752" cy="8556188"/>
          </a:xfrm>
          <a:prstGeom prst="rect">
            <a:avLst/>
          </a:prstGeom>
          <a:noFill/>
        </p:spPr>
        <p:txBody>
          <a:bodyPr wrap="square" rtlCol="0">
            <a:spAutoFit/>
          </a:bodyPr>
          <a:lstStyle/>
          <a:p>
            <a:r>
              <a:rPr lang="en-US" sz="2600" dirty="0"/>
              <a:t>When deciding to fit a toric Ortho-K lens, the cornea should have over 30μm of Sagittal Height Difference (SHD) between the flat and steep meridian measured at an 8mm chord diameter. This diameter is based on the size of the treatment zone and reverse curves of a Euclid lens. A SHD of 15 </a:t>
            </a:r>
            <a:r>
              <a:rPr lang="en-US" sz="2600" dirty="0" err="1"/>
              <a:t>μm</a:t>
            </a:r>
            <a:r>
              <a:rPr lang="en-US" sz="2600" dirty="0"/>
              <a:t> indicates 0.50D toricity is required in the alignment zone for stable centration. If between values, the least amount of toricity needed for good circumferential alignment is key.</a:t>
            </a:r>
          </a:p>
          <a:p>
            <a:endParaRPr lang="en-US" sz="2600" dirty="0"/>
          </a:p>
          <a:p>
            <a:r>
              <a:rPr lang="en-US" sz="2600" dirty="0"/>
              <a:t>In this case, a 26-year-old male with high limbal to limbal toricity was fit with toric and spherical Ortho-K lenses to compare the outcomes.</a:t>
            </a:r>
          </a:p>
          <a:p>
            <a:endParaRPr lang="en-US" sz="2600" dirty="0"/>
          </a:p>
          <a:p>
            <a:endParaRPr lang="en-US" sz="3200" dirty="0"/>
          </a:p>
          <a:p>
            <a:endParaRPr lang="en-US" sz="2600" dirty="0"/>
          </a:p>
          <a:p>
            <a:endParaRPr lang="en-US" sz="2600" dirty="0"/>
          </a:p>
          <a:p>
            <a:endParaRPr lang="en-US" sz="2600" dirty="0"/>
          </a:p>
          <a:p>
            <a:endParaRPr lang="en-US" sz="2600" dirty="0"/>
          </a:p>
          <a:p>
            <a:endParaRPr lang="en-US" sz="3200" dirty="0"/>
          </a:p>
          <a:p>
            <a:endParaRPr lang="en-US" sz="3200" dirty="0"/>
          </a:p>
          <a:p>
            <a:endParaRPr lang="en-US" sz="2000" dirty="0">
              <a:solidFill>
                <a:srgbClr val="000000"/>
              </a:solidFill>
              <a:ea typeface="+mn-ea"/>
              <a:cs typeface="Arial" panose="020B0604020202020204" pitchFamily="34" charset="0"/>
            </a:endParaRPr>
          </a:p>
          <a:p>
            <a:endParaRPr lang="en-US" sz="3200" dirty="0"/>
          </a:p>
        </p:txBody>
      </p:sp>
      <p:sp>
        <p:nvSpPr>
          <p:cNvPr id="18" name="Rectangle 17"/>
          <p:cNvSpPr/>
          <p:nvPr/>
        </p:nvSpPr>
        <p:spPr>
          <a:xfrm>
            <a:off x="12432897" y="10051932"/>
            <a:ext cx="13788058" cy="184093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t" anchorCtr="0" forceAA="0" compatLnSpc="1">
            <a:prstTxWarp prst="textNoShape">
              <a:avLst/>
            </a:prstTxWarp>
            <a:noAutofit/>
          </a:bodyPr>
          <a:lstStyle/>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2600">
              <a:solidFill>
                <a:schemeClr val="tx1"/>
              </a:solidFill>
              <a:latin typeface="Arial" panose="020B0604020202020204" pitchFamily="34" charset="0"/>
              <a:cs typeface="Arial" panose="020B0604020202020204" pitchFamily="34" charset="0"/>
            </a:endParaRPr>
          </a:p>
          <a:p>
            <a:endParaRPr lang="en-US" sz="3200">
              <a:solidFill>
                <a:schemeClr val="tx1"/>
              </a:solidFill>
              <a:latin typeface="Arial" panose="020B0604020202020204" pitchFamily="34" charset="0"/>
              <a:cs typeface="Arial" panose="020B0604020202020204" pitchFamily="34" charset="0"/>
            </a:endParaRPr>
          </a:p>
          <a:p>
            <a:endParaRPr lang="en-US" sz="3200">
              <a:solidFill>
                <a:schemeClr val="tx1"/>
              </a:solidFill>
              <a:latin typeface="Arial" panose="020B0604020202020204" pitchFamily="34" charset="0"/>
              <a:cs typeface="Arial" panose="020B0604020202020204" pitchFamily="34" charset="0"/>
            </a:endParaRPr>
          </a:p>
          <a:p>
            <a:endParaRPr lang="en-US" sz="3200">
              <a:solidFill>
                <a:schemeClr val="tx1"/>
              </a:solidFill>
              <a:latin typeface="Arial" panose="020B0604020202020204" pitchFamily="34" charset="0"/>
              <a:cs typeface="Arial" panose="020B0604020202020204" pitchFamily="34" charset="0"/>
            </a:endParaRPr>
          </a:p>
          <a:p>
            <a:endParaRPr lang="en-US" sz="3200">
              <a:solidFill>
                <a:schemeClr val="tx1"/>
              </a:solidFill>
              <a:latin typeface="Arial" panose="020B0604020202020204" pitchFamily="34" charset="0"/>
              <a:cs typeface="Arial" panose="020B0604020202020204" pitchFamily="34" charset="0"/>
            </a:endParaRPr>
          </a:p>
          <a:p>
            <a:endParaRPr lang="en-US" sz="3200" dirty="0"/>
          </a:p>
        </p:txBody>
      </p:sp>
      <p:sp>
        <p:nvSpPr>
          <p:cNvPr id="20" name="Rectangle 19"/>
          <p:cNvSpPr/>
          <p:nvPr/>
        </p:nvSpPr>
        <p:spPr>
          <a:xfrm>
            <a:off x="26547171" y="21186622"/>
            <a:ext cx="11571616" cy="29192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r>
              <a:rPr lang="en-US" sz="2600" dirty="0">
                <a:solidFill>
                  <a:schemeClr val="tx1"/>
                </a:solidFill>
                <a:latin typeface="Arial" panose="020B0604020202020204" pitchFamily="34" charset="0"/>
                <a:cs typeface="Arial" panose="020B0604020202020204" pitchFamily="34" charset="0"/>
              </a:rPr>
              <a:t>The patient achieved the best uncorrected visual acuity with both eyes in the </a:t>
            </a:r>
            <a:r>
              <a:rPr lang="en-US" sz="2600" dirty="0" err="1">
                <a:solidFill>
                  <a:schemeClr val="tx1"/>
                </a:solidFill>
                <a:latin typeface="Arial" panose="020B0604020202020204" pitchFamily="34" charset="0"/>
                <a:cs typeface="Arial" panose="020B0604020202020204" pitchFamily="34" charset="0"/>
              </a:rPr>
              <a:t>toric</a:t>
            </a:r>
            <a:r>
              <a:rPr lang="en-US" sz="2600" dirty="0">
                <a:solidFill>
                  <a:schemeClr val="tx1"/>
                </a:solidFill>
                <a:latin typeface="Arial" panose="020B0604020202020204" pitchFamily="34" charset="0"/>
                <a:cs typeface="Arial" panose="020B0604020202020204" pitchFamily="34" charset="0"/>
              </a:rPr>
              <a:t> Ortho-K lenses. The topographies revealed adequate, central flattening of the corneas. The lens toricity achieved good centration on the cornea. This case reinforced the importance to follow manufacturer fit guides and to give adequate time for corneal changes between follow ups before making any changes to an Ortho-K fit.  </a:t>
            </a:r>
          </a:p>
        </p:txBody>
      </p:sp>
      <p:sp>
        <p:nvSpPr>
          <p:cNvPr id="22" name="Rectangle 21"/>
          <p:cNvSpPr>
            <a:spLocks/>
          </p:cNvSpPr>
          <p:nvPr/>
        </p:nvSpPr>
        <p:spPr>
          <a:xfrm>
            <a:off x="26528385" y="24352963"/>
            <a:ext cx="11590402" cy="902455"/>
          </a:xfrm>
          <a:prstGeom prst="rect">
            <a:avLst/>
          </a:prstGeom>
          <a:gradFill flip="none" rotWithShape="1">
            <a:gsLst>
              <a:gs pos="0">
                <a:srgbClr val="4C000C"/>
              </a:gs>
              <a:gs pos="100000">
                <a:srgbClr val="9A0D2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a:latin typeface="Arial"/>
                <a:cs typeface="Arial"/>
              </a:rPr>
              <a:t>Acknowledgments</a:t>
            </a:r>
          </a:p>
        </p:txBody>
      </p:sp>
      <p:sp>
        <p:nvSpPr>
          <p:cNvPr id="23" name="Rectangle 22"/>
          <p:cNvSpPr/>
          <p:nvPr/>
        </p:nvSpPr>
        <p:spPr>
          <a:xfrm>
            <a:off x="26556686" y="25506229"/>
            <a:ext cx="11515013" cy="13473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t" anchorCtr="0" forceAA="0" compatLnSpc="1">
            <a:prstTxWarp prst="textNoShape">
              <a:avLst/>
            </a:prstTxWarp>
            <a:noAutofit/>
          </a:bodyPr>
          <a:lstStyle/>
          <a:p>
            <a:r>
              <a:rPr lang="en-US" sz="2600" dirty="0">
                <a:solidFill>
                  <a:schemeClr val="tx1"/>
                </a:solidFill>
                <a:latin typeface="Arial"/>
                <a:cs typeface="Arial"/>
              </a:rPr>
              <a:t>This research was supported by Salus University’s Cornea and Contact Lens Service at The Eye Institute. We would like to thank Euclid Systems Corporation for providing the lenses used in this study. </a:t>
            </a:r>
          </a:p>
        </p:txBody>
      </p:sp>
      <p:sp>
        <p:nvSpPr>
          <p:cNvPr id="27" name="Rectangle 26"/>
          <p:cNvSpPr/>
          <p:nvPr/>
        </p:nvSpPr>
        <p:spPr>
          <a:xfrm>
            <a:off x="390666" y="27094679"/>
            <a:ext cx="11734801" cy="13665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r>
              <a:rPr lang="en-US" sz="2000" dirty="0">
                <a:solidFill>
                  <a:schemeClr val="tx1"/>
                </a:solidFill>
                <a:latin typeface="Arial" panose="020B0604020202020204" pitchFamily="34" charset="0"/>
                <a:cs typeface="Arial" panose="020B0604020202020204" pitchFamily="34" charset="0"/>
              </a:rPr>
              <a:t>Figure 1: The elevation maps showed significant levels of elevation differences between the horizontal and vertical meridians. In this figure, OD (top) has a limbal to limbal elevation difference (sagittal height difference) of 72 microns while OS (bottom) is 59 microns. </a:t>
            </a:r>
          </a:p>
        </p:txBody>
      </p:sp>
      <p:sp>
        <p:nvSpPr>
          <p:cNvPr id="37" name="Rectangle 36"/>
          <p:cNvSpPr>
            <a:spLocks/>
          </p:cNvSpPr>
          <p:nvPr/>
        </p:nvSpPr>
        <p:spPr>
          <a:xfrm>
            <a:off x="12394210" y="8932692"/>
            <a:ext cx="13826745" cy="859536"/>
          </a:xfrm>
          <a:prstGeom prst="rect">
            <a:avLst/>
          </a:prstGeom>
          <a:gradFill flip="none" rotWithShape="1">
            <a:gsLst>
              <a:gs pos="0">
                <a:srgbClr val="4C000C"/>
              </a:gs>
              <a:gs pos="100000">
                <a:srgbClr val="9A0D2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b="1" dirty="0">
                <a:latin typeface="Arial"/>
                <a:cs typeface="Arial"/>
              </a:rPr>
              <a:t>RESULTS</a:t>
            </a:r>
          </a:p>
        </p:txBody>
      </p:sp>
      <p:cxnSp>
        <p:nvCxnSpPr>
          <p:cNvPr id="14337" name="Straight Arrow Connector 14336">
            <a:extLst>
              <a:ext uri="{FF2B5EF4-FFF2-40B4-BE49-F238E27FC236}">
                <a16:creationId xmlns:a16="http://schemas.microsoft.com/office/drawing/2014/main" id="{7D211346-12BF-4E69-99E2-119D2CFBA15C}"/>
              </a:ext>
            </a:extLst>
          </p:cNvPr>
          <p:cNvCxnSpPr>
            <a:cxnSpLocks/>
          </p:cNvCxnSpPr>
          <p:nvPr/>
        </p:nvCxnSpPr>
        <p:spPr>
          <a:xfrm flipH="1" flipV="1">
            <a:off x="3971191" y="16010368"/>
            <a:ext cx="381000" cy="383825"/>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21D5A08-10CD-4B4D-BA94-2B15DC3407D0}"/>
              </a:ext>
            </a:extLst>
          </p:cNvPr>
          <p:cNvCxnSpPr>
            <a:cxnSpLocks/>
          </p:cNvCxnSpPr>
          <p:nvPr/>
        </p:nvCxnSpPr>
        <p:spPr>
          <a:xfrm flipH="1" flipV="1">
            <a:off x="5791200" y="16227775"/>
            <a:ext cx="381000" cy="383825"/>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D99D1E4-9A9C-4AF7-BC5C-423408EA99F6}"/>
              </a:ext>
            </a:extLst>
          </p:cNvPr>
          <p:cNvCxnSpPr>
            <a:cxnSpLocks/>
          </p:cNvCxnSpPr>
          <p:nvPr/>
        </p:nvCxnSpPr>
        <p:spPr>
          <a:xfrm flipH="1" flipV="1">
            <a:off x="7620000" y="16078200"/>
            <a:ext cx="381000" cy="383825"/>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76C3002-0692-4420-AAD9-7BE2131BBC43}"/>
              </a:ext>
            </a:extLst>
          </p:cNvPr>
          <p:cNvCxnSpPr>
            <a:cxnSpLocks/>
          </p:cNvCxnSpPr>
          <p:nvPr/>
        </p:nvCxnSpPr>
        <p:spPr>
          <a:xfrm flipH="1" flipV="1">
            <a:off x="8305800" y="15413942"/>
            <a:ext cx="381000" cy="383825"/>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8E5A781F-5FD6-4577-A3CD-2933871B6B19}"/>
              </a:ext>
            </a:extLst>
          </p:cNvPr>
          <p:cNvSpPr/>
          <p:nvPr/>
        </p:nvSpPr>
        <p:spPr>
          <a:xfrm>
            <a:off x="12447187" y="7980794"/>
            <a:ext cx="13773769" cy="7035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r>
              <a:rPr lang="en-US" sz="2000" dirty="0">
                <a:solidFill>
                  <a:srgbClr val="222222"/>
                </a:solidFill>
                <a:latin typeface="Arial" panose="020B0604020202020204" pitchFamily="34" charset="0"/>
              </a:rPr>
              <a:t>Table 2: This table compares the spherical and toric lens parameters ordered. </a:t>
            </a:r>
            <a:r>
              <a:rPr lang="en-US" sz="2000" dirty="0" err="1">
                <a:solidFill>
                  <a:srgbClr val="222222"/>
                </a:solidFill>
                <a:latin typeface="Arial" panose="020B0604020202020204" pitchFamily="34" charset="0"/>
              </a:rPr>
              <a:t>Toricity</a:t>
            </a:r>
            <a:r>
              <a:rPr lang="en-US" sz="2000" dirty="0">
                <a:solidFill>
                  <a:srgbClr val="222222"/>
                </a:solidFill>
                <a:latin typeface="Arial" panose="020B0604020202020204" pitchFamily="34" charset="0"/>
              </a:rPr>
              <a:t> was the only value that was different between them, per Euclid's Fitting Guide.</a:t>
            </a:r>
            <a:endParaRPr lang="en-US" sz="2000" i="1" dirty="0">
              <a:solidFill>
                <a:schemeClr val="tx1"/>
              </a:solidFill>
              <a:latin typeface="Arial" panose="020B0604020202020204" pitchFamily="34" charset="0"/>
              <a:cs typeface="Arial" panose="020B0604020202020204" pitchFamily="34" charset="0"/>
            </a:endParaRPr>
          </a:p>
        </p:txBody>
      </p:sp>
      <p:cxnSp>
        <p:nvCxnSpPr>
          <p:cNvPr id="14355" name="Straight Arrow Connector 14354">
            <a:extLst>
              <a:ext uri="{FF2B5EF4-FFF2-40B4-BE49-F238E27FC236}">
                <a16:creationId xmlns:a16="http://schemas.microsoft.com/office/drawing/2014/main" id="{18A5C570-BC08-4A7B-B6D9-4DB50B19E27C}"/>
              </a:ext>
            </a:extLst>
          </p:cNvPr>
          <p:cNvCxnSpPr>
            <a:cxnSpLocks/>
          </p:cNvCxnSpPr>
          <p:nvPr/>
        </p:nvCxnSpPr>
        <p:spPr>
          <a:xfrm flipH="1">
            <a:off x="8934455" y="23241000"/>
            <a:ext cx="762000" cy="0"/>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BA950C55-C5D1-4AE6-B6E0-D8FF1818C818}"/>
              </a:ext>
            </a:extLst>
          </p:cNvPr>
          <p:cNvCxnSpPr>
            <a:cxnSpLocks/>
          </p:cNvCxnSpPr>
          <p:nvPr/>
        </p:nvCxnSpPr>
        <p:spPr>
          <a:xfrm flipH="1">
            <a:off x="3599086" y="23164800"/>
            <a:ext cx="762000" cy="0"/>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9D6B3695-77A3-473E-B899-32BEE7793CB1}"/>
              </a:ext>
            </a:extLst>
          </p:cNvPr>
          <p:cNvSpPr>
            <a:spLocks/>
          </p:cNvSpPr>
          <p:nvPr/>
        </p:nvSpPr>
        <p:spPr>
          <a:xfrm>
            <a:off x="26528385" y="12456616"/>
            <a:ext cx="11552828" cy="936807"/>
          </a:xfrm>
          <a:prstGeom prst="rect">
            <a:avLst/>
          </a:prstGeom>
          <a:gradFill flip="none" rotWithShape="1">
            <a:gsLst>
              <a:gs pos="0">
                <a:srgbClr val="4C000C"/>
              </a:gs>
              <a:gs pos="100000">
                <a:srgbClr val="9A0D2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600" b="1" dirty="0">
                <a:latin typeface="Arial"/>
                <a:cs typeface="Arial"/>
              </a:rPr>
              <a:t>DISCUSSION</a:t>
            </a:r>
          </a:p>
        </p:txBody>
      </p:sp>
      <p:pic>
        <p:nvPicPr>
          <p:cNvPr id="5" name="Picture 4" descr="A picture containing green, light, dark, sitting&#10;&#10;Description automatically generated">
            <a:extLst>
              <a:ext uri="{FF2B5EF4-FFF2-40B4-BE49-F238E27FC236}">
                <a16:creationId xmlns:a16="http://schemas.microsoft.com/office/drawing/2014/main" id="{E7CFA2D4-AA8E-44BC-86A6-F4ED451BC6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81689" y="4833552"/>
            <a:ext cx="9448800" cy="5780704"/>
          </a:xfrm>
          <a:prstGeom prst="rect">
            <a:avLst/>
          </a:prstGeom>
        </p:spPr>
      </p:pic>
      <p:pic>
        <p:nvPicPr>
          <p:cNvPr id="12" name="Picture 11" descr="A picture containing screenshot&#10;&#10;Description automatically generated">
            <a:extLst>
              <a:ext uri="{FF2B5EF4-FFF2-40B4-BE49-F238E27FC236}">
                <a16:creationId xmlns:a16="http://schemas.microsoft.com/office/drawing/2014/main" id="{D7FF3FDC-670C-41B7-ABC0-121383FC0E60}"/>
              </a:ext>
            </a:extLst>
          </p:cNvPr>
          <p:cNvPicPr>
            <a:picLocks noChangeAspect="1"/>
          </p:cNvPicPr>
          <p:nvPr/>
        </p:nvPicPr>
        <p:blipFill rotWithShape="1">
          <a:blip r:embed="rId5">
            <a:extLst>
              <a:ext uri="{28A0092B-C50C-407E-A947-70E740481C1C}">
                <a14:useLocalDpi xmlns:a14="http://schemas.microsoft.com/office/drawing/2010/main" val="0"/>
              </a:ext>
            </a:extLst>
          </a:blip>
          <a:srcRect r="18727"/>
          <a:stretch/>
        </p:blipFill>
        <p:spPr>
          <a:xfrm>
            <a:off x="1930984" y="18024297"/>
            <a:ext cx="7720431" cy="4720952"/>
          </a:xfrm>
          <a:prstGeom prst="rect">
            <a:avLst/>
          </a:prstGeom>
        </p:spPr>
      </p:pic>
      <p:pic>
        <p:nvPicPr>
          <p:cNvPr id="16" name="Picture 15" descr="A screenshot of a video game&#10;&#10;Description automatically generated">
            <a:extLst>
              <a:ext uri="{FF2B5EF4-FFF2-40B4-BE49-F238E27FC236}">
                <a16:creationId xmlns:a16="http://schemas.microsoft.com/office/drawing/2014/main" id="{AA788249-606F-4E38-A9F6-8070F951702A}"/>
              </a:ext>
            </a:extLst>
          </p:cNvPr>
          <p:cNvPicPr>
            <a:picLocks noChangeAspect="1"/>
          </p:cNvPicPr>
          <p:nvPr/>
        </p:nvPicPr>
        <p:blipFill rotWithShape="1">
          <a:blip r:embed="rId6">
            <a:extLst>
              <a:ext uri="{28A0092B-C50C-407E-A947-70E740481C1C}">
                <a14:useLocalDpi xmlns:a14="http://schemas.microsoft.com/office/drawing/2010/main" val="0"/>
              </a:ext>
            </a:extLst>
          </a:blip>
          <a:srcRect t="6281" r="18996"/>
          <a:stretch/>
        </p:blipFill>
        <p:spPr>
          <a:xfrm>
            <a:off x="1987206" y="22606292"/>
            <a:ext cx="7720431" cy="4440356"/>
          </a:xfrm>
          <a:prstGeom prst="rect">
            <a:avLst/>
          </a:prstGeom>
        </p:spPr>
      </p:pic>
      <p:graphicFrame>
        <p:nvGraphicFramePr>
          <p:cNvPr id="24" name="Table 23">
            <a:extLst>
              <a:ext uri="{FF2B5EF4-FFF2-40B4-BE49-F238E27FC236}">
                <a16:creationId xmlns:a16="http://schemas.microsoft.com/office/drawing/2014/main" id="{0A3C3C7A-DEEE-4F1F-8EE2-59AFD3E32ED8}"/>
              </a:ext>
            </a:extLst>
          </p:cNvPr>
          <p:cNvGraphicFramePr>
            <a:graphicFrameLocks noGrp="1"/>
          </p:cNvGraphicFramePr>
          <p:nvPr>
            <p:extLst>
              <p:ext uri="{D42A27DB-BD31-4B8C-83A1-F6EECF244321}">
                <p14:modId xmlns:p14="http://schemas.microsoft.com/office/powerpoint/2010/main" val="1664953391"/>
              </p:ext>
            </p:extLst>
          </p:nvPr>
        </p:nvGraphicFramePr>
        <p:xfrm>
          <a:off x="14008195" y="4722499"/>
          <a:ext cx="10046470" cy="3058665"/>
        </p:xfrm>
        <a:graphic>
          <a:graphicData uri="http://schemas.openxmlformats.org/drawingml/2006/table">
            <a:tbl>
              <a:tblPr firstRow="1" firstCol="1" bandRow="1" bandCol="1">
                <a:tableStyleId>{5C22544A-7EE6-4342-B048-85BDC9FD1C3A}</a:tableStyleId>
              </a:tblPr>
              <a:tblGrid>
                <a:gridCol w="2463846">
                  <a:extLst>
                    <a:ext uri="{9D8B030D-6E8A-4147-A177-3AD203B41FA5}">
                      <a16:colId xmlns:a16="http://schemas.microsoft.com/office/drawing/2014/main" val="3376844660"/>
                    </a:ext>
                  </a:extLst>
                </a:gridCol>
                <a:gridCol w="1076092">
                  <a:extLst>
                    <a:ext uri="{9D8B030D-6E8A-4147-A177-3AD203B41FA5}">
                      <a16:colId xmlns:a16="http://schemas.microsoft.com/office/drawing/2014/main" val="85472074"/>
                    </a:ext>
                  </a:extLst>
                </a:gridCol>
                <a:gridCol w="2430541">
                  <a:extLst>
                    <a:ext uri="{9D8B030D-6E8A-4147-A177-3AD203B41FA5}">
                      <a16:colId xmlns:a16="http://schemas.microsoft.com/office/drawing/2014/main" val="3216158132"/>
                    </a:ext>
                  </a:extLst>
                </a:gridCol>
                <a:gridCol w="2528517">
                  <a:extLst>
                    <a:ext uri="{9D8B030D-6E8A-4147-A177-3AD203B41FA5}">
                      <a16:colId xmlns:a16="http://schemas.microsoft.com/office/drawing/2014/main" val="2963027939"/>
                    </a:ext>
                  </a:extLst>
                </a:gridCol>
                <a:gridCol w="1547474">
                  <a:extLst>
                    <a:ext uri="{9D8B030D-6E8A-4147-A177-3AD203B41FA5}">
                      <a16:colId xmlns:a16="http://schemas.microsoft.com/office/drawing/2014/main" val="2633387843"/>
                    </a:ext>
                  </a:extLst>
                </a:gridCol>
              </a:tblGrid>
              <a:tr h="681225">
                <a:tc gridSpan="5">
                  <a:txBody>
                    <a:bodyPr/>
                    <a:lstStyle/>
                    <a:p>
                      <a:pPr marL="0" marR="0" algn="ctr">
                        <a:spcBef>
                          <a:spcPts val="0"/>
                        </a:spcBef>
                        <a:spcAft>
                          <a:spcPts val="0"/>
                        </a:spcAft>
                      </a:pPr>
                      <a:r>
                        <a:rPr lang="en-US" sz="3200" kern="1200" dirty="0">
                          <a:ln>
                            <a:noFill/>
                          </a:ln>
                          <a:solidFill>
                            <a:schemeClr val="bg1"/>
                          </a:solidFill>
                          <a:effectLst/>
                          <a:latin typeface="Arial" panose="020B0604020202020204" pitchFamily="34" charset="0"/>
                          <a:ea typeface="+mn-ea"/>
                          <a:cs typeface="Arial" panose="020B0604020202020204" pitchFamily="34" charset="0"/>
                        </a:rPr>
                        <a:t>Lens Parameters (mm)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192D"/>
                    </a:solidFill>
                  </a:tcPr>
                </a:tc>
                <a:tc hMerge="1">
                  <a:txBody>
                    <a:bodyPr/>
                    <a:lstStyle/>
                    <a:p>
                      <a:pPr marL="0" marR="0" algn="ctr">
                        <a:spcBef>
                          <a:spcPts val="0"/>
                        </a:spcBef>
                        <a:spcAft>
                          <a:spcPts val="0"/>
                        </a:spcAft>
                      </a:pPr>
                      <a:endParaRPr lang="en-US" sz="2000" kern="1200" dirty="0">
                        <a:ln>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192D"/>
                    </a:solidFill>
                  </a:tcPr>
                </a:tc>
                <a:tc hMerge="1">
                  <a:txBody>
                    <a:bodyPr/>
                    <a:lstStyle/>
                    <a:p>
                      <a:pPr marL="0" marR="0" algn="ctr">
                        <a:spcBef>
                          <a:spcPts val="0"/>
                        </a:spcBef>
                        <a:spcAft>
                          <a:spcPts val="0"/>
                        </a:spcAft>
                      </a:pPr>
                      <a:endParaRPr lang="en-US" sz="2000" kern="1200" dirty="0">
                        <a:ln>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192D"/>
                    </a:solidFill>
                  </a:tcPr>
                </a:tc>
                <a:tc hMerge="1">
                  <a:txBody>
                    <a:bodyPr/>
                    <a:lstStyle/>
                    <a:p>
                      <a:pPr marL="0" marR="0" algn="ctr">
                        <a:spcBef>
                          <a:spcPts val="0"/>
                        </a:spcBef>
                        <a:spcAft>
                          <a:spcPts val="0"/>
                        </a:spcAft>
                      </a:pPr>
                      <a:endParaRPr lang="en-US" sz="2000" kern="1200" dirty="0">
                        <a:ln>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192D"/>
                    </a:solidFill>
                  </a:tcPr>
                </a:tc>
                <a:tc hMerge="1">
                  <a:txBody>
                    <a:bodyPr/>
                    <a:lstStyle/>
                    <a:p>
                      <a:pPr marL="0" marR="0" algn="ctr">
                        <a:spcBef>
                          <a:spcPts val="0"/>
                        </a:spcBef>
                        <a:spcAft>
                          <a:spcPts val="0"/>
                        </a:spcAft>
                      </a:pPr>
                      <a:endParaRPr lang="en-US" sz="2000" kern="1200" dirty="0">
                        <a:ln>
                          <a:noFill/>
                        </a:ln>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192D"/>
                    </a:solidFill>
                  </a:tcPr>
                </a:tc>
                <a:extLst>
                  <a:ext uri="{0D108BD9-81ED-4DB2-BD59-A6C34878D82A}">
                    <a16:rowId xmlns:a16="http://schemas.microsoft.com/office/drawing/2014/main" val="2224051860"/>
                  </a:ext>
                </a:extLst>
              </a:tr>
              <a:tr h="605206">
                <a:tc>
                  <a:txBody>
                    <a:bodyPr/>
                    <a:lstStyle/>
                    <a:p>
                      <a:pPr marL="0" marR="0" algn="ctr">
                        <a:spcBef>
                          <a:spcPts val="0"/>
                        </a:spcBef>
                        <a:spcAft>
                          <a:spcPts val="0"/>
                        </a:spcAft>
                      </a:pPr>
                      <a:r>
                        <a:rPr lang="en-US" sz="2000" kern="1200" dirty="0">
                          <a:ln>
                            <a:noFill/>
                          </a:ln>
                          <a:solidFill>
                            <a:schemeClr val="tx1"/>
                          </a:solidFill>
                          <a:effectLst/>
                          <a:latin typeface="Arial" panose="020B0604020202020204" pitchFamily="34" charset="0"/>
                          <a:ea typeface="+mn-ea"/>
                          <a:cs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600" b="1" kern="1200" dirty="0">
                          <a:ln>
                            <a:noFill/>
                          </a:ln>
                          <a:solidFill>
                            <a:schemeClr val="tx1"/>
                          </a:solidFill>
                          <a:effectLst/>
                          <a:latin typeface="Arial" panose="020B0604020202020204" pitchFamily="34" charset="0"/>
                          <a:ea typeface="+mn-ea"/>
                          <a:cs typeface="Arial" panose="020B0604020202020204" pitchFamily="34" charset="0"/>
                        </a:rPr>
                        <a:t>Base Curve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600" b="1" kern="1200" dirty="0">
                          <a:ln>
                            <a:noFill/>
                          </a:ln>
                          <a:solidFill>
                            <a:schemeClr val="tx1"/>
                          </a:solidFill>
                          <a:effectLst/>
                          <a:latin typeface="Arial" panose="020B0604020202020204" pitchFamily="34" charset="0"/>
                          <a:ea typeface="+mn-ea"/>
                          <a:cs typeface="Arial" panose="020B0604020202020204" pitchFamily="34" charset="0"/>
                        </a:rPr>
                        <a:t>Alignment Curve 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600" b="1" kern="1200" dirty="0">
                          <a:ln>
                            <a:noFill/>
                          </a:ln>
                          <a:solidFill>
                            <a:schemeClr val="tx1"/>
                          </a:solidFill>
                          <a:effectLst/>
                          <a:latin typeface="Arial" panose="020B0604020202020204" pitchFamily="34" charset="0"/>
                          <a:ea typeface="+mn-ea"/>
                          <a:cs typeface="Arial" panose="020B0604020202020204" pitchFamily="34" charset="0"/>
                        </a:rPr>
                        <a:t>Alignment Curve 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600" b="1" kern="1200" dirty="0">
                          <a:ln>
                            <a:noFill/>
                          </a:ln>
                          <a:solidFill>
                            <a:schemeClr val="tx1"/>
                          </a:solidFill>
                          <a:effectLst/>
                          <a:latin typeface="Arial" panose="020B0604020202020204" pitchFamily="34" charset="0"/>
                          <a:ea typeface="+mn-ea"/>
                          <a:cs typeface="Arial" panose="020B0604020202020204" pitchFamily="34" charset="0"/>
                        </a:rPr>
                        <a:t>Toricity (D)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8954600"/>
                  </a:ext>
                </a:extLst>
              </a:tr>
              <a:tr h="302603">
                <a:tc>
                  <a:txBody>
                    <a:bodyPr/>
                    <a:lstStyle/>
                    <a:p>
                      <a:pPr marL="0" marR="0" algn="ctr">
                        <a:spcBef>
                          <a:spcPts val="0"/>
                        </a:spcBef>
                        <a:spcAft>
                          <a:spcPts val="0"/>
                        </a:spcAft>
                      </a:pPr>
                      <a:r>
                        <a:rPr lang="en-US" sz="2600" kern="1200" dirty="0">
                          <a:ln>
                            <a:noFill/>
                          </a:ln>
                          <a:solidFill>
                            <a:schemeClr val="tx1"/>
                          </a:solidFill>
                          <a:effectLst/>
                          <a:latin typeface="Arial" panose="020B0604020202020204" pitchFamily="34" charset="0"/>
                          <a:ea typeface="+mn-ea"/>
                          <a:cs typeface="Arial" panose="020B0604020202020204" pitchFamily="34" charset="0"/>
                        </a:rPr>
                        <a:t>OD Spherical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2CA"/>
                    </a:solidFill>
                  </a:tcPr>
                </a:tc>
                <a:tc>
                  <a:txBody>
                    <a:bodyPr/>
                    <a:lstStyle/>
                    <a:p>
                      <a:pPr marL="0" marR="0" algn="ctr">
                        <a:spcBef>
                          <a:spcPts val="0"/>
                        </a:spcBef>
                        <a:spcAft>
                          <a:spcPts val="0"/>
                        </a:spcAft>
                      </a:pPr>
                      <a:r>
                        <a:rPr lang="en-US" sz="2600" kern="1200" dirty="0">
                          <a:ln>
                            <a:noFill/>
                          </a:ln>
                          <a:solidFill>
                            <a:schemeClr val="dk1"/>
                          </a:solidFill>
                          <a:effectLst/>
                          <a:latin typeface="Arial" panose="020B0604020202020204" pitchFamily="34" charset="0"/>
                          <a:ea typeface="+mn-ea"/>
                          <a:cs typeface="Arial" panose="020B0604020202020204" pitchFamily="34" charset="0"/>
                        </a:rPr>
                        <a:t>8.33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2CA"/>
                    </a:solidFill>
                  </a:tcPr>
                </a:tc>
                <a:tc>
                  <a:txBody>
                    <a:bodyPr/>
                    <a:lstStyle/>
                    <a:p>
                      <a:pPr marL="0" marR="0" algn="ctr">
                        <a:spcBef>
                          <a:spcPts val="0"/>
                        </a:spcBef>
                        <a:spcAft>
                          <a:spcPts val="0"/>
                        </a:spcAft>
                      </a:pPr>
                      <a:r>
                        <a:rPr lang="en-US" sz="2600" kern="1200" dirty="0">
                          <a:ln>
                            <a:noFill/>
                          </a:ln>
                          <a:solidFill>
                            <a:schemeClr val="dk1"/>
                          </a:solidFill>
                          <a:effectLst/>
                          <a:latin typeface="Arial" panose="020B0604020202020204" pitchFamily="34" charset="0"/>
                          <a:ea typeface="+mn-ea"/>
                          <a:cs typeface="Arial" panose="020B0604020202020204" pitchFamily="34" charset="0"/>
                        </a:rPr>
                        <a:t>7.50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2CA"/>
                    </a:solidFill>
                  </a:tcPr>
                </a:tc>
                <a:tc>
                  <a:txBody>
                    <a:bodyPr/>
                    <a:lstStyle/>
                    <a:p>
                      <a:pPr marL="0" marR="0" algn="ctr">
                        <a:spcBef>
                          <a:spcPts val="0"/>
                        </a:spcBef>
                        <a:spcAft>
                          <a:spcPts val="0"/>
                        </a:spcAft>
                      </a:pPr>
                      <a:r>
                        <a:rPr lang="en-US" sz="2600" kern="1200" dirty="0">
                          <a:ln>
                            <a:noFill/>
                          </a:ln>
                          <a:solidFill>
                            <a:schemeClr val="dk1"/>
                          </a:solidFill>
                          <a:effectLst/>
                          <a:latin typeface="Arial" panose="020B0604020202020204" pitchFamily="34" charset="0"/>
                          <a:ea typeface="+mn-ea"/>
                          <a:cs typeface="Arial" panose="020B0604020202020204" pitchFamily="34" charset="0"/>
                        </a:rPr>
                        <a:t>7.76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2CA"/>
                    </a:solidFill>
                  </a:tcPr>
                </a:tc>
                <a:tc>
                  <a:txBody>
                    <a:bodyPr/>
                    <a:lstStyle/>
                    <a:p>
                      <a:pPr marL="0" marR="0" algn="ctr">
                        <a:spcBef>
                          <a:spcPts val="0"/>
                        </a:spcBef>
                        <a:spcAft>
                          <a:spcPts val="0"/>
                        </a:spcAft>
                      </a:pPr>
                      <a:r>
                        <a:rPr lang="en-US" sz="2600" kern="1200" dirty="0">
                          <a:ln>
                            <a:noFill/>
                          </a:ln>
                          <a:solidFill>
                            <a:schemeClr val="dk1"/>
                          </a:solidFill>
                          <a:effectLst/>
                          <a:latin typeface="Arial" panose="020B0604020202020204" pitchFamily="34" charset="0"/>
                          <a:ea typeface="+mn-ea"/>
                          <a:cs typeface="Arial" panose="020B0604020202020204" pitchFamily="34" charset="0"/>
                        </a:rPr>
                        <a:t>N/A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2CA"/>
                    </a:solidFill>
                  </a:tcPr>
                </a:tc>
                <a:extLst>
                  <a:ext uri="{0D108BD9-81ED-4DB2-BD59-A6C34878D82A}">
                    <a16:rowId xmlns:a16="http://schemas.microsoft.com/office/drawing/2014/main" val="3322146341"/>
                  </a:ext>
                </a:extLst>
              </a:tr>
              <a:tr h="302603">
                <a:tc>
                  <a:txBody>
                    <a:bodyPr/>
                    <a:lstStyle/>
                    <a:p>
                      <a:pPr marL="0" marR="0" algn="ctr">
                        <a:spcBef>
                          <a:spcPts val="0"/>
                        </a:spcBef>
                        <a:spcAft>
                          <a:spcPts val="0"/>
                        </a:spcAft>
                      </a:pPr>
                      <a:r>
                        <a:rPr lang="en-US" sz="2600" kern="1200" dirty="0">
                          <a:ln>
                            <a:noFill/>
                          </a:ln>
                          <a:solidFill>
                            <a:schemeClr val="tx1"/>
                          </a:solidFill>
                          <a:effectLst/>
                          <a:latin typeface="Arial" panose="020B0604020202020204" pitchFamily="34" charset="0"/>
                          <a:ea typeface="+mn-ea"/>
                          <a:cs typeface="Arial" panose="020B0604020202020204" pitchFamily="34" charset="0"/>
                        </a:rPr>
                        <a:t>OS Spherical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2CA"/>
                    </a:solidFill>
                  </a:tcPr>
                </a:tc>
                <a:tc>
                  <a:txBody>
                    <a:bodyPr/>
                    <a:lstStyle/>
                    <a:p>
                      <a:pPr marL="0" marR="0" algn="ctr">
                        <a:spcBef>
                          <a:spcPts val="0"/>
                        </a:spcBef>
                        <a:spcAft>
                          <a:spcPts val="0"/>
                        </a:spcAft>
                      </a:pPr>
                      <a:r>
                        <a:rPr lang="en-US" sz="2600" kern="1200" dirty="0">
                          <a:ln>
                            <a:noFill/>
                          </a:ln>
                          <a:solidFill>
                            <a:schemeClr val="dk1"/>
                          </a:solidFill>
                          <a:effectLst/>
                          <a:latin typeface="Arial" panose="020B0604020202020204" pitchFamily="34" charset="0"/>
                          <a:ea typeface="+mn-ea"/>
                          <a:cs typeface="Arial" panose="020B0604020202020204" pitchFamily="34" charset="0"/>
                        </a:rPr>
                        <a:t>8.18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2CA"/>
                    </a:solidFill>
                  </a:tcPr>
                </a:tc>
                <a:tc>
                  <a:txBody>
                    <a:bodyPr/>
                    <a:lstStyle/>
                    <a:p>
                      <a:pPr marL="0" marR="0" algn="ctr">
                        <a:spcBef>
                          <a:spcPts val="0"/>
                        </a:spcBef>
                        <a:spcAft>
                          <a:spcPts val="0"/>
                        </a:spcAft>
                      </a:pPr>
                      <a:r>
                        <a:rPr lang="en-US" sz="2600" kern="1200" dirty="0">
                          <a:ln>
                            <a:noFill/>
                          </a:ln>
                          <a:solidFill>
                            <a:schemeClr val="dk1"/>
                          </a:solidFill>
                          <a:effectLst/>
                          <a:latin typeface="Arial" panose="020B0604020202020204" pitchFamily="34" charset="0"/>
                          <a:ea typeface="+mn-ea"/>
                          <a:cs typeface="Arial" panose="020B0604020202020204" pitchFamily="34" charset="0"/>
                        </a:rPr>
                        <a:t>7.63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2CA"/>
                    </a:solidFill>
                  </a:tcPr>
                </a:tc>
                <a:tc>
                  <a:txBody>
                    <a:bodyPr/>
                    <a:lstStyle/>
                    <a:p>
                      <a:pPr marL="0" marR="0" algn="ctr">
                        <a:spcBef>
                          <a:spcPts val="0"/>
                        </a:spcBef>
                        <a:spcAft>
                          <a:spcPts val="0"/>
                        </a:spcAft>
                      </a:pPr>
                      <a:r>
                        <a:rPr lang="en-US" sz="2600" kern="1200" dirty="0">
                          <a:ln>
                            <a:noFill/>
                          </a:ln>
                          <a:solidFill>
                            <a:schemeClr val="dk1"/>
                          </a:solidFill>
                          <a:effectLst/>
                          <a:latin typeface="Arial" panose="020B0604020202020204" pitchFamily="34" charset="0"/>
                          <a:ea typeface="+mn-ea"/>
                          <a:cs typeface="Arial" panose="020B0604020202020204" pitchFamily="34" charset="0"/>
                        </a:rPr>
                        <a:t>7.90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2CA"/>
                    </a:solidFill>
                  </a:tcPr>
                </a:tc>
                <a:tc>
                  <a:txBody>
                    <a:bodyPr/>
                    <a:lstStyle/>
                    <a:p>
                      <a:pPr marL="0" marR="0" algn="ctr">
                        <a:spcBef>
                          <a:spcPts val="0"/>
                        </a:spcBef>
                        <a:spcAft>
                          <a:spcPts val="0"/>
                        </a:spcAft>
                      </a:pPr>
                      <a:r>
                        <a:rPr lang="en-US" sz="2600" kern="1200" dirty="0">
                          <a:ln>
                            <a:noFill/>
                          </a:ln>
                          <a:solidFill>
                            <a:schemeClr val="dk1"/>
                          </a:solidFill>
                          <a:effectLst/>
                          <a:latin typeface="Arial" panose="020B0604020202020204" pitchFamily="34" charset="0"/>
                          <a:ea typeface="+mn-ea"/>
                          <a:cs typeface="Arial" panose="020B0604020202020204" pitchFamily="34" charset="0"/>
                        </a:rPr>
                        <a:t>N/A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2CA"/>
                    </a:solidFill>
                  </a:tcPr>
                </a:tc>
                <a:extLst>
                  <a:ext uri="{0D108BD9-81ED-4DB2-BD59-A6C34878D82A}">
                    <a16:rowId xmlns:a16="http://schemas.microsoft.com/office/drawing/2014/main" val="4053264961"/>
                  </a:ext>
                </a:extLst>
              </a:tr>
              <a:tr h="302603">
                <a:tc>
                  <a:txBody>
                    <a:bodyPr/>
                    <a:lstStyle/>
                    <a:p>
                      <a:pPr marL="0" marR="0" algn="ctr">
                        <a:spcBef>
                          <a:spcPts val="0"/>
                        </a:spcBef>
                        <a:spcAft>
                          <a:spcPts val="0"/>
                        </a:spcAft>
                      </a:pPr>
                      <a:r>
                        <a:rPr lang="en-US" sz="2600" kern="1200" dirty="0">
                          <a:ln>
                            <a:noFill/>
                          </a:ln>
                          <a:solidFill>
                            <a:schemeClr val="tx1"/>
                          </a:solidFill>
                          <a:effectLst/>
                          <a:latin typeface="Arial" panose="020B0604020202020204" pitchFamily="34" charset="0"/>
                          <a:ea typeface="+mn-ea"/>
                          <a:cs typeface="Arial" panose="020B0604020202020204" pitchFamily="34" charset="0"/>
                        </a:rPr>
                        <a:t>OD Toric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2CA"/>
                    </a:solidFill>
                  </a:tcPr>
                </a:tc>
                <a:tc>
                  <a:txBody>
                    <a:bodyPr/>
                    <a:lstStyle/>
                    <a:p>
                      <a:pPr marL="0" marR="0" algn="ctr">
                        <a:spcBef>
                          <a:spcPts val="0"/>
                        </a:spcBef>
                        <a:spcAft>
                          <a:spcPts val="0"/>
                        </a:spcAft>
                      </a:pPr>
                      <a:r>
                        <a:rPr lang="en-US" sz="2600" kern="1200" dirty="0">
                          <a:ln>
                            <a:noFill/>
                          </a:ln>
                          <a:solidFill>
                            <a:schemeClr val="dk1"/>
                          </a:solidFill>
                          <a:effectLst/>
                          <a:latin typeface="Arial" panose="020B0604020202020204" pitchFamily="34" charset="0"/>
                          <a:ea typeface="+mn-ea"/>
                          <a:cs typeface="Arial" panose="020B0604020202020204" pitchFamily="34" charset="0"/>
                        </a:rPr>
                        <a:t>8.33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2CA"/>
                    </a:solidFill>
                  </a:tcPr>
                </a:tc>
                <a:tc>
                  <a:txBody>
                    <a:bodyPr/>
                    <a:lstStyle/>
                    <a:p>
                      <a:pPr marL="0" marR="0" algn="ctr">
                        <a:spcBef>
                          <a:spcPts val="0"/>
                        </a:spcBef>
                        <a:spcAft>
                          <a:spcPts val="0"/>
                        </a:spcAft>
                      </a:pPr>
                      <a:r>
                        <a:rPr lang="en-US" sz="2600" kern="1200" dirty="0">
                          <a:ln>
                            <a:noFill/>
                          </a:ln>
                          <a:solidFill>
                            <a:schemeClr val="dk1"/>
                          </a:solidFill>
                          <a:effectLst/>
                          <a:latin typeface="Arial" panose="020B0604020202020204" pitchFamily="34" charset="0"/>
                          <a:ea typeface="+mn-ea"/>
                          <a:cs typeface="Arial" panose="020B0604020202020204" pitchFamily="34" charset="0"/>
                        </a:rPr>
                        <a:t>7.50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2CA"/>
                    </a:solidFill>
                  </a:tcPr>
                </a:tc>
                <a:tc>
                  <a:txBody>
                    <a:bodyPr/>
                    <a:lstStyle/>
                    <a:p>
                      <a:pPr marL="0" marR="0" algn="ctr">
                        <a:spcBef>
                          <a:spcPts val="0"/>
                        </a:spcBef>
                        <a:spcAft>
                          <a:spcPts val="0"/>
                        </a:spcAft>
                      </a:pPr>
                      <a:r>
                        <a:rPr lang="en-US" sz="2600" kern="1200" dirty="0">
                          <a:ln>
                            <a:noFill/>
                          </a:ln>
                          <a:solidFill>
                            <a:schemeClr val="dk1"/>
                          </a:solidFill>
                          <a:effectLst/>
                          <a:latin typeface="Arial" panose="020B0604020202020204" pitchFamily="34" charset="0"/>
                          <a:ea typeface="+mn-ea"/>
                          <a:cs typeface="Arial" panose="020B0604020202020204" pitchFamily="34" charset="0"/>
                        </a:rPr>
                        <a:t>7.76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2CA"/>
                    </a:solidFill>
                  </a:tcPr>
                </a:tc>
                <a:tc>
                  <a:txBody>
                    <a:bodyPr/>
                    <a:lstStyle/>
                    <a:p>
                      <a:pPr marL="0" marR="0" algn="ctr">
                        <a:spcBef>
                          <a:spcPts val="0"/>
                        </a:spcBef>
                        <a:spcAft>
                          <a:spcPts val="0"/>
                        </a:spcAft>
                      </a:pPr>
                      <a:r>
                        <a:rPr lang="en-US" sz="2600" kern="1200" dirty="0">
                          <a:ln>
                            <a:noFill/>
                          </a:ln>
                          <a:solidFill>
                            <a:schemeClr val="dk1"/>
                          </a:solidFill>
                          <a:effectLst/>
                          <a:latin typeface="Arial" panose="020B0604020202020204" pitchFamily="34" charset="0"/>
                          <a:ea typeface="+mn-ea"/>
                          <a:cs typeface="Arial" panose="020B0604020202020204" pitchFamily="34" charset="0"/>
                        </a:rPr>
                        <a:t>2.00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2CA"/>
                    </a:solidFill>
                  </a:tcPr>
                </a:tc>
                <a:extLst>
                  <a:ext uri="{0D108BD9-81ED-4DB2-BD59-A6C34878D82A}">
                    <a16:rowId xmlns:a16="http://schemas.microsoft.com/office/drawing/2014/main" val="2382367735"/>
                  </a:ext>
                </a:extLst>
              </a:tr>
              <a:tr h="304926">
                <a:tc>
                  <a:txBody>
                    <a:bodyPr/>
                    <a:lstStyle/>
                    <a:p>
                      <a:pPr marL="0" marR="0" algn="ctr">
                        <a:spcBef>
                          <a:spcPts val="0"/>
                        </a:spcBef>
                        <a:spcAft>
                          <a:spcPts val="0"/>
                        </a:spcAft>
                      </a:pPr>
                      <a:r>
                        <a:rPr lang="en-US" sz="2600" kern="1200" dirty="0">
                          <a:ln>
                            <a:noFill/>
                          </a:ln>
                          <a:solidFill>
                            <a:schemeClr val="tx1"/>
                          </a:solidFill>
                          <a:effectLst/>
                          <a:latin typeface="Arial" panose="020B0604020202020204" pitchFamily="34" charset="0"/>
                          <a:ea typeface="+mn-ea"/>
                          <a:cs typeface="Arial" panose="020B0604020202020204" pitchFamily="34" charset="0"/>
                        </a:rPr>
                        <a:t>OS Toric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2CA"/>
                    </a:solidFill>
                  </a:tcPr>
                </a:tc>
                <a:tc>
                  <a:txBody>
                    <a:bodyPr/>
                    <a:lstStyle/>
                    <a:p>
                      <a:pPr marL="0" marR="0" algn="ctr">
                        <a:spcBef>
                          <a:spcPts val="0"/>
                        </a:spcBef>
                        <a:spcAft>
                          <a:spcPts val="0"/>
                        </a:spcAft>
                      </a:pPr>
                      <a:r>
                        <a:rPr lang="en-US" sz="2600" kern="1200">
                          <a:ln>
                            <a:noFill/>
                          </a:ln>
                          <a:solidFill>
                            <a:schemeClr val="dk1"/>
                          </a:solidFill>
                          <a:effectLst/>
                          <a:latin typeface="Arial" panose="020B0604020202020204" pitchFamily="34" charset="0"/>
                          <a:ea typeface="+mn-ea"/>
                          <a:cs typeface="Arial" panose="020B0604020202020204" pitchFamily="34" charset="0"/>
                        </a:rPr>
                        <a:t>8.18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2CA"/>
                    </a:solidFill>
                  </a:tcPr>
                </a:tc>
                <a:tc>
                  <a:txBody>
                    <a:bodyPr/>
                    <a:lstStyle/>
                    <a:p>
                      <a:pPr marL="0" marR="0" algn="ctr">
                        <a:spcBef>
                          <a:spcPts val="0"/>
                        </a:spcBef>
                        <a:spcAft>
                          <a:spcPts val="0"/>
                        </a:spcAft>
                      </a:pPr>
                      <a:r>
                        <a:rPr lang="en-US" sz="2600" kern="1200" dirty="0">
                          <a:ln>
                            <a:noFill/>
                          </a:ln>
                          <a:solidFill>
                            <a:schemeClr val="dk1"/>
                          </a:solidFill>
                          <a:effectLst/>
                          <a:latin typeface="Arial" panose="020B0604020202020204" pitchFamily="34" charset="0"/>
                          <a:ea typeface="+mn-ea"/>
                          <a:cs typeface="Arial" panose="020B0604020202020204" pitchFamily="34" charset="0"/>
                        </a:rPr>
                        <a:t>7.63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2CA"/>
                    </a:solidFill>
                  </a:tcPr>
                </a:tc>
                <a:tc>
                  <a:txBody>
                    <a:bodyPr/>
                    <a:lstStyle/>
                    <a:p>
                      <a:pPr marL="0" marR="0" algn="ctr">
                        <a:spcBef>
                          <a:spcPts val="0"/>
                        </a:spcBef>
                        <a:spcAft>
                          <a:spcPts val="0"/>
                        </a:spcAft>
                      </a:pPr>
                      <a:r>
                        <a:rPr lang="en-US" sz="2600" kern="1200" dirty="0">
                          <a:ln>
                            <a:noFill/>
                          </a:ln>
                          <a:solidFill>
                            <a:schemeClr val="dk1"/>
                          </a:solidFill>
                          <a:effectLst/>
                          <a:latin typeface="Arial" panose="020B0604020202020204" pitchFamily="34" charset="0"/>
                          <a:ea typeface="+mn-ea"/>
                          <a:cs typeface="Arial" panose="020B0604020202020204" pitchFamily="34" charset="0"/>
                        </a:rPr>
                        <a:t>7.90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2CA"/>
                    </a:solidFill>
                  </a:tcPr>
                </a:tc>
                <a:tc>
                  <a:txBody>
                    <a:bodyPr/>
                    <a:lstStyle/>
                    <a:p>
                      <a:pPr marL="0" marR="0" algn="ctr">
                        <a:spcBef>
                          <a:spcPts val="0"/>
                        </a:spcBef>
                        <a:spcAft>
                          <a:spcPts val="0"/>
                        </a:spcAft>
                      </a:pPr>
                      <a:r>
                        <a:rPr lang="en-US" sz="2600" kern="1200" dirty="0">
                          <a:ln>
                            <a:noFill/>
                          </a:ln>
                          <a:solidFill>
                            <a:schemeClr val="dk1"/>
                          </a:solidFill>
                          <a:effectLst/>
                          <a:latin typeface="Arial" panose="020B0604020202020204" pitchFamily="34" charset="0"/>
                          <a:ea typeface="+mn-ea"/>
                          <a:cs typeface="Arial" panose="020B0604020202020204" pitchFamily="34" charset="0"/>
                        </a:rPr>
                        <a:t>1.50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2CA"/>
                    </a:solidFill>
                  </a:tcPr>
                </a:tc>
                <a:extLst>
                  <a:ext uri="{0D108BD9-81ED-4DB2-BD59-A6C34878D82A}">
                    <a16:rowId xmlns:a16="http://schemas.microsoft.com/office/drawing/2014/main" val="654314829"/>
                  </a:ext>
                </a:extLst>
              </a:tr>
            </a:tbl>
          </a:graphicData>
        </a:graphic>
      </p:graphicFrame>
      <p:graphicFrame>
        <p:nvGraphicFramePr>
          <p:cNvPr id="31" name="Table 30">
            <a:extLst>
              <a:ext uri="{FF2B5EF4-FFF2-40B4-BE49-F238E27FC236}">
                <a16:creationId xmlns:a16="http://schemas.microsoft.com/office/drawing/2014/main" id="{4D865C68-96BC-4791-9D75-2BBE55F6E2A8}"/>
              </a:ext>
            </a:extLst>
          </p:cNvPr>
          <p:cNvGraphicFramePr>
            <a:graphicFrameLocks noGrp="1"/>
          </p:cNvGraphicFramePr>
          <p:nvPr>
            <p:extLst>
              <p:ext uri="{D42A27DB-BD31-4B8C-83A1-F6EECF244321}">
                <p14:modId xmlns:p14="http://schemas.microsoft.com/office/powerpoint/2010/main" val="1310824152"/>
              </p:ext>
            </p:extLst>
          </p:nvPr>
        </p:nvGraphicFramePr>
        <p:xfrm>
          <a:off x="977931" y="13941739"/>
          <a:ext cx="10641611" cy="3297957"/>
        </p:xfrm>
        <a:graphic>
          <a:graphicData uri="http://schemas.openxmlformats.org/drawingml/2006/table">
            <a:tbl>
              <a:tblPr/>
              <a:tblGrid>
                <a:gridCol w="4240811">
                  <a:extLst>
                    <a:ext uri="{9D8B030D-6E8A-4147-A177-3AD203B41FA5}">
                      <a16:colId xmlns:a16="http://schemas.microsoft.com/office/drawing/2014/main" val="1712647477"/>
                    </a:ext>
                  </a:extLst>
                </a:gridCol>
                <a:gridCol w="3078767">
                  <a:extLst>
                    <a:ext uri="{9D8B030D-6E8A-4147-A177-3AD203B41FA5}">
                      <a16:colId xmlns:a16="http://schemas.microsoft.com/office/drawing/2014/main" val="349725065"/>
                    </a:ext>
                  </a:extLst>
                </a:gridCol>
                <a:gridCol w="3322033">
                  <a:extLst>
                    <a:ext uri="{9D8B030D-6E8A-4147-A177-3AD203B41FA5}">
                      <a16:colId xmlns:a16="http://schemas.microsoft.com/office/drawing/2014/main" val="278926125"/>
                    </a:ext>
                  </a:extLst>
                </a:gridCol>
              </a:tblGrid>
              <a:tr h="459630">
                <a:tc gridSpan="3">
                  <a:txBody>
                    <a:bodyPr/>
                    <a:lstStyle/>
                    <a:p>
                      <a:pPr marL="0" marR="0" algn="ctr">
                        <a:spcBef>
                          <a:spcPts val="0"/>
                        </a:spcBef>
                        <a:spcAft>
                          <a:spcPts val="0"/>
                        </a:spcAft>
                      </a:pPr>
                      <a:r>
                        <a:rPr lang="en-US" sz="2400" b="1" dirty="0">
                          <a:solidFill>
                            <a:schemeClr val="bg1"/>
                          </a:solidFill>
                          <a:effectLst/>
                          <a:latin typeface="Arial" panose="020B0604020202020204" pitchFamily="34" charset="0"/>
                          <a:cs typeface="Arial" panose="020B0604020202020204" pitchFamily="34" charset="0"/>
                        </a:rPr>
                        <a:t>Measurements Obtained at First Visit</a:t>
                      </a:r>
                      <a:endParaRPr lang="en-US" sz="2400" dirty="0">
                        <a:solidFill>
                          <a:schemeClr val="bg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B192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410810"/>
                  </a:ext>
                </a:extLst>
              </a:tr>
              <a:tr h="339011">
                <a:tc>
                  <a:txBody>
                    <a:bodyPr/>
                    <a:lstStyle/>
                    <a:p>
                      <a:pPr marL="0" marR="0" algn="ctr">
                        <a:spcBef>
                          <a:spcPts val="0"/>
                        </a:spcBef>
                        <a:spcAft>
                          <a:spcPts val="0"/>
                        </a:spcAft>
                      </a:pPr>
                      <a:r>
                        <a:rPr lang="en-US" sz="2400" b="1" dirty="0">
                          <a:solidFill>
                            <a:schemeClr val="tx1"/>
                          </a:solidFill>
                          <a:effectLst/>
                          <a:latin typeface="Arial" panose="020B0604020202020204" pitchFamily="34" charset="0"/>
                          <a:cs typeface="Arial" panose="020B0604020202020204" pitchFamily="34" charset="0"/>
                        </a:rPr>
                        <a:t> </a:t>
                      </a:r>
                      <a:endParaRPr lang="en-US" sz="2400" dirty="0">
                        <a:solidFill>
                          <a:schemeClr val="tx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solidFill>
                            <a:schemeClr val="tx1"/>
                          </a:solidFill>
                          <a:effectLst/>
                          <a:latin typeface="Arial" panose="020B0604020202020204" pitchFamily="34" charset="0"/>
                          <a:cs typeface="Arial" panose="020B0604020202020204" pitchFamily="34" charset="0"/>
                        </a:rPr>
                        <a:t>OD</a:t>
                      </a:r>
                      <a:endParaRPr lang="en-US" sz="2400" dirty="0">
                        <a:solidFill>
                          <a:schemeClr val="tx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1" dirty="0">
                          <a:solidFill>
                            <a:schemeClr val="tx1"/>
                          </a:solidFill>
                          <a:effectLst/>
                          <a:latin typeface="Arial" panose="020B0604020202020204" pitchFamily="34" charset="0"/>
                          <a:cs typeface="Arial" panose="020B0604020202020204" pitchFamily="34" charset="0"/>
                        </a:rPr>
                        <a:t>OS</a:t>
                      </a:r>
                      <a:endParaRPr lang="en-US" sz="2400" dirty="0">
                        <a:solidFill>
                          <a:schemeClr val="tx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63400816"/>
                  </a:ext>
                </a:extLst>
              </a:tr>
              <a:tr h="339011">
                <a:tc>
                  <a:txBody>
                    <a:bodyPr/>
                    <a:lstStyle/>
                    <a:p>
                      <a:pPr marL="0" marR="0" algn="ctr">
                        <a:spcBef>
                          <a:spcPts val="0"/>
                        </a:spcBef>
                        <a:spcAft>
                          <a:spcPts val="0"/>
                        </a:spcAft>
                      </a:pPr>
                      <a:r>
                        <a:rPr lang="en-US" sz="2400" b="1" dirty="0">
                          <a:solidFill>
                            <a:schemeClr val="tx1"/>
                          </a:solidFill>
                          <a:effectLst/>
                          <a:latin typeface="Arial" panose="020B0604020202020204" pitchFamily="34" charset="0"/>
                          <a:cs typeface="Arial" panose="020B0604020202020204" pitchFamily="34" charset="0"/>
                        </a:rPr>
                        <a:t>Flat Ks</a:t>
                      </a:r>
                      <a:endParaRPr lang="en-US" sz="2400" dirty="0">
                        <a:solidFill>
                          <a:schemeClr val="tx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2CA"/>
                    </a:solidFill>
                  </a:tcPr>
                </a:tc>
                <a:tc>
                  <a:txBody>
                    <a:bodyPr/>
                    <a:lstStyle/>
                    <a:p>
                      <a:pPr marL="0" marR="0" algn="ctr">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44.97 D @ 011°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2CA"/>
                    </a:solidFill>
                  </a:tcPr>
                </a:tc>
                <a:tc>
                  <a:txBody>
                    <a:bodyPr/>
                    <a:lstStyle/>
                    <a:p>
                      <a:pPr marL="0" marR="0" algn="ctr">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44.35 D @ 170°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2CA"/>
                    </a:solidFill>
                  </a:tcPr>
                </a:tc>
                <a:extLst>
                  <a:ext uri="{0D108BD9-81ED-4DB2-BD59-A6C34878D82A}">
                    <a16:rowId xmlns:a16="http://schemas.microsoft.com/office/drawing/2014/main" val="1977478977"/>
                  </a:ext>
                </a:extLst>
              </a:tr>
              <a:tr h="339011">
                <a:tc>
                  <a:txBody>
                    <a:bodyPr/>
                    <a:lstStyle/>
                    <a:p>
                      <a:pPr marL="0" marR="0" algn="ctr">
                        <a:spcBef>
                          <a:spcPts val="0"/>
                        </a:spcBef>
                        <a:spcAft>
                          <a:spcPts val="0"/>
                        </a:spcAft>
                      </a:pPr>
                      <a:r>
                        <a:rPr lang="en-US" sz="2400" b="1" dirty="0">
                          <a:solidFill>
                            <a:schemeClr val="tx1"/>
                          </a:solidFill>
                          <a:effectLst/>
                          <a:latin typeface="Arial" panose="020B0604020202020204" pitchFamily="34" charset="0"/>
                          <a:cs typeface="Arial" panose="020B0604020202020204" pitchFamily="34" charset="0"/>
                        </a:rPr>
                        <a:t>Steep Ks</a:t>
                      </a:r>
                      <a:endParaRPr lang="en-US" sz="2400" dirty="0">
                        <a:solidFill>
                          <a:schemeClr val="tx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2CA"/>
                    </a:solidFill>
                  </a:tcPr>
                </a:tc>
                <a:tc>
                  <a:txBody>
                    <a:bodyPr/>
                    <a:lstStyle/>
                    <a:p>
                      <a:pPr marL="0" marR="0" algn="ctr">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48.27 D @ 101°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2CA"/>
                    </a:solidFill>
                  </a:tcPr>
                </a:tc>
                <a:tc>
                  <a:txBody>
                    <a:bodyPr/>
                    <a:lstStyle/>
                    <a:p>
                      <a:pPr marL="0" marR="0" algn="ctr">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47.08 D @ 080°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2CA"/>
                    </a:solidFill>
                  </a:tcPr>
                </a:tc>
                <a:extLst>
                  <a:ext uri="{0D108BD9-81ED-4DB2-BD59-A6C34878D82A}">
                    <a16:rowId xmlns:a16="http://schemas.microsoft.com/office/drawing/2014/main" val="1922067436"/>
                  </a:ext>
                </a:extLst>
              </a:tr>
              <a:tr h="393751">
                <a:tc>
                  <a:txBody>
                    <a:bodyPr/>
                    <a:lstStyle/>
                    <a:p>
                      <a:pPr marL="0" marR="0" algn="ctr">
                        <a:spcBef>
                          <a:spcPts val="0"/>
                        </a:spcBef>
                        <a:spcAft>
                          <a:spcPts val="0"/>
                        </a:spcAft>
                      </a:pPr>
                      <a:r>
                        <a:rPr lang="en-US" sz="2400" b="1" dirty="0">
                          <a:solidFill>
                            <a:schemeClr val="tx1"/>
                          </a:solidFill>
                          <a:effectLst/>
                          <a:latin typeface="Arial" panose="020B0604020202020204" pitchFamily="34" charset="0"/>
                          <a:cs typeface="Arial" panose="020B0604020202020204" pitchFamily="34" charset="0"/>
                        </a:rPr>
                        <a:t>Spectacle Rx</a:t>
                      </a:r>
                      <a:endParaRPr lang="en-US" sz="2400" dirty="0">
                        <a:solidFill>
                          <a:schemeClr val="tx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2CA"/>
                    </a:solidFill>
                  </a:tcPr>
                </a:tc>
                <a:tc>
                  <a:txBody>
                    <a:bodyPr/>
                    <a:lstStyle/>
                    <a:p>
                      <a:pPr marL="0" marR="0" algn="ctr">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-3.75 -1.75 x 010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2CA"/>
                    </a:solidFill>
                  </a:tcPr>
                </a:tc>
                <a:tc>
                  <a:txBody>
                    <a:bodyPr/>
                    <a:lstStyle/>
                    <a:p>
                      <a:pPr marL="0" marR="0" algn="ctr">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-2.25 -2.25 x 175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2CA"/>
                    </a:solidFill>
                  </a:tcPr>
                </a:tc>
                <a:extLst>
                  <a:ext uri="{0D108BD9-81ED-4DB2-BD59-A6C34878D82A}">
                    <a16:rowId xmlns:a16="http://schemas.microsoft.com/office/drawing/2014/main" val="3238294395"/>
                  </a:ext>
                </a:extLst>
              </a:tr>
              <a:tr h="423299">
                <a:tc>
                  <a:txBody>
                    <a:bodyPr/>
                    <a:lstStyle/>
                    <a:p>
                      <a:pPr marL="0" marR="0" algn="ctr">
                        <a:spcBef>
                          <a:spcPts val="0"/>
                        </a:spcBef>
                        <a:spcAft>
                          <a:spcPts val="0"/>
                        </a:spcAft>
                      </a:pPr>
                      <a:r>
                        <a:rPr lang="en-US" sz="2400" b="1" dirty="0">
                          <a:solidFill>
                            <a:schemeClr val="tx1"/>
                          </a:solidFill>
                          <a:effectLst/>
                          <a:latin typeface="Arial" panose="020B0604020202020204" pitchFamily="34" charset="0"/>
                          <a:cs typeface="Arial" panose="020B0604020202020204" pitchFamily="34" charset="0"/>
                        </a:rPr>
                        <a:t>Aided VA</a:t>
                      </a:r>
                      <a:endParaRPr lang="en-US" sz="2400" dirty="0">
                        <a:solidFill>
                          <a:schemeClr val="tx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2CA"/>
                    </a:solidFill>
                  </a:tcPr>
                </a:tc>
                <a:tc>
                  <a:txBody>
                    <a:bodyPr/>
                    <a:lstStyle/>
                    <a:p>
                      <a:pPr marL="0" marR="0" algn="ctr">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20/20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2CA"/>
                    </a:solidFill>
                  </a:tcPr>
                </a:tc>
                <a:tc>
                  <a:txBody>
                    <a:bodyPr/>
                    <a:lstStyle/>
                    <a:p>
                      <a:pPr marL="0" marR="0" algn="ctr">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20/20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8D2CA"/>
                    </a:solidFill>
                  </a:tcPr>
                </a:tc>
                <a:extLst>
                  <a:ext uri="{0D108BD9-81ED-4DB2-BD59-A6C34878D82A}">
                    <a16:rowId xmlns:a16="http://schemas.microsoft.com/office/drawing/2014/main" val="2251116029"/>
                  </a:ext>
                </a:extLst>
              </a:tr>
              <a:tr h="339011">
                <a:tc>
                  <a:txBody>
                    <a:bodyPr/>
                    <a:lstStyle/>
                    <a:p>
                      <a:pPr marL="0" marR="0" algn="ctr">
                        <a:spcBef>
                          <a:spcPts val="0"/>
                        </a:spcBef>
                        <a:spcAft>
                          <a:spcPts val="0"/>
                        </a:spcAft>
                      </a:pPr>
                      <a:r>
                        <a:rPr lang="en-US" sz="2400" b="1" dirty="0">
                          <a:solidFill>
                            <a:schemeClr val="tx1"/>
                          </a:solidFill>
                          <a:effectLst/>
                          <a:latin typeface="Arial" panose="020B0604020202020204" pitchFamily="34" charset="0"/>
                          <a:cs typeface="Arial" panose="020B0604020202020204" pitchFamily="34" charset="0"/>
                        </a:rPr>
                        <a:t>HVID</a:t>
                      </a:r>
                      <a:endParaRPr lang="en-US" sz="2400" dirty="0">
                        <a:solidFill>
                          <a:schemeClr val="tx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2CA"/>
                    </a:solidFill>
                  </a:tcPr>
                </a:tc>
                <a:tc>
                  <a:txBody>
                    <a:bodyPr/>
                    <a:lstStyle/>
                    <a:p>
                      <a:pPr marL="0" marR="0" algn="ctr">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11.2 mm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2CA"/>
                    </a:solidFill>
                  </a:tcPr>
                </a:tc>
                <a:tc>
                  <a:txBody>
                    <a:bodyPr/>
                    <a:lstStyle/>
                    <a:p>
                      <a:pPr marL="0" marR="0" algn="ctr">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11.5 mm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2CA"/>
                    </a:solidFill>
                  </a:tcPr>
                </a:tc>
                <a:extLst>
                  <a:ext uri="{0D108BD9-81ED-4DB2-BD59-A6C34878D82A}">
                    <a16:rowId xmlns:a16="http://schemas.microsoft.com/office/drawing/2014/main" val="329493042"/>
                  </a:ext>
                </a:extLst>
              </a:tr>
              <a:tr h="558237">
                <a:tc>
                  <a:txBody>
                    <a:bodyPr/>
                    <a:lstStyle/>
                    <a:p>
                      <a:pPr marL="0" marR="0" algn="ctr">
                        <a:spcBef>
                          <a:spcPts val="0"/>
                        </a:spcBef>
                        <a:spcAft>
                          <a:spcPts val="0"/>
                        </a:spcAft>
                      </a:pPr>
                      <a:r>
                        <a:rPr lang="en-US" sz="2400" b="1" dirty="0">
                          <a:solidFill>
                            <a:schemeClr val="tx1"/>
                          </a:solidFill>
                          <a:effectLst/>
                          <a:latin typeface="Arial" panose="020B0604020202020204" pitchFamily="34" charset="0"/>
                          <a:cs typeface="Arial" panose="020B0604020202020204" pitchFamily="34" charset="0"/>
                        </a:rPr>
                        <a:t>Sagittal Height Difference</a:t>
                      </a:r>
                      <a:endParaRPr lang="en-US" sz="2400" dirty="0">
                        <a:solidFill>
                          <a:schemeClr val="tx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2CA"/>
                    </a:solidFill>
                  </a:tcPr>
                </a:tc>
                <a:tc>
                  <a:txBody>
                    <a:bodyPr/>
                    <a:lstStyle/>
                    <a:p>
                      <a:pPr marL="0" marR="0" algn="ctr">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72.00 microns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2CA"/>
                    </a:solidFill>
                  </a:tcPr>
                </a:tc>
                <a:tc>
                  <a:txBody>
                    <a:bodyPr/>
                    <a:lstStyle/>
                    <a:p>
                      <a:pPr marL="0" marR="0" algn="ctr">
                        <a:spcBef>
                          <a:spcPts val="0"/>
                        </a:spcBef>
                        <a:spcAft>
                          <a:spcPts val="0"/>
                        </a:spcAft>
                      </a:pPr>
                      <a:r>
                        <a:rPr lang="en-US" sz="2400" dirty="0">
                          <a:solidFill>
                            <a:schemeClr val="tx1"/>
                          </a:solidFill>
                          <a:effectLst/>
                          <a:latin typeface="Arial" panose="020B0604020202020204" pitchFamily="34" charset="0"/>
                          <a:cs typeface="Arial" panose="020B0604020202020204" pitchFamily="34" charset="0"/>
                        </a:rPr>
                        <a:t>59.00 microns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2CA"/>
                    </a:solidFill>
                  </a:tcPr>
                </a:tc>
                <a:extLst>
                  <a:ext uri="{0D108BD9-81ED-4DB2-BD59-A6C34878D82A}">
                    <a16:rowId xmlns:a16="http://schemas.microsoft.com/office/drawing/2014/main" val="2690133310"/>
                  </a:ext>
                </a:extLst>
              </a:tr>
            </a:tbl>
          </a:graphicData>
        </a:graphic>
      </p:graphicFrame>
      <p:sp>
        <p:nvSpPr>
          <p:cNvPr id="55" name="Rectangle 54">
            <a:extLst>
              <a:ext uri="{FF2B5EF4-FFF2-40B4-BE49-F238E27FC236}">
                <a16:creationId xmlns:a16="http://schemas.microsoft.com/office/drawing/2014/main" id="{2C93820E-D47E-4494-90CB-7D0A3DAE23F2}"/>
              </a:ext>
            </a:extLst>
          </p:cNvPr>
          <p:cNvSpPr/>
          <p:nvPr/>
        </p:nvSpPr>
        <p:spPr>
          <a:xfrm>
            <a:off x="382695" y="17425470"/>
            <a:ext cx="11739359" cy="7355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r>
              <a:rPr lang="en-US" sz="2000" dirty="0">
                <a:solidFill>
                  <a:schemeClr val="tx1"/>
                </a:solidFill>
                <a:latin typeface="Arial" panose="020B0604020202020204" pitchFamily="34" charset="0"/>
                <a:cs typeface="Arial" panose="020B0604020202020204" pitchFamily="34" charset="0"/>
              </a:rPr>
              <a:t>Table 1: This table shows the values obtained at the initial visit. They were used to calculate lens parameters. </a:t>
            </a:r>
          </a:p>
        </p:txBody>
      </p:sp>
      <p:sp>
        <p:nvSpPr>
          <p:cNvPr id="59" name="Rectangle 58">
            <a:extLst>
              <a:ext uri="{FF2B5EF4-FFF2-40B4-BE49-F238E27FC236}">
                <a16:creationId xmlns:a16="http://schemas.microsoft.com/office/drawing/2014/main" id="{E6DECFAB-9C5A-4BEB-801B-238AE090AACA}"/>
              </a:ext>
            </a:extLst>
          </p:cNvPr>
          <p:cNvSpPr/>
          <p:nvPr/>
        </p:nvSpPr>
        <p:spPr>
          <a:xfrm>
            <a:off x="26548583" y="4549621"/>
            <a:ext cx="11515013" cy="72857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t" anchorCtr="0" forceAA="0" compatLnSpc="1">
            <a:prstTxWarp prst="textNoShape">
              <a:avLst/>
            </a:prstTxWarp>
            <a:noAutofit/>
          </a:bodyPr>
          <a:lstStyle/>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2600" dirty="0">
              <a:solidFill>
                <a:schemeClr val="tx1"/>
              </a:solidFill>
              <a:latin typeface="Arial" panose="020B0604020202020204" pitchFamily="34" charset="0"/>
              <a:cs typeface="Arial" panose="020B0604020202020204" pitchFamily="34" charset="0"/>
            </a:endParaRPr>
          </a:p>
          <a:p>
            <a:endParaRPr lang="en-US" sz="3200" dirty="0">
              <a:solidFill>
                <a:schemeClr val="tx1"/>
              </a:solidFill>
              <a:latin typeface="Arial" panose="020B0604020202020204" pitchFamily="34" charset="0"/>
              <a:cs typeface="Arial" panose="020B0604020202020204" pitchFamily="34" charset="0"/>
            </a:endParaRPr>
          </a:p>
          <a:p>
            <a:endParaRPr lang="en-US" sz="3200" dirty="0">
              <a:solidFill>
                <a:schemeClr val="tx1"/>
              </a:solidFill>
              <a:latin typeface="Arial" panose="020B0604020202020204" pitchFamily="34" charset="0"/>
              <a:cs typeface="Arial" panose="020B0604020202020204" pitchFamily="34" charset="0"/>
            </a:endParaRPr>
          </a:p>
          <a:p>
            <a:endParaRPr lang="en-US" sz="3200" dirty="0">
              <a:solidFill>
                <a:schemeClr val="tx1"/>
              </a:solidFill>
              <a:latin typeface="Arial" panose="020B0604020202020204" pitchFamily="34" charset="0"/>
              <a:cs typeface="Arial" panose="020B0604020202020204" pitchFamily="34" charset="0"/>
            </a:endParaRPr>
          </a:p>
          <a:p>
            <a:endParaRPr lang="en-US" sz="3200" dirty="0">
              <a:solidFill>
                <a:schemeClr val="tx1"/>
              </a:solidFill>
              <a:latin typeface="Arial" panose="020B0604020202020204" pitchFamily="34" charset="0"/>
              <a:cs typeface="Arial" panose="020B0604020202020204" pitchFamily="34" charset="0"/>
            </a:endParaRPr>
          </a:p>
          <a:p>
            <a:endParaRPr lang="en-US" sz="3200" dirty="0"/>
          </a:p>
        </p:txBody>
      </p:sp>
      <p:pic>
        <p:nvPicPr>
          <p:cNvPr id="14341" name="Picture 14340" descr="A picture containing screenshot&#10;&#10;Description automatically generated">
            <a:extLst>
              <a:ext uri="{FF2B5EF4-FFF2-40B4-BE49-F238E27FC236}">
                <a16:creationId xmlns:a16="http://schemas.microsoft.com/office/drawing/2014/main" id="{60D293FB-E671-4111-ABCD-FC9421DE8E94}"/>
              </a:ext>
            </a:extLst>
          </p:cNvPr>
          <p:cNvPicPr>
            <a:picLocks noChangeAspect="1"/>
          </p:cNvPicPr>
          <p:nvPr/>
        </p:nvPicPr>
        <p:blipFill rotWithShape="1">
          <a:blip r:embed="rId7">
            <a:extLst>
              <a:ext uri="{28A0092B-C50C-407E-A947-70E740481C1C}">
                <a14:useLocalDpi xmlns:a14="http://schemas.microsoft.com/office/drawing/2010/main" val="0"/>
              </a:ext>
            </a:extLst>
          </a:blip>
          <a:srcRect r="10762"/>
          <a:stretch/>
        </p:blipFill>
        <p:spPr>
          <a:xfrm>
            <a:off x="12550612" y="10207408"/>
            <a:ext cx="6553089" cy="7847369"/>
          </a:xfrm>
          <a:prstGeom prst="rect">
            <a:avLst/>
          </a:prstGeom>
        </p:spPr>
      </p:pic>
      <p:pic>
        <p:nvPicPr>
          <p:cNvPr id="14344" name="Picture 14343" descr="A close up of a device&#10;&#10;Description automatically generated">
            <a:extLst>
              <a:ext uri="{FF2B5EF4-FFF2-40B4-BE49-F238E27FC236}">
                <a16:creationId xmlns:a16="http://schemas.microsoft.com/office/drawing/2014/main" id="{EEFE15A2-95E6-4406-B149-07AE439986DA}"/>
              </a:ext>
            </a:extLst>
          </p:cNvPr>
          <p:cNvPicPr>
            <a:picLocks noChangeAspect="1"/>
          </p:cNvPicPr>
          <p:nvPr/>
        </p:nvPicPr>
        <p:blipFill rotWithShape="1">
          <a:blip r:embed="rId8">
            <a:extLst>
              <a:ext uri="{28A0092B-C50C-407E-A947-70E740481C1C}">
                <a14:useLocalDpi xmlns:a14="http://schemas.microsoft.com/office/drawing/2010/main" val="0"/>
              </a:ext>
            </a:extLst>
          </a:blip>
          <a:srcRect r="12380"/>
          <a:stretch/>
        </p:blipFill>
        <p:spPr>
          <a:xfrm>
            <a:off x="19477242" y="10236279"/>
            <a:ext cx="6298808" cy="7876306"/>
          </a:xfrm>
          <a:prstGeom prst="rect">
            <a:avLst/>
          </a:prstGeom>
        </p:spPr>
      </p:pic>
      <p:sp>
        <p:nvSpPr>
          <p:cNvPr id="66" name="Rectangle 65">
            <a:extLst>
              <a:ext uri="{FF2B5EF4-FFF2-40B4-BE49-F238E27FC236}">
                <a16:creationId xmlns:a16="http://schemas.microsoft.com/office/drawing/2014/main" id="{78F542F8-0179-45D7-8339-7BFF9CB37043}"/>
              </a:ext>
            </a:extLst>
          </p:cNvPr>
          <p:cNvSpPr/>
          <p:nvPr/>
        </p:nvSpPr>
        <p:spPr>
          <a:xfrm>
            <a:off x="12422493" y="18242589"/>
            <a:ext cx="13790312" cy="12646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r>
              <a:rPr lang="en-US" sz="2000" dirty="0">
                <a:solidFill>
                  <a:schemeClr val="tx1"/>
                </a:solidFill>
                <a:latin typeface="Arial" panose="020B0604020202020204" pitchFamily="34" charset="0"/>
                <a:cs typeface="Arial" panose="020B0604020202020204" pitchFamily="34" charset="0"/>
              </a:rPr>
              <a:t>Figure 2: This figure shows the OD tangential map (left) and OS axial map (right) topographies obtained after the patient wore the spherical Ortho-K lenses for a week. </a:t>
            </a:r>
            <a:r>
              <a:rPr lang="en-US" sz="2000" b="1" dirty="0">
                <a:solidFill>
                  <a:schemeClr val="tx1"/>
                </a:solidFill>
                <a:latin typeface="Arial" panose="020B0604020202020204" pitchFamily="34" charset="0"/>
                <a:cs typeface="Arial" panose="020B0604020202020204" pitchFamily="34" charset="0"/>
              </a:rPr>
              <a:t>The patient's </a:t>
            </a:r>
            <a:r>
              <a:rPr lang="en-US" sz="2000" b="1" dirty="0" err="1">
                <a:solidFill>
                  <a:schemeClr val="tx1"/>
                </a:solidFill>
                <a:latin typeface="Arial" panose="020B0604020202020204" pitchFamily="34" charset="0"/>
                <a:cs typeface="Arial" panose="020B0604020202020204" pitchFamily="34" charset="0"/>
              </a:rPr>
              <a:t>VAs</a:t>
            </a:r>
            <a:r>
              <a:rPr lang="en-US" sz="2000" b="1" dirty="0">
                <a:solidFill>
                  <a:schemeClr val="tx1"/>
                </a:solidFill>
                <a:latin typeface="Arial" panose="020B0604020202020204" pitchFamily="34" charset="0"/>
                <a:cs typeface="Arial" panose="020B0604020202020204" pitchFamily="34" charset="0"/>
              </a:rPr>
              <a:t> were 20/25 -2 OD and 20/20 -2 OS</a:t>
            </a:r>
            <a:r>
              <a:rPr lang="en-US" sz="2000" dirty="0">
                <a:solidFill>
                  <a:schemeClr val="tx1"/>
                </a:solidFill>
                <a:latin typeface="Arial" panose="020B0604020202020204" pitchFamily="34" charset="0"/>
                <a:cs typeface="Arial" panose="020B0604020202020204" pitchFamily="34" charset="0"/>
              </a:rPr>
              <a:t>. These lenses had poor centration resulting in less defined treatment zones. Tangential maps help show position and size of treatment zone while axial maps help show relative amount of correction.  </a:t>
            </a:r>
          </a:p>
        </p:txBody>
      </p:sp>
      <p:sp>
        <p:nvSpPr>
          <p:cNvPr id="14347" name="TextBox 14346">
            <a:extLst>
              <a:ext uri="{FF2B5EF4-FFF2-40B4-BE49-F238E27FC236}">
                <a16:creationId xmlns:a16="http://schemas.microsoft.com/office/drawing/2014/main" id="{62CF38EB-3F2A-4E60-867C-8BE9AB44905A}"/>
              </a:ext>
            </a:extLst>
          </p:cNvPr>
          <p:cNvSpPr txBox="1"/>
          <p:nvPr/>
        </p:nvSpPr>
        <p:spPr>
          <a:xfrm>
            <a:off x="26534078" y="13698330"/>
            <a:ext cx="11552828" cy="6093976"/>
          </a:xfrm>
          <a:prstGeom prst="rect">
            <a:avLst/>
          </a:prstGeom>
          <a:noFill/>
          <a:ln>
            <a:solidFill>
              <a:schemeClr val="tx1"/>
            </a:solidFill>
          </a:ln>
        </p:spPr>
        <p:txBody>
          <a:bodyPr wrap="square" rtlCol="0">
            <a:spAutoFit/>
          </a:bodyPr>
          <a:lstStyle/>
          <a:p>
            <a:r>
              <a:rPr lang="en-US" sz="2600" dirty="0"/>
              <a:t>According to Euclid’s fitting guide, </a:t>
            </a:r>
            <a:r>
              <a:rPr lang="en-US" sz="2600" dirty="0" err="1"/>
              <a:t>toricity</a:t>
            </a:r>
            <a:r>
              <a:rPr lang="en-US" sz="2600" dirty="0"/>
              <a:t> (1.00D- 3.00D) can be added to the alignment zone to improve centration and vision while covering a large range of toric corneas. The patient had a large elevation difference (Table 1 and Figure 1).  </a:t>
            </a:r>
          </a:p>
          <a:p>
            <a:r>
              <a:rPr lang="en-US" sz="2600" dirty="0"/>
              <a:t>When initially fit in spherical lenses, OD and OS showed an incomplete treatment zone on topography with OD also showing inferior decentration. Both fits suggested a toric lens would improve centration and provide a more complete treatment zone. </a:t>
            </a:r>
          </a:p>
          <a:p>
            <a:r>
              <a:rPr lang="en-US" sz="2600" dirty="0"/>
              <a:t>The lens toricity was calculated using the SHD and the conversion factor of 15 microns = 0.50D toricity.</a:t>
            </a:r>
          </a:p>
          <a:p>
            <a:r>
              <a:rPr lang="en-US" sz="2600" dirty="0"/>
              <a:t>OD: 72.00/15 = 4.83 x 0.50 = 2.4D             OS: 59.00/15 = 3.83 x 0.50 = 1.9D</a:t>
            </a:r>
          </a:p>
          <a:p>
            <a:r>
              <a:rPr lang="en-US" sz="2600" dirty="0"/>
              <a:t>The patient was under prescribed toricity resulting in 2.0D of toricity, OD and 1.50D  of toricity, OS (Table 2). When fit in the Toric Ortho-K lens, centration improved and the patient appreciated the improvements in vision compared to the spherical Ortho-K lens. </a:t>
            </a:r>
          </a:p>
        </p:txBody>
      </p:sp>
      <p:pic>
        <p:nvPicPr>
          <p:cNvPr id="14350" name="Picture 14349" descr="A close up of a map&#10;&#10;Description automatically generated">
            <a:extLst>
              <a:ext uri="{FF2B5EF4-FFF2-40B4-BE49-F238E27FC236}">
                <a16:creationId xmlns:a16="http://schemas.microsoft.com/office/drawing/2014/main" id="{18608B43-316E-40C8-A128-9E0679EE9A6E}"/>
              </a:ext>
            </a:extLst>
          </p:cNvPr>
          <p:cNvPicPr>
            <a:picLocks noChangeAspect="1"/>
          </p:cNvPicPr>
          <p:nvPr/>
        </p:nvPicPr>
        <p:blipFill rotWithShape="1">
          <a:blip r:embed="rId9">
            <a:extLst>
              <a:ext uri="{28A0092B-C50C-407E-A947-70E740481C1C}">
                <a14:useLocalDpi xmlns:a14="http://schemas.microsoft.com/office/drawing/2010/main" val="0"/>
              </a:ext>
            </a:extLst>
          </a:blip>
          <a:srcRect l="-2642" t="-1779" r="16205" b="1779"/>
          <a:stretch/>
        </p:blipFill>
        <p:spPr>
          <a:xfrm>
            <a:off x="12746931" y="19576370"/>
            <a:ext cx="6160449" cy="7627030"/>
          </a:xfrm>
          <a:prstGeom prst="rect">
            <a:avLst/>
          </a:prstGeom>
        </p:spPr>
      </p:pic>
      <p:pic>
        <p:nvPicPr>
          <p:cNvPr id="14352" name="Picture 14351" descr="A picture containing screenshot&#10;&#10;Description automatically generated">
            <a:extLst>
              <a:ext uri="{FF2B5EF4-FFF2-40B4-BE49-F238E27FC236}">
                <a16:creationId xmlns:a16="http://schemas.microsoft.com/office/drawing/2014/main" id="{0577BCC1-1983-473F-8A3A-D26843307412}"/>
              </a:ext>
            </a:extLst>
          </p:cNvPr>
          <p:cNvPicPr>
            <a:picLocks noChangeAspect="1"/>
          </p:cNvPicPr>
          <p:nvPr/>
        </p:nvPicPr>
        <p:blipFill rotWithShape="1">
          <a:blip r:embed="rId10">
            <a:extLst>
              <a:ext uri="{28A0092B-C50C-407E-A947-70E740481C1C}">
                <a14:useLocalDpi xmlns:a14="http://schemas.microsoft.com/office/drawing/2010/main" val="0"/>
              </a:ext>
            </a:extLst>
          </a:blip>
          <a:srcRect r="16872"/>
          <a:stretch/>
        </p:blipFill>
        <p:spPr>
          <a:xfrm>
            <a:off x="19644594" y="19731426"/>
            <a:ext cx="5964103" cy="7548174"/>
          </a:xfrm>
          <a:prstGeom prst="rect">
            <a:avLst/>
          </a:prstGeom>
        </p:spPr>
      </p:pic>
      <p:sp>
        <p:nvSpPr>
          <p:cNvPr id="71" name="Rectangle 70">
            <a:extLst>
              <a:ext uri="{FF2B5EF4-FFF2-40B4-BE49-F238E27FC236}">
                <a16:creationId xmlns:a16="http://schemas.microsoft.com/office/drawing/2014/main" id="{377EDB3E-8A9D-4A77-94BF-B572C6DBCBBE}"/>
              </a:ext>
            </a:extLst>
          </p:cNvPr>
          <p:cNvSpPr/>
          <p:nvPr/>
        </p:nvSpPr>
        <p:spPr>
          <a:xfrm>
            <a:off x="12430645" y="27522839"/>
            <a:ext cx="13790312" cy="938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r>
              <a:rPr lang="en-US" sz="2000" dirty="0">
                <a:solidFill>
                  <a:schemeClr val="tx1"/>
                </a:solidFill>
                <a:latin typeface="Arial" panose="020B0604020202020204" pitchFamily="34" charset="0"/>
                <a:cs typeface="Arial" panose="020B0604020202020204" pitchFamily="34" charset="0"/>
              </a:rPr>
              <a:t>Figure 3: This figure shows the OD (left) and OS (right) tangential topographies obtained after the patient wore the toric Ortho-K lenses for a week. The </a:t>
            </a:r>
            <a:r>
              <a:rPr lang="en-US" sz="2000" b="1" dirty="0">
                <a:solidFill>
                  <a:schemeClr val="tx1"/>
                </a:solidFill>
                <a:latin typeface="Arial" panose="020B0604020202020204" pitchFamily="34" charset="0"/>
                <a:cs typeface="Arial" panose="020B0604020202020204" pitchFamily="34" charset="0"/>
              </a:rPr>
              <a:t>patient's VAs were 20/20 -1 OD and 20/20 -1 OS</a:t>
            </a:r>
            <a:r>
              <a:rPr lang="en-US" sz="2000" dirty="0">
                <a:solidFill>
                  <a:schemeClr val="tx1"/>
                </a:solidFill>
                <a:latin typeface="Arial" panose="020B0604020202020204" pitchFamily="34" charset="0"/>
                <a:cs typeface="Arial" panose="020B0604020202020204" pitchFamily="34" charset="0"/>
              </a:rPr>
              <a:t>. These lenses were well-centered resulting in defined treatment zones. </a:t>
            </a:r>
            <a:endParaRPr lang="en-US" sz="500" i="1" dirty="0">
              <a:solidFill>
                <a:schemeClr val="tx1"/>
              </a:solidFill>
              <a:latin typeface="Arial" panose="020B0604020202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id="{F0F49E81-CD45-4E9A-B3EB-AB0BBCD37CCA}"/>
              </a:ext>
            </a:extLst>
          </p:cNvPr>
          <p:cNvSpPr/>
          <p:nvPr/>
        </p:nvSpPr>
        <p:spPr>
          <a:xfrm>
            <a:off x="26547171" y="10896713"/>
            <a:ext cx="11515013" cy="13080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r>
              <a:rPr lang="en-US" sz="2000" dirty="0">
                <a:solidFill>
                  <a:schemeClr val="tx1"/>
                </a:solidFill>
                <a:latin typeface="Arial" panose="020B0604020202020204" pitchFamily="34" charset="0"/>
                <a:cs typeface="Arial" panose="020B0604020202020204" pitchFamily="34" charset="0"/>
              </a:rPr>
              <a:t>Figure 4: This figure shows the toric Ortho-K lenses that were fit on the patient's eyes stained with fluorescein, OD (left) and OS (right). The lens fittings revealed well-centered Bull's Eye patterns with no excessive pooling.  The alignment zones showed equal distribution across each meridian (arrows).  </a:t>
            </a:r>
            <a:endParaRPr lang="en-US" sz="500" i="1" dirty="0">
              <a:solidFill>
                <a:schemeClr val="tx1"/>
              </a:solidFill>
              <a:latin typeface="Arial" panose="020B060402020202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B7BD24BB-8BF6-4DA7-B149-9AC555D95F59}"/>
              </a:ext>
            </a:extLst>
          </p:cNvPr>
          <p:cNvCxnSpPr/>
          <p:nvPr/>
        </p:nvCxnSpPr>
        <p:spPr>
          <a:xfrm flipV="1">
            <a:off x="29258090" y="8528247"/>
            <a:ext cx="381000" cy="834213"/>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46" name="Straight Arrow Connector 45">
            <a:extLst>
              <a:ext uri="{FF2B5EF4-FFF2-40B4-BE49-F238E27FC236}">
                <a16:creationId xmlns:a16="http://schemas.microsoft.com/office/drawing/2014/main" id="{C2B1EA01-3E69-46A0-86F9-2D1A0F91176D}"/>
              </a:ext>
            </a:extLst>
          </p:cNvPr>
          <p:cNvCxnSpPr/>
          <p:nvPr/>
        </p:nvCxnSpPr>
        <p:spPr>
          <a:xfrm flipV="1">
            <a:off x="28552392" y="7741703"/>
            <a:ext cx="381000" cy="834213"/>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47" name="Straight Arrow Connector 46">
            <a:extLst>
              <a:ext uri="{FF2B5EF4-FFF2-40B4-BE49-F238E27FC236}">
                <a16:creationId xmlns:a16="http://schemas.microsoft.com/office/drawing/2014/main" id="{CCFAD0F9-3AE4-42B0-A8CE-A851065F3EBB}"/>
              </a:ext>
            </a:extLst>
          </p:cNvPr>
          <p:cNvCxnSpPr/>
          <p:nvPr/>
        </p:nvCxnSpPr>
        <p:spPr>
          <a:xfrm flipV="1">
            <a:off x="33909005" y="8663363"/>
            <a:ext cx="381000" cy="834213"/>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48" name="Straight Arrow Connector 47">
            <a:extLst>
              <a:ext uri="{FF2B5EF4-FFF2-40B4-BE49-F238E27FC236}">
                <a16:creationId xmlns:a16="http://schemas.microsoft.com/office/drawing/2014/main" id="{804B5763-CCFB-4E6D-91FD-5959DC1E59AB}"/>
              </a:ext>
            </a:extLst>
          </p:cNvPr>
          <p:cNvCxnSpPr/>
          <p:nvPr/>
        </p:nvCxnSpPr>
        <p:spPr>
          <a:xfrm flipV="1">
            <a:off x="32956500" y="7741704"/>
            <a:ext cx="381000" cy="834213"/>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36595</TotalTime>
  <Words>909</Words>
  <Application>Microsoft Office PowerPoint</Application>
  <PresentationFormat>Custom</PresentationFormat>
  <Paragraphs>181</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PCO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dc:creator>
  <cp:lastModifiedBy>Tanya Vigdal</cp:lastModifiedBy>
  <cp:revision>918</cp:revision>
  <dcterms:created xsi:type="dcterms:W3CDTF">2020-01-15T00:59:07Z</dcterms:created>
  <dcterms:modified xsi:type="dcterms:W3CDTF">2020-01-15T01:57:42Z</dcterms:modified>
</cp:coreProperties>
</file>