
<file path=[Content_Types].xml><?xml version="1.0" encoding="utf-8"?>
<Types xmlns="http://schemas.openxmlformats.org/package/2006/content-types">
  <Default ContentType="application/vnd.openxmlformats-officedocument.oleObject" Extension="bin"/>
  <Default ContentType="image/png" Extension="png"/>
  <Default ContentType="image/svg+xml" Extension="svg"/>
  <Default ContentType="image/x-emf" Extension="emf"/>
  <Default ContentType="image/jpeg" Extension="jpeg"/>
  <Default ContentType="application/vnd.openxmlformats-package.relationships+xml" Extension="rels"/>
  <Default ContentType="application/xml" Extension="xml"/>
  <Default ContentType="application/vnd.openxmlformats-officedocument.vmlDrawing" Extension="vml"/>
  <Default ContentType="image/tiff" Extension="tiff"/>
  <Default ContentType="application/vnd.openxmlformats-officedocument.spreadsheetml.sheet" Extension="xlsx"/>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tags+xml" PartName="/ppt/tags/tag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theme+xml" PartName="/ppt/theme/theme2.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theme+xml" PartName="/ppt/theme/theme3.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tags+xml" PartName="/ppt/tags/tag47.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drawingml.chart+xml" PartName="/ppt/charts/chart1.xml"/>
  <Override ContentType="application/vnd.ms-office.chartstyle+xml" PartName="/ppt/charts/style1.xml"/>
  <Override ContentType="application/vnd.ms-office.chartcolorstyle+xml" PartName="/ppt/charts/colors1.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drawingml.chart+xml" PartName="/ppt/charts/chart2.xml"/>
  <Override ContentType="application/vnd.ms-office.chartstyle+xml" PartName="/ppt/charts/style2.xml"/>
  <Override ContentType="application/vnd.ms-office.chartcolorstyle+xml" PartName="/ppt/charts/colors2.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drawingml.chart+xml" PartName="/ppt/charts/chart3.xml"/>
  <Override ContentType="application/vnd.ms-office.chartstyle+xml" PartName="/ppt/charts/style3.xml"/>
  <Override ContentType="application/vnd.ms-office.chartcolorstyle+xml" PartName="/ppt/charts/colors3.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drawingml.chart+xml" PartName="/ppt/charts/chart4.xml"/>
  <Override ContentType="application/vnd.ms-office.chartstyle+xml" PartName="/ppt/charts/style4.xml"/>
  <Override ContentType="application/vnd.ms-office.chartcolorstyle+xml" PartName="/ppt/charts/colors4.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539" r:id="rId1"/>
    <p:sldMasterId id="2147487625" r:id="rId2"/>
    <p:sldMasterId id="2147487632" r:id="rId3"/>
  </p:sldMasterIdLst>
  <p:notesMasterIdLst>
    <p:notesMasterId r:id="rId87"/>
  </p:notesMasterIdLst>
  <p:handoutMasterIdLst>
    <p:handoutMasterId r:id="rId88"/>
  </p:handoutMasterIdLst>
  <p:sldIdLst>
    <p:sldId id="796" r:id="rId4"/>
    <p:sldId id="797" r:id="rId5"/>
    <p:sldId id="798" r:id="rId6"/>
    <p:sldId id="760" r:id="rId7"/>
    <p:sldId id="763" r:id="rId8"/>
    <p:sldId id="761" r:id="rId9"/>
    <p:sldId id="789" r:id="rId10"/>
    <p:sldId id="773" r:id="rId11"/>
    <p:sldId id="793" r:id="rId12"/>
    <p:sldId id="787" r:id="rId13"/>
    <p:sldId id="777" r:id="rId14"/>
    <p:sldId id="778" r:id="rId15"/>
    <p:sldId id="774" r:id="rId16"/>
    <p:sldId id="765" r:id="rId17"/>
    <p:sldId id="767" r:id="rId18"/>
    <p:sldId id="704" r:id="rId19"/>
    <p:sldId id="554" r:id="rId20"/>
    <p:sldId id="759" r:id="rId21"/>
    <p:sldId id="769" r:id="rId22"/>
    <p:sldId id="657" r:id="rId23"/>
    <p:sldId id="739" r:id="rId24"/>
    <p:sldId id="780" r:id="rId25"/>
    <p:sldId id="779" r:id="rId26"/>
    <p:sldId id="776" r:id="rId27"/>
    <p:sldId id="668" r:id="rId28"/>
    <p:sldId id="615" r:id="rId29"/>
    <p:sldId id="684" r:id="rId30"/>
    <p:sldId id="644" r:id="rId31"/>
    <p:sldId id="625" r:id="rId32"/>
    <p:sldId id="645" r:id="rId33"/>
    <p:sldId id="752" r:id="rId34"/>
    <p:sldId id="653" r:id="rId35"/>
    <p:sldId id="652" r:id="rId36"/>
    <p:sldId id="792" r:id="rId37"/>
    <p:sldId id="654" r:id="rId38"/>
    <p:sldId id="740" r:id="rId39"/>
    <p:sldId id="753" r:id="rId40"/>
    <p:sldId id="754" r:id="rId41"/>
    <p:sldId id="612" r:id="rId42"/>
    <p:sldId id="729" r:id="rId43"/>
    <p:sldId id="639" r:id="rId44"/>
    <p:sldId id="552" r:id="rId45"/>
    <p:sldId id="634" r:id="rId46"/>
    <p:sldId id="683" r:id="rId47"/>
    <p:sldId id="690" r:id="rId48"/>
    <p:sldId id="741" r:id="rId49"/>
    <p:sldId id="710" r:id="rId50"/>
    <p:sldId id="711" r:id="rId51"/>
    <p:sldId id="713" r:id="rId52"/>
    <p:sldId id="712" r:id="rId53"/>
    <p:sldId id="714" r:id="rId54"/>
    <p:sldId id="731" r:id="rId55"/>
    <p:sldId id="715" r:id="rId56"/>
    <p:sldId id="716" r:id="rId57"/>
    <p:sldId id="733" r:id="rId58"/>
    <p:sldId id="717" r:id="rId59"/>
    <p:sldId id="720" r:id="rId60"/>
    <p:sldId id="721" r:id="rId61"/>
    <p:sldId id="718" r:id="rId62"/>
    <p:sldId id="719" r:id="rId63"/>
    <p:sldId id="732" r:id="rId64"/>
    <p:sldId id="722" r:id="rId65"/>
    <p:sldId id="723" r:id="rId66"/>
    <p:sldId id="724" r:id="rId67"/>
    <p:sldId id="725" r:id="rId68"/>
    <p:sldId id="616" r:id="rId69"/>
    <p:sldId id="785" r:id="rId70"/>
    <p:sldId id="685" r:id="rId71"/>
    <p:sldId id="734" r:id="rId72"/>
    <p:sldId id="687" r:id="rId73"/>
    <p:sldId id="686" r:id="rId74"/>
    <p:sldId id="614" r:id="rId75"/>
    <p:sldId id="694" r:id="rId76"/>
    <p:sldId id="735" r:id="rId77"/>
    <p:sldId id="689" r:id="rId78"/>
    <p:sldId id="794" r:id="rId79"/>
    <p:sldId id="783" r:id="rId80"/>
    <p:sldId id="781" r:id="rId81"/>
    <p:sldId id="782" r:id="rId82"/>
    <p:sldId id="799" r:id="rId83"/>
    <p:sldId id="800" r:id="rId84"/>
    <p:sldId id="801" r:id="rId85"/>
    <p:sldId id="802" r:id="rId86"/>
  </p:sldIdLst>
  <p:sldSz cx="12188825" cy="6858000"/>
  <p:notesSz cx="6858000" cy="9144000"/>
  <p:custDataLst>
    <p:tags r:id="rId89"/>
  </p:custDataLst>
  <p:defaultTextStyle>
    <a:defPPr>
      <a:defRPr lang="en-US"/>
    </a:defPPr>
    <a:lvl1pPr marL="0" algn="l" defTabSz="457791" rtl="0" eaLnBrk="1" latinLnBrk="0" hangingPunct="1">
      <a:defRPr sz="1900" kern="1200">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7B8BD"/>
    <a:srgbClr val="00C1BF"/>
    <a:srgbClr val="397DA5"/>
    <a:srgbClr val="1DC8C6"/>
    <a:srgbClr val="00D7D7"/>
    <a:srgbClr val="49A1C2"/>
    <a:srgbClr val="007976"/>
    <a:srgbClr val="BABEC5"/>
    <a:srgbClr val="4285F4"/>
    <a:srgbClr val="3481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8" autoAdjust="0"/>
    <p:restoredTop sz="93548" autoAdjust="0"/>
  </p:normalViewPr>
  <p:slideViewPr>
    <p:cSldViewPr snapToGrid="0" snapToObjects="1" showGuides="1">
      <p:cViewPr varScale="1">
        <p:scale>
          <a:sx n="60" d="100"/>
          <a:sy n="60" d="100"/>
        </p:scale>
        <p:origin x="668" y="44"/>
      </p:cViewPr>
      <p:guideLst/>
    </p:cSldViewPr>
  </p:slideViewPr>
  <p:outlineViewPr>
    <p:cViewPr>
      <p:scale>
        <a:sx n="35" d="100"/>
        <a:sy n="35" d="100"/>
      </p:scale>
      <p:origin x="0" y="-23010"/>
    </p:cViewPr>
  </p:outlineViewPr>
  <p:notesTextViewPr>
    <p:cViewPr>
      <p:scale>
        <a:sx n="125" d="100"/>
        <a:sy n="125" d="100"/>
      </p:scale>
      <p:origin x="0" y="0"/>
    </p:cViewPr>
  </p:notesTextViewPr>
  <p:sorterViewPr>
    <p:cViewPr>
      <p:scale>
        <a:sx n="125" d="100"/>
        <a:sy n="125" d="100"/>
      </p:scale>
      <p:origin x="0" y="-14312"/>
    </p:cViewPr>
  </p:sorterViewPr>
  <p:notesViewPr>
    <p:cSldViewPr snapToGrid="0" snapToObjects="1" showGuides="1">
      <p:cViewPr varScale="1">
        <p:scale>
          <a:sx n="117" d="100"/>
          <a:sy n="117" d="100"/>
        </p:scale>
        <p:origin x="2992"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8917-FB4A-ABA3-01E338249889}"/>
              </c:ext>
            </c:extLst>
          </c:dPt>
          <c:dPt>
            <c:idx val="1"/>
            <c:bubble3D val="0"/>
            <c:spPr>
              <a:noFill/>
              <a:ln w="19050">
                <a:noFill/>
              </a:ln>
              <a:effectLst/>
            </c:spPr>
            <c:extLst>
              <c:ext xmlns:c16="http://schemas.microsoft.com/office/drawing/2014/chart" uri="{C3380CC4-5D6E-409C-BE32-E72D297353CC}">
                <c16:uniqueId val="{00000004-8917-FB4A-ABA3-01E338249889}"/>
              </c:ext>
            </c:extLst>
          </c:dPt>
          <c:dPt>
            <c:idx val="2"/>
            <c:bubble3D val="0"/>
            <c:spPr>
              <a:noFill/>
              <a:ln w="19050">
                <a:noFill/>
              </a:ln>
              <a:effectLst/>
            </c:spPr>
            <c:extLst>
              <c:ext xmlns:c16="http://schemas.microsoft.com/office/drawing/2014/chart" uri="{C3380CC4-5D6E-409C-BE32-E72D297353CC}">
                <c16:uniqueId val="{00000003-8917-FB4A-ABA3-01E338249889}"/>
              </c:ext>
            </c:extLst>
          </c:dPt>
          <c:dPt>
            <c:idx val="3"/>
            <c:bubble3D val="0"/>
            <c:spPr>
              <a:noFill/>
              <a:ln w="19050">
                <a:noFill/>
              </a:ln>
              <a:effectLst/>
            </c:spPr>
            <c:extLst>
              <c:ext xmlns:c16="http://schemas.microsoft.com/office/drawing/2014/chart" uri="{C3380CC4-5D6E-409C-BE32-E72D297353CC}">
                <c16:uniqueId val="{00000002-8917-FB4A-ABA3-01E33824988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94</c:v>
                </c:pt>
                <c:pt idx="1">
                  <c:v>6</c:v>
                </c:pt>
              </c:numCache>
            </c:numRef>
          </c:val>
          <c:extLst>
            <c:ext xmlns:c16="http://schemas.microsoft.com/office/drawing/2014/chart" uri="{C3380CC4-5D6E-409C-BE32-E72D297353CC}">
              <c16:uniqueId val="{00000000-8917-FB4A-ABA3-01E33824988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8917-FB4A-ABA3-01E338249889}"/>
              </c:ext>
            </c:extLst>
          </c:dPt>
          <c:dPt>
            <c:idx val="1"/>
            <c:bubble3D val="0"/>
            <c:spPr>
              <a:noFill/>
              <a:ln w="19050">
                <a:noFill/>
              </a:ln>
              <a:effectLst/>
            </c:spPr>
            <c:extLst>
              <c:ext xmlns:c16="http://schemas.microsoft.com/office/drawing/2014/chart" uri="{C3380CC4-5D6E-409C-BE32-E72D297353CC}">
                <c16:uniqueId val="{00000004-8917-FB4A-ABA3-01E338249889}"/>
              </c:ext>
            </c:extLst>
          </c:dPt>
          <c:dPt>
            <c:idx val="2"/>
            <c:bubble3D val="0"/>
            <c:spPr>
              <a:noFill/>
              <a:ln w="19050">
                <a:noFill/>
              </a:ln>
              <a:effectLst/>
            </c:spPr>
            <c:extLst>
              <c:ext xmlns:c16="http://schemas.microsoft.com/office/drawing/2014/chart" uri="{C3380CC4-5D6E-409C-BE32-E72D297353CC}">
                <c16:uniqueId val="{00000003-8917-FB4A-ABA3-01E338249889}"/>
              </c:ext>
            </c:extLst>
          </c:dPt>
          <c:dPt>
            <c:idx val="3"/>
            <c:bubble3D val="0"/>
            <c:spPr>
              <a:noFill/>
              <a:ln w="19050">
                <a:noFill/>
              </a:ln>
              <a:effectLst/>
            </c:spPr>
            <c:extLst>
              <c:ext xmlns:c16="http://schemas.microsoft.com/office/drawing/2014/chart" uri="{C3380CC4-5D6E-409C-BE32-E72D297353CC}">
                <c16:uniqueId val="{00000002-8917-FB4A-ABA3-01E33824988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93</c:v>
                </c:pt>
                <c:pt idx="1">
                  <c:v>7</c:v>
                </c:pt>
              </c:numCache>
            </c:numRef>
          </c:val>
          <c:extLst>
            <c:ext xmlns:c16="http://schemas.microsoft.com/office/drawing/2014/chart" uri="{C3380CC4-5D6E-409C-BE32-E72D297353CC}">
              <c16:uniqueId val="{00000000-8917-FB4A-ABA3-01E33824988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8917-FB4A-ABA3-01E338249889}"/>
              </c:ext>
            </c:extLst>
          </c:dPt>
          <c:dPt>
            <c:idx val="1"/>
            <c:bubble3D val="0"/>
            <c:spPr>
              <a:noFill/>
              <a:ln w="19050">
                <a:noFill/>
              </a:ln>
              <a:effectLst/>
            </c:spPr>
            <c:extLst>
              <c:ext xmlns:c16="http://schemas.microsoft.com/office/drawing/2014/chart" uri="{C3380CC4-5D6E-409C-BE32-E72D297353CC}">
                <c16:uniqueId val="{00000004-8917-FB4A-ABA3-01E338249889}"/>
              </c:ext>
            </c:extLst>
          </c:dPt>
          <c:dPt>
            <c:idx val="2"/>
            <c:bubble3D val="0"/>
            <c:spPr>
              <a:noFill/>
              <a:ln w="19050">
                <a:noFill/>
              </a:ln>
              <a:effectLst/>
            </c:spPr>
            <c:extLst>
              <c:ext xmlns:c16="http://schemas.microsoft.com/office/drawing/2014/chart" uri="{C3380CC4-5D6E-409C-BE32-E72D297353CC}">
                <c16:uniqueId val="{00000003-8917-FB4A-ABA3-01E338249889}"/>
              </c:ext>
            </c:extLst>
          </c:dPt>
          <c:dPt>
            <c:idx val="3"/>
            <c:bubble3D val="0"/>
            <c:spPr>
              <a:noFill/>
              <a:ln w="19050">
                <a:noFill/>
              </a:ln>
              <a:effectLst/>
            </c:spPr>
            <c:extLst>
              <c:ext xmlns:c16="http://schemas.microsoft.com/office/drawing/2014/chart" uri="{C3380CC4-5D6E-409C-BE32-E72D297353CC}">
                <c16:uniqueId val="{00000002-8917-FB4A-ABA3-01E33824988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8917-FB4A-ABA3-01E33824988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8917-FB4A-ABA3-01E338249889}"/>
              </c:ext>
            </c:extLst>
          </c:dPt>
          <c:dPt>
            <c:idx val="1"/>
            <c:bubble3D val="0"/>
            <c:spPr>
              <a:noFill/>
              <a:ln w="19050">
                <a:noFill/>
              </a:ln>
              <a:effectLst/>
            </c:spPr>
            <c:extLst>
              <c:ext xmlns:c16="http://schemas.microsoft.com/office/drawing/2014/chart" uri="{C3380CC4-5D6E-409C-BE32-E72D297353CC}">
                <c16:uniqueId val="{00000004-8917-FB4A-ABA3-01E338249889}"/>
              </c:ext>
            </c:extLst>
          </c:dPt>
          <c:dPt>
            <c:idx val="2"/>
            <c:bubble3D val="0"/>
            <c:spPr>
              <a:noFill/>
              <a:ln w="19050">
                <a:noFill/>
              </a:ln>
              <a:effectLst/>
            </c:spPr>
            <c:extLst>
              <c:ext xmlns:c16="http://schemas.microsoft.com/office/drawing/2014/chart" uri="{C3380CC4-5D6E-409C-BE32-E72D297353CC}">
                <c16:uniqueId val="{00000003-8917-FB4A-ABA3-01E338249889}"/>
              </c:ext>
            </c:extLst>
          </c:dPt>
          <c:dPt>
            <c:idx val="3"/>
            <c:bubble3D val="0"/>
            <c:spPr>
              <a:noFill/>
              <a:ln w="19050">
                <a:noFill/>
              </a:ln>
              <a:effectLst/>
            </c:spPr>
            <c:extLst>
              <c:ext xmlns:c16="http://schemas.microsoft.com/office/drawing/2014/chart" uri="{C3380CC4-5D6E-409C-BE32-E72D297353CC}">
                <c16:uniqueId val="{00000002-8917-FB4A-ABA3-01E33824988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8917-FB4A-ABA3-01E33824988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232757" cy="312274"/>
          </a:xfrm>
          <a:prstGeom prst="rect">
            <a:avLst/>
          </a:prstGeom>
        </p:spPr>
        <p:txBody>
          <a:bodyPr vert="horz" lIns="91440" tIns="45720" rIns="91440" bIns="45720" rtlCol="0"/>
          <a:lstStyle>
            <a:lvl1pPr algn="l">
              <a:defRPr sz="1200"/>
            </a:lvl1pPr>
          </a:lstStyle>
          <a:p>
            <a:endParaRPr lang="en-US" b="1" dirty="0">
              <a:latin typeface="AvenirNext forINTUIT" charset="0"/>
              <a:ea typeface="AvenirNext forINTUIT" charset="0"/>
              <a:cs typeface="AvenirNext forINTUIT" charset="0"/>
            </a:endParaRPr>
          </a:p>
        </p:txBody>
      </p:sp>
      <p:sp>
        <p:nvSpPr>
          <p:cNvPr id="3" name="Date Placeholder 2"/>
          <p:cNvSpPr>
            <a:spLocks noGrp="1"/>
          </p:cNvSpPr>
          <p:nvPr>
            <p:ph type="dt" sz="quarter" idx="1"/>
          </p:nvPr>
        </p:nvSpPr>
        <p:spPr>
          <a:xfrm>
            <a:off x="4625243" y="0"/>
            <a:ext cx="2232757" cy="312274"/>
          </a:xfrm>
          <a:prstGeom prst="rect">
            <a:avLst/>
          </a:prstGeom>
        </p:spPr>
        <p:txBody>
          <a:bodyPr vert="horz" lIns="91440" tIns="45720" rIns="91440" bIns="45720" rtlCol="0"/>
          <a:lstStyle>
            <a:lvl1pPr algn="r">
              <a:defRPr sz="1200"/>
            </a:lvl1pPr>
          </a:lstStyle>
          <a:p>
            <a:fld id="{A965F349-C9CC-0249-8F45-37A9CA37E25D}" type="datetimeFigureOut">
              <a:rPr lang="en-US" sz="800" smtClean="0">
                <a:latin typeface="AvenirNext forINTUIT" charset="0"/>
                <a:ea typeface="AvenirNext forINTUIT" charset="0"/>
                <a:cs typeface="AvenirNext forINTUIT" charset="0"/>
              </a:rPr>
              <a:t>5/29/2019</a:t>
            </a:fld>
            <a:endParaRPr lang="en-US" sz="800" dirty="0">
              <a:latin typeface="AvenirNext forINTUIT" charset="0"/>
              <a:ea typeface="AvenirNext forINTUIT" charset="0"/>
              <a:cs typeface="AvenirNext forINTUIT" charset="0"/>
            </a:endParaRPr>
          </a:p>
        </p:txBody>
      </p:sp>
      <p:sp>
        <p:nvSpPr>
          <p:cNvPr id="4" name="Footer Placeholder 3"/>
          <p:cNvSpPr>
            <a:spLocks noGrp="1"/>
          </p:cNvSpPr>
          <p:nvPr>
            <p:ph type="ftr" sz="quarter" idx="2"/>
          </p:nvPr>
        </p:nvSpPr>
        <p:spPr>
          <a:xfrm>
            <a:off x="4222969" y="8930714"/>
            <a:ext cx="2232757" cy="213286"/>
          </a:xfrm>
          <a:prstGeom prst="rect">
            <a:avLst/>
          </a:prstGeom>
        </p:spPr>
        <p:txBody>
          <a:bodyPr vert="horz" lIns="91440" tIns="45720" rIns="91440" bIns="45720" rtlCol="0" anchor="b"/>
          <a:lstStyle>
            <a:lvl1pPr algn="l">
              <a:defRPr sz="1200"/>
            </a:lvl1pPr>
          </a:lstStyle>
          <a:p>
            <a:pPr algn="r"/>
            <a:endParaRPr lang="en-US" sz="800" dirty="0">
              <a:latin typeface="AvenirNext forINTUIT" charset="0"/>
              <a:ea typeface="AvenirNext forINTUIT" charset="0"/>
              <a:cs typeface="AvenirNext forINTUIT" charset="0"/>
            </a:endParaRPr>
          </a:p>
        </p:txBody>
      </p:sp>
      <p:sp>
        <p:nvSpPr>
          <p:cNvPr id="5" name="Slide Number Placeholder 4"/>
          <p:cNvSpPr>
            <a:spLocks noGrp="1"/>
          </p:cNvSpPr>
          <p:nvPr>
            <p:ph type="sldNum" sz="quarter" idx="3"/>
          </p:nvPr>
        </p:nvSpPr>
        <p:spPr>
          <a:xfrm>
            <a:off x="6455726" y="8930714"/>
            <a:ext cx="402274" cy="213286"/>
          </a:xfrm>
          <a:prstGeom prst="rect">
            <a:avLst/>
          </a:prstGeom>
        </p:spPr>
        <p:txBody>
          <a:bodyPr vert="horz" lIns="91440" tIns="45720" rIns="91440" bIns="45720" rtlCol="0" anchor="b"/>
          <a:lstStyle>
            <a:lvl1pPr algn="r">
              <a:defRPr sz="1200"/>
            </a:lvl1pPr>
          </a:lstStyle>
          <a:p>
            <a:pPr algn="l"/>
            <a:fld id="{1A542E9F-C298-A04C-B016-521CBAFAAA48}" type="slidenum">
              <a:rPr lang="en-US" sz="800" b="1" smtClean="0">
                <a:latin typeface="AvenirNext forINTUIT" charset="0"/>
                <a:ea typeface="AvenirNext forINTUIT" charset="0"/>
                <a:cs typeface="AvenirNext forINTUIT" charset="0"/>
              </a:rPr>
              <a:pPr algn="l"/>
              <a:t>‹#›</a:t>
            </a:fld>
            <a:endParaRPr lang="en-US" sz="800" b="1" dirty="0">
              <a:latin typeface="AvenirNext forINTUIT" charset="0"/>
              <a:ea typeface="AvenirNext forINTUIT" charset="0"/>
              <a:cs typeface="AvenirNext forINTUIT" charset="0"/>
            </a:endParaRPr>
          </a:p>
        </p:txBody>
      </p:sp>
      <p:pic>
        <p:nvPicPr>
          <p:cNvPr id="7" name="Picture 6" descr="QBLogo.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64" y="8851017"/>
            <a:ext cx="909505" cy="278915"/>
          </a:xfrm>
          <a:prstGeom prst="rect">
            <a:avLst/>
          </a:prstGeom>
        </p:spPr>
      </p:pic>
    </p:spTree>
    <p:extLst>
      <p:ext uri="{BB962C8B-B14F-4D97-AF65-F5344CB8AC3E}">
        <p14:creationId xmlns:p14="http://schemas.microsoft.com/office/powerpoint/2010/main" val="16374415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ate Placeholder 15"/>
          <p:cNvSpPr>
            <a:spLocks noGrp="1"/>
          </p:cNvSpPr>
          <p:nvPr>
            <p:ph type="dt" idx="1"/>
          </p:nvPr>
        </p:nvSpPr>
        <p:spPr>
          <a:xfrm>
            <a:off x="4625243" y="0"/>
            <a:ext cx="2232757" cy="283885"/>
          </a:xfrm>
          <a:prstGeom prst="rect">
            <a:avLst/>
          </a:prstGeom>
        </p:spPr>
        <p:txBody>
          <a:bodyPr vert="horz" lIns="91440" tIns="45720" rIns="91440" bIns="45720" rtlCol="0"/>
          <a:lstStyle>
            <a:lvl1pPr algn="r">
              <a:defRPr sz="800" b="0" i="0">
                <a:latin typeface="AvenirNext forINTUIT" charset="0"/>
                <a:ea typeface="AvenirNext forINTUIT" charset="0"/>
                <a:cs typeface="AvenirNext forINTUIT" charset="0"/>
              </a:defRPr>
            </a:lvl1pPr>
          </a:lstStyle>
          <a:p>
            <a:fld id="{3A9BEDF2-471B-C942-8CB6-7638F6255FED}" type="datetimeFigureOut">
              <a:rPr lang="en-US" smtClean="0"/>
              <a:pPr/>
              <a:t>5/29/2019</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6350" cmpd="sng">
            <a:solidFill>
              <a:srgbClr val="818181"/>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382589" y="4343400"/>
            <a:ext cx="6092824"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Placeholder 1"/>
          <p:cNvSpPr>
            <a:spLocks noGrp="1"/>
          </p:cNvSpPr>
          <p:nvPr>
            <p:ph type="hdr" sz="quarter"/>
          </p:nvPr>
        </p:nvSpPr>
        <p:spPr>
          <a:xfrm>
            <a:off x="0" y="0"/>
            <a:ext cx="2232757" cy="312274"/>
          </a:xfrm>
          <a:prstGeom prst="rect">
            <a:avLst/>
          </a:prstGeom>
        </p:spPr>
        <p:txBody>
          <a:bodyPr vert="horz" lIns="91440" tIns="45720" rIns="91440" bIns="45720" rtlCol="0"/>
          <a:lstStyle>
            <a:lvl1pPr algn="l">
              <a:defRPr sz="1200" b="1" i="0">
                <a:latin typeface="AvenirNext forINTUIT Demi" panose="020B0503020202020204" pitchFamily="34" charset="77"/>
                <a:ea typeface="AvenirNext forINTUIT Demi" panose="020B0503020202020204" pitchFamily="34" charset="77"/>
                <a:cs typeface="AvenirNext forINTUIT Demi" panose="020B0503020202020204" pitchFamily="34" charset="77"/>
              </a:defRPr>
            </a:lvl1pPr>
          </a:lstStyle>
          <a:p>
            <a:endParaRPr lang="en-US" dirty="0"/>
          </a:p>
        </p:txBody>
      </p:sp>
      <p:sp>
        <p:nvSpPr>
          <p:cNvPr id="12" name="Footer Placeholder 3"/>
          <p:cNvSpPr>
            <a:spLocks noGrp="1"/>
          </p:cNvSpPr>
          <p:nvPr>
            <p:ph type="ftr" sz="quarter" idx="4"/>
          </p:nvPr>
        </p:nvSpPr>
        <p:spPr>
          <a:xfrm>
            <a:off x="4222969" y="8874442"/>
            <a:ext cx="2232757" cy="213286"/>
          </a:xfrm>
          <a:prstGeom prst="rect">
            <a:avLst/>
          </a:prstGeom>
        </p:spPr>
        <p:txBody>
          <a:bodyPr vert="horz" lIns="91440" tIns="45720" rIns="91440" bIns="45720" rtlCol="0" anchor="b"/>
          <a:lstStyle>
            <a:lvl1pPr algn="r">
              <a:defRPr sz="1200" b="0" i="0">
                <a:latin typeface="AvenirNext forINTUIT" charset="0"/>
                <a:ea typeface="AvenirNext forINTUIT" charset="0"/>
                <a:cs typeface="AvenirNext forINTUIT" charset="0"/>
              </a:defRPr>
            </a:lvl1pPr>
          </a:lstStyle>
          <a:p>
            <a:r>
              <a:rPr lang="en-US" sz="800" dirty="0"/>
              <a:t>Intuit Confidential and Proprietary</a:t>
            </a:r>
          </a:p>
        </p:txBody>
      </p:sp>
      <p:sp>
        <p:nvSpPr>
          <p:cNvPr id="13" name="Slide Number Placeholder 4"/>
          <p:cNvSpPr>
            <a:spLocks noGrp="1"/>
          </p:cNvSpPr>
          <p:nvPr>
            <p:ph type="sldNum" sz="quarter" idx="5"/>
          </p:nvPr>
        </p:nvSpPr>
        <p:spPr>
          <a:xfrm>
            <a:off x="6455726" y="8874442"/>
            <a:ext cx="402274" cy="213286"/>
          </a:xfrm>
          <a:prstGeom prst="rect">
            <a:avLst/>
          </a:prstGeom>
        </p:spPr>
        <p:txBody>
          <a:bodyPr vert="horz" lIns="91440" tIns="45720" rIns="91440" bIns="45720" rtlCol="0" anchor="b"/>
          <a:lstStyle>
            <a:lvl1pPr algn="r">
              <a:defRPr sz="1200" b="1" i="0">
                <a:latin typeface="AvenirNext forINTUIT" charset="0"/>
                <a:ea typeface="AvenirNext forINTUIT" charset="0"/>
                <a:cs typeface="AvenirNext forINTUIT" charset="0"/>
              </a:defRPr>
            </a:lvl1pPr>
          </a:lstStyle>
          <a:p>
            <a:pPr algn="l"/>
            <a:fld id="{1A542E9F-C298-A04C-B016-521CBAFAAA48}" type="slidenum">
              <a:rPr lang="en-US" sz="800" smtClean="0"/>
              <a:pPr algn="l"/>
              <a:t>‹#›</a:t>
            </a:fld>
            <a:endParaRPr lang="en-US" sz="800" dirty="0"/>
          </a:p>
        </p:txBody>
      </p:sp>
      <p:pic>
        <p:nvPicPr>
          <p:cNvPr id="9" name="QB logo">
            <a:extLst>
              <a:ext uri="{FF2B5EF4-FFF2-40B4-BE49-F238E27FC236}">
                <a16:creationId xmlns:a16="http://schemas.microsoft.com/office/drawing/2014/main" id="{96F59AFC-B512-7148-AA52-BB819CFE4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9" y="8690991"/>
            <a:ext cx="1266082" cy="402209"/>
          </a:xfrm>
          <a:prstGeom prst="rect">
            <a:avLst/>
          </a:prstGeom>
        </p:spPr>
      </p:pic>
    </p:spTree>
    <p:extLst>
      <p:ext uri="{BB962C8B-B14F-4D97-AF65-F5344CB8AC3E}">
        <p14:creationId xmlns:p14="http://schemas.microsoft.com/office/powerpoint/2010/main" val="2185153041"/>
      </p:ext>
    </p:extLst>
  </p:cSld>
  <p:clrMap bg1="lt1" tx1="dk1" bg2="lt2" tx2="dk2" accent1="accent1" accent2="accent2" accent3="accent3" accent4="accent4" accent5="accent5" accent6="accent6" hlink="hlink" folHlink="folHlink"/>
  <p:hf hdr="0" ftr="0" dt="0"/>
  <p:notesStyle>
    <a:lvl1pPr marL="0" algn="l" defTabSz="457791" rtl="0" eaLnBrk="1" latinLnBrk="0" hangingPunct="1">
      <a:defRPr sz="1100" kern="1200">
        <a:solidFill>
          <a:schemeClr val="tx1"/>
        </a:solidFill>
        <a:latin typeface="AvenirNext forINTUIT" charset="0"/>
        <a:ea typeface="AvenirNext forINTUIT" charset="0"/>
        <a:cs typeface="AvenirNext forINTUIT" charset="0"/>
      </a:defRPr>
    </a:lvl1pPr>
    <a:lvl2pPr marL="457791" algn="l" defTabSz="457791" rtl="0" eaLnBrk="1" latinLnBrk="0" hangingPunct="1">
      <a:defRPr sz="1100" kern="1200">
        <a:solidFill>
          <a:schemeClr val="tx1"/>
        </a:solidFill>
        <a:latin typeface="AvenirNext forINTUIT" charset="0"/>
        <a:ea typeface="AvenirNext forINTUIT" charset="0"/>
        <a:cs typeface="AvenirNext forINTUIT" charset="0"/>
      </a:defRPr>
    </a:lvl2pPr>
    <a:lvl3pPr marL="915581" algn="l" defTabSz="457791" rtl="0" eaLnBrk="1" latinLnBrk="0" hangingPunct="1">
      <a:defRPr sz="1100" kern="1200">
        <a:solidFill>
          <a:schemeClr val="tx1"/>
        </a:solidFill>
        <a:latin typeface="AvenirNext forINTUIT" charset="0"/>
        <a:ea typeface="AvenirNext forINTUIT" charset="0"/>
        <a:cs typeface="AvenirNext forINTUIT" charset="0"/>
      </a:defRPr>
    </a:lvl3pPr>
    <a:lvl4pPr marL="1373372" algn="l" defTabSz="457791" rtl="0" eaLnBrk="1" latinLnBrk="0" hangingPunct="1">
      <a:defRPr sz="1100" kern="1200">
        <a:solidFill>
          <a:schemeClr val="tx1"/>
        </a:solidFill>
        <a:latin typeface="AvenirNext forINTUIT" charset="0"/>
        <a:ea typeface="AvenirNext forINTUIT" charset="0"/>
        <a:cs typeface="AvenirNext forINTUIT" charset="0"/>
      </a:defRPr>
    </a:lvl4pPr>
    <a:lvl5pPr marL="1831162" algn="l" defTabSz="457791" rtl="0" eaLnBrk="1" latinLnBrk="0" hangingPunct="1">
      <a:defRPr sz="1100" kern="1200">
        <a:solidFill>
          <a:schemeClr val="tx1"/>
        </a:solidFill>
        <a:latin typeface="AvenirNext forINTUIT" charset="0"/>
        <a:ea typeface="AvenirNext forINTUIT" charset="0"/>
        <a:cs typeface="AvenirNext forINTUIT" charset="0"/>
      </a:defRPr>
    </a:lvl5pPr>
    <a:lvl6pPr marL="2288953" algn="l" defTabSz="457791" rtl="0" eaLnBrk="1" latinLnBrk="0" hangingPunct="1">
      <a:defRPr sz="1200" kern="1200">
        <a:solidFill>
          <a:schemeClr val="tx1"/>
        </a:solidFill>
        <a:latin typeface="+mn-lt"/>
        <a:ea typeface="+mn-ea"/>
        <a:cs typeface="+mn-cs"/>
      </a:defRPr>
    </a:lvl6pPr>
    <a:lvl7pPr marL="2746743" algn="l" defTabSz="457791" rtl="0" eaLnBrk="1" latinLnBrk="0" hangingPunct="1">
      <a:defRPr sz="1200" kern="1200">
        <a:solidFill>
          <a:schemeClr val="tx1"/>
        </a:solidFill>
        <a:latin typeface="+mn-lt"/>
        <a:ea typeface="+mn-ea"/>
        <a:cs typeface="+mn-cs"/>
      </a:defRPr>
    </a:lvl7pPr>
    <a:lvl8pPr marL="3204532" algn="l" defTabSz="457791" rtl="0" eaLnBrk="1" latinLnBrk="0" hangingPunct="1">
      <a:defRPr sz="1200" kern="1200">
        <a:solidFill>
          <a:schemeClr val="tx1"/>
        </a:solidFill>
        <a:latin typeface="+mn-lt"/>
        <a:ea typeface="+mn-ea"/>
        <a:cs typeface="+mn-cs"/>
      </a:defRPr>
    </a:lvl8pPr>
    <a:lvl9pPr marL="3662323" algn="l" defTabSz="457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ruconversion.com/blog/conversion-rate-optimization/100-crazy-cro-hacks-to-boost-conversion-rate-right-now/attachment/call-to-action-button-statistic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socpub.com/articles/the-5-mobile-marketing-mistakes-infographic-14849" TargetMode="External"/><Relationship Id="rId4" Type="http://schemas.openxmlformats.org/officeDocument/2006/relationships/hyperlink" Target="https://www.impactbnd.com/blog/mobile-marketing-statistic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ruconversion.com/blog/conversion-rate-optimization/100-crazy-cro-hacks-to-boost-conversion-rate-right-now/attachment/call-to-action-button-statistic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socpub.com/articles/the-5-mobile-marketing-mistakes-infographic-14849" TargetMode="External"/><Relationship Id="rId4" Type="http://schemas.openxmlformats.org/officeDocument/2006/relationships/hyperlink" Target="https://www.impactbnd.com/blog/mobile-marketing-statistic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mforza.com/blog/8-seo-stats-that-are-hard-to-igno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upport.google.com/webmasters/answer/3576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ordstream.com/blog/ws/2012/12/10/three-types-of-search-queries#navigationa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wordstream.com/blog/ws/2012/12/10/three-types-of-search-queries#transactional" TargetMode="External"/><Relationship Id="rId4" Type="http://schemas.openxmlformats.org/officeDocument/2006/relationships/hyperlink" Target="https://www.wordstream.com/blog/ws/2012/12/10/three-types-of-search-queries#informationa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archengineland.com/google-now-handles-2-999-trillion-searches-per-year-250247"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thrivehive.com/benefits-of-having-a-google-my-business-listing/" TargetMode="External"/><Relationship Id="rId5" Type="http://schemas.openxmlformats.org/officeDocument/2006/relationships/hyperlink" Target="https://triadwebservice.com/web-design-blog/10-benefits-using-google-business-attract-local-customers-clients/" TargetMode="External"/><Relationship Id="rId4" Type="http://schemas.openxmlformats.org/officeDocument/2006/relationships/hyperlink" Target="https://blog.hubspot.com/marketing/google-my-busines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blog.hubspot.com/marketing/google-my-business" TargetMode="External"/><Relationship Id="rId7" Type="http://schemas.openxmlformats.org/officeDocument/2006/relationships/hyperlink" Target="https://searchengineland.com/google-bringing-call-intelligence-and-automation-to-smbs-for-39-per-month-316272"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brightlocal.com/research/local-business-websites-and-google-my-business-comparison/" TargetMode="External"/><Relationship Id="rId5" Type="http://schemas.openxmlformats.org/officeDocument/2006/relationships/hyperlink" Target="https://thrivehive.com/benefits-of-having-a-google-my-business-listing/" TargetMode="External"/><Relationship Id="rId4" Type="http://schemas.openxmlformats.org/officeDocument/2006/relationships/hyperlink" Target="https://triadwebservice.com/web-design-blog/10-benefits-using-google-business-attract-local-customers-client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blog.marketo.com/2018/02/4-reasons-content-isnt-working.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go.forrester.com/blogs/15-09-15-how_does_your_brand_stack_up_on_facebook_twitter_and_instagra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business.linkedin.com/content/dam/me/business/en-us/marketing-solutions/cx/2018/images/infographics/read_me_if_you_want_to_drive_more_leads_using_linkedin.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business.linkedin.com/content/dam/me/business/en-us/marketing-solutions/cx/2018/images/infographics/read_me_if_you_want_to_drive_more_leads_using_linkedin.pdf"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go.forrester.com/blogs/15-09-15-how_does_your_brand_stack_up_on_facebook_twitter_and_instagram/"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app.fitsmallbusiness.com/goto/groupon/"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roymorgan.com/~/media/files/findings%20pdf/2018/july/7623-top-online-shopping-auctions-websites-march-2018-1.pdf?la=en"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dma.org.uk/press-release/73-of-consumers-say-email-is-their-preferred-marketing-channe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a:t>
            </a:fld>
            <a:endParaRPr lang="en-US" sz="800" dirty="0"/>
          </a:p>
        </p:txBody>
      </p:sp>
    </p:spTree>
    <p:extLst>
      <p:ext uri="{BB962C8B-B14F-4D97-AF65-F5344CB8AC3E}">
        <p14:creationId xmlns:p14="http://schemas.microsoft.com/office/powerpoint/2010/main" val="234203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smtClean="0"/>
              <a:t>So</a:t>
            </a:r>
            <a:r>
              <a:rPr lang="en-AU" baseline="0" dirty="0" smtClean="0"/>
              <a:t> how will we next the next 50 </a:t>
            </a:r>
            <a:r>
              <a:rPr lang="en-AU" baseline="0" dirty="0" err="1" smtClean="0"/>
              <a:t>mins</a:t>
            </a:r>
            <a:r>
              <a:rPr lang="en-AU" baseline="0" dirty="0" smtClean="0"/>
              <a:t> or so? </a:t>
            </a:r>
          </a:p>
          <a:p>
            <a:pPr marL="0" indent="0">
              <a:buNone/>
            </a:pPr>
            <a:endParaRPr lang="en-AU" dirty="0" smtClean="0"/>
          </a:p>
          <a:p>
            <a:pPr marL="514350" indent="-514350">
              <a:buFontTx/>
              <a:buAutoNum type="arabicPeriod"/>
            </a:pPr>
            <a:r>
              <a:rPr lang="en-AU" dirty="0" smtClean="0"/>
              <a:t>Present an attract and convert framework to plan your marketing within </a:t>
            </a:r>
          </a:p>
          <a:p>
            <a:pPr marL="514350" indent="-514350">
              <a:buAutoNum type="arabicPeriod"/>
            </a:pPr>
            <a:r>
              <a:rPr lang="en-AU" dirty="0" smtClean="0"/>
              <a:t>Build a campaign tactic to attract and convert clients to your</a:t>
            </a:r>
            <a:r>
              <a:rPr lang="en-AU" baseline="0" dirty="0" smtClean="0"/>
              <a:t> campaign</a:t>
            </a:r>
            <a:endParaRPr lang="en-AU" dirty="0" smtClean="0"/>
          </a:p>
          <a:p>
            <a:pPr marL="514350" marR="0" lvl="0" indent="-514350" algn="l" defTabSz="457791" rtl="0" eaLnBrk="1" fontAlgn="auto" latinLnBrk="0" hangingPunct="1">
              <a:lnSpc>
                <a:spcPct val="100000"/>
              </a:lnSpc>
              <a:spcBef>
                <a:spcPts val="0"/>
              </a:spcBef>
              <a:spcAft>
                <a:spcPts val="0"/>
              </a:spcAft>
              <a:buClrTx/>
              <a:buSzTx/>
              <a:buFontTx/>
              <a:buAutoNum type="arabicPeriod"/>
              <a:tabLst/>
              <a:defRPr/>
            </a:pPr>
            <a:r>
              <a:rPr lang="en-AU" dirty="0" smtClean="0"/>
              <a:t>Using a number of case studies</a:t>
            </a:r>
            <a:r>
              <a:rPr lang="en-AU" baseline="0" dirty="0" smtClean="0"/>
              <a:t> and</a:t>
            </a:r>
            <a:r>
              <a:rPr lang="en-AU" dirty="0" smtClean="0"/>
              <a:t> example businesses I </a:t>
            </a:r>
            <a:r>
              <a:rPr lang="en-AU" baseline="0" dirty="0" smtClean="0"/>
              <a:t>present 7 major online </a:t>
            </a:r>
            <a:r>
              <a:rPr lang="en-AU" dirty="0" smtClean="0"/>
              <a:t>channels for you</a:t>
            </a:r>
            <a:r>
              <a:rPr lang="en-AU" baseline="0" dirty="0" smtClean="0"/>
              <a:t> to choose your marketing mix</a:t>
            </a:r>
            <a:endParaRPr lang="en-AU" dirty="0" smtClean="0"/>
          </a:p>
          <a:p>
            <a:pPr marL="514350" indent="-514350">
              <a:buAutoNum type="arabicPeriod"/>
            </a:pPr>
            <a:r>
              <a:rPr lang="en-AU" dirty="0" smtClean="0"/>
              <a:t>Suggest the most useful lead conversion tools available in each channel </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11</a:t>
            </a:fld>
            <a:endParaRPr lang="en-US" sz="800" dirty="0"/>
          </a:p>
        </p:txBody>
      </p:sp>
    </p:spTree>
    <p:extLst>
      <p:ext uri="{BB962C8B-B14F-4D97-AF65-F5344CB8AC3E}">
        <p14:creationId xmlns:p14="http://schemas.microsoft.com/office/powerpoint/2010/main" val="240862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12</a:t>
            </a:fld>
            <a:endParaRPr lang="en-US" sz="800" dirty="0"/>
          </a:p>
        </p:txBody>
      </p:sp>
    </p:spTree>
    <p:extLst>
      <p:ext uri="{BB962C8B-B14F-4D97-AF65-F5344CB8AC3E}">
        <p14:creationId xmlns:p14="http://schemas.microsoft.com/office/powerpoint/2010/main" val="110001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framework is a model that positions your flagship product or service and its conversion goal at the top of your lead generation funnel.  </a:t>
            </a:r>
          </a:p>
          <a:p>
            <a:endParaRPr lang="en-AU" baseline="0" dirty="0" smtClean="0"/>
          </a:p>
          <a:p>
            <a:r>
              <a:rPr lang="en-AU" baseline="0" dirty="0" smtClean="0"/>
              <a:t>The funnel illustrates the process of attracting visitors, converting them to leads or buyers and turning them into referring clients. Today we are only going to focus on the attract and convert stages.</a:t>
            </a:r>
          </a:p>
          <a:p>
            <a:endParaRPr lang="en-AU" baseline="0" dirty="0" smtClean="0"/>
          </a:p>
          <a:p>
            <a:r>
              <a:rPr lang="en-AU" baseline="0" dirty="0" smtClean="0"/>
              <a:t>It also captures what lead generation tactics we are going to use to attract leads and convert them to a specific campaign offer. And then it includes which channel we are going to execute those tactics and exactly what conversion tools you are going to use!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13</a:t>
            </a:fld>
            <a:endParaRPr lang="en-US" sz="800" dirty="0"/>
          </a:p>
        </p:txBody>
      </p:sp>
    </p:spTree>
    <p:extLst>
      <p:ext uri="{BB962C8B-B14F-4D97-AF65-F5344CB8AC3E}">
        <p14:creationId xmlns:p14="http://schemas.microsoft.com/office/powerpoint/2010/main" val="76920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14</a:t>
            </a:fld>
            <a:endParaRPr lang="en-US" sz="800" dirty="0"/>
          </a:p>
        </p:txBody>
      </p:sp>
    </p:spTree>
    <p:extLst>
      <p:ext uri="{BB962C8B-B14F-4D97-AF65-F5344CB8AC3E}">
        <p14:creationId xmlns:p14="http://schemas.microsoft.com/office/powerpoint/2010/main" val="2793626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Lets think about what your flagship product will be?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Your flagship product is generally your most popular or low entry product that customers first purchase before buying more products and services from you. For example, a banking customer starts with a standard bank account then expands to credit cards, investments and loans.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For an tax accountant…</a:t>
            </a:r>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For a </a:t>
            </a:r>
            <a:r>
              <a:rPr lang="en-AU" baseline="0" dirty="0" err="1" smtClean="0"/>
              <a:t>restu</a:t>
            </a:r>
            <a:r>
              <a:rPr lang="en-AU" baseline="0" dirty="0" smtClean="0"/>
              <a:t>… </a:t>
            </a:r>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err="1" smtClean="0"/>
              <a:t>Etc</a:t>
            </a:r>
            <a:r>
              <a:rPr lang="en-AU" baseline="0" dirty="0" smtClean="0"/>
              <a:t> </a:t>
            </a:r>
            <a:r>
              <a:rPr lang="en-AU" baseline="0" dirty="0" err="1" smtClean="0"/>
              <a:t>etc</a:t>
            </a:r>
            <a:endParaRPr lang="en-AU" baseline="0" dirty="0" smtClean="0"/>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16</a:t>
            </a:fld>
            <a:endParaRPr lang="en-US" sz="800" dirty="0"/>
          </a:p>
        </p:txBody>
      </p:sp>
    </p:spTree>
    <p:extLst>
      <p:ext uri="{BB962C8B-B14F-4D97-AF65-F5344CB8AC3E}">
        <p14:creationId xmlns:p14="http://schemas.microsoft.com/office/powerpoint/2010/main" val="86452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onc</a:t>
            </a:r>
            <a:r>
              <a:rPr lang="en-AU" baseline="0" dirty="0" smtClean="0"/>
              <a:t>e you know what flagship product we are focusing on, you need to ,move to your conversion goal. SO EXACTLY, what does ‘WINNING NEW CLIENTS’ mean in online marketing&gt;?? </a:t>
            </a:r>
          </a:p>
          <a:p>
            <a:endParaRPr lang="en-AU" baseline="0" dirty="0" smtClean="0"/>
          </a:p>
          <a:p>
            <a:r>
              <a:rPr lang="en-AU" baseline="0" dirty="0" smtClean="0"/>
              <a:t>Lead to follow up with a call later? </a:t>
            </a:r>
          </a:p>
          <a:p>
            <a:r>
              <a:rPr lang="en-AU" baseline="0" dirty="0" smtClean="0"/>
              <a:t>Is it setting an appointment to attend a beauty session or business meeting? </a:t>
            </a:r>
          </a:p>
          <a:p>
            <a:r>
              <a:rPr lang="en-AU" baseline="0" dirty="0" smtClean="0"/>
              <a:t>Or is it an instant online sale? </a:t>
            </a:r>
          </a:p>
          <a:p>
            <a:endParaRPr lang="en-AU" baseline="0" dirty="0" smtClean="0"/>
          </a:p>
          <a:p>
            <a:r>
              <a:rPr lang="en-AU" baseline="0" dirty="0" smtClean="0"/>
              <a:t>Regardless which type, I am going to tell you where exactly you find all 3. </a:t>
            </a: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17</a:t>
            </a:fld>
            <a:endParaRPr lang="en-US" sz="800" dirty="0"/>
          </a:p>
        </p:txBody>
      </p:sp>
    </p:spTree>
    <p:extLst>
      <p:ext uri="{BB962C8B-B14F-4D97-AF65-F5344CB8AC3E}">
        <p14:creationId xmlns:p14="http://schemas.microsoft.com/office/powerpoint/2010/main" val="394718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BUT</a:t>
            </a:r>
            <a:r>
              <a:rPr lang="en-AU" baseline="0" dirty="0" smtClean="0"/>
              <a:t> BEFORE we go ahead, lets </a:t>
            </a:r>
            <a:r>
              <a:rPr lang="en-AU" dirty="0" smtClean="0"/>
              <a:t> look at two</a:t>
            </a:r>
            <a:r>
              <a:rPr lang="en-AU" baseline="0" dirty="0" smtClean="0"/>
              <a:t> examples….  </a:t>
            </a:r>
          </a:p>
          <a:p>
            <a:endParaRPr lang="en-AU" baseline="0" dirty="0" smtClean="0"/>
          </a:p>
          <a:p>
            <a:r>
              <a:rPr lang="en-AU" baseline="0" dirty="0" smtClean="0"/>
              <a:t>OK ARE YOU READY? DO you know exactly which product and conversion goal you’ve chosen? </a:t>
            </a: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18</a:t>
            </a:fld>
            <a:endParaRPr lang="en-US" sz="800" dirty="0"/>
          </a:p>
        </p:txBody>
      </p:sp>
    </p:spTree>
    <p:extLst>
      <p:ext uri="{BB962C8B-B14F-4D97-AF65-F5344CB8AC3E}">
        <p14:creationId xmlns:p14="http://schemas.microsoft.com/office/powerpoint/2010/main" val="167494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19</a:t>
            </a:fld>
            <a:endParaRPr lang="en-US" sz="800" dirty="0"/>
          </a:p>
        </p:txBody>
      </p:sp>
    </p:spTree>
    <p:extLst>
      <p:ext uri="{BB962C8B-B14F-4D97-AF65-F5344CB8AC3E}">
        <p14:creationId xmlns:p14="http://schemas.microsoft.com/office/powerpoint/2010/main" val="398905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AvenirNext forINTUIT" charset="0"/>
                <a:ea typeface="AvenirNext forINTUIT" charset="0"/>
                <a:cs typeface="AvenirNext forINTUIT" charset="0"/>
              </a:rPr>
              <a:t>A </a:t>
            </a:r>
            <a:r>
              <a:rPr lang="en-US" sz="1100" b="1" i="0" kern="1200" dirty="0" smtClean="0">
                <a:solidFill>
                  <a:schemeClr val="tx1"/>
                </a:solidFill>
                <a:effectLst/>
                <a:latin typeface="AvenirNext forINTUIT" charset="0"/>
                <a:ea typeface="AvenirNext forINTUIT" charset="0"/>
                <a:cs typeface="AvenirNext forINTUIT" charset="0"/>
              </a:rPr>
              <a:t>lead magnet</a:t>
            </a:r>
            <a:r>
              <a:rPr lang="en-US" sz="1100" b="0" i="0" kern="1200" dirty="0" smtClean="0">
                <a:solidFill>
                  <a:schemeClr val="tx1"/>
                </a:solidFill>
                <a:effectLst/>
                <a:latin typeface="AvenirNext forINTUIT" charset="0"/>
                <a:ea typeface="AvenirNext forINTUIT" charset="0"/>
                <a:cs typeface="AvenirNext forINTUIT" charset="0"/>
              </a:rPr>
              <a:t> is an incentive that marketers offer to potential buyers in exchange for their email address, or other contact information</a:t>
            </a:r>
          </a:p>
          <a:p>
            <a:endParaRPr lang="en-AU" dirty="0" smtClean="0"/>
          </a:p>
          <a:p>
            <a:r>
              <a:rPr lang="en-AU" dirty="0" smtClean="0"/>
              <a:t>Generally it is something to download</a:t>
            </a:r>
          </a:p>
          <a:p>
            <a:r>
              <a:rPr lang="en-AU" dirty="0" smtClean="0"/>
              <a:t>An</a:t>
            </a:r>
            <a:r>
              <a:rPr lang="en-AU" baseline="0" dirty="0" smtClean="0"/>
              <a:t> event to register for </a:t>
            </a:r>
          </a:p>
          <a:p>
            <a:r>
              <a:rPr lang="en-AU" baseline="0" dirty="0" smtClean="0"/>
              <a:t>A subscription to a series of articles or reports</a:t>
            </a:r>
          </a:p>
          <a:p>
            <a:r>
              <a:rPr lang="en-AU" baseline="0" dirty="0" smtClean="0"/>
              <a:t>Or a tool like a checklist, help guide, marketing kit </a:t>
            </a:r>
            <a:r>
              <a:rPr lang="en-AU" baseline="0" dirty="0" err="1" smtClean="0"/>
              <a:t>etc</a:t>
            </a:r>
            <a:r>
              <a:rPr lang="en-AU" baseline="0" dirty="0" smtClean="0"/>
              <a:t> </a:t>
            </a:r>
          </a:p>
          <a:p>
            <a:endParaRPr lang="en-AU" baseline="0" dirty="0" smtClean="0"/>
          </a:p>
          <a:p>
            <a:r>
              <a:rPr lang="en-AU" baseline="0" dirty="0" smtClean="0"/>
              <a:t>If you can’t think of what your magnet is right now, don’t worry I am going to offer some thought provoking ideas when I cover content and SEO later</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20</a:t>
            </a:fld>
            <a:endParaRPr lang="en-US" sz="800" dirty="0"/>
          </a:p>
        </p:txBody>
      </p:sp>
    </p:spTree>
    <p:extLst>
      <p:ext uri="{BB962C8B-B14F-4D97-AF65-F5344CB8AC3E}">
        <p14:creationId xmlns:p14="http://schemas.microsoft.com/office/powerpoint/2010/main" val="244766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Irresistible</a:t>
            </a:r>
            <a:r>
              <a:rPr lang="en-AU" baseline="0" dirty="0" smtClean="0"/>
              <a:t> offer is something that a prospect with an intent to purchase cannot turn down if they happen to land on your website or other digital marketing channels. Generally it has an end date to drive purchase urgency and is somewhat related to the product or service you offer.</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21</a:t>
            </a:fld>
            <a:endParaRPr lang="en-US" sz="800" dirty="0"/>
          </a:p>
        </p:txBody>
      </p:sp>
    </p:spTree>
    <p:extLst>
      <p:ext uri="{BB962C8B-B14F-4D97-AF65-F5344CB8AC3E}">
        <p14:creationId xmlns:p14="http://schemas.microsoft.com/office/powerpoint/2010/main" val="3171553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a:t>
            </a:fld>
            <a:endParaRPr lang="en-US" sz="800" dirty="0"/>
          </a:p>
        </p:txBody>
      </p:sp>
    </p:spTree>
    <p:extLst>
      <p:ext uri="{BB962C8B-B14F-4D97-AF65-F5344CB8AC3E}">
        <p14:creationId xmlns:p14="http://schemas.microsoft.com/office/powerpoint/2010/main" val="331061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a:t>
            </a:r>
            <a:r>
              <a:rPr lang="en-AU" baseline="0" dirty="0" smtClean="0"/>
              <a:t> … using the same two examples we used before, lets see what our accountant and gift store has selected</a:t>
            </a:r>
            <a:r>
              <a:rPr lang="en-AU" dirty="0" smtClean="0"/>
              <a:t>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22</a:t>
            </a:fld>
            <a:endParaRPr lang="en-US" sz="800" dirty="0"/>
          </a:p>
        </p:txBody>
      </p:sp>
    </p:spTree>
    <p:extLst>
      <p:ext uri="{BB962C8B-B14F-4D97-AF65-F5344CB8AC3E}">
        <p14:creationId xmlns:p14="http://schemas.microsoft.com/office/powerpoint/2010/main" val="340715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 that we have complete</a:t>
            </a:r>
            <a:r>
              <a:rPr lang="en-AU" baseline="0" dirty="0" smtClean="0"/>
              <a:t>d the 2 steps, we need to go ahead and look at all the different marketing channels and their lead generation and conversion tool they offer to created </a:t>
            </a:r>
            <a:r>
              <a:rPr lang="en-AU" baseline="0" dirty="0" err="1" smtClean="0"/>
              <a:t>LEADs</a:t>
            </a:r>
            <a:r>
              <a:rPr lang="en-AU" baseline="0" dirty="0" smtClean="0"/>
              <a:t>, APPOINTMENTS or INSTANT SALES!</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23</a:t>
            </a:fld>
            <a:endParaRPr lang="en-US" sz="800" dirty="0"/>
          </a:p>
        </p:txBody>
      </p:sp>
    </p:spTree>
    <p:extLst>
      <p:ext uri="{BB962C8B-B14F-4D97-AF65-F5344CB8AC3E}">
        <p14:creationId xmlns:p14="http://schemas.microsoft.com/office/powerpoint/2010/main" val="89396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 are about</a:t>
            </a:r>
            <a:r>
              <a:rPr lang="en-AU" baseline="0" dirty="0" smtClean="0"/>
              <a:t> to be presented with 7 online channels that can be used to attract and convert clients online. Each channel will contain some potential tools or advertisers you can implement into your marketing mix. it will be up to you to choose the channels that suit you, your audience and your business most. </a:t>
            </a:r>
          </a:p>
          <a:p>
            <a:endParaRPr lang="en-AU" baseline="0" dirty="0" smtClean="0"/>
          </a:p>
          <a:p>
            <a:r>
              <a:rPr lang="en-AU" baseline="0" dirty="0" smtClean="0"/>
              <a:t>With a large variety of businesses in this room today I present this section with a variety and business examples to stimulate your thoughts for your channel mix. </a:t>
            </a:r>
          </a:p>
          <a:p>
            <a:endParaRPr lang="en-AU" baseline="0" dirty="0" smtClean="0"/>
          </a:p>
          <a:p>
            <a:r>
              <a:rPr lang="en-AU" baseline="0" dirty="0" smtClean="0"/>
              <a:t>So sit tight, take notes and catch me after the session if you want to discuss any channel more deeply.</a:t>
            </a:r>
          </a:p>
          <a:p>
            <a:endParaRPr lang="en-AU" baseline="0"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24</a:t>
            </a:fld>
            <a:endParaRPr lang="en-US" sz="800" dirty="0"/>
          </a:p>
        </p:txBody>
      </p:sp>
    </p:spTree>
    <p:extLst>
      <p:ext uri="{BB962C8B-B14F-4D97-AF65-F5344CB8AC3E}">
        <p14:creationId xmlns:p14="http://schemas.microsoft.com/office/powerpoint/2010/main" val="15184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25</a:t>
            </a:fld>
            <a:endParaRPr lang="en-US" sz="800" dirty="0"/>
          </a:p>
        </p:txBody>
      </p:sp>
    </p:spTree>
    <p:extLst>
      <p:ext uri="{BB962C8B-B14F-4D97-AF65-F5344CB8AC3E}">
        <p14:creationId xmlns:p14="http://schemas.microsoft.com/office/powerpoint/2010/main" val="283465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26</a:t>
            </a:fld>
            <a:endParaRPr lang="en-US" sz="800" dirty="0"/>
          </a:p>
        </p:txBody>
      </p:sp>
    </p:spTree>
    <p:extLst>
      <p:ext uri="{BB962C8B-B14F-4D97-AF65-F5344CB8AC3E}">
        <p14:creationId xmlns:p14="http://schemas.microsoft.com/office/powerpoint/2010/main" val="2429016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94% of consumers</a:t>
            </a:r>
            <a:r>
              <a:rPr lang="en-AU" baseline="0" dirty="0" smtClean="0"/>
              <a:t> say their first impressions of a website are DESIGN DRIVEN! </a:t>
            </a:r>
          </a:p>
          <a:p>
            <a:endParaRPr lang="en-AU" dirty="0" smtClean="0"/>
          </a:p>
          <a:p>
            <a:endParaRPr lang="en-AU" dirty="0" smtClean="0"/>
          </a:p>
          <a:p>
            <a:endParaRPr lang="en-AU" dirty="0" smtClean="0"/>
          </a:p>
          <a:p>
            <a:r>
              <a:rPr lang="en-AU" dirty="0" smtClean="0"/>
              <a:t>END&gt;</a:t>
            </a:r>
          </a:p>
          <a:p>
            <a:endParaRPr lang="en-AU" dirty="0" smtClean="0"/>
          </a:p>
          <a:p>
            <a:endParaRPr lang="en-AU" dirty="0" smtClean="0"/>
          </a:p>
          <a:p>
            <a:endParaRPr lang="en-AU" dirty="0" smtClean="0"/>
          </a:p>
          <a:p>
            <a:endParaRPr lang="en-AU" dirty="0" smtClean="0"/>
          </a:p>
          <a:p>
            <a:endParaRPr lang="en-AU" dirty="0" smtClean="0"/>
          </a:p>
          <a:p>
            <a:endParaRPr lang="en-AU" dirty="0" smtClean="0"/>
          </a:p>
          <a:p>
            <a:r>
              <a:rPr lang="en-AU" dirty="0" smtClean="0"/>
              <a:t>https://www.quicksprout.com/website-design-best-practices/</a:t>
            </a:r>
          </a:p>
          <a:p>
            <a:endParaRPr lang="en-AU" dirty="0" smtClean="0"/>
          </a:p>
          <a:p>
            <a:pPr marL="0" indent="0">
              <a:buNone/>
            </a:pPr>
            <a:r>
              <a:rPr lang="en-AU" dirty="0" smtClean="0"/>
              <a:t>1. Easy navigation (and if you have many pages just add breadcrumbs_</a:t>
            </a:r>
            <a:r>
              <a:rPr lang="en-AU" baseline="0" dirty="0" smtClean="0"/>
              <a:t> &gt; here &gt; here &gt; here</a:t>
            </a:r>
            <a:endParaRPr lang="en-AU" dirty="0" smtClean="0"/>
          </a:p>
          <a:p>
            <a:pPr marL="0" indent="0">
              <a:buNone/>
            </a:pPr>
            <a:r>
              <a:rPr lang="en-AU" dirty="0" smtClean="0"/>
              <a:t>2.</a:t>
            </a:r>
            <a:r>
              <a:rPr lang="en-AU" baseline="0" dirty="0" smtClean="0"/>
              <a:t> </a:t>
            </a:r>
            <a:r>
              <a:rPr lang="en-AU" dirty="0" smtClean="0"/>
              <a:t>Search</a:t>
            </a:r>
            <a:r>
              <a:rPr lang="en-AU" baseline="0" dirty="0" smtClean="0"/>
              <a:t> engine optimised</a:t>
            </a:r>
            <a:endParaRPr lang="en-AU" dirty="0" smtClean="0"/>
          </a:p>
          <a:p>
            <a:r>
              <a:rPr lang="en-AU" dirty="0" smtClean="0"/>
              <a:t>3. Clear call to actions - </a:t>
            </a:r>
            <a:r>
              <a:rPr lang="en-US" sz="1100" b="0" i="0" kern="1200" dirty="0" smtClean="0">
                <a:solidFill>
                  <a:schemeClr val="tx1"/>
                </a:solidFill>
                <a:effectLst/>
                <a:latin typeface="AvenirNext forINTUIT" charset="0"/>
                <a:ea typeface="AvenirNext forINTUIT" charset="0"/>
                <a:cs typeface="AvenirNext forINTUIT" charset="0"/>
              </a:rPr>
              <a:t>Only </a:t>
            </a:r>
            <a:r>
              <a:rPr lang="en-US" sz="1100" b="0" i="0" kern="1200" dirty="0" smtClean="0">
                <a:solidFill>
                  <a:schemeClr val="tx1"/>
                </a:solidFill>
                <a:effectLst/>
                <a:latin typeface="AvenirNext forINTUIT" charset="0"/>
                <a:ea typeface="AvenirNext forINTUIT" charset="0"/>
                <a:cs typeface="AvenirNext forINTUIT" charset="0"/>
                <a:hlinkClick r:id="rId3"/>
              </a:rPr>
              <a:t>47% of websites</a:t>
            </a:r>
            <a:r>
              <a:rPr lang="en-US" sz="1100" b="0" i="0" kern="1200" dirty="0" smtClean="0">
                <a:solidFill>
                  <a:schemeClr val="tx1"/>
                </a:solidFill>
                <a:effectLst/>
                <a:latin typeface="AvenirNext forINTUIT" charset="0"/>
                <a:ea typeface="AvenirNext forINTUIT" charset="0"/>
                <a:cs typeface="AvenirNext forINTUIT" charset="0"/>
              </a:rPr>
              <a:t> have a CTA button. CTAs should not be buried. They need to be big, bold, powerful, and clearly stand out as the action your visitors should take next</a:t>
            </a:r>
            <a:endParaRPr lang="en-AU" dirty="0" smtClean="0"/>
          </a:p>
          <a:p>
            <a:r>
              <a:rPr lang="en-AU" dirty="0" smtClean="0"/>
              <a:t>4. Internal</a:t>
            </a:r>
            <a:r>
              <a:rPr lang="en-AU" baseline="0" dirty="0" smtClean="0"/>
              <a:t> links </a:t>
            </a:r>
          </a:p>
          <a:p>
            <a:r>
              <a:rPr lang="en-AU" baseline="0" dirty="0" smtClean="0"/>
              <a:t>5. Branding and style in line with your business</a:t>
            </a:r>
          </a:p>
          <a:p>
            <a:r>
              <a:rPr lang="en-AU" baseline="0" dirty="0" smtClean="0"/>
              <a:t>6. Mobile (</a:t>
            </a:r>
            <a:r>
              <a:rPr lang="en-US" sz="1100" b="0" i="0" kern="1200" dirty="0" smtClean="0">
                <a:solidFill>
                  <a:schemeClr val="tx1"/>
                </a:solidFill>
                <a:effectLst/>
                <a:latin typeface="AvenirNext forINTUIT" charset="0"/>
                <a:ea typeface="AvenirNext forINTUIT" charset="0"/>
                <a:cs typeface="AvenirNext forINTUIT" charset="0"/>
              </a:rPr>
              <a:t>According to Alexa rankings, </a:t>
            </a:r>
            <a:r>
              <a:rPr lang="en-US" sz="1100" b="0" i="0" kern="1200" dirty="0" smtClean="0">
                <a:solidFill>
                  <a:schemeClr val="tx1"/>
                </a:solidFill>
                <a:effectLst/>
                <a:latin typeface="AvenirNext forINTUIT" charset="0"/>
                <a:ea typeface="AvenirNext forINTUIT" charset="0"/>
                <a:cs typeface="AvenirNext forINTUIT" charset="0"/>
                <a:hlinkClick r:id="rId4"/>
              </a:rPr>
              <a:t>80% of the top websites</a:t>
            </a:r>
            <a:r>
              <a:rPr lang="en-US" sz="1100" b="0" i="0" kern="1200" dirty="0" smtClean="0">
                <a:solidFill>
                  <a:schemeClr val="tx1"/>
                </a:solidFill>
                <a:effectLst/>
                <a:latin typeface="AvenirNext forINTUIT" charset="0"/>
                <a:ea typeface="AvenirNext forINTUIT" charset="0"/>
                <a:cs typeface="AvenirNext forINTUIT" charset="0"/>
              </a:rPr>
              <a:t> are optimized for mobile devices. That’s because mobile browsing is becoming the new normal.) More than half of the web pages worldwide are served to mobile phones.  </a:t>
            </a:r>
            <a:r>
              <a:rPr lang="en-US" sz="1100" b="0" i="0" kern="1200" dirty="0" smtClean="0">
                <a:solidFill>
                  <a:schemeClr val="tx1"/>
                </a:solidFill>
                <a:effectLst/>
                <a:latin typeface="AvenirNext forINTUIT" charset="0"/>
                <a:ea typeface="AvenirNext forINTUIT" charset="0"/>
                <a:cs typeface="AvenirNext forINTUIT" charset="0"/>
                <a:hlinkClick r:id="rId5"/>
              </a:rPr>
              <a:t>57% of people</a:t>
            </a:r>
            <a:r>
              <a:rPr lang="en-US" sz="1100" b="0" i="0" kern="1200" dirty="0" smtClean="0">
                <a:solidFill>
                  <a:schemeClr val="tx1"/>
                </a:solidFill>
                <a:effectLst/>
                <a:latin typeface="AvenirNext forINTUIT" charset="0"/>
                <a:ea typeface="AvenirNext forINTUIT" charset="0"/>
                <a:cs typeface="AvenirNext forINTUIT" charset="0"/>
              </a:rPr>
              <a:t> won’t recommend a business to others if that company has a mobile site that’s poorly designed</a:t>
            </a:r>
          </a:p>
          <a:p>
            <a:r>
              <a:rPr lang="en-US" sz="1100" b="0" i="0" kern="1200" dirty="0" smtClean="0">
                <a:solidFill>
                  <a:schemeClr val="tx1"/>
                </a:solidFill>
                <a:effectLst/>
                <a:latin typeface="AvenirNext forINTUIT" charset="0"/>
              </a:rPr>
              <a:t>7.New</a:t>
            </a:r>
            <a:r>
              <a:rPr lang="en-US" sz="1100" b="0" i="0" kern="1200" baseline="0" dirty="0" smtClean="0">
                <a:solidFill>
                  <a:schemeClr val="tx1"/>
                </a:solidFill>
                <a:effectLst/>
                <a:latin typeface="AvenirNext forINTUIT" charset="0"/>
              </a:rPr>
              <a:t>, fresh content</a:t>
            </a:r>
          </a:p>
          <a:p>
            <a:r>
              <a:rPr lang="en-US" sz="1100" b="0" i="0" kern="1200" baseline="0" dirty="0" smtClean="0">
                <a:solidFill>
                  <a:schemeClr val="tx1"/>
                </a:solidFill>
                <a:effectLst/>
                <a:latin typeface="AvenirNext forINTUIT" charset="0"/>
              </a:rPr>
              <a:t>8. Fast load speed</a:t>
            </a:r>
            <a:endParaRPr lang="en-AU" dirty="0" smtClean="0"/>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27</a:t>
            </a:fld>
            <a:endParaRPr lang="en-US" sz="800" dirty="0"/>
          </a:p>
        </p:txBody>
      </p:sp>
    </p:spTree>
    <p:extLst>
      <p:ext uri="{BB962C8B-B14F-4D97-AF65-F5344CB8AC3E}">
        <p14:creationId xmlns:p14="http://schemas.microsoft.com/office/powerpoint/2010/main" val="1551724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Your website</a:t>
            </a:r>
            <a:r>
              <a:rPr lang="en-AU" baseline="0" dirty="0" smtClean="0"/>
              <a:t> is your online shopfront – it is the centre of your digital strategy. </a:t>
            </a:r>
          </a:p>
          <a:p>
            <a:endParaRPr lang="en-AU" baseline="0" dirty="0" smtClean="0"/>
          </a:p>
          <a:p>
            <a:r>
              <a:rPr lang="en-AU" baseline="0" dirty="0" smtClean="0"/>
              <a:t>A best practice website doesn’t have to be costly but it should have… </a:t>
            </a:r>
          </a:p>
          <a:p>
            <a:r>
              <a:rPr lang="en-AU" baseline="0" dirty="0" smtClean="0"/>
              <a:t>1 - 6</a:t>
            </a:r>
            <a:endParaRPr lang="en-AU" dirty="0" smtClean="0"/>
          </a:p>
          <a:p>
            <a:endParaRPr lang="en-AU" dirty="0" smtClean="0"/>
          </a:p>
          <a:p>
            <a:r>
              <a:rPr lang="en-AU" dirty="0" smtClean="0"/>
              <a:t>If you don’t yet have a website you can build</a:t>
            </a:r>
            <a:r>
              <a:rPr lang="en-AU" baseline="0" dirty="0" smtClean="0"/>
              <a:t> your own with great SEO tools </a:t>
            </a:r>
            <a:r>
              <a:rPr lang="en-AU" baseline="0" dirty="0" err="1" smtClean="0"/>
              <a:t>intergrated</a:t>
            </a:r>
            <a:r>
              <a:rPr lang="en-AU" baseline="0" dirty="0" smtClean="0"/>
              <a:t> into it and even ecommerce tools to run a shop. Consider - Spotify, Squarespace or WordPress (templates) platforms. </a:t>
            </a:r>
            <a:endParaRPr lang="en-AU" dirty="0" smtClean="0"/>
          </a:p>
          <a:p>
            <a:endParaRPr lang="en-AU" dirty="0" smtClean="0"/>
          </a:p>
          <a:p>
            <a:r>
              <a:rPr lang="en-AU" dirty="0" smtClean="0"/>
              <a:t>If you are worried</a:t>
            </a:r>
            <a:r>
              <a:rPr lang="en-AU" baseline="0" dirty="0" smtClean="0"/>
              <a:t> that you website needs a look at be sure to catch our design team and the </a:t>
            </a:r>
            <a:r>
              <a:rPr lang="en-AU" baseline="0" dirty="0" err="1" smtClean="0"/>
              <a:t>QB</a:t>
            </a:r>
            <a:r>
              <a:rPr lang="en-AU" baseline="0" dirty="0" smtClean="0"/>
              <a:t> Booth to discuss it. And if you don’t have a website </a:t>
            </a:r>
            <a:endParaRPr lang="en-AU" dirty="0" smtClean="0"/>
          </a:p>
          <a:p>
            <a:endParaRPr lang="en-AU" dirty="0" smtClean="0"/>
          </a:p>
          <a:p>
            <a:r>
              <a:rPr lang="en-AU" dirty="0" smtClean="0"/>
              <a:t>END&gt;</a:t>
            </a:r>
          </a:p>
          <a:p>
            <a:endParaRPr lang="en-AU" dirty="0" smtClean="0"/>
          </a:p>
          <a:p>
            <a:endParaRPr lang="en-AU" dirty="0" smtClean="0"/>
          </a:p>
          <a:p>
            <a:endParaRPr lang="en-AU" dirty="0" smtClean="0"/>
          </a:p>
          <a:p>
            <a:endParaRPr lang="en-AU" dirty="0" smtClean="0"/>
          </a:p>
          <a:p>
            <a:endParaRPr lang="en-AU" dirty="0" smtClean="0"/>
          </a:p>
          <a:p>
            <a:r>
              <a:rPr lang="en-AU" dirty="0" smtClean="0"/>
              <a:t>https://www.quicksprout.com/website-design-best-practices/</a:t>
            </a:r>
          </a:p>
          <a:p>
            <a:endParaRPr lang="en-AU" dirty="0" smtClean="0"/>
          </a:p>
          <a:p>
            <a:r>
              <a:rPr lang="en-AU" dirty="0" smtClean="0"/>
              <a:t>Discuss content,</a:t>
            </a:r>
            <a:r>
              <a:rPr lang="en-AU" baseline="0" dirty="0" smtClean="0"/>
              <a:t> linking in SEO</a:t>
            </a:r>
            <a:endParaRPr lang="en-AU" dirty="0" smtClean="0"/>
          </a:p>
          <a:p>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8. Fast load speed</a:t>
            </a:r>
          </a:p>
          <a:p>
            <a:pPr marL="0" indent="0">
              <a:buNone/>
            </a:pPr>
            <a:r>
              <a:rPr lang="en-AU" dirty="0" smtClean="0"/>
              <a:t>1. Easy navigation </a:t>
            </a:r>
          </a:p>
          <a:p>
            <a:r>
              <a:rPr lang="en-AU" dirty="0" smtClean="0"/>
              <a:t>3. Clear call to actions - </a:t>
            </a:r>
            <a:r>
              <a:rPr lang="en-US" sz="1100" b="0" i="0" kern="1200" dirty="0" smtClean="0">
                <a:solidFill>
                  <a:schemeClr val="tx1"/>
                </a:solidFill>
                <a:effectLst/>
                <a:latin typeface="AvenirNext forINTUIT" charset="0"/>
                <a:ea typeface="AvenirNext forINTUIT" charset="0"/>
                <a:cs typeface="AvenirNext forINTUIT" charset="0"/>
              </a:rPr>
              <a:t>Only </a:t>
            </a:r>
            <a:r>
              <a:rPr lang="en-US" sz="1100" b="0" i="0" kern="1200" dirty="0" smtClean="0">
                <a:solidFill>
                  <a:schemeClr val="tx1"/>
                </a:solidFill>
                <a:effectLst/>
                <a:latin typeface="AvenirNext forINTUIT" charset="0"/>
                <a:ea typeface="AvenirNext forINTUIT" charset="0"/>
                <a:cs typeface="AvenirNext forINTUIT" charset="0"/>
                <a:hlinkClick r:id="rId3"/>
              </a:rPr>
              <a:t>47% of websites</a:t>
            </a:r>
            <a:r>
              <a:rPr lang="en-US" sz="1100" b="0" i="0" kern="1200" dirty="0" smtClean="0">
                <a:solidFill>
                  <a:schemeClr val="tx1"/>
                </a:solidFill>
                <a:effectLst/>
                <a:latin typeface="AvenirNext forINTUIT" charset="0"/>
                <a:ea typeface="AvenirNext forINTUIT" charset="0"/>
                <a:cs typeface="AvenirNext forINTUIT" charset="0"/>
              </a:rPr>
              <a:t> have a CTA button. CTAs should not be buried. They need to be big, bold, powerful, and clearly stand out as the action your visitors should take next</a:t>
            </a:r>
            <a:endParaRPr lang="en-AU" dirty="0" smtClean="0"/>
          </a:p>
          <a:p>
            <a:r>
              <a:rPr lang="en-AU" dirty="0" smtClean="0"/>
              <a:t>4. Internal</a:t>
            </a:r>
            <a:r>
              <a:rPr lang="en-AU" baseline="0" dirty="0" smtClean="0"/>
              <a:t> links </a:t>
            </a:r>
          </a:p>
          <a:p>
            <a:r>
              <a:rPr lang="en-AU" baseline="0" dirty="0" smtClean="0"/>
              <a:t>5. Branding and style in line with your business</a:t>
            </a:r>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6. Mobile (</a:t>
            </a:r>
            <a:r>
              <a:rPr lang="en-US" sz="1100" b="0" i="0" kern="1200" dirty="0" smtClean="0">
                <a:solidFill>
                  <a:schemeClr val="tx1"/>
                </a:solidFill>
                <a:effectLst/>
                <a:latin typeface="AvenirNext forINTUIT" charset="0"/>
                <a:ea typeface="AvenirNext forINTUIT" charset="0"/>
                <a:cs typeface="AvenirNext forINTUIT" charset="0"/>
              </a:rPr>
              <a:t>According to Alexa rankings, </a:t>
            </a:r>
            <a:r>
              <a:rPr lang="en-US" sz="1100" b="0" i="0" kern="1200" dirty="0" smtClean="0">
                <a:solidFill>
                  <a:schemeClr val="tx1"/>
                </a:solidFill>
                <a:effectLst/>
                <a:latin typeface="AvenirNext forINTUIT" charset="0"/>
                <a:ea typeface="AvenirNext forINTUIT" charset="0"/>
                <a:cs typeface="AvenirNext forINTUIT" charset="0"/>
                <a:hlinkClick r:id="rId4"/>
              </a:rPr>
              <a:t>80% of the top websites</a:t>
            </a:r>
            <a:r>
              <a:rPr lang="en-US" sz="1100" b="0" i="0" kern="1200" dirty="0" smtClean="0">
                <a:solidFill>
                  <a:schemeClr val="tx1"/>
                </a:solidFill>
                <a:effectLst/>
                <a:latin typeface="AvenirNext forINTUIT" charset="0"/>
                <a:ea typeface="AvenirNext forINTUIT" charset="0"/>
                <a:cs typeface="AvenirNext forINTUIT" charset="0"/>
              </a:rPr>
              <a:t> are optimized for mobile devices. That’s because mobile browsing is becoming the new normal.) More than half of the web pages worldwide are served to mobile phones.  </a:t>
            </a:r>
            <a:r>
              <a:rPr lang="en-US" sz="1100" b="0" i="0" kern="1200" dirty="0" smtClean="0">
                <a:solidFill>
                  <a:schemeClr val="tx1"/>
                </a:solidFill>
                <a:effectLst/>
                <a:latin typeface="AvenirNext forINTUIT" charset="0"/>
                <a:ea typeface="AvenirNext forINTUIT" charset="0"/>
                <a:cs typeface="AvenirNext forINTUIT" charset="0"/>
                <a:hlinkClick r:id="rId5"/>
              </a:rPr>
              <a:t>57% of people</a:t>
            </a:r>
            <a:r>
              <a:rPr lang="en-US" sz="1100" b="0" i="0" kern="1200" dirty="0" smtClean="0">
                <a:solidFill>
                  <a:schemeClr val="tx1"/>
                </a:solidFill>
                <a:effectLst/>
                <a:latin typeface="AvenirNext forINTUIT" charset="0"/>
                <a:ea typeface="AvenirNext forINTUIT" charset="0"/>
                <a:cs typeface="AvenirNext forINTUIT" charset="0"/>
              </a:rPr>
              <a:t> won’t recommend a business to others if that company has a mobile site that’s poorly designed. In 2019 Statista (https://www.statista.com/statistics/274677/forecast-of-mobile-phone-users-inaustralia/  </a:t>
            </a:r>
          </a:p>
          <a:p>
            <a:r>
              <a:rPr lang="en-US" sz="1100" b="0" i="0" kern="1200" dirty="0" smtClean="0">
                <a:solidFill>
                  <a:schemeClr val="tx1"/>
                </a:solidFill>
                <a:effectLst/>
                <a:latin typeface="AvenirNext forINTUIT" charset="0"/>
                <a:ea typeface="AvenirNext forINTUIT" charset="0"/>
                <a:cs typeface="AvenirNext forINTUIT" charset="0"/>
              </a:rPr>
              <a:t>)reported</a:t>
            </a:r>
            <a:r>
              <a:rPr lang="en-US" sz="1100" b="0" i="0" kern="1200" baseline="0" dirty="0" smtClean="0">
                <a:solidFill>
                  <a:schemeClr val="tx1"/>
                </a:solidFill>
                <a:effectLst/>
                <a:latin typeface="AvenirNext forINTUIT" charset="0"/>
                <a:ea typeface="AvenirNext forINTUIT" charset="0"/>
                <a:cs typeface="AvenirNext forINTUIT" charset="0"/>
              </a:rPr>
              <a:t> that n</a:t>
            </a:r>
            <a:r>
              <a:rPr lang="en-US" sz="1100" b="0" i="0" kern="1200" dirty="0" smtClean="0">
                <a:solidFill>
                  <a:schemeClr val="tx1"/>
                </a:solidFill>
                <a:effectLst/>
                <a:latin typeface="AvenirNext forINTUIT" charset="0"/>
                <a:ea typeface="AvenirNext forINTUIT" charset="0"/>
                <a:cs typeface="AvenirNext forINTUIT" charset="0"/>
              </a:rPr>
              <a:t>early 85% of Australians</a:t>
            </a:r>
            <a:r>
              <a:rPr lang="en-US" sz="1100" b="0" i="0" kern="1200" baseline="0" dirty="0" smtClean="0">
                <a:solidFill>
                  <a:schemeClr val="tx1"/>
                </a:solidFill>
                <a:effectLst/>
                <a:latin typeface="AvenirNext forINTUIT" charset="0"/>
                <a:ea typeface="AvenirNext forINTUIT" charset="0"/>
                <a:cs typeface="AvenirNext forINTUIT" charset="0"/>
              </a:rPr>
              <a:t> have a smart phone which.  </a:t>
            </a:r>
          </a:p>
          <a:p>
            <a:r>
              <a:rPr lang="en-US" sz="1100" b="0" i="0" kern="1200" dirty="0" smtClean="0">
                <a:solidFill>
                  <a:schemeClr val="tx1"/>
                </a:solidFill>
                <a:effectLst/>
                <a:latin typeface="AvenirNext forINTUIT" charset="0"/>
              </a:rPr>
              <a:t>7.New</a:t>
            </a:r>
            <a:r>
              <a:rPr lang="en-US" sz="1100" b="0" i="0" kern="1200" baseline="0" dirty="0" smtClean="0">
                <a:solidFill>
                  <a:schemeClr val="tx1"/>
                </a:solidFill>
                <a:effectLst/>
                <a:latin typeface="AvenirNext forINTUIT" charset="0"/>
              </a:rPr>
              <a:t>, fresh content</a:t>
            </a:r>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2.</a:t>
            </a:r>
            <a:r>
              <a:rPr lang="en-AU" baseline="0" dirty="0" smtClean="0"/>
              <a:t> </a:t>
            </a:r>
            <a:r>
              <a:rPr lang="en-AU" dirty="0" smtClean="0"/>
              <a:t>Search</a:t>
            </a:r>
            <a:r>
              <a:rPr lang="en-AU" baseline="0" dirty="0" smtClean="0"/>
              <a:t> engine optimised</a:t>
            </a:r>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CD69DD76-72C7-6B47-A8EE-E0FB0A57AF08}" type="slidenum">
              <a:rPr lang="en-US" smtClean="0"/>
              <a:pPr/>
              <a:t>28</a:t>
            </a:fld>
            <a:endParaRPr lang="en-US" dirty="0"/>
          </a:p>
        </p:txBody>
      </p:sp>
    </p:spTree>
    <p:extLst>
      <p:ext uri="{BB962C8B-B14F-4D97-AF65-F5344CB8AC3E}">
        <p14:creationId xmlns:p14="http://schemas.microsoft.com/office/powerpoint/2010/main" val="370312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US" dirty="0" smtClean="0"/>
              <a:t>- While</a:t>
            </a:r>
            <a:r>
              <a:rPr lang="en-US" baseline="0" dirty="0" smtClean="0"/>
              <a:t> there are a hand full of search engines I am only going to focus on Google in this section because it owns about 70% of the SE market. </a:t>
            </a:r>
          </a:p>
          <a:p>
            <a:pPr marL="171450" marR="0" lvl="0" indent="-171450" algn="l" defTabSz="457791" rtl="0" eaLnBrk="1" fontAlgn="auto" latinLnBrk="0" hangingPunct="1">
              <a:lnSpc>
                <a:spcPct val="100000"/>
              </a:lnSpc>
              <a:spcBef>
                <a:spcPts val="0"/>
              </a:spcBef>
              <a:spcAft>
                <a:spcPts val="0"/>
              </a:spcAft>
              <a:buClrTx/>
              <a:buSzTx/>
              <a:buFontTx/>
              <a:buChar char="-"/>
              <a:tabLst/>
              <a:defRPr/>
            </a:pPr>
            <a:r>
              <a:rPr lang="en-US" sz="1100" b="0" i="0" kern="1200" dirty="0" smtClean="0">
                <a:solidFill>
                  <a:schemeClr val="tx1"/>
                </a:solidFill>
                <a:effectLst/>
                <a:latin typeface="AvenirNext forINTUIT" charset="0"/>
                <a:ea typeface="AvenirNext forINTUIT" charset="0"/>
                <a:cs typeface="AvenirNext forINTUIT" charset="0"/>
              </a:rPr>
              <a:t>I am also</a:t>
            </a:r>
            <a:r>
              <a:rPr lang="en-US" sz="1100" b="0" i="0" kern="1200" baseline="0" dirty="0" smtClean="0">
                <a:solidFill>
                  <a:schemeClr val="tx1"/>
                </a:solidFill>
                <a:effectLst/>
                <a:latin typeface="AvenirNext forINTUIT" charset="0"/>
                <a:ea typeface="AvenirNext forINTUIT" charset="0"/>
                <a:cs typeface="AvenirNext forINTUIT" charset="0"/>
              </a:rPr>
              <a:t> going to spend most my time talking about organic search because </a:t>
            </a:r>
            <a:r>
              <a:rPr lang="en-US" sz="1100" b="0" i="0" kern="1200" dirty="0" smtClean="0">
                <a:solidFill>
                  <a:schemeClr val="tx1"/>
                </a:solidFill>
                <a:effectLst/>
                <a:latin typeface="AvenirNext forINTUIT" charset="0"/>
                <a:ea typeface="AvenirNext forINTUIT" charset="0"/>
                <a:cs typeface="AvenirNext forINTUIT" charset="0"/>
              </a:rPr>
              <a:t>70% of the clicked results are organic</a:t>
            </a:r>
            <a:r>
              <a:rPr lang="en-US" sz="1100" b="0" i="0" kern="1200" baseline="0" dirty="0" smtClean="0">
                <a:solidFill>
                  <a:schemeClr val="tx1"/>
                </a:solidFill>
                <a:effectLst/>
                <a:latin typeface="AvenirNext forINTUIT" charset="0"/>
                <a:ea typeface="AvenirNext forINTUIT" charset="0"/>
                <a:cs typeface="AvenirNext forINTUIT" charset="0"/>
              </a:rPr>
              <a:t> (that is, not advertisements)</a:t>
            </a:r>
            <a:endParaRPr lang="en-US" sz="1100" b="0" i="0" kern="1200" dirty="0" smtClean="0">
              <a:solidFill>
                <a:schemeClr val="tx1"/>
              </a:solidFill>
              <a:effectLst/>
              <a:latin typeface="AvenirNext forINTUIT" charset="0"/>
              <a:ea typeface="AvenirNext forINTUIT" charset="0"/>
              <a:cs typeface="AvenirNext forINTUIT" charset="0"/>
            </a:endParaRPr>
          </a:p>
          <a:p>
            <a:pPr marL="171450" marR="0" lvl="0" indent="-171450" algn="l" defTabSz="457791" rtl="0" eaLnBrk="1" fontAlgn="auto" latinLnBrk="0" hangingPunct="1">
              <a:lnSpc>
                <a:spcPct val="100000"/>
              </a:lnSpc>
              <a:spcBef>
                <a:spcPts val="0"/>
              </a:spcBef>
              <a:spcAft>
                <a:spcPts val="0"/>
              </a:spcAft>
              <a:buClrTx/>
              <a:buSzTx/>
              <a:buFontTx/>
              <a:buChar char="-"/>
              <a:tabLst/>
              <a:defRPr/>
            </a:pPr>
            <a:r>
              <a:rPr lang="en-US" sz="1100" b="0" i="0" kern="1200" dirty="0" smtClean="0">
                <a:solidFill>
                  <a:schemeClr val="tx1"/>
                </a:solidFill>
                <a:effectLst/>
                <a:latin typeface="AvenirNext forINTUIT" charset="0"/>
                <a:ea typeface="AvenirNext forINTUIT" charset="0"/>
                <a:cs typeface="AvenirNext forINTUIT" charset="0"/>
              </a:rPr>
              <a:t>I will then take</a:t>
            </a:r>
            <a:r>
              <a:rPr lang="en-US" sz="1100" b="0" i="0" kern="1200" baseline="0" dirty="0" smtClean="0">
                <a:solidFill>
                  <a:schemeClr val="tx1"/>
                </a:solidFill>
                <a:effectLst/>
                <a:latin typeface="AvenirNext forINTUIT" charset="0"/>
                <a:ea typeface="AvenirNext forINTUIT" charset="0"/>
                <a:cs typeface="AvenirNext forINTUIT" charset="0"/>
              </a:rPr>
              <a:t> you through a quick AdWords campaign why you may consider using Google’s paid search option. </a:t>
            </a:r>
            <a:endParaRPr lang="en-US" sz="1100" b="0" i="0" kern="1200" dirty="0" smtClean="0">
              <a:solidFill>
                <a:schemeClr val="tx1"/>
              </a:solidFill>
              <a:effectLst/>
              <a:latin typeface="AvenirNext forINTUIT" charset="0"/>
              <a:ea typeface="AvenirNext forINTUIT" charset="0"/>
              <a:cs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endParaRPr lang="en-AU" dirty="0" smtClean="0"/>
          </a:p>
          <a:p>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29</a:t>
            </a:fld>
            <a:endParaRPr lang="en-US" sz="800" dirty="0"/>
          </a:p>
        </p:txBody>
      </p:sp>
    </p:spTree>
    <p:extLst>
      <p:ext uri="{BB962C8B-B14F-4D97-AF65-F5344CB8AC3E}">
        <p14:creationId xmlns:p14="http://schemas.microsoft.com/office/powerpoint/2010/main" val="2450431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791" marR="0" lvl="1" indent="0" algn="l" defTabSz="457791" rtl="0" eaLnBrk="1" fontAlgn="auto" latinLnBrk="0" hangingPunct="1">
              <a:lnSpc>
                <a:spcPct val="100000"/>
              </a:lnSpc>
              <a:spcBef>
                <a:spcPts val="0"/>
              </a:spcBef>
              <a:spcAft>
                <a:spcPts val="0"/>
              </a:spcAft>
              <a:buClrTx/>
              <a:buSzTx/>
              <a:buFontTx/>
              <a:buNone/>
              <a:tabLst/>
              <a:defRPr/>
            </a:pPr>
            <a:r>
              <a:rPr lang="en-AU" dirty="0" smtClean="0"/>
              <a:t>So</a:t>
            </a:r>
            <a:r>
              <a:rPr lang="en-AU" baseline="0" dirty="0" smtClean="0"/>
              <a:t> it is fair to say that some of us are wanting to choose to MASTER SEARCH for our FLAGSHIP product. So listen up… </a:t>
            </a: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457791" marR="0" lvl="1" indent="0" algn="l" defTabSz="457791" rtl="0" eaLnBrk="1" fontAlgn="auto" latinLnBrk="0" hangingPunct="1">
              <a:lnSpc>
                <a:spcPct val="100000"/>
              </a:lnSpc>
              <a:spcBef>
                <a:spcPts val="0"/>
              </a:spcBef>
              <a:spcAft>
                <a:spcPts val="0"/>
              </a:spcAft>
              <a:buClrTx/>
              <a:buSzTx/>
              <a:buFontTx/>
              <a:buNone/>
              <a:tabLst/>
              <a:defRPr/>
            </a:pPr>
            <a:r>
              <a:rPr lang="en-AU" dirty="0" smtClean="0"/>
              <a:t>https://www.imforza.com/blog/8-seo-stats-that-are-hard-to-ignore/</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Making</a:t>
            </a:r>
            <a:r>
              <a:rPr lang="en-AU" baseline="0" dirty="0" smtClean="0"/>
              <a:t> the most out of those referrals </a:t>
            </a:r>
            <a:endParaRPr lang="en-AU" dirty="0" smtClean="0"/>
          </a:p>
          <a:p>
            <a:r>
              <a:rPr lang="en-US" sz="1100" b="0" i="0" kern="1200" dirty="0" smtClean="0">
                <a:solidFill>
                  <a:schemeClr val="tx1"/>
                </a:solidFill>
                <a:effectLst/>
                <a:latin typeface="AvenirNext forINTUIT" charset="0"/>
                <a:ea typeface="AvenirNext forINTUIT" charset="0"/>
                <a:cs typeface="AvenirNext forINTUIT" charset="0"/>
                <a:hlinkClick r:id="rId3"/>
              </a:rPr>
              <a:t>93% of all Internet experiences</a:t>
            </a:r>
            <a:r>
              <a:rPr lang="en-US" sz="1100" b="0" i="0" kern="1200" dirty="0" smtClean="0">
                <a:solidFill>
                  <a:schemeClr val="tx1"/>
                </a:solidFill>
                <a:effectLst/>
                <a:latin typeface="AvenirNext forINTUIT" charset="0"/>
                <a:ea typeface="AvenirNext forINTUIT" charset="0"/>
                <a:cs typeface="AvenirNext forINTUIT" charset="0"/>
              </a:rPr>
              <a:t> start with a search engine. So your SEO strategy must go far beyond just adding keywords to your blog posts.</a:t>
            </a:r>
            <a:endParaRPr lang="en-AU" dirty="0" smtClean="0"/>
          </a:p>
          <a:p>
            <a:r>
              <a:rPr lang="en-US" dirty="0" smtClean="0"/>
              <a:t>Of</a:t>
            </a:r>
            <a:r>
              <a:rPr lang="en-US" baseline="0" dirty="0" smtClean="0"/>
              <a:t> which Google owns 65-70% of the SE market.</a:t>
            </a: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 70% of the links search users click on are organic</a:t>
            </a:r>
          </a:p>
          <a:p>
            <a:r>
              <a:rPr lang="en-US" sz="1100" b="0" i="0" kern="1200" dirty="0" smtClean="0">
                <a:solidFill>
                  <a:schemeClr val="tx1"/>
                </a:solidFill>
                <a:effectLst/>
                <a:latin typeface="AvenirNext forINTUIT" charset="0"/>
                <a:ea typeface="AvenirNext forINTUIT" charset="0"/>
                <a:cs typeface="AvenirNext forINTUIT" charset="0"/>
              </a:rPr>
              <a:t> 75% of users never scroll past the first page of search results</a:t>
            </a:r>
          </a:p>
          <a:p>
            <a:r>
              <a:rPr lang="en-US" sz="1100" b="0" i="0" kern="1200" dirty="0" smtClean="0">
                <a:solidFill>
                  <a:schemeClr val="tx1"/>
                </a:solidFill>
                <a:effectLst/>
                <a:latin typeface="AvenirNext forINTUIT" charset="0"/>
                <a:ea typeface="AvenirNext forINTUIT" charset="0"/>
                <a:cs typeface="AvenirNext forINTUIT" charset="0"/>
              </a:rPr>
              <a:t>Search is the #1 driver of traffic to content sites, beating social media by more than 300%</a:t>
            </a:r>
          </a:p>
          <a:p>
            <a:r>
              <a:rPr lang="en-US" sz="1100" b="0" i="0" kern="1200" dirty="0" err="1" smtClean="0">
                <a:solidFill>
                  <a:schemeClr val="tx1"/>
                </a:solidFill>
                <a:effectLst/>
                <a:latin typeface="AvenirNext forINTUIT" charset="0"/>
                <a:ea typeface="AvenirNext forINTUIT" charset="0"/>
                <a:cs typeface="AvenirNext forINTUIT" charset="0"/>
              </a:rPr>
              <a:t>EO</a:t>
            </a:r>
            <a:r>
              <a:rPr lang="en-US" sz="1100" b="0" i="0" kern="1200" dirty="0" smtClean="0">
                <a:solidFill>
                  <a:schemeClr val="tx1"/>
                </a:solidFill>
                <a:effectLst/>
                <a:latin typeface="AvenirNext forINTUIT" charset="0"/>
                <a:ea typeface="AvenirNext forINTUIT" charset="0"/>
                <a:cs typeface="AvenirNext forINTUIT" charset="0"/>
              </a:rPr>
              <a:t> leads have a 14.6% close rate, while outbound leads (such as direct mail or print advertising) have a 1.7% close rate </a:t>
            </a:r>
          </a:p>
          <a:p>
            <a:r>
              <a:rPr lang="en-US" sz="1100" b="0" i="0" kern="1200" dirty="0" smtClean="0">
                <a:solidFill>
                  <a:schemeClr val="tx1"/>
                </a:solidFill>
                <a:effectLst/>
                <a:latin typeface="AvenirNext forINTUIT" charset="0"/>
                <a:ea typeface="AvenirNext forINTUIT" charset="0"/>
                <a:cs typeface="AvenirNext forINTUIT" charset="0"/>
              </a:rPr>
              <a:t>For Google, 18% of organic clicks go to the #1 position, 10% of organic clicks go to the #2 position and 7% of organic clicks go to the #3 position</a:t>
            </a:r>
          </a:p>
          <a:p>
            <a:r>
              <a:rPr lang="en-US" dirty="0" smtClean="0"/>
              <a:t/>
            </a:r>
            <a:br>
              <a:rPr lang="en-US" dirty="0" smtClean="0"/>
            </a:br>
            <a:endParaRPr lang="en-US" sz="1100" b="0" i="0" kern="1200" dirty="0" smtClean="0">
              <a:solidFill>
                <a:schemeClr val="tx1"/>
              </a:solidFill>
              <a:effectLst/>
              <a:latin typeface="AvenirNext forINTUIT" charset="0"/>
              <a:ea typeface="AvenirNext forINTUIT" charset="0"/>
              <a:cs typeface="AvenirNext forINTUIT" charset="0"/>
            </a:endParaRPr>
          </a:p>
          <a:p>
            <a:r>
              <a:rPr lang="en-US" dirty="0" smtClean="0"/>
              <a:t/>
            </a:r>
            <a:br>
              <a:rPr lang="en-US" dirty="0" smtClean="0"/>
            </a:br>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30</a:t>
            </a:fld>
            <a:endParaRPr lang="en-US" sz="800" dirty="0"/>
          </a:p>
        </p:txBody>
      </p:sp>
    </p:spTree>
    <p:extLst>
      <p:ext uri="{BB962C8B-B14F-4D97-AF65-F5344CB8AC3E}">
        <p14:creationId xmlns:p14="http://schemas.microsoft.com/office/powerpoint/2010/main" val="2504416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SEO</a:t>
            </a:r>
            <a:r>
              <a:rPr lang="en-AU" baseline="0" dirty="0" smtClean="0"/>
              <a:t> is a really important component of online marketing HOWEVER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The reality</a:t>
            </a:r>
            <a:r>
              <a:rPr lang="en-AU" baseline="0" dirty="0" smtClean="0"/>
              <a:t> is that it can be </a:t>
            </a:r>
            <a:r>
              <a:rPr lang="en-US" baseline="0" dirty="0" smtClean="0">
                <a:solidFill>
                  <a:srgbClr val="4D626E"/>
                </a:solidFill>
                <a:latin typeface="Source Sans Pro"/>
              </a:rPr>
              <a:t>highly technical thing. Your sites SEO health is impacted by functions like your heading structures, site maps or your domain authority. So rather than spending time on the technicalities of SEO I would suggest do a quick site health check with a free explorer like MOZ.COM and then speak to a professional.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The best use of our time is</a:t>
            </a:r>
            <a:r>
              <a:rPr lang="en-AU" baseline="0" dirty="0" smtClean="0"/>
              <a:t> to understand some SEARCH BASICS so </a:t>
            </a:r>
            <a:r>
              <a:rPr lang="en-AU" dirty="0" smtClean="0"/>
              <a:t>can consider</a:t>
            </a:r>
            <a:r>
              <a:rPr lang="en-AU" baseline="0" dirty="0" smtClean="0"/>
              <a:t> these when creating new website or blog content to rank on a certain topic.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END&gt;</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AvenirNext forINTUIT" charset="0"/>
                <a:ea typeface="AvenirNext forINTUIT" charset="0"/>
                <a:cs typeface="AvenirNext forINTUIT" charset="0"/>
                <a:hlinkClick r:id="rId3"/>
              </a:rPr>
              <a:t>Google Webmaster Guidelines</a:t>
            </a: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END&gt;</a:t>
            </a:r>
            <a:endParaRPr lang="en-AU"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31</a:t>
            </a:fld>
            <a:endParaRPr lang="en-US" sz="800" dirty="0"/>
          </a:p>
        </p:txBody>
      </p:sp>
    </p:spTree>
    <p:extLst>
      <p:ext uri="{BB962C8B-B14F-4D97-AF65-F5344CB8AC3E}">
        <p14:creationId xmlns:p14="http://schemas.microsoft.com/office/powerpoint/2010/main" val="331667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AvenirNext forINTUIT" charset="0"/>
                <a:ea typeface="AvenirNext forINTUIT" charset="0"/>
                <a:cs typeface="AvenirNext forINTUIT" charset="0"/>
              </a:rPr>
              <a:t>In 2014</a:t>
            </a:r>
            <a:r>
              <a:rPr lang="en-US" sz="1100" b="0" i="0" kern="1200" baseline="0" dirty="0" smtClean="0">
                <a:solidFill>
                  <a:schemeClr val="tx1"/>
                </a:solidFill>
                <a:effectLst/>
                <a:latin typeface="AvenirNext forINTUIT" charset="0"/>
                <a:ea typeface="AvenirNext forINTUIT" charset="0"/>
                <a:cs typeface="AvenirNext forINTUIT" charset="0"/>
              </a:rPr>
              <a:t> Queensland boys, </a:t>
            </a:r>
            <a:r>
              <a:rPr lang="en-US" sz="1100" b="0" i="0" kern="1200" dirty="0" smtClean="0">
                <a:solidFill>
                  <a:schemeClr val="tx1"/>
                </a:solidFill>
                <a:effectLst/>
                <a:latin typeface="AvenirNext forINTUIT" charset="0"/>
                <a:ea typeface="AvenirNext forINTUIT" charset="0"/>
                <a:cs typeface="AvenirNext forINTUIT" charset="0"/>
              </a:rPr>
              <a:t>Nik and Alex established</a:t>
            </a:r>
            <a:r>
              <a:rPr lang="en-US" sz="1100" b="0" i="0" kern="1200" baseline="0" dirty="0" smtClean="0">
                <a:solidFill>
                  <a:schemeClr val="tx1"/>
                </a:solidFill>
                <a:effectLst/>
                <a:latin typeface="AvenirNext forINTUIT" charset="0"/>
                <a:ea typeface="AvenirNext forINTUIT" charset="0"/>
                <a:cs typeface="AvenirNext forINTUIT" charset="0"/>
              </a:rPr>
              <a:t> </a:t>
            </a:r>
            <a:r>
              <a:rPr lang="en-US" sz="1100" b="0" i="0" kern="1200" baseline="0" dirty="0" err="1" smtClean="0">
                <a:solidFill>
                  <a:schemeClr val="tx1"/>
                </a:solidFill>
                <a:effectLst/>
                <a:latin typeface="AvenirNext forINTUIT" charset="0"/>
                <a:ea typeface="AvenirNext forINTUIT" charset="0"/>
                <a:cs typeface="AvenirNext forINTUIT" charset="0"/>
              </a:rPr>
              <a:t>HiSmile</a:t>
            </a:r>
            <a:r>
              <a:rPr lang="en-US" sz="1100" b="0" i="0" kern="1200" baseline="0" dirty="0" smtClean="0">
                <a:solidFill>
                  <a:schemeClr val="tx1"/>
                </a:solidFill>
                <a:effectLst/>
                <a:latin typeface="AvenirNext forINTUIT" charset="0"/>
                <a:ea typeface="AvenirNext forINTUIT" charset="0"/>
                <a:cs typeface="AvenirNext forINTUIT" charset="0"/>
              </a:rPr>
              <a:t>. </a:t>
            </a:r>
          </a:p>
          <a:p>
            <a:endParaRPr lang="en-US" sz="1100" b="0" i="0" kern="1200" baseline="0" dirty="0" smtClean="0">
              <a:solidFill>
                <a:schemeClr val="tx1"/>
              </a:solidFill>
              <a:effectLst/>
              <a:latin typeface="AvenirNext forINTUIT" charset="0"/>
              <a:ea typeface="AvenirNext forINTUIT" charset="0"/>
              <a:cs typeface="AvenirNext forINTUIT" charset="0"/>
            </a:endParaRPr>
          </a:p>
          <a:p>
            <a:r>
              <a:rPr lang="en-US" sz="1100" b="0" i="0" kern="1200" dirty="0" err="1" smtClean="0">
                <a:solidFill>
                  <a:schemeClr val="tx1"/>
                </a:solidFill>
                <a:effectLst/>
                <a:latin typeface="AvenirNext forINTUIT" charset="0"/>
                <a:ea typeface="AvenirNext forINTUIT" charset="0"/>
                <a:cs typeface="AvenirNext forINTUIT" charset="0"/>
              </a:rPr>
              <a:t>Hismile</a:t>
            </a:r>
            <a:r>
              <a:rPr lang="en-US" sz="1100" b="0" i="0" kern="1200" dirty="0" smtClean="0">
                <a:solidFill>
                  <a:schemeClr val="tx1"/>
                </a:solidFill>
                <a:effectLst/>
                <a:latin typeface="AvenirNext forINTUIT" charset="0"/>
                <a:ea typeface="AvenirNext forINTUIT" charset="0"/>
                <a:cs typeface="AvenirNext forINTUIT" charset="0"/>
              </a:rPr>
              <a:t> sold toothpastes, gels and a coconut oil mouthwash</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a:t>
            </a:fld>
            <a:endParaRPr lang="en-US" sz="800" dirty="0"/>
          </a:p>
        </p:txBody>
      </p:sp>
    </p:spTree>
    <p:extLst>
      <p:ext uri="{BB962C8B-B14F-4D97-AF65-F5344CB8AC3E}">
        <p14:creationId xmlns:p14="http://schemas.microsoft.com/office/powerpoint/2010/main" val="3111879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kern="1200" dirty="0" smtClean="0">
                <a:solidFill>
                  <a:schemeClr val="tx1"/>
                </a:solidFill>
                <a:effectLst/>
                <a:latin typeface="AvenirNext forINTUIT" charset="0"/>
                <a:ea typeface="AvenirNext forINTUIT" charset="0"/>
                <a:cs typeface="AvenirNext forINTUIT" charset="0"/>
              </a:rPr>
              <a:t>TO RANK on page</a:t>
            </a:r>
            <a:r>
              <a:rPr lang="en-US" sz="1100" b="1" i="0" kern="1200" baseline="0" dirty="0" smtClean="0">
                <a:solidFill>
                  <a:schemeClr val="tx1"/>
                </a:solidFill>
                <a:effectLst/>
                <a:latin typeface="AvenirNext forINTUIT" charset="0"/>
                <a:ea typeface="AvenirNext forINTUIT" charset="0"/>
                <a:cs typeface="AvenirNext forINTUIT" charset="0"/>
              </a:rPr>
              <a:t> 1, we need to understand what type of content people are searching for; </a:t>
            </a:r>
            <a:r>
              <a:rPr lang="en-US" sz="1100" b="0" i="0" kern="1200" dirty="0" smtClean="0">
                <a:solidFill>
                  <a:schemeClr val="tx1"/>
                </a:solidFill>
                <a:effectLst/>
                <a:latin typeface="AvenirNext forINTUIT" charset="0"/>
                <a:ea typeface="AvenirNext forINTUIT" charset="0"/>
                <a:cs typeface="AvenirNext forINTUIT" charset="0"/>
              </a:rPr>
              <a:t>The words and phrases that people type into a search box in order to pull up a list of results – come in different flavors. It is commonly accepted that there are three different types of search queries:</a:t>
            </a: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AvenirNext forINTUIT" charset="0"/>
                <a:ea typeface="AvenirNext forINTUIT" charset="0"/>
                <a:cs typeface="AvenirNext forINTUIT" charset="0"/>
                <a:hlinkClick r:id="rId3"/>
              </a:rPr>
              <a:t>Navigational search queries</a:t>
            </a:r>
            <a:r>
              <a:rPr lang="en-US" sz="1100" b="0" i="0" u="none" strike="noStrike" kern="1200" dirty="0" smtClean="0">
                <a:solidFill>
                  <a:schemeClr val="tx1"/>
                </a:solidFill>
                <a:effectLst/>
                <a:latin typeface="AvenirNext forINTUIT" charset="0"/>
                <a:ea typeface="AvenirNext forINTUIT" charset="0"/>
                <a:cs typeface="AvenirNext forINTUIT" charset="0"/>
              </a:rPr>
              <a:t> – which relates</a:t>
            </a:r>
            <a:r>
              <a:rPr lang="en-US" sz="1100" b="0" i="0" u="none" strike="noStrike" kern="1200" baseline="0" dirty="0" smtClean="0">
                <a:solidFill>
                  <a:schemeClr val="tx1"/>
                </a:solidFill>
                <a:effectLst/>
                <a:latin typeface="AvenirNext forINTUIT" charset="0"/>
                <a:ea typeface="AvenirNext forINTUIT" charset="0"/>
                <a:cs typeface="AvenirNext forINTUIT" charset="0"/>
              </a:rPr>
              <a:t> to domain name searches. YOU want to own your brands </a:t>
            </a:r>
            <a:r>
              <a:rPr lang="en-US" sz="1100" b="0" i="0" u="none" strike="noStrike" kern="1200" baseline="0" dirty="0" err="1" smtClean="0">
                <a:solidFill>
                  <a:schemeClr val="tx1"/>
                </a:solidFill>
                <a:effectLst/>
                <a:latin typeface="AvenirNext forINTUIT" charset="0"/>
                <a:ea typeface="AvenirNext forINTUIT" charset="0"/>
                <a:cs typeface="AvenirNext forINTUIT" charset="0"/>
              </a:rPr>
              <a:t>nav</a:t>
            </a:r>
            <a:r>
              <a:rPr lang="en-US" sz="1100" b="0" i="0" u="none" strike="noStrike" kern="1200" baseline="0" dirty="0" smtClean="0">
                <a:solidFill>
                  <a:schemeClr val="tx1"/>
                </a:solidFill>
                <a:effectLst/>
                <a:latin typeface="AvenirNext forINTUIT" charset="0"/>
                <a:ea typeface="AvenirNext forINTUIT" charset="0"/>
                <a:cs typeface="AvenirNext forINTUIT" charset="0"/>
              </a:rPr>
              <a:t> query by making sure your sites health is good OR buying your own search term in google </a:t>
            </a:r>
            <a:r>
              <a:rPr lang="en-US" sz="1100" b="0" i="0" u="none" strike="noStrike" kern="1200" baseline="0" dirty="0" err="1" smtClean="0">
                <a:solidFill>
                  <a:schemeClr val="tx1"/>
                </a:solidFill>
                <a:effectLst/>
                <a:latin typeface="AvenirNext forINTUIT" charset="0"/>
                <a:ea typeface="AvenirNext forINTUIT" charset="0"/>
                <a:cs typeface="AvenirNext forINTUIT" charset="0"/>
              </a:rPr>
              <a:t>adwords</a:t>
            </a:r>
            <a:r>
              <a:rPr lang="en-US" sz="1100" b="0" i="0" u="none" strike="noStrike" kern="1200" baseline="0" dirty="0" smtClean="0">
                <a:solidFill>
                  <a:schemeClr val="tx1"/>
                </a:solidFill>
                <a:effectLst/>
                <a:latin typeface="AvenirNext forINTUIT" charset="0"/>
                <a:ea typeface="AvenirNext forINTUIT" charset="0"/>
                <a:cs typeface="AvenirNext forINTUIT" charset="0"/>
              </a:rPr>
              <a:t>.  FUN FACT: YouTube and Facebook are the top NAVIGATIONAL two searches on GOOGLE! </a:t>
            </a:r>
          </a:p>
          <a:p>
            <a:endParaRPr lang="en-US" sz="1100" b="0" i="0" kern="1200" dirty="0" smtClean="0">
              <a:solidFill>
                <a:schemeClr val="tx1"/>
              </a:solidFill>
              <a:effectLst/>
              <a:latin typeface="AvenirNext forINTUIT" charset="0"/>
              <a:ea typeface="AvenirNext forINTUIT" charset="0"/>
              <a:cs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AvenirNext forINTUIT" charset="0"/>
                <a:ea typeface="AvenirNext forINTUIT" charset="0"/>
                <a:cs typeface="AvenirNext forINTUIT" charset="0"/>
                <a:hlinkClick r:id="rId4"/>
              </a:rPr>
              <a:t>Informational search queries</a:t>
            </a:r>
            <a:r>
              <a:rPr lang="en-US" sz="1100" b="0" i="0" u="none" strike="noStrike" kern="1200" dirty="0" smtClean="0">
                <a:solidFill>
                  <a:schemeClr val="tx1"/>
                </a:solidFill>
                <a:effectLst/>
                <a:latin typeface="AvenirNext forINTUIT" charset="0"/>
                <a:ea typeface="AvenirNext forINTUIT" charset="0"/>
                <a:cs typeface="AvenirNext forINTUIT" charset="0"/>
              </a:rPr>
              <a:t> – </a:t>
            </a:r>
            <a:r>
              <a:rPr lang="en-US" sz="1100" b="0" i="0" u="none" strike="noStrike" kern="1200" baseline="0" dirty="0" smtClean="0">
                <a:solidFill>
                  <a:schemeClr val="tx1"/>
                </a:solidFill>
                <a:effectLst/>
                <a:latin typeface="AvenirNext forINTUIT" charset="0"/>
                <a:ea typeface="AvenirNext forINTUIT" charset="0"/>
                <a:cs typeface="AvenirNext forINTUIT" charset="0"/>
              </a:rPr>
              <a:t>Relates to questions people are asking. This is potentially where your lead magnet or other informational web content can rank.</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u="none" strike="noStrike" kern="1200" baseline="0" dirty="0" smtClean="0">
              <a:solidFill>
                <a:schemeClr val="tx1"/>
              </a:solidFill>
              <a:effectLst/>
              <a:latin typeface="AvenirNext forINTUIT" charset="0"/>
              <a:ea typeface="AvenirNext forINTUIT" charset="0"/>
              <a:cs typeface="AvenirNext forINTUIT" charset="0"/>
              <a:hlinkClick r:id="rId5"/>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AvenirNext forINTUIT" charset="0"/>
                <a:ea typeface="AvenirNext forINTUIT" charset="0"/>
                <a:cs typeface="AvenirNext forINTUIT" charset="0"/>
                <a:hlinkClick r:id="rId5"/>
              </a:rPr>
              <a:t>Transactional search queries</a:t>
            </a:r>
            <a:r>
              <a:rPr lang="en-US" sz="1100" b="0" i="0" u="none" strike="noStrike" kern="1200" dirty="0" smtClean="0">
                <a:solidFill>
                  <a:schemeClr val="tx1"/>
                </a:solidFill>
                <a:effectLst/>
                <a:latin typeface="AvenirNext forINTUIT" charset="0"/>
                <a:ea typeface="AvenirNext forINTUIT" charset="0"/>
                <a:cs typeface="AvenirNext forINTUIT" charset="0"/>
              </a:rPr>
              <a:t> – These searches are related to people</a:t>
            </a:r>
            <a:r>
              <a:rPr lang="en-US" sz="1100" b="0" i="0" u="none" strike="noStrike" kern="1200" baseline="0" dirty="0" smtClean="0">
                <a:solidFill>
                  <a:schemeClr val="tx1"/>
                </a:solidFill>
                <a:effectLst/>
                <a:latin typeface="AvenirNext forINTUIT" charset="0"/>
                <a:ea typeface="AvenirNext forINTUIT" charset="0"/>
                <a:cs typeface="AvenirNext forINTUIT" charset="0"/>
              </a:rPr>
              <a:t> that have an immediate intent to buy. This is where you IRRESISTIBLE OFFER comes into the mix. These type of queries are also worth paying for. </a:t>
            </a:r>
          </a:p>
          <a:p>
            <a:endParaRPr lang="en-US" sz="1100" b="0" i="0" kern="1200" dirty="0" smtClean="0">
              <a:solidFill>
                <a:schemeClr val="tx1"/>
              </a:solidFill>
              <a:effectLst/>
              <a:latin typeface="AvenirNext forINTUIT" charset="0"/>
              <a:ea typeface="AvenirNext forINTUIT" charset="0"/>
              <a:cs typeface="AvenirNext forINTUIT" charset="0"/>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32</a:t>
            </a:fld>
            <a:endParaRPr lang="en-US" sz="800" dirty="0"/>
          </a:p>
        </p:txBody>
      </p:sp>
    </p:spTree>
    <p:extLst>
      <p:ext uri="{BB962C8B-B14F-4D97-AF65-F5344CB8AC3E}">
        <p14:creationId xmlns:p14="http://schemas.microsoft.com/office/powerpoint/2010/main" val="3516568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To be</a:t>
            </a:r>
            <a:r>
              <a:rPr lang="en-AU" baseline="0" dirty="0" smtClean="0"/>
              <a:t> completely honest, it is near impossible to understand Googles algorithms or AI behaviour. Experts speculated there are about </a:t>
            </a:r>
            <a:r>
              <a:rPr lang="en-AU" dirty="0" smtClean="0"/>
              <a:t>200 ranking factors that</a:t>
            </a:r>
            <a:r>
              <a:rPr lang="en-AU" baseline="0" dirty="0" smtClean="0"/>
              <a:t> determine a search results ranking PLUS Google makes up to </a:t>
            </a:r>
            <a:r>
              <a:rPr lang="en-AU" dirty="0" smtClean="0"/>
              <a:t>600</a:t>
            </a:r>
            <a:r>
              <a:rPr lang="en-AU" baseline="0" dirty="0" smtClean="0"/>
              <a:t> changes to its search algorithm. </a:t>
            </a:r>
          </a:p>
          <a:p>
            <a:endParaRPr lang="en-AU" dirty="0" smtClean="0"/>
          </a:p>
          <a:p>
            <a:r>
              <a:rPr lang="en-AU" dirty="0" smtClean="0"/>
              <a:t>BUT WHAT WE do know, that besides it own content</a:t>
            </a:r>
            <a:r>
              <a:rPr lang="en-AU" baseline="0" dirty="0" smtClean="0"/>
              <a:t> GOOGLE LOVES</a:t>
            </a:r>
          </a:p>
          <a:p>
            <a:endParaRPr lang="en-AU" dirty="0" smtClean="0"/>
          </a:p>
          <a:p>
            <a:r>
              <a:rPr lang="en-AU" dirty="0" smtClean="0"/>
              <a:t>Relevance, what is most clicked</a:t>
            </a:r>
            <a:r>
              <a:rPr lang="en-AU" baseline="0" dirty="0" smtClean="0"/>
              <a:t> on</a:t>
            </a:r>
          </a:p>
          <a:p>
            <a:r>
              <a:rPr lang="en-AU" baseline="0" dirty="0" smtClean="0"/>
              <a:t>Usefulness, how a user behaviours after the click on the ad </a:t>
            </a:r>
          </a:p>
          <a:p>
            <a:r>
              <a:rPr lang="en-AU" baseline="0" dirty="0" smtClean="0"/>
              <a:t>Credible content – Based on the domain the content is stored in and how credible, popular and technically sound it is.</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33</a:t>
            </a:fld>
            <a:endParaRPr lang="en-US" sz="800" dirty="0"/>
          </a:p>
        </p:txBody>
      </p:sp>
    </p:spTree>
    <p:extLst>
      <p:ext uri="{BB962C8B-B14F-4D97-AF65-F5344CB8AC3E}">
        <p14:creationId xmlns:p14="http://schemas.microsoft.com/office/powerpoint/2010/main" val="4279689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a:t>
            </a:r>
            <a:r>
              <a:rPr lang="en-AU" baseline="0" dirty="0" smtClean="0"/>
              <a:t> a result, </a:t>
            </a:r>
            <a:r>
              <a:rPr lang="en-AU" dirty="0" smtClean="0"/>
              <a:t>my suggestion</a:t>
            </a:r>
            <a:r>
              <a:rPr lang="en-AU" baseline="0" dirty="0" smtClean="0"/>
              <a:t> is like our main strategy rather than spreading your search efforts across many categories start by – GO NARROW and GO DEEP. </a:t>
            </a:r>
          </a:p>
          <a:p>
            <a:endParaRPr lang="en-AU" baseline="0" dirty="0" smtClean="0"/>
          </a:p>
          <a:p>
            <a:r>
              <a:rPr lang="en-AU" baseline="0" dirty="0" smtClean="0"/>
              <a:t>Try to really master 1 categorical phrase or Niche, rather than chasing broad terms, like accountant or teeth whitening. Rather chase, TAX ACCOUNTANT CHADSTONE, ORGANIC HOME WHITENING KIT.  </a:t>
            </a:r>
          </a:p>
          <a:p>
            <a:endParaRPr lang="en-AU" baseline="0" dirty="0" smtClean="0"/>
          </a:p>
          <a:p>
            <a:r>
              <a:rPr lang="en-AU" baseline="0" dirty="0" smtClean="0"/>
              <a:t>That takes care of your brand and transactional Queries but how can we create and rank for informational content that is relevant?? </a:t>
            </a: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34</a:t>
            </a:fld>
            <a:endParaRPr lang="en-US" sz="800" dirty="0"/>
          </a:p>
        </p:txBody>
      </p:sp>
    </p:spTree>
    <p:extLst>
      <p:ext uri="{BB962C8B-B14F-4D97-AF65-F5344CB8AC3E}">
        <p14:creationId xmlns:p14="http://schemas.microsoft.com/office/powerpoint/2010/main" val="4211904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That is where Google’s Keyword planner comes</a:t>
            </a:r>
            <a:r>
              <a:rPr lang="en-AU" baseline="0" dirty="0" smtClean="0"/>
              <a:t> in! </a:t>
            </a:r>
          </a:p>
          <a:p>
            <a:endParaRPr lang="en-AU" baseline="0" dirty="0" smtClean="0"/>
          </a:p>
          <a:p>
            <a:r>
              <a:rPr lang="en-AU" dirty="0" smtClean="0"/>
              <a:t>The</a:t>
            </a:r>
            <a:r>
              <a:rPr lang="en-AU" baseline="0" dirty="0" smtClean="0"/>
              <a:t> planner is…</a:t>
            </a:r>
          </a:p>
          <a:p>
            <a:endParaRPr lang="en-AU" baseline="0" dirty="0" smtClean="0"/>
          </a:p>
          <a:p>
            <a:r>
              <a:rPr lang="en-AU" baseline="0" dirty="0" smtClean="0"/>
              <a:t>Using a Naturopath business as my example, </a:t>
            </a:r>
            <a:r>
              <a:rPr lang="en-AU" dirty="0" smtClean="0"/>
              <a:t>I used Google’s Keyword</a:t>
            </a:r>
            <a:r>
              <a:rPr lang="en-AU" baseline="0" dirty="0" smtClean="0"/>
              <a:t> planner to understand what keywords are being searched so I could point my SEO strategy to those. </a:t>
            </a:r>
          </a:p>
          <a:p>
            <a:endParaRPr lang="en-AU" baseline="0" dirty="0" smtClean="0"/>
          </a:p>
          <a:p>
            <a:r>
              <a:rPr lang="en-AU" baseline="0" dirty="0" smtClean="0"/>
              <a:t>Now remember, it is best to try not to win in every category but to win in an important local or niche category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35</a:t>
            </a:fld>
            <a:endParaRPr lang="en-US" sz="800" dirty="0"/>
          </a:p>
        </p:txBody>
      </p:sp>
    </p:spTree>
    <p:extLst>
      <p:ext uri="{BB962C8B-B14F-4D97-AF65-F5344CB8AC3E}">
        <p14:creationId xmlns:p14="http://schemas.microsoft.com/office/powerpoint/2010/main" val="2997909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we go back to search</a:t>
            </a:r>
            <a:r>
              <a:rPr lang="en-AU" baseline="0" dirty="0" smtClean="0"/>
              <a:t> query types we can decide how the words that showed up in keyword planner influencers our organic and potentially paid word strategy.</a:t>
            </a:r>
          </a:p>
          <a:p>
            <a:endParaRPr lang="en-AU" baseline="0" dirty="0" smtClean="0"/>
          </a:p>
          <a:p>
            <a:r>
              <a:rPr lang="en-AU" baseline="0" dirty="0" smtClean="0"/>
              <a:t>For example, it goes without saying that we want to own our brand name to rank in the navigational queries. So we need to ensure our SEO health is strong and even consider paying for the brand name. </a:t>
            </a:r>
          </a:p>
          <a:p>
            <a:endParaRPr lang="en-AU" baseline="0" dirty="0" smtClean="0"/>
          </a:p>
          <a:p>
            <a:r>
              <a:rPr lang="en-AU" baseline="0" dirty="0" smtClean="0"/>
              <a:t>For informational queries, we saw that natural home </a:t>
            </a:r>
            <a:r>
              <a:rPr lang="en-AU" baseline="0" dirty="0" err="1" smtClean="0"/>
              <a:t>remedie</a:t>
            </a:r>
            <a:r>
              <a:rPr lang="en-AU" baseline="0" dirty="0" smtClean="0"/>
              <a:t> searches were high but the competition to score for these terms were low. So this Naturopath should consider creating content on this topic and potentially creating the lead magnet to capitalise on this </a:t>
            </a:r>
          </a:p>
          <a:p>
            <a:endParaRPr lang="en-AU" baseline="0" dirty="0" smtClean="0"/>
          </a:p>
          <a:p>
            <a:r>
              <a:rPr lang="en-AU" baseline="0" dirty="0" smtClean="0"/>
              <a:t>Last, the Transactional query “Naturopath Near Me’ attracted a lot of searches to so we want to ensure we add this clinics address to Google Maps and its website and potentially buy the term “Naturopath Bella Vista’ which is where this Clinic is based.</a:t>
            </a:r>
          </a:p>
          <a:p>
            <a:endParaRPr lang="en-AU" baseline="0" dirty="0" smtClean="0"/>
          </a:p>
          <a:p>
            <a:r>
              <a:rPr lang="en-AU" baseline="0" dirty="0" smtClean="0"/>
              <a:t>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36</a:t>
            </a:fld>
            <a:endParaRPr lang="en-US" sz="800" dirty="0"/>
          </a:p>
        </p:txBody>
      </p:sp>
    </p:spTree>
    <p:extLst>
      <p:ext uri="{BB962C8B-B14F-4D97-AF65-F5344CB8AC3E}">
        <p14:creationId xmlns:p14="http://schemas.microsoft.com/office/powerpoint/2010/main" val="1132182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SCRIPT</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37</a:t>
            </a:fld>
            <a:endParaRPr lang="en-US" sz="800" dirty="0"/>
          </a:p>
        </p:txBody>
      </p:sp>
    </p:spTree>
    <p:extLst>
      <p:ext uri="{BB962C8B-B14F-4D97-AF65-F5344CB8AC3E}">
        <p14:creationId xmlns:p14="http://schemas.microsoft.com/office/powerpoint/2010/main" val="3049673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AvenirNext forINTUIT" charset="0"/>
                <a:ea typeface="AvenirNext forINTUIT" charset="0"/>
                <a:cs typeface="AvenirNext forINTUIT" charset="0"/>
              </a:rPr>
              <a:t>NO SCRIPT!</a:t>
            </a:r>
            <a:r>
              <a:rPr lang="en-US" sz="1100" b="0" i="0" kern="1200" baseline="0" dirty="0" smtClean="0">
                <a:solidFill>
                  <a:schemeClr val="tx1"/>
                </a:solidFill>
                <a:effectLst/>
                <a:latin typeface="AvenirNext forINTUIT" charset="0"/>
                <a:ea typeface="AvenirNext forINTUIT" charset="0"/>
                <a:cs typeface="AvenirNext forINTUIT" charset="0"/>
              </a:rPr>
              <a:t> </a:t>
            </a:r>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US" sz="1100" b="0" i="0" kern="1200" dirty="0" smtClean="0">
                <a:solidFill>
                  <a:schemeClr val="tx1"/>
                </a:solidFill>
                <a:effectLst/>
                <a:latin typeface="AvenirNext forINTUIT" charset="0"/>
                <a:ea typeface="AvenirNext forINTUIT" charset="0"/>
                <a:cs typeface="AvenirNext forINTUIT" charset="0"/>
              </a:rPr>
              <a:t>WHY: Whether through a search result or a maps query, </a:t>
            </a:r>
            <a:r>
              <a:rPr lang="en-US" sz="1100" b="0" i="0" u="none" strike="noStrike" kern="1200" dirty="0" smtClean="0">
                <a:solidFill>
                  <a:schemeClr val="tx1"/>
                </a:solidFill>
                <a:effectLst/>
                <a:latin typeface="AvenirNext forINTUIT" charset="0"/>
                <a:ea typeface="AvenirNext forINTUIT" charset="0"/>
                <a:cs typeface="AvenirNext forINTUIT" charset="0"/>
                <a:hlinkClick r:id="rId3"/>
              </a:rPr>
              <a:t>over five billion searches</a:t>
            </a:r>
            <a:r>
              <a:rPr lang="en-US" sz="1100" b="0" i="0" kern="1200" dirty="0" smtClean="0">
                <a:solidFill>
                  <a:schemeClr val="tx1"/>
                </a:solidFill>
                <a:effectLst/>
                <a:latin typeface="AvenirNext forINTUIT" charset="0"/>
                <a:ea typeface="AvenirNext forINTUIT" charset="0"/>
                <a:cs typeface="AvenirNext forINTUIT" charset="0"/>
              </a:rPr>
              <a:t> are made each day through Google.</a:t>
            </a:r>
          </a:p>
          <a:p>
            <a:r>
              <a:rPr lang="en-US" sz="1100" b="0" i="0" kern="1200" dirty="0" smtClean="0">
                <a:solidFill>
                  <a:schemeClr val="tx1"/>
                </a:solidFill>
                <a:effectLst/>
                <a:latin typeface="AvenirNext forINTUIT" charset="0"/>
                <a:ea typeface="AvenirNext forINTUIT" charset="0"/>
                <a:cs typeface="AvenirNext forINTUIT" charset="0"/>
              </a:rPr>
              <a:t>Its</a:t>
            </a:r>
            <a:r>
              <a:rPr lang="en-US" sz="1100" b="0" i="0" kern="1200" baseline="0" dirty="0" smtClean="0">
                <a:solidFill>
                  <a:schemeClr val="tx1"/>
                </a:solidFill>
                <a:effectLst/>
                <a:latin typeface="AvenirNext forINTUIT" charset="0"/>
                <a:ea typeface="AvenirNext forINTUIT" charset="0"/>
                <a:cs typeface="AvenirNext forINTUIT" charset="0"/>
              </a:rPr>
              <a:t> free</a:t>
            </a:r>
          </a:p>
          <a:p>
            <a:r>
              <a:rPr lang="en-US" sz="1100" b="0" i="0" kern="1200" baseline="0" dirty="0" smtClean="0">
                <a:solidFill>
                  <a:schemeClr val="tx1"/>
                </a:solidFill>
                <a:effectLst/>
                <a:latin typeface="AvenirNext forINTUIT" charset="0"/>
                <a:ea typeface="AvenirNext forINTUIT" charset="0"/>
                <a:cs typeface="AvenirNext forINTUIT" charset="0"/>
              </a:rPr>
              <a:t>It supports your website search score</a:t>
            </a:r>
          </a:p>
          <a:p>
            <a:r>
              <a:rPr lang="en-US" sz="1100" b="0" i="0" kern="1200" baseline="0" dirty="0" smtClean="0">
                <a:solidFill>
                  <a:schemeClr val="tx1"/>
                </a:solidFill>
                <a:effectLst/>
                <a:latin typeface="AvenirNext forINTUIT" charset="0"/>
                <a:ea typeface="AvenirNext forINTUIT" charset="0"/>
                <a:cs typeface="AvenirNext forINTUIT" charset="0"/>
              </a:rPr>
              <a:t>Map and search visibility   (local 3 pack and organic results)</a:t>
            </a:r>
          </a:p>
          <a:p>
            <a:r>
              <a:rPr lang="en-US" sz="1100" b="0" i="0" kern="1200" baseline="0" dirty="0" smtClean="0">
                <a:solidFill>
                  <a:schemeClr val="tx1"/>
                </a:solidFill>
                <a:effectLst/>
                <a:latin typeface="AvenirNext forINTUIT" charset="0"/>
                <a:ea typeface="AvenirNext forINTUIT" charset="0"/>
                <a:cs typeface="AvenirNext forINTUIT" charset="0"/>
              </a:rPr>
              <a:t>Give you access to these cool features (chat, offer/posts, CTA, </a:t>
            </a:r>
            <a:r>
              <a:rPr lang="en-US" sz="1100" b="0" i="0" kern="1200" baseline="0" dirty="0" err="1" smtClean="0">
                <a:solidFill>
                  <a:schemeClr val="tx1"/>
                </a:solidFill>
                <a:effectLst/>
                <a:latin typeface="AvenirNext forINTUIT" charset="0"/>
                <a:ea typeface="AvenirNext forINTUIT" charset="0"/>
                <a:cs typeface="AvenirNext forINTUIT" charset="0"/>
              </a:rPr>
              <a:t>CTCall</a:t>
            </a:r>
            <a:r>
              <a:rPr lang="en-US" sz="1100" b="0" i="0" kern="1200" baseline="0" dirty="0" smtClean="0">
                <a:solidFill>
                  <a:schemeClr val="tx1"/>
                </a:solidFill>
                <a:effectLst/>
                <a:latin typeface="AvenirNext forINTUIT" charset="0"/>
                <a:ea typeface="AvenirNext forINTUIT" charset="0"/>
                <a:cs typeface="AvenirNext forINTUIT" charset="0"/>
              </a:rPr>
              <a:t>, reviews </a:t>
            </a:r>
            <a:r>
              <a:rPr lang="en-US" sz="1100" b="0" i="0" kern="1200" baseline="0" dirty="0" err="1" smtClean="0">
                <a:solidFill>
                  <a:schemeClr val="tx1"/>
                </a:solidFill>
                <a:effectLst/>
                <a:latin typeface="AvenirNext forINTUIT" charset="0"/>
                <a:ea typeface="AvenirNext forINTUIT" charset="0"/>
                <a:cs typeface="AvenirNext forINTUIT" charset="0"/>
              </a:rPr>
              <a:t>etc</a:t>
            </a:r>
            <a:r>
              <a:rPr lang="en-US" sz="1100" b="0" i="0" kern="1200" baseline="0" dirty="0" smtClean="0">
                <a:solidFill>
                  <a:schemeClr val="tx1"/>
                </a:solidFill>
                <a:effectLst/>
                <a:latin typeface="AvenirNext forINTUIT" charset="0"/>
                <a:ea typeface="AvenirNext forINTUIT" charset="0"/>
                <a:cs typeface="AvenirNext forINTUIT" charset="0"/>
              </a:rPr>
              <a:t> </a:t>
            </a:r>
            <a:r>
              <a:rPr lang="en-US" sz="1100" b="0" i="0" kern="1200" baseline="0" dirty="0" err="1" smtClean="0">
                <a:solidFill>
                  <a:schemeClr val="tx1"/>
                </a:solidFill>
                <a:effectLst/>
                <a:latin typeface="AvenirNext forINTUIT" charset="0"/>
                <a:ea typeface="AvenirNext forINTUIT" charset="0"/>
                <a:cs typeface="AvenirNext forINTUIT" charset="0"/>
              </a:rPr>
              <a:t>adwords</a:t>
            </a:r>
            <a:r>
              <a:rPr lang="en-US" sz="1100" b="0" i="0" kern="1200" baseline="0" dirty="0" smtClean="0">
                <a:solidFill>
                  <a:schemeClr val="tx1"/>
                </a:solidFill>
                <a:effectLst/>
                <a:latin typeface="AvenirNext forINTUIT" charset="0"/>
                <a:ea typeface="AvenirNext forINTUIT" charset="0"/>
                <a:cs typeface="AvenirNext forINTUIT" charset="0"/>
              </a:rPr>
              <a:t>)</a:t>
            </a:r>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hlinkClick r:id="rId4"/>
            </a:endParaRPr>
          </a:p>
          <a:p>
            <a:r>
              <a:rPr lang="en-AU" dirty="0" smtClean="0">
                <a:hlinkClick r:id="rId4"/>
              </a:rPr>
              <a:t>https://blog.hubspot.com/marketing/google-my-business</a:t>
            </a:r>
            <a:endParaRPr lang="en-AU" dirty="0" smtClean="0"/>
          </a:p>
          <a:p>
            <a:r>
              <a:rPr lang="en-AU" dirty="0" smtClean="0">
                <a:hlinkClick r:id="rId5"/>
              </a:rPr>
              <a:t>https://triadwebservice.com/web-design-blog/10-benefits-using-google-business-attract-local-customers-clients/</a:t>
            </a:r>
            <a:r>
              <a:rPr lang="en-AU" dirty="0" smtClean="0"/>
              <a:t> </a:t>
            </a:r>
          </a:p>
          <a:p>
            <a:r>
              <a:rPr lang="en-AU" dirty="0" smtClean="0">
                <a:hlinkClick r:id="rId6"/>
              </a:rPr>
              <a:t>https://thrivehive.com/benefits-of-having-a-google-my-business-listing/</a:t>
            </a:r>
            <a:r>
              <a:rPr lang="en-AU" dirty="0" smtClean="0"/>
              <a:t> </a:t>
            </a:r>
          </a:p>
          <a:p>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Making</a:t>
            </a:r>
            <a:r>
              <a:rPr lang="en-AU" baseline="0" dirty="0" smtClean="0"/>
              <a:t> the most out of those referrals </a:t>
            </a:r>
            <a:endParaRPr lang="en-AU" dirty="0" smtClean="0"/>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39</a:t>
            </a:fld>
            <a:endParaRPr lang="en-US" sz="800" dirty="0"/>
          </a:p>
        </p:txBody>
      </p:sp>
    </p:spTree>
    <p:extLst>
      <p:ext uri="{BB962C8B-B14F-4D97-AF65-F5344CB8AC3E}">
        <p14:creationId xmlns:p14="http://schemas.microsoft.com/office/powerpoint/2010/main" val="1489651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AvenirNext forINTUIT" charset="0"/>
                <a:ea typeface="AvenirNext forINTUIT" charset="0"/>
                <a:cs typeface="AvenirNext forINTUIT" charset="0"/>
              </a:rPr>
              <a:t>A recent survey to 500 consumers asked what sources are most used to find a local business phone number or address</a:t>
            </a:r>
            <a:r>
              <a:rPr lang="en-US" sz="1100" b="0" i="0" kern="1200" baseline="0" dirty="0" smtClean="0">
                <a:solidFill>
                  <a:schemeClr val="tx1"/>
                </a:solidFill>
                <a:effectLst/>
                <a:latin typeface="AvenirNext forINTUIT" charset="0"/>
                <a:ea typeface="AvenirNext forINTUIT" charset="0"/>
                <a:cs typeface="AvenirNext forINTUIT" charset="0"/>
              </a:rPr>
              <a:t> and the answer was Google My Business.</a:t>
            </a:r>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US" sz="1100" b="0" i="0" kern="1200" dirty="0" smtClean="0">
                <a:solidFill>
                  <a:schemeClr val="tx1"/>
                </a:solidFill>
                <a:effectLst/>
                <a:latin typeface="AvenirNext forINTUIT" charset="0"/>
                <a:ea typeface="AvenirNext forINTUIT" charset="0"/>
                <a:cs typeface="AvenirNext forINTUIT" charset="0"/>
              </a:rPr>
              <a:t>The second</a:t>
            </a:r>
            <a:r>
              <a:rPr lang="en-US" sz="1100" b="0" i="0" kern="1200" baseline="0" dirty="0" smtClean="0">
                <a:solidFill>
                  <a:schemeClr val="tx1"/>
                </a:solidFill>
                <a:effectLst/>
                <a:latin typeface="AvenirNext forINTUIT" charset="0"/>
                <a:ea typeface="AvenirNext forINTUIT" charset="0"/>
                <a:cs typeface="AvenirNext forINTUIT" charset="0"/>
              </a:rPr>
              <a:t> answer, which was 20% behind Google My Business, was your businesses website.  </a:t>
            </a:r>
          </a:p>
          <a:p>
            <a:endParaRPr lang="en-US" sz="1100" b="0" i="0" kern="1200" baseline="0" dirty="0" smtClean="0">
              <a:solidFill>
                <a:schemeClr val="tx1"/>
              </a:solidFill>
              <a:effectLst/>
              <a:latin typeface="AvenirNext forINTUIT" charset="0"/>
              <a:ea typeface="AvenirNext forINTUIT" charset="0"/>
              <a:cs typeface="AvenirNext forINTUIT" charset="0"/>
            </a:endParaRPr>
          </a:p>
          <a:p>
            <a:r>
              <a:rPr lang="en-US" sz="1100" b="0" i="0" kern="1200" baseline="0" dirty="0" smtClean="0">
                <a:solidFill>
                  <a:schemeClr val="tx1"/>
                </a:solidFill>
                <a:effectLst/>
                <a:latin typeface="AvenirNext forINTUIT" charset="0"/>
                <a:ea typeface="AvenirNext forINTUIT" charset="0"/>
                <a:cs typeface="AvenirNext forINTUIT" charset="0"/>
              </a:rPr>
              <a:t>END&gt; </a:t>
            </a: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AU" dirty="0" smtClean="0">
                <a:hlinkClick r:id="rId3"/>
              </a:rPr>
              <a:t>https://blog.hubspot.com/marketing/google-my-business</a:t>
            </a:r>
            <a:endParaRPr lang="en-AU" dirty="0" smtClean="0"/>
          </a:p>
          <a:p>
            <a:r>
              <a:rPr lang="en-AU" dirty="0" smtClean="0">
                <a:hlinkClick r:id="rId4"/>
              </a:rPr>
              <a:t>https://triadwebservice.com/web-design-blog/10-benefits-using-google-business-attract-local-customers-clients/</a:t>
            </a:r>
            <a:r>
              <a:rPr lang="en-AU" dirty="0" smtClean="0"/>
              <a:t> </a:t>
            </a:r>
          </a:p>
          <a:p>
            <a:r>
              <a:rPr lang="en-AU" dirty="0" smtClean="0">
                <a:hlinkClick r:id="rId5"/>
              </a:rPr>
              <a:t>https://thrivehive.com/benefits-of-having-a-google-my-business-listing/</a:t>
            </a:r>
            <a:r>
              <a:rPr lang="en-AU" dirty="0" smtClean="0"/>
              <a:t> </a:t>
            </a:r>
          </a:p>
          <a:p>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Making</a:t>
            </a:r>
            <a:r>
              <a:rPr lang="en-AU" baseline="0" dirty="0" smtClean="0"/>
              <a:t> the most out of those referrals </a:t>
            </a:r>
            <a:endParaRPr lang="en-AU" dirty="0" smtClean="0"/>
          </a:p>
          <a:p>
            <a:r>
              <a:rPr lang="en-AU" dirty="0" smtClean="0"/>
              <a:t>https://searchengineland.com/survey-more-consumers-trust-accuracy-of-smb-websites-over-google-my-business-316363/amp</a:t>
            </a:r>
          </a:p>
          <a:p>
            <a:endParaRPr lang="en-AU" dirty="0" smtClean="0"/>
          </a:p>
          <a:p>
            <a:r>
              <a:rPr lang="en-US" sz="1100" b="0" i="0" kern="1200" dirty="0" smtClean="0">
                <a:solidFill>
                  <a:schemeClr val="tx1"/>
                </a:solidFill>
                <a:effectLst/>
                <a:latin typeface="AvenirNext forINTUIT" charset="0"/>
                <a:ea typeface="AvenirNext forINTUIT" charset="0"/>
                <a:cs typeface="AvenirNext forINTUIT" charset="0"/>
              </a:rPr>
              <a:t>In the face of Google My Business growth small business websites are increasingly irrelevant — argue some local SEOs. However, a new consumer </a:t>
            </a:r>
            <a:r>
              <a:rPr lang="en-US" sz="1100" b="0" i="0" u="none" strike="noStrike" kern="1200" dirty="0" err="1" smtClean="0">
                <a:solidFill>
                  <a:schemeClr val="tx1"/>
                </a:solidFill>
                <a:effectLst/>
                <a:latin typeface="AvenirNext forINTUIT" charset="0"/>
                <a:ea typeface="AvenirNext forINTUIT" charset="0"/>
                <a:cs typeface="AvenirNext forINTUIT" charset="0"/>
                <a:hlinkClick r:id="rId6"/>
              </a:rPr>
              <a:t>survey</a:t>
            </a:r>
            <a:r>
              <a:rPr lang="en-US" sz="1100" b="0" i="0" kern="1200" dirty="0" err="1" smtClean="0">
                <a:solidFill>
                  <a:schemeClr val="tx1"/>
                </a:solidFill>
                <a:effectLst/>
                <a:latin typeface="AvenirNext forINTUIT" charset="0"/>
                <a:ea typeface="AvenirNext forINTUIT" charset="0"/>
                <a:cs typeface="AvenirNext forINTUIT" charset="0"/>
              </a:rPr>
              <a:t>from</a:t>
            </a:r>
            <a:r>
              <a:rPr lang="en-US" sz="1100" b="0" i="0" kern="1200" dirty="0" smtClean="0">
                <a:solidFill>
                  <a:schemeClr val="tx1"/>
                </a:solidFill>
                <a:effectLst/>
                <a:latin typeface="AvenirNext forINTUIT" charset="0"/>
                <a:ea typeface="AvenirNext forINTUIT" charset="0"/>
                <a:cs typeface="AvenirNext forINTUIT" charset="0"/>
              </a:rPr>
              <a:t> </a:t>
            </a:r>
            <a:r>
              <a:rPr lang="en-US" sz="1100" b="0" i="0" kern="1200" dirty="0" err="1" smtClean="0">
                <a:solidFill>
                  <a:schemeClr val="tx1"/>
                </a:solidFill>
                <a:effectLst/>
                <a:latin typeface="AvenirNext forINTUIT" charset="0"/>
                <a:ea typeface="AvenirNext forINTUIT" charset="0"/>
                <a:cs typeface="AvenirNext forINTUIT" charset="0"/>
              </a:rPr>
              <a:t>BrightLocal</a:t>
            </a:r>
            <a:r>
              <a:rPr lang="en-US" sz="1100" b="0" i="0" kern="1200" dirty="0" smtClean="0">
                <a:solidFill>
                  <a:schemeClr val="tx1"/>
                </a:solidFill>
                <a:effectLst/>
                <a:latin typeface="AvenirNext forINTUIT" charset="0"/>
                <a:ea typeface="AvenirNext forINTUIT" charset="0"/>
                <a:cs typeface="AvenirNext forINTUIT" charset="0"/>
              </a:rPr>
              <a:t> contradicts that thinking and makes the case that </a:t>
            </a:r>
            <a:r>
              <a:rPr lang="en-US" sz="1100" b="0" i="0" kern="1200" dirty="0" err="1" smtClean="0">
                <a:solidFill>
                  <a:schemeClr val="tx1"/>
                </a:solidFill>
                <a:effectLst/>
                <a:latin typeface="AvenirNext forINTUIT" charset="0"/>
                <a:ea typeface="AvenirNext forINTUIT" charset="0"/>
                <a:cs typeface="AvenirNext forINTUIT" charset="0"/>
              </a:rPr>
              <a:t>SMB</a:t>
            </a:r>
            <a:r>
              <a:rPr lang="en-US" sz="1100" b="0" i="0" kern="1200" dirty="0" smtClean="0">
                <a:solidFill>
                  <a:schemeClr val="tx1"/>
                </a:solidFill>
                <a:effectLst/>
                <a:latin typeface="AvenirNext forINTUIT" charset="0"/>
                <a:ea typeface="AvenirNext forINTUIT" charset="0"/>
                <a:cs typeface="AvenirNext forINTUIT" charset="0"/>
              </a:rPr>
              <a:t> websites are still a critical part of small business marketing.</a:t>
            </a:r>
          </a:p>
          <a:p>
            <a:r>
              <a:rPr lang="en-US" sz="1100" b="1" i="0" kern="1200" dirty="0" err="1" smtClean="0">
                <a:solidFill>
                  <a:schemeClr val="tx1"/>
                </a:solidFill>
                <a:effectLst/>
                <a:latin typeface="AvenirNext forINTUIT" charset="0"/>
                <a:ea typeface="AvenirNext forINTUIT" charset="0"/>
                <a:cs typeface="AvenirNext forINTUIT" charset="0"/>
              </a:rPr>
              <a:t>GMB</a:t>
            </a:r>
            <a:r>
              <a:rPr lang="en-US" sz="1100" b="1" i="0" kern="1200" dirty="0" smtClean="0">
                <a:solidFill>
                  <a:schemeClr val="tx1"/>
                </a:solidFill>
                <a:effectLst/>
                <a:latin typeface="AvenirNext forINTUIT" charset="0"/>
                <a:ea typeface="AvenirNext forINTUIT" charset="0"/>
                <a:cs typeface="AvenirNext forINTUIT" charset="0"/>
              </a:rPr>
              <a:t> top source for basic local information.</a:t>
            </a:r>
            <a:r>
              <a:rPr lang="en-US" sz="1100" b="0" i="0" kern="1200" dirty="0" smtClean="0">
                <a:solidFill>
                  <a:schemeClr val="tx1"/>
                </a:solidFill>
                <a:effectLst/>
                <a:latin typeface="AvenirNext forINTUIT" charset="0"/>
                <a:ea typeface="AvenirNext forINTUIT" charset="0"/>
                <a:cs typeface="AvenirNext forINTUIT" charset="0"/>
              </a:rPr>
              <a:t> The survey of 500 consumers asked about sources used to find a local business phone number or address. Google My Business listings was the top answer, but websites came in at number two:</a:t>
            </a:r>
          </a:p>
          <a:p>
            <a:r>
              <a:rPr lang="en-US" sz="1100" b="0" i="0" kern="1200" dirty="0" smtClean="0">
                <a:solidFill>
                  <a:schemeClr val="tx1"/>
                </a:solidFill>
                <a:effectLst/>
                <a:latin typeface="AvenirNext forINTUIT" charset="0"/>
                <a:ea typeface="AvenirNext forINTUIT" charset="0"/>
                <a:cs typeface="AvenirNext forINTUIT" charset="0"/>
              </a:rPr>
              <a:t>62% </a:t>
            </a:r>
            <a:r>
              <a:rPr lang="en-US" sz="1100" b="0" i="0" kern="1200" dirty="0" err="1" smtClean="0">
                <a:solidFill>
                  <a:schemeClr val="tx1"/>
                </a:solidFill>
                <a:effectLst/>
                <a:latin typeface="AvenirNext forINTUIT" charset="0"/>
                <a:ea typeface="AvenirNext forINTUIT" charset="0"/>
                <a:cs typeface="AvenirNext forINTUIT" charset="0"/>
              </a:rPr>
              <a:t>GMB</a:t>
            </a:r>
            <a:r>
              <a:rPr lang="en-US" sz="1100" b="0" i="0" kern="1200" dirty="0" smtClean="0">
                <a:solidFill>
                  <a:schemeClr val="tx1"/>
                </a:solidFill>
                <a:effectLst/>
                <a:latin typeface="AvenirNext forINTUIT" charset="0"/>
                <a:ea typeface="AvenirNext forINTUIT" charset="0"/>
                <a:cs typeface="AvenirNext forINTUIT" charset="0"/>
              </a:rPr>
              <a:t> listing/profile (in search results).</a:t>
            </a:r>
          </a:p>
          <a:p>
            <a:r>
              <a:rPr lang="en-US" sz="1100" b="0" i="0" kern="1200" dirty="0" smtClean="0">
                <a:solidFill>
                  <a:schemeClr val="tx1"/>
                </a:solidFill>
                <a:effectLst/>
                <a:latin typeface="AvenirNext forINTUIT" charset="0"/>
                <a:ea typeface="AvenirNext forINTUIT" charset="0"/>
                <a:cs typeface="AvenirNext forINTUIT" charset="0"/>
              </a:rPr>
              <a:t>49% The business website.</a:t>
            </a:r>
          </a:p>
          <a:p>
            <a:r>
              <a:rPr lang="en-US" sz="1100" b="0" i="0" kern="1200" dirty="0" smtClean="0">
                <a:solidFill>
                  <a:schemeClr val="tx1"/>
                </a:solidFill>
                <a:effectLst/>
                <a:latin typeface="AvenirNext forINTUIT" charset="0"/>
                <a:ea typeface="AvenirNext forINTUIT" charset="0"/>
                <a:cs typeface="AvenirNext forINTUIT" charset="0"/>
              </a:rPr>
              <a:t>44% </a:t>
            </a:r>
            <a:r>
              <a:rPr lang="en-US" sz="1100" b="0" i="0" kern="1200" dirty="0" err="1" smtClean="0">
                <a:solidFill>
                  <a:schemeClr val="tx1"/>
                </a:solidFill>
                <a:effectLst/>
                <a:latin typeface="AvenirNext forINTUIT" charset="0"/>
                <a:ea typeface="AvenirNext forINTUIT" charset="0"/>
                <a:cs typeface="AvenirNext forINTUIT" charset="0"/>
              </a:rPr>
              <a:t>GMB</a:t>
            </a:r>
            <a:r>
              <a:rPr lang="en-US" sz="1100" b="0" i="0" kern="1200" dirty="0" smtClean="0">
                <a:solidFill>
                  <a:schemeClr val="tx1"/>
                </a:solidFill>
                <a:effectLst/>
                <a:latin typeface="AvenirNext forINTUIT" charset="0"/>
                <a:ea typeface="AvenirNext forINTUIT" charset="0"/>
                <a:cs typeface="AvenirNext forINTUIT" charset="0"/>
              </a:rPr>
              <a:t> listing/profile (in Google Maps).</a:t>
            </a:r>
          </a:p>
          <a:p>
            <a:r>
              <a:rPr lang="en-US" sz="1100" b="0" i="0" kern="1200" dirty="0" smtClean="0">
                <a:solidFill>
                  <a:schemeClr val="tx1"/>
                </a:solidFill>
                <a:effectLst/>
                <a:latin typeface="AvenirNext forINTUIT" charset="0"/>
                <a:ea typeface="AvenirNext forINTUIT" charset="0"/>
                <a:cs typeface="AvenirNext forINTUIT" charset="0"/>
              </a:rPr>
              <a:t>23% Online directory.</a:t>
            </a:r>
          </a:p>
          <a:p>
            <a:r>
              <a:rPr lang="en-US" sz="1100" b="0" i="0" kern="1200" dirty="0" smtClean="0">
                <a:solidFill>
                  <a:schemeClr val="tx1"/>
                </a:solidFill>
                <a:effectLst/>
                <a:latin typeface="AvenirNext forINTUIT" charset="0"/>
                <a:ea typeface="AvenirNext forINTUIT" charset="0"/>
                <a:cs typeface="AvenirNext forINTUIT" charset="0"/>
              </a:rPr>
              <a:t>13% None of the above.</a:t>
            </a:r>
          </a:p>
          <a:p>
            <a:r>
              <a:rPr lang="en-US" sz="1100" b="0" i="0" kern="1200" dirty="0" smtClean="0">
                <a:solidFill>
                  <a:schemeClr val="tx1"/>
                </a:solidFill>
                <a:effectLst/>
                <a:latin typeface="AvenirNext forINTUIT" charset="0"/>
                <a:ea typeface="AvenirNext forINTUIT" charset="0"/>
                <a:cs typeface="AvenirNext forINTUIT" charset="0"/>
              </a:rPr>
              <a:t>The survey allowed for multiple responses, which is why the numbers exceed 100 percent.</a:t>
            </a:r>
          </a:p>
          <a:p>
            <a:r>
              <a:rPr lang="en-US" sz="1100" b="0" i="0" kern="1200" dirty="0" err="1" smtClean="0">
                <a:solidFill>
                  <a:schemeClr val="tx1"/>
                </a:solidFill>
                <a:effectLst/>
                <a:latin typeface="AvenirNext forINTUIT" charset="0"/>
                <a:ea typeface="AvenirNext forINTUIT" charset="0"/>
                <a:cs typeface="AvenirNext forINTUIT" charset="0"/>
              </a:rPr>
              <a:t>BrightLocal</a:t>
            </a:r>
            <a:r>
              <a:rPr lang="en-US" sz="1100" b="0" i="0" kern="1200" dirty="0" smtClean="0">
                <a:solidFill>
                  <a:schemeClr val="tx1"/>
                </a:solidFill>
                <a:effectLst/>
                <a:latin typeface="AvenirNext forINTUIT" charset="0"/>
                <a:ea typeface="AvenirNext forINTUIT" charset="0"/>
                <a:cs typeface="AvenirNext forINTUIT" charset="0"/>
              </a:rPr>
              <a:t> also found that 75 percent of respondents visited small business websites at least half the time, after a local search.</a:t>
            </a:r>
          </a:p>
          <a:p>
            <a:r>
              <a:rPr lang="en-US" sz="1100" b="1" i="0" kern="1200" dirty="0" smtClean="0">
                <a:solidFill>
                  <a:schemeClr val="tx1"/>
                </a:solidFill>
                <a:effectLst/>
                <a:latin typeface="AvenirNext forINTUIT" charset="0"/>
                <a:ea typeface="AvenirNext forINTUIT" charset="0"/>
                <a:cs typeface="AvenirNext forINTUIT" charset="0"/>
              </a:rPr>
              <a:t>Consumers think </a:t>
            </a:r>
            <a:r>
              <a:rPr lang="en-US" sz="1100" b="1" i="0" kern="1200" dirty="0" err="1" smtClean="0">
                <a:solidFill>
                  <a:schemeClr val="tx1"/>
                </a:solidFill>
                <a:effectLst/>
                <a:latin typeface="AvenirNext forINTUIT" charset="0"/>
                <a:ea typeface="AvenirNext forINTUIT" charset="0"/>
                <a:cs typeface="AvenirNext forINTUIT" charset="0"/>
              </a:rPr>
              <a:t>SMB</a:t>
            </a:r>
            <a:r>
              <a:rPr lang="en-US" sz="1100" b="1" i="0" kern="1200" dirty="0" smtClean="0">
                <a:solidFill>
                  <a:schemeClr val="tx1"/>
                </a:solidFill>
                <a:effectLst/>
                <a:latin typeface="AvenirNext forINTUIT" charset="0"/>
                <a:ea typeface="AvenirNext forINTUIT" charset="0"/>
                <a:cs typeface="AvenirNext forINTUIT" charset="0"/>
              </a:rPr>
              <a:t> websites more accurate.</a:t>
            </a:r>
            <a:r>
              <a:rPr lang="en-US" sz="1100" b="0" i="0" kern="1200" dirty="0" smtClean="0">
                <a:solidFill>
                  <a:schemeClr val="tx1"/>
                </a:solidFill>
                <a:effectLst/>
                <a:latin typeface="AvenirNext forINTUIT" charset="0"/>
                <a:ea typeface="AvenirNext forINTUIT" charset="0"/>
                <a:cs typeface="AvenirNext forINTUIT" charset="0"/>
              </a:rPr>
              <a:t> Almost twice as many respondents (56%) said they expected the website to have more accurate content than Google My Business (32%). This is an interesting finding. It’s not clear whether this is simply an assumption that the local business site will have more accurate data as a matter of course or whether this reflects uncertainty about the quality and accuracy of </a:t>
            </a:r>
            <a:r>
              <a:rPr lang="en-US" sz="1100" b="0" i="0" kern="1200" dirty="0" err="1" smtClean="0">
                <a:solidFill>
                  <a:schemeClr val="tx1"/>
                </a:solidFill>
                <a:effectLst/>
                <a:latin typeface="AvenirNext forINTUIT" charset="0"/>
                <a:ea typeface="AvenirNext forINTUIT" charset="0"/>
                <a:cs typeface="AvenirNext forINTUIT" charset="0"/>
              </a:rPr>
              <a:t>GMB</a:t>
            </a:r>
            <a:r>
              <a:rPr lang="en-US" sz="1100" b="0" i="0" kern="1200" dirty="0" smtClean="0">
                <a:solidFill>
                  <a:schemeClr val="tx1"/>
                </a:solidFill>
                <a:effectLst/>
                <a:latin typeface="AvenirNext forINTUIT" charset="0"/>
                <a:ea typeface="AvenirNext forINTUIT" charset="0"/>
                <a:cs typeface="AvenirNext forINTUIT" charset="0"/>
              </a:rPr>
              <a:t> content.</a:t>
            </a:r>
          </a:p>
          <a:p>
            <a:r>
              <a:rPr lang="en-US" sz="1100" b="1" i="0" kern="1200" dirty="0" smtClean="0">
                <a:solidFill>
                  <a:schemeClr val="tx1"/>
                </a:solidFill>
                <a:effectLst/>
                <a:latin typeface="AvenirNext forINTUIT" charset="0"/>
                <a:ea typeface="AvenirNext forINTUIT" charset="0"/>
                <a:cs typeface="AvenirNext forINTUIT" charset="0"/>
              </a:rPr>
              <a:t>Dominant preference for calls vs. email, messaging.</a:t>
            </a:r>
            <a:r>
              <a:rPr lang="en-US" sz="1100" b="0" i="0" kern="1200" dirty="0" smtClean="0">
                <a:solidFill>
                  <a:schemeClr val="tx1"/>
                </a:solidFill>
                <a:effectLst/>
                <a:latin typeface="AvenirNext forINTUIT" charset="0"/>
                <a:ea typeface="AvenirNext forINTUIT" charset="0"/>
                <a:cs typeface="AvenirNext forINTUIT" charset="0"/>
              </a:rPr>
              <a:t> After identifying the target business, 60% of consumers said they overwhelmingly would prefer to contact that business over the phone compared to other methods:</a:t>
            </a:r>
          </a:p>
          <a:p>
            <a:r>
              <a:rPr lang="en-US" sz="1100" b="0" i="0" kern="1200" dirty="0" smtClean="0">
                <a:solidFill>
                  <a:schemeClr val="tx1"/>
                </a:solidFill>
                <a:effectLst/>
                <a:latin typeface="AvenirNext forINTUIT" charset="0"/>
                <a:ea typeface="AvenirNext forINTUIT" charset="0"/>
                <a:cs typeface="AvenirNext forINTUIT" charset="0"/>
              </a:rPr>
              <a:t>60% Call on phone.</a:t>
            </a:r>
          </a:p>
          <a:p>
            <a:r>
              <a:rPr lang="en-US" sz="1100" b="0" i="0" kern="1200" dirty="0" smtClean="0">
                <a:solidFill>
                  <a:schemeClr val="tx1"/>
                </a:solidFill>
                <a:effectLst/>
                <a:latin typeface="AvenirNext forINTUIT" charset="0"/>
                <a:ea typeface="AvenirNext forINTUIT" charset="0"/>
                <a:cs typeface="AvenirNext forINTUIT" charset="0"/>
              </a:rPr>
              <a:t>16% Send email.</a:t>
            </a:r>
          </a:p>
          <a:p>
            <a:r>
              <a:rPr lang="en-US" sz="1100" b="0" i="0" kern="1200" dirty="0" smtClean="0">
                <a:solidFill>
                  <a:schemeClr val="tx1"/>
                </a:solidFill>
                <a:effectLst/>
                <a:latin typeface="AvenirNext forINTUIT" charset="0"/>
                <a:ea typeface="AvenirNext forINTUIT" charset="0"/>
                <a:cs typeface="AvenirNext forINTUIT" charset="0"/>
              </a:rPr>
              <a:t>15% Visit the physical location.</a:t>
            </a:r>
          </a:p>
          <a:p>
            <a:r>
              <a:rPr lang="en-US" sz="1100" b="0" i="0" kern="1200" dirty="0" smtClean="0">
                <a:solidFill>
                  <a:schemeClr val="tx1"/>
                </a:solidFill>
                <a:effectLst/>
                <a:latin typeface="AvenirNext forINTUIT" charset="0"/>
                <a:ea typeface="AvenirNext forINTUIT" charset="0"/>
                <a:cs typeface="AvenirNext forINTUIT" charset="0"/>
              </a:rPr>
              <a:t>4% Message through online form.</a:t>
            </a:r>
          </a:p>
          <a:p>
            <a:r>
              <a:rPr lang="en-US" sz="1100" b="0" i="0" kern="1200" dirty="0" smtClean="0">
                <a:solidFill>
                  <a:schemeClr val="tx1"/>
                </a:solidFill>
                <a:effectLst/>
                <a:latin typeface="AvenirNext forINTUIT" charset="0"/>
                <a:ea typeface="AvenirNext forINTUIT" charset="0"/>
                <a:cs typeface="AvenirNext forINTUIT" charset="0"/>
              </a:rPr>
              <a:t>3% Contact on social media.</a:t>
            </a:r>
          </a:p>
          <a:p>
            <a:r>
              <a:rPr lang="en-US" sz="1100" b="0" i="0" kern="1200" dirty="0" smtClean="0">
                <a:solidFill>
                  <a:schemeClr val="tx1"/>
                </a:solidFill>
                <a:effectLst/>
                <a:latin typeface="AvenirNext forINTUIT" charset="0"/>
                <a:ea typeface="AvenirNext forINTUIT" charset="0"/>
                <a:cs typeface="AvenirNext forINTUIT" charset="0"/>
              </a:rPr>
              <a:t>2% Request callback.</a:t>
            </a:r>
          </a:p>
          <a:p>
            <a:r>
              <a:rPr lang="en-US" sz="1100" b="0" i="0" kern="1200" dirty="0" smtClean="0">
                <a:solidFill>
                  <a:schemeClr val="tx1"/>
                </a:solidFill>
                <a:effectLst/>
                <a:latin typeface="AvenirNext forINTUIT" charset="0"/>
                <a:ea typeface="AvenirNext forINTUIT" charset="0"/>
                <a:cs typeface="AvenirNext forINTUIT" charset="0"/>
              </a:rPr>
              <a:t>1% Other.</a:t>
            </a:r>
          </a:p>
          <a:p>
            <a:r>
              <a:rPr lang="en-US" sz="1100" b="0" i="0" kern="1200" dirty="0" smtClean="0">
                <a:solidFill>
                  <a:schemeClr val="tx1"/>
                </a:solidFill>
                <a:effectLst/>
                <a:latin typeface="AvenirNext forINTUIT" charset="0"/>
                <a:ea typeface="AvenirNext forINTUIT" charset="0"/>
                <a:cs typeface="AvenirNext forINTUIT" charset="0"/>
              </a:rPr>
              <a:t>This is another big findings. However, the survey doesn’t expose demographic information so we don’t know whether and how these contact preferences might change by age group. I suspect there would be some differences when comparing Millennials to Baby Boomers, for example.</a:t>
            </a:r>
          </a:p>
          <a:p>
            <a:r>
              <a:rPr lang="en-US" sz="1100" b="0" i="0" kern="1200" dirty="0" err="1" smtClean="0">
                <a:solidFill>
                  <a:schemeClr val="tx1"/>
                </a:solidFill>
                <a:effectLst/>
                <a:latin typeface="AvenirNext forINTUIT" charset="0"/>
                <a:ea typeface="AvenirNext forINTUIT" charset="0"/>
                <a:cs typeface="AvenirNext forINTUIT" charset="0"/>
              </a:rPr>
              <a:t>BrightLocal</a:t>
            </a:r>
            <a:r>
              <a:rPr lang="en-US" sz="1100" b="0" i="0" kern="1200" dirty="0" smtClean="0">
                <a:solidFill>
                  <a:schemeClr val="tx1"/>
                </a:solidFill>
                <a:effectLst/>
                <a:latin typeface="AvenirNext forINTUIT" charset="0"/>
                <a:ea typeface="AvenirNext forINTUIT" charset="0"/>
                <a:cs typeface="AvenirNext forINTUIT" charset="0"/>
              </a:rPr>
              <a:t> also asked about the most used features of Google My Business. Opening hours (69%), directions (50%) and “read reviews” (44%) are the top three use cases. Most booking scenarios (other than restaurants) were used by less than 15% of consumers. Q&amp;A was not widely used either.</a:t>
            </a:r>
          </a:p>
          <a:p>
            <a:r>
              <a:rPr lang="en-US" sz="1100" b="0" i="0" kern="1200" dirty="0" smtClean="0">
                <a:solidFill>
                  <a:schemeClr val="tx1"/>
                </a:solidFill>
                <a:effectLst/>
                <a:latin typeface="AvenirNext forINTUIT" charset="0"/>
                <a:ea typeface="AvenirNext forINTUIT" charset="0"/>
                <a:cs typeface="AvenirNext forINTUIT" charset="0"/>
              </a:rPr>
              <a:t> </a:t>
            </a:r>
          </a:p>
          <a:p>
            <a:r>
              <a:rPr lang="en-US" sz="1100" b="1" i="0" kern="1200" dirty="0" smtClean="0">
                <a:solidFill>
                  <a:schemeClr val="tx1"/>
                </a:solidFill>
                <a:effectLst/>
                <a:latin typeface="AvenirNext forINTUIT" charset="0"/>
                <a:ea typeface="AvenirNext forINTUIT" charset="0"/>
                <a:cs typeface="AvenirNext forINTUIT" charset="0"/>
              </a:rPr>
              <a:t>Why we should care.</a:t>
            </a:r>
            <a:r>
              <a:rPr lang="en-US" sz="1100" b="0" i="0" kern="1200" dirty="0" smtClean="0">
                <a:solidFill>
                  <a:schemeClr val="tx1"/>
                </a:solidFill>
                <a:effectLst/>
                <a:latin typeface="AvenirNext forINTUIT" charset="0"/>
                <a:ea typeface="AvenirNext forINTUIT" charset="0"/>
                <a:cs typeface="AvenirNext forINTUIT" charset="0"/>
              </a:rPr>
              <a:t> The industry has generally been downplaying the importance of local business websites for several years in favor of </a:t>
            </a:r>
            <a:r>
              <a:rPr lang="en-US" sz="1100" b="0" i="0" kern="1200" dirty="0" err="1" smtClean="0">
                <a:solidFill>
                  <a:schemeClr val="tx1"/>
                </a:solidFill>
                <a:effectLst/>
                <a:latin typeface="AvenirNext forINTUIT" charset="0"/>
                <a:ea typeface="AvenirNext forINTUIT" charset="0"/>
                <a:cs typeface="AvenirNext forINTUIT" charset="0"/>
              </a:rPr>
              <a:t>GMB</a:t>
            </a:r>
            <a:r>
              <a:rPr lang="en-US" sz="1100" b="0" i="0" kern="1200" dirty="0" smtClean="0">
                <a:solidFill>
                  <a:schemeClr val="tx1"/>
                </a:solidFill>
                <a:effectLst/>
                <a:latin typeface="AvenirNext forINTUIT" charset="0"/>
                <a:ea typeface="AvenirNext forINTUIT" charset="0"/>
                <a:cs typeface="AvenirNext forINTUIT" charset="0"/>
              </a:rPr>
              <a:t> and social media presence management. They’re obviously critical, but this survey and other data show that websites remain an essential piece of the overall digital marketing pie for </a:t>
            </a:r>
            <a:r>
              <a:rPr lang="en-US" sz="1100" b="0" i="0" kern="1200" dirty="0" err="1" smtClean="0">
                <a:solidFill>
                  <a:schemeClr val="tx1"/>
                </a:solidFill>
                <a:effectLst/>
                <a:latin typeface="AvenirNext forINTUIT" charset="0"/>
                <a:ea typeface="AvenirNext forINTUIT" charset="0"/>
                <a:cs typeface="AvenirNext forINTUIT" charset="0"/>
              </a:rPr>
              <a:t>SMBs</a:t>
            </a:r>
            <a:r>
              <a:rPr lang="en-US" sz="1100" b="0" i="0" kern="1200" dirty="0" smtClean="0">
                <a:solidFill>
                  <a:schemeClr val="tx1"/>
                </a:solidFill>
                <a:effectLst/>
                <a:latin typeface="AvenirNext forINTUIT" charset="0"/>
                <a:ea typeface="AvenirNext forINTUIT" charset="0"/>
                <a:cs typeface="AvenirNext forINTUIT" charset="0"/>
              </a:rPr>
              <a:t>. This survey data is likely to now show up in the slide decks of lots of companies selling websites to local business owners.</a:t>
            </a:r>
          </a:p>
          <a:p>
            <a:r>
              <a:rPr lang="en-US" sz="1100" b="0" i="0" kern="1200" dirty="0" smtClean="0">
                <a:solidFill>
                  <a:schemeClr val="tx1"/>
                </a:solidFill>
                <a:effectLst/>
                <a:latin typeface="AvenirNext forINTUIT" charset="0"/>
                <a:ea typeface="AvenirNext forINTUIT" charset="0"/>
                <a:cs typeface="AvenirNext forINTUIT" charset="0"/>
              </a:rPr>
              <a:t>Another really striking data point is the consumer preference for phone calls. Some people reading this may be skeptical of the finding. However, it’s the immediacy and confidence that a phone contact brings that consumers are seeking. Yet large numbers of </a:t>
            </a:r>
            <a:r>
              <a:rPr lang="en-US" sz="1100" b="0" i="0" kern="1200" dirty="0" err="1" smtClean="0">
                <a:solidFill>
                  <a:schemeClr val="tx1"/>
                </a:solidFill>
                <a:effectLst/>
                <a:latin typeface="AvenirNext forINTUIT" charset="0"/>
                <a:ea typeface="AvenirNext forINTUIT" charset="0"/>
                <a:cs typeface="AvenirNext forINTUIT" charset="0"/>
              </a:rPr>
              <a:t>SMBs</a:t>
            </a:r>
            <a:r>
              <a:rPr lang="en-US" sz="1100" b="0" i="0" kern="1200" dirty="0" smtClean="0">
                <a:solidFill>
                  <a:schemeClr val="tx1"/>
                </a:solidFill>
                <a:effectLst/>
                <a:latin typeface="AvenirNext forINTUIT" charset="0"/>
                <a:ea typeface="AvenirNext forINTUIT" charset="0"/>
                <a:cs typeface="AvenirNext forINTUIT" charset="0"/>
              </a:rPr>
              <a:t> don’t answer the phone for one reason or another. This is partly </a:t>
            </a:r>
            <a:r>
              <a:rPr lang="en-US" sz="1100" b="0" i="0" u="none" strike="noStrike" kern="1200" dirty="0" smtClean="0">
                <a:solidFill>
                  <a:schemeClr val="tx1"/>
                </a:solidFill>
                <a:effectLst/>
                <a:latin typeface="AvenirNext forINTUIT" charset="0"/>
                <a:ea typeface="AvenirNext forINTUIT" charset="0"/>
                <a:cs typeface="AvenirNext forINTUIT" charset="0"/>
                <a:hlinkClick r:id="rId7"/>
              </a:rPr>
              <a:t>why Google is introducing virtual assistant </a:t>
            </a:r>
            <a:r>
              <a:rPr lang="en-US" sz="1100" b="0" i="0" u="none" strike="noStrike" kern="1200" dirty="0" err="1" smtClean="0">
                <a:solidFill>
                  <a:schemeClr val="tx1"/>
                </a:solidFill>
                <a:effectLst/>
                <a:latin typeface="AvenirNext forINTUIT" charset="0"/>
                <a:ea typeface="AvenirNext forINTUIT" charset="0"/>
                <a:cs typeface="AvenirNext forINTUIT" charset="0"/>
                <a:hlinkClick r:id="rId7"/>
              </a:rPr>
              <a:t>CallJoy</a:t>
            </a:r>
            <a:r>
              <a:rPr lang="en-US" sz="1100" b="0" i="0" kern="1200" dirty="0" smtClean="0">
                <a:solidFill>
                  <a:schemeClr val="tx1"/>
                </a:solidFill>
                <a:effectLst/>
                <a:latin typeface="AvenirNext forINTUIT" charset="0"/>
                <a:ea typeface="AvenirNext forINTUIT" charset="0"/>
                <a:cs typeface="AvenirNext forINTUIT" charset="0"/>
              </a:rPr>
              <a:t>.</a:t>
            </a:r>
          </a:p>
          <a:p>
            <a:r>
              <a:rPr lang="en-US" sz="1100" b="0" i="0" kern="1200" dirty="0" smtClean="0">
                <a:solidFill>
                  <a:schemeClr val="tx1"/>
                </a:solidFill>
                <a:effectLst/>
                <a:latin typeface="AvenirNext forINTUIT" charset="0"/>
                <a:ea typeface="AvenirNext forINTUIT" charset="0"/>
                <a:cs typeface="AvenirNext forINTUIT" charset="0"/>
              </a:rPr>
              <a:t/>
            </a:r>
            <a:br>
              <a:rPr lang="en-US" sz="1100" b="0" i="0" kern="1200" dirty="0" smtClean="0">
                <a:solidFill>
                  <a:schemeClr val="tx1"/>
                </a:solidFill>
                <a:effectLst/>
                <a:latin typeface="AvenirNext forINTUIT" charset="0"/>
                <a:ea typeface="AvenirNext forINTUIT" charset="0"/>
                <a:cs typeface="AvenirNext forINTUIT" charset="0"/>
              </a:rPr>
            </a:br>
            <a:r>
              <a:rPr lang="en-AU" dirty="0" smtClean="0"/>
              <a:t> </a:t>
            </a:r>
          </a:p>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40</a:t>
            </a:fld>
            <a:endParaRPr lang="en-US" sz="800" dirty="0"/>
          </a:p>
        </p:txBody>
      </p:sp>
    </p:spTree>
    <p:extLst>
      <p:ext uri="{BB962C8B-B14F-4D97-AF65-F5344CB8AC3E}">
        <p14:creationId xmlns:p14="http://schemas.microsoft.com/office/powerpoint/2010/main" val="3161727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Google</a:t>
            </a:r>
            <a:r>
              <a:rPr lang="en-US" baseline="0" dirty="0" smtClean="0"/>
              <a:t> my business is a free tool that points searches to local businesses.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It’s greatest benefit is it’s SEO benefit which gives you the greatest chance at appearing in Google’s top 3 local search results, which they call the ‘3 pack and sending new clients your way. </a:t>
            </a:r>
            <a:endParaRPr lang="en-US" dirty="0" smtClean="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But you don’t have to be a local business to own a My Business Page so I recommend you download the app today and get started!  Let’s look at its other functions.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41</a:t>
            </a:fld>
            <a:endParaRPr lang="en-US" sz="800" dirty="0"/>
          </a:p>
        </p:txBody>
      </p:sp>
    </p:spTree>
    <p:extLst>
      <p:ext uri="{BB962C8B-B14F-4D97-AF65-F5344CB8AC3E}">
        <p14:creationId xmlns:p14="http://schemas.microsoft.com/office/powerpoint/2010/main" val="2922436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SCRIPT! </a:t>
            </a:r>
          </a:p>
          <a:p>
            <a:endParaRPr lang="en-US" dirty="0" smtClean="0"/>
          </a:p>
          <a:p>
            <a:r>
              <a:rPr lang="en-US" dirty="0" smtClean="0"/>
              <a:t>The more</a:t>
            </a:r>
            <a:r>
              <a:rPr lang="en-US" baseline="0" dirty="0" smtClean="0"/>
              <a:t> up-to-date info you have on your page + the more reviews and clicks, the higher the chance of landing in the Google 3 pack!</a:t>
            </a:r>
          </a:p>
          <a:p>
            <a:endParaRPr lang="en-US" baseline="0" dirty="0" smtClean="0"/>
          </a:p>
          <a:p>
            <a:r>
              <a:rPr lang="en-US" baseline="0" dirty="0" smtClean="0"/>
              <a:t>END</a:t>
            </a:r>
          </a:p>
          <a:p>
            <a:r>
              <a:rPr lang="en-US" baseline="0" dirty="0" smtClean="0"/>
              <a:t>&gt; </a:t>
            </a:r>
            <a:endParaRPr lang="en-US" dirty="0" smtClean="0"/>
          </a:p>
          <a:p>
            <a:endParaRPr lang="en-US" dirty="0" smtClean="0"/>
          </a:p>
          <a:p>
            <a:r>
              <a:rPr lang="en-US" dirty="0" smtClean="0"/>
              <a:t>https://www.google.com.au/business/?gmbsrc=%7BCOUNTRY%7D-%7BLANGUAGE%7D-ha-se-z-gmb-s-z-h~bk-1001313-RSA-c&amp;ppsrc=GMBS0&amp;utm_campaign=%7BCOUNTRY%7D-%7BLANGUAGE%7D-ha-se-z-gmb-s-z-h~bk-1001313-RSA-c&amp;utm_source=gmb&amp;utm_medium=ha&amp;gclid=CjwKCAjw2cTmBRAVEiwA8YMgzcHHNGVadEVu-8KhgX6z8huF7uo26JqrAv5q8a1F1JaVlsymFyWNExoCdTsQAvD_BwE</a:t>
            </a:r>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42</a:t>
            </a:fld>
            <a:endParaRPr lang="en-US" sz="800" dirty="0"/>
          </a:p>
        </p:txBody>
      </p:sp>
    </p:spTree>
    <p:extLst>
      <p:ext uri="{BB962C8B-B14F-4D97-AF65-F5344CB8AC3E}">
        <p14:creationId xmlns:p14="http://schemas.microsoft.com/office/powerpoint/2010/main" val="169313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AvenirNext forINTUIT" charset="0"/>
                <a:ea typeface="AvenirNext forINTUIT" charset="0"/>
                <a:cs typeface="AvenirNext forINTUIT" charset="0"/>
              </a:rPr>
              <a:t>but</a:t>
            </a:r>
            <a:r>
              <a:rPr lang="en-US" sz="1100" b="0" i="0" kern="1200" baseline="0" dirty="0" smtClean="0">
                <a:solidFill>
                  <a:schemeClr val="tx1"/>
                </a:solidFill>
                <a:effectLst/>
                <a:latin typeface="AvenirNext forINTUIT" charset="0"/>
                <a:ea typeface="AvenirNext forINTUIT" charset="0"/>
                <a:cs typeface="AvenirNext forINTUIT" charset="0"/>
              </a:rPr>
              <a:t> their </a:t>
            </a:r>
            <a:r>
              <a:rPr lang="en-US" sz="1100" b="0" i="0" kern="1200" dirty="0" smtClean="0">
                <a:solidFill>
                  <a:schemeClr val="tx1"/>
                </a:solidFill>
                <a:effectLst/>
                <a:latin typeface="AvenirNext forINTUIT" charset="0"/>
                <a:ea typeface="AvenirNext forINTUIT" charset="0"/>
                <a:cs typeface="AvenirNext forINTUIT" charset="0"/>
              </a:rPr>
              <a:t>company’s flagship product was an LED teeth whitening kit that cost $79.99</a:t>
            </a: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US" sz="1100" b="0" i="0" kern="1200" baseline="0" dirty="0" smtClean="0">
                <a:solidFill>
                  <a:schemeClr val="tx1"/>
                </a:solidFill>
                <a:effectLst/>
                <a:latin typeface="AvenirNext forINTUIT" charset="0"/>
                <a:ea typeface="AvenirNext forINTUIT" charset="0"/>
                <a:cs typeface="AvenirNext forINTUIT" charset="0"/>
              </a:rPr>
              <a:t>Nik and Alex launched with </a:t>
            </a:r>
            <a:r>
              <a:rPr lang="en-US" sz="1100" b="0" i="0" kern="1200" dirty="0" smtClean="0">
                <a:solidFill>
                  <a:schemeClr val="tx1"/>
                </a:solidFill>
                <a:effectLst/>
                <a:latin typeface="AvenirNext forINTUIT" charset="0"/>
                <a:ea typeface="AvenirNext forINTUIT" charset="0"/>
                <a:cs typeface="AvenirNext forINTUIT" charset="0"/>
              </a:rPr>
              <a:t>a pretty decent online</a:t>
            </a:r>
            <a:r>
              <a:rPr lang="en-US" sz="1100" b="0" i="0" kern="1200" baseline="0" dirty="0" smtClean="0">
                <a:solidFill>
                  <a:schemeClr val="tx1"/>
                </a:solidFill>
                <a:effectLst/>
                <a:latin typeface="AvenirNext forINTUIT" charset="0"/>
                <a:ea typeface="AvenirNext forINTUIT" charset="0"/>
                <a:cs typeface="AvenirNext forINTUIT" charset="0"/>
              </a:rPr>
              <a:t> store and r</a:t>
            </a:r>
            <a:r>
              <a:rPr lang="en-US" sz="1100" b="0" i="0" kern="1200" dirty="0" smtClean="0">
                <a:solidFill>
                  <a:schemeClr val="tx1"/>
                </a:solidFill>
                <a:effectLst/>
                <a:latin typeface="AvenirNext forINTUIT" charset="0"/>
                <a:ea typeface="AvenirNext forINTUIT" charset="0"/>
                <a:cs typeface="AvenirNext forINTUIT" charset="0"/>
              </a:rPr>
              <a:t>ather</a:t>
            </a:r>
            <a:r>
              <a:rPr lang="en-US" sz="1100" b="0" i="0" kern="1200" baseline="0" dirty="0" smtClean="0">
                <a:solidFill>
                  <a:schemeClr val="tx1"/>
                </a:solidFill>
                <a:effectLst/>
                <a:latin typeface="AvenirNext forINTUIT" charset="0"/>
                <a:ea typeface="AvenirNext forINTUIT" charset="0"/>
                <a:cs typeface="AvenirNext forINTUIT" charset="0"/>
              </a:rPr>
              <a:t> than marketing all of their products across many online channels, they put a $20,000 investment towards ONLY marketing their flagship product in a channel they felt their clients engaged in most – INSTAGRAM.</a:t>
            </a:r>
            <a:endParaRPr lang="en-US" sz="1100" b="0" i="0" kern="1200" dirty="0" smtClean="0">
              <a:solidFill>
                <a:schemeClr val="tx1"/>
              </a:solidFill>
              <a:effectLst/>
              <a:latin typeface="AvenirNext forINTUIT" charset="0"/>
              <a:ea typeface="AvenirNext forINTUIT" charset="0"/>
              <a:cs typeface="AvenirNext forINTUIT" charset="0"/>
            </a:endParaRPr>
          </a:p>
          <a:p>
            <a:endParaRPr lang="en-US" sz="1100" b="0" i="0" kern="1200" dirty="0" smtClean="0">
              <a:solidFill>
                <a:schemeClr val="tx1"/>
              </a:solidFill>
              <a:effectLst/>
              <a:latin typeface="AvenirNext forINTUIT" charset="0"/>
              <a:ea typeface="AvenirNext forINTUIT" charset="0"/>
              <a:cs typeface="AvenirNext forINTUIT" charset="0"/>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a:t>
            </a:fld>
            <a:endParaRPr lang="en-US" sz="800" dirty="0"/>
          </a:p>
        </p:txBody>
      </p:sp>
    </p:spTree>
    <p:extLst>
      <p:ext uri="{BB962C8B-B14F-4D97-AF65-F5344CB8AC3E}">
        <p14:creationId xmlns:p14="http://schemas.microsoft.com/office/powerpoint/2010/main" val="2460563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43</a:t>
            </a:fld>
            <a:endParaRPr lang="en-US" sz="800" dirty="0"/>
          </a:p>
        </p:txBody>
      </p:sp>
    </p:spTree>
    <p:extLst>
      <p:ext uri="{BB962C8B-B14F-4D97-AF65-F5344CB8AC3E}">
        <p14:creationId xmlns:p14="http://schemas.microsoft.com/office/powerpoint/2010/main" val="3914963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NO SCRIPT</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https://help.cliniko.com/patient-management/cliniko-and-mailchimp/integrate-cliniko-with-your-mailchimp-account</a:t>
            </a:r>
          </a:p>
          <a:p>
            <a:r>
              <a:rPr lang="en-AU" dirty="0" smtClean="0"/>
              <a:t>Making</a:t>
            </a:r>
            <a:r>
              <a:rPr lang="en-AU" baseline="0" dirty="0" smtClean="0"/>
              <a:t> the most out of those referrals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44</a:t>
            </a:fld>
            <a:endParaRPr lang="en-US" sz="800" dirty="0"/>
          </a:p>
        </p:txBody>
      </p:sp>
    </p:spTree>
    <p:extLst>
      <p:ext uri="{BB962C8B-B14F-4D97-AF65-F5344CB8AC3E}">
        <p14:creationId xmlns:p14="http://schemas.microsoft.com/office/powerpoint/2010/main" val="2246625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Content marketing</a:t>
            </a:r>
            <a:r>
              <a:rPr lang="en-AU" baseline="0" dirty="0" smtClean="0"/>
              <a:t> is used to stimulate interest in the products and services you provide. It is the process of creating content and then publishing it across your online channels like your website or social media to drive traffic and lead generation. </a:t>
            </a:r>
          </a:p>
          <a:p>
            <a:endParaRPr lang="en-AU" baseline="0" dirty="0" smtClean="0"/>
          </a:p>
          <a:p>
            <a:r>
              <a:rPr lang="en-AU" baseline="0" dirty="0" smtClean="0"/>
              <a:t> To find the right topics YOU NEED TO FIND YOUR SWEET SPOT&gt; To do that, you will need to come up with content that</a:t>
            </a:r>
          </a:p>
          <a:p>
            <a:r>
              <a:rPr lang="en-AU" baseline="0" dirty="0" smtClean="0"/>
              <a:t>1 – your audience cares about</a:t>
            </a:r>
          </a:p>
          <a:p>
            <a:r>
              <a:rPr lang="en-AU" baseline="0" dirty="0" smtClean="0"/>
              <a:t>2 – Is tangibly related to your brand </a:t>
            </a:r>
          </a:p>
          <a:p>
            <a:r>
              <a:rPr lang="en-AU" baseline="0" dirty="0" smtClean="0"/>
              <a:t>3 – loved by search engines </a:t>
            </a:r>
          </a:p>
          <a:p>
            <a:endParaRPr lang="en-AU" baseline="0" dirty="0" smtClean="0"/>
          </a:p>
          <a:p>
            <a:r>
              <a:rPr lang="en-AU" baseline="0" dirty="0" smtClean="0"/>
              <a:t>ONCE YOU find YOUR SWEET SPOT, you have can focus your content energy or a narrow topic, win in that category and then expand to others. </a:t>
            </a:r>
          </a:p>
          <a:p>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For our Naturopathy business we researched earlier, we found our content sweet spot covering home remedies for winter bugs.</a:t>
            </a:r>
          </a:p>
          <a:p>
            <a:endParaRPr lang="en-AU" dirty="0" smtClean="0"/>
          </a:p>
          <a:p>
            <a:r>
              <a:rPr lang="en-AU" dirty="0" smtClean="0"/>
              <a:t>END&gt; </a:t>
            </a:r>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baseline="0" dirty="0" smtClean="0"/>
          </a:p>
          <a:p>
            <a:r>
              <a:rPr lang="en-US" sz="1100" b="0" i="0" kern="1200" dirty="0" smtClean="0">
                <a:solidFill>
                  <a:schemeClr val="tx1"/>
                </a:solidFill>
                <a:effectLst/>
                <a:latin typeface="AvenirNext forINTUIT" charset="0"/>
                <a:ea typeface="AvenirNext forINTUIT" charset="0"/>
                <a:cs typeface="AvenirNext forINTUIT" charset="0"/>
              </a:rPr>
              <a:t>Tactic: Create </a:t>
            </a:r>
            <a:r>
              <a:rPr lang="en-US" sz="1100" b="0" i="0" u="none" strike="noStrike" kern="1200" dirty="0" smtClean="0">
                <a:solidFill>
                  <a:schemeClr val="tx1"/>
                </a:solidFill>
                <a:effectLst/>
                <a:latin typeface="AvenirNext forINTUIT" charset="0"/>
                <a:ea typeface="AvenirNext forINTUIT" charset="0"/>
                <a:cs typeface="AvenirNext forINTUIT" charset="0"/>
                <a:hlinkClick r:id="rId3"/>
              </a:rPr>
              <a:t>content your audience actually cares about</a:t>
            </a:r>
            <a:r>
              <a:rPr lang="en-US" sz="1100" b="0" i="0" kern="1200" dirty="0" smtClean="0">
                <a:solidFill>
                  <a:schemeClr val="tx1"/>
                </a:solidFill>
                <a:effectLst/>
                <a:latin typeface="AvenirNext forINTUIT" charset="0"/>
                <a:ea typeface="AvenirNext forINTUIT" charset="0"/>
                <a:cs typeface="AvenirNext forINTUIT" charset="0"/>
              </a:rPr>
              <a:t>, even if it’s not entirely focused on your product or service. By doing extensive research to understand your audience, you can find more ways to reach out to potential customers by looking for influencers that your prospects listen to. These influencers, individuals, or blogs, can easily be researched to uncover what their most popular content surrounds.</a:t>
            </a: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US" sz="1100" b="0" i="0" kern="1200" dirty="0" smtClean="0">
                <a:solidFill>
                  <a:schemeClr val="tx1"/>
                </a:solidFill>
                <a:effectLst/>
                <a:latin typeface="AvenirNext forINTUIT" charset="0"/>
                <a:ea typeface="AvenirNext forINTUIT" charset="0"/>
                <a:cs typeface="AvenirNext forINTUIT" charset="0"/>
              </a:rPr>
              <a:t>Results: Steady growth by building a relevant audience based on content that people WANT to read. Use your influencers wisely! For example, including quotes from influencers within an article can encourage them to share those pieces with their networks, increasing your reach without spending another dime.</a:t>
            </a: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US" sz="1100" b="0" i="0" kern="1200" dirty="0" smtClean="0">
                <a:solidFill>
                  <a:schemeClr val="tx1"/>
                </a:solidFill>
                <a:effectLst/>
                <a:latin typeface="AvenirNext forINTUIT" charset="0"/>
                <a:ea typeface="AvenirNext forINTUIT" charset="0"/>
                <a:cs typeface="AvenirNext forINTUIT" charset="0"/>
              </a:rPr>
              <a:t>Why this matters: It’s less about how to make a boring subject interesting and more about finding interesting topics and angles to engage your prospects. A structured approach using tools that are readily available to back up your hunches with actual data will make this approach a dream for anyone who loves logical processes.</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45</a:t>
            </a:fld>
            <a:endParaRPr lang="en-US" sz="800" dirty="0"/>
          </a:p>
        </p:txBody>
      </p:sp>
    </p:spTree>
    <p:extLst>
      <p:ext uri="{BB962C8B-B14F-4D97-AF65-F5344CB8AC3E}">
        <p14:creationId xmlns:p14="http://schemas.microsoft.com/office/powerpoint/2010/main" val="1166882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Once you know what type</a:t>
            </a:r>
            <a:r>
              <a:rPr lang="en-AU" baseline="0" dirty="0" smtClean="0"/>
              <a:t> of stimulating content you’ll create, you’ll want to syndicate a repurposed version of it across your online channels to make good use of it and then hopefully your lead magnet and irresistible offer will convert your prospects. </a:t>
            </a:r>
          </a:p>
          <a:p>
            <a:endParaRPr lang="en-AU" baseline="0" dirty="0" smtClean="0"/>
          </a:p>
          <a:p>
            <a:r>
              <a:rPr lang="en-AU" baseline="0" dirty="0" smtClean="0"/>
              <a:t>In this example slide I have shown an example of how </a:t>
            </a:r>
            <a:r>
              <a:rPr lang="en-AU" baseline="0" dirty="0" err="1" smtClean="0"/>
              <a:t>HubSpots</a:t>
            </a:r>
            <a:r>
              <a:rPr lang="en-AU" baseline="0" dirty="0" smtClean="0"/>
              <a:t> displayed a TEASER version of LEAD MAGNET article on their website and then published a post on LinkedIn. </a:t>
            </a:r>
          </a:p>
          <a:p>
            <a:endParaRPr lang="en-AU" baseline="0" dirty="0" smtClean="0"/>
          </a:p>
          <a:p>
            <a:r>
              <a:rPr lang="en-AU" baseline="0" dirty="0" smtClean="0"/>
              <a:t>That way </a:t>
            </a:r>
            <a:r>
              <a:rPr lang="en-AU" baseline="0" dirty="0" err="1" smtClean="0"/>
              <a:t>hubspot</a:t>
            </a:r>
            <a:r>
              <a:rPr lang="en-AU" baseline="0" dirty="0" smtClean="0"/>
              <a:t> will generate new leads from their website traffic and their LinkedIn traffic. If this Lead Magnet is scoring well in Google search, you can image the volume of traffic </a:t>
            </a:r>
            <a:r>
              <a:rPr lang="en-AU" baseline="0" dirty="0" err="1" smtClean="0"/>
              <a:t>hubspot</a:t>
            </a:r>
            <a:r>
              <a:rPr lang="en-AU" baseline="0" dirty="0" smtClean="0"/>
              <a:t> is gaining which increases their lead conversion reach.</a:t>
            </a: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46</a:t>
            </a:fld>
            <a:endParaRPr lang="en-US" sz="800" dirty="0"/>
          </a:p>
        </p:txBody>
      </p:sp>
    </p:spTree>
    <p:extLst>
      <p:ext uri="{BB962C8B-B14F-4D97-AF65-F5344CB8AC3E}">
        <p14:creationId xmlns:p14="http://schemas.microsoft.com/office/powerpoint/2010/main" val="2085007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SOCIAL</a:t>
            </a:r>
            <a:r>
              <a:rPr lang="en-AU" baseline="0" dirty="0" smtClean="0"/>
              <a:t> MEDIA For Business</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47</a:t>
            </a:fld>
            <a:endParaRPr lang="en-US" sz="800" dirty="0"/>
          </a:p>
        </p:txBody>
      </p:sp>
    </p:spTree>
    <p:extLst>
      <p:ext uri="{BB962C8B-B14F-4D97-AF65-F5344CB8AC3E}">
        <p14:creationId xmlns:p14="http://schemas.microsoft.com/office/powerpoint/2010/main" val="4189420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smtClean="0"/>
          </a:p>
          <a:p>
            <a:r>
              <a:rPr lang="en-AU" dirty="0" smtClean="0"/>
              <a:t>NO SCRIPT!</a:t>
            </a:r>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r>
              <a:rPr lang="en-AU" dirty="0" smtClean="0"/>
              <a:t>2.16</a:t>
            </a:r>
            <a:r>
              <a:rPr lang="en-AU" baseline="0" dirty="0" smtClean="0"/>
              <a:t> hours per day, average time on social and 83% actively engaged with or contributed to some in the past month = </a:t>
            </a:r>
            <a:r>
              <a:rPr lang="en-AU" dirty="0" smtClean="0"/>
              <a:t>https://www.smartinsights.com/social-media-marketing/social-media-strategy/new-global-social-media-research/</a:t>
            </a:r>
          </a:p>
          <a:p>
            <a:endParaRPr lang="en-AU" dirty="0" smtClean="0"/>
          </a:p>
          <a:p>
            <a:r>
              <a:rPr lang="en-AU" dirty="0" smtClean="0"/>
              <a:t>https://www.oberlo.com/blog/social-media-marketing-statistics	</a:t>
            </a:r>
          </a:p>
          <a:p>
            <a:r>
              <a:rPr lang="en-AU" dirty="0" smtClean="0"/>
              <a:t>How much</a:t>
            </a:r>
            <a:r>
              <a:rPr lang="en-AU" baseline="0" dirty="0" smtClean="0"/>
              <a:t> time and content do you have? </a:t>
            </a:r>
            <a:endParaRPr lang="en-AU" dirty="0" smtClean="0"/>
          </a:p>
          <a:p>
            <a:endParaRPr lang="en-AU" dirty="0" smtClean="0"/>
          </a:p>
          <a:p>
            <a:r>
              <a:rPr lang="en-AU" dirty="0" smtClean="0"/>
              <a:t>3.2 billion people are on it (42% of globe)</a:t>
            </a:r>
          </a:p>
          <a:p>
            <a:r>
              <a:rPr lang="en-AU" dirty="0" smtClean="0"/>
              <a:t>54%</a:t>
            </a:r>
            <a:r>
              <a:rPr lang="en-AU" baseline="0" dirty="0" smtClean="0"/>
              <a:t> of social media users use it to research products </a:t>
            </a:r>
          </a:p>
          <a:p>
            <a:r>
              <a:rPr lang="en-AU" baseline="0" dirty="0" smtClean="0"/>
              <a:t>91 </a:t>
            </a:r>
            <a:r>
              <a:rPr lang="en-AU" baseline="0" dirty="0" err="1" smtClean="0"/>
              <a:t>acces</a:t>
            </a:r>
            <a:r>
              <a:rPr lang="en-AU" baseline="0" dirty="0" smtClean="0"/>
              <a:t> by mobile </a:t>
            </a:r>
          </a:p>
          <a:p>
            <a:r>
              <a:rPr lang="en-AU" baseline="0" dirty="0" smtClean="0"/>
              <a:t>71% of consumers who have had a positive brand on social are likely to recommend the brand to their family and friends </a:t>
            </a:r>
          </a:p>
          <a:p>
            <a:r>
              <a:rPr lang="en-AU" baseline="0" dirty="0" smtClean="0"/>
              <a:t>90.4% of </a:t>
            </a:r>
            <a:r>
              <a:rPr lang="en-AU" baseline="0" dirty="0" err="1" smtClean="0"/>
              <a:t>socil</a:t>
            </a:r>
            <a:r>
              <a:rPr lang="en-AU" baseline="0" dirty="0" smtClean="0"/>
              <a:t> </a:t>
            </a:r>
            <a:r>
              <a:rPr lang="en-AU" baseline="0" dirty="0" err="1" smtClean="0"/>
              <a:t>isers</a:t>
            </a:r>
            <a:r>
              <a:rPr lang="en-AU" baseline="0" dirty="0" smtClean="0"/>
              <a:t> are millennials</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48</a:t>
            </a:fld>
            <a:endParaRPr lang="en-US" sz="800" dirty="0"/>
          </a:p>
        </p:txBody>
      </p:sp>
    </p:spTree>
    <p:extLst>
      <p:ext uri="{BB962C8B-B14F-4D97-AF65-F5344CB8AC3E}">
        <p14:creationId xmlns:p14="http://schemas.microsoft.com/office/powerpoint/2010/main" val="3399977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Compared to 63% for Snapchat and</a:t>
            </a:r>
            <a:r>
              <a:rPr lang="en-AU" baseline="0" dirty="0" smtClean="0"/>
              <a:t> 60% for Instagram</a:t>
            </a:r>
          </a:p>
          <a:p>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https://sproutsocial.com/insights/facebook-stats-for-marketers/ </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51</a:t>
            </a:fld>
            <a:endParaRPr lang="en-US" sz="800" dirty="0"/>
          </a:p>
        </p:txBody>
      </p:sp>
    </p:spTree>
    <p:extLst>
      <p:ext uri="{BB962C8B-B14F-4D97-AF65-F5344CB8AC3E}">
        <p14:creationId xmlns:p14="http://schemas.microsoft.com/office/powerpoint/2010/main" val="2548469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Start with slide</a:t>
            </a:r>
            <a:r>
              <a:rPr lang="en-AU" baseline="0" dirty="0" smtClean="0"/>
              <a:t> content …then…</a:t>
            </a: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In this section I</a:t>
            </a:r>
            <a:r>
              <a:rPr lang="en-AU" baseline="0" dirty="0" smtClean="0"/>
              <a:t> am going to present 2 lead generation tools follow by 2 Online Sales tool that you can use to drive or close sales through </a:t>
            </a:r>
            <a:r>
              <a:rPr lang="en-AU" baseline="0" dirty="0" err="1" smtClean="0"/>
              <a:t>facebook</a:t>
            </a:r>
            <a:r>
              <a:rPr lang="en-AU" baseline="0" dirty="0" smtClean="0"/>
              <a:t>.</a:t>
            </a: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END&gt;</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https://www.facebook.com/business/help/465446147173921?ref=fbb_pages </a:t>
            </a:r>
          </a:p>
          <a:p>
            <a:endParaRPr lang="en-AU" dirty="0" smtClean="0"/>
          </a:p>
          <a:p>
            <a:r>
              <a:rPr lang="en-AU" dirty="0" smtClean="0"/>
              <a:t>https://www.oberlo.com/blog/social-media-marketing-statistics	</a:t>
            </a:r>
          </a:p>
          <a:p>
            <a:r>
              <a:rPr lang="en-AU" dirty="0" smtClean="0"/>
              <a:t>How much</a:t>
            </a:r>
            <a:r>
              <a:rPr lang="en-AU" baseline="0" dirty="0" smtClean="0"/>
              <a:t> time and content do you have? </a:t>
            </a:r>
            <a:endParaRPr lang="en-AU" dirty="0" smtClean="0"/>
          </a:p>
          <a:p>
            <a:endParaRPr lang="en-AU" sz="1100" b="1" dirty="0" smtClean="0">
              <a:solidFill>
                <a:srgbClr val="273990"/>
              </a:solidFill>
            </a:endParaRPr>
          </a:p>
          <a:p>
            <a:r>
              <a:rPr lang="en-AU" sz="1100" b="1" dirty="0" smtClean="0">
                <a:solidFill>
                  <a:srgbClr val="273990"/>
                </a:solidFill>
              </a:rPr>
              <a:t>Environment</a:t>
            </a:r>
          </a:p>
          <a:p>
            <a:pPr marL="342900" indent="-342900">
              <a:buFont typeface="Arial" panose="020B0604020202020204" pitchFamily="34" charset="0"/>
              <a:buChar char="•"/>
            </a:pPr>
            <a:r>
              <a:rPr lang="en-AU" sz="1100" dirty="0" smtClean="0">
                <a:solidFill>
                  <a:srgbClr val="273990"/>
                </a:solidFill>
              </a:rPr>
              <a:t>Rich communication channels </a:t>
            </a:r>
          </a:p>
          <a:p>
            <a:pPr marL="342900" indent="-342900">
              <a:buFont typeface="Arial" panose="020B0604020202020204" pitchFamily="34" charset="0"/>
              <a:buChar char="•"/>
            </a:pPr>
            <a:r>
              <a:rPr lang="en-AU" sz="1100" dirty="0" smtClean="0">
                <a:solidFill>
                  <a:srgbClr val="273990"/>
                </a:solidFill>
              </a:rPr>
              <a:t>Rich media and features and functionality </a:t>
            </a:r>
          </a:p>
          <a:p>
            <a:pPr marL="342900" indent="-342900">
              <a:buFont typeface="Arial" panose="020B0604020202020204" pitchFamily="34" charset="0"/>
              <a:buChar char="•"/>
            </a:pPr>
            <a:r>
              <a:rPr lang="en-AU" sz="1100" dirty="0" smtClean="0">
                <a:solidFill>
                  <a:srgbClr val="273990"/>
                </a:solidFill>
              </a:rPr>
              <a:t>Easy to use</a:t>
            </a:r>
          </a:p>
          <a:p>
            <a:pPr marL="342900" indent="-342900">
              <a:buFont typeface="Arial" panose="020B0604020202020204" pitchFamily="34" charset="0"/>
              <a:buChar char="•"/>
            </a:pPr>
            <a:r>
              <a:rPr lang="en-AU" sz="1100" dirty="0" smtClean="0">
                <a:solidFill>
                  <a:srgbClr val="273990"/>
                </a:solidFill>
              </a:rPr>
              <a:t>Limited reach</a:t>
            </a:r>
          </a:p>
          <a:p>
            <a:pPr marL="342900" indent="-342900">
              <a:buFont typeface="Arial" panose="020B0604020202020204" pitchFamily="34" charset="0"/>
              <a:buChar char="•"/>
            </a:pPr>
            <a:endParaRPr lang="en-AU" sz="1100" dirty="0" smtClean="0">
              <a:solidFill>
                <a:srgbClr val="273990"/>
              </a:solidFill>
            </a:endParaRPr>
          </a:p>
          <a:p>
            <a:r>
              <a:rPr lang="en-AU" sz="900" b="1" dirty="0" smtClean="0">
                <a:solidFill>
                  <a:srgbClr val="273990"/>
                </a:solidFill>
              </a:rPr>
              <a:t>Tools</a:t>
            </a:r>
          </a:p>
          <a:p>
            <a:pPr marL="342900" indent="-342900">
              <a:buFont typeface="Arial" panose="020B0604020202020204" pitchFamily="34" charset="0"/>
              <a:buChar char="•"/>
            </a:pPr>
            <a:r>
              <a:rPr lang="en-AU" sz="900" dirty="0" smtClean="0">
                <a:solidFill>
                  <a:srgbClr val="273990"/>
                </a:solidFill>
              </a:rPr>
              <a:t>Business pages</a:t>
            </a:r>
          </a:p>
          <a:p>
            <a:pPr marL="342900" indent="-342900">
              <a:buFont typeface="Arial" panose="020B0604020202020204" pitchFamily="34" charset="0"/>
              <a:buChar char="•"/>
            </a:pPr>
            <a:r>
              <a:rPr lang="en-AU" sz="900" dirty="0" smtClean="0">
                <a:solidFill>
                  <a:srgbClr val="273990"/>
                </a:solidFill>
              </a:rPr>
              <a:t>Analytics </a:t>
            </a:r>
          </a:p>
          <a:p>
            <a:pPr marL="342900" indent="-342900">
              <a:buFont typeface="Arial" panose="020B0604020202020204" pitchFamily="34" charset="0"/>
              <a:buChar char="•"/>
            </a:pPr>
            <a:r>
              <a:rPr lang="en-AU" sz="900" dirty="0" smtClean="0">
                <a:solidFill>
                  <a:srgbClr val="273990"/>
                </a:solidFill>
              </a:rPr>
              <a:t>CTA tools</a:t>
            </a:r>
          </a:p>
          <a:p>
            <a:pPr marL="342900" indent="-342900">
              <a:buFont typeface="Arial" panose="020B0604020202020204" pitchFamily="34" charset="0"/>
              <a:buChar char="•"/>
            </a:pPr>
            <a:r>
              <a:rPr lang="en-AU" sz="900" dirty="0" smtClean="0">
                <a:solidFill>
                  <a:srgbClr val="273990"/>
                </a:solidFill>
              </a:rPr>
              <a:t>Events system</a:t>
            </a:r>
          </a:p>
          <a:p>
            <a:pPr marL="342900" indent="-342900">
              <a:buFont typeface="Arial" panose="020B0604020202020204" pitchFamily="34" charset="0"/>
              <a:buChar char="•"/>
            </a:pPr>
            <a:r>
              <a:rPr lang="en-AU" sz="900" dirty="0" smtClean="0">
                <a:solidFill>
                  <a:srgbClr val="273990"/>
                </a:solidFill>
              </a:rPr>
              <a:t>Paid ads </a:t>
            </a:r>
          </a:p>
          <a:p>
            <a:pPr marL="342900" indent="-342900">
              <a:buFont typeface="Arial" panose="020B0604020202020204" pitchFamily="34" charset="0"/>
              <a:buChar char="•"/>
            </a:pPr>
            <a:r>
              <a:rPr lang="en-AU" sz="900" dirty="0" smtClean="0">
                <a:solidFill>
                  <a:srgbClr val="273990"/>
                </a:solidFill>
              </a:rPr>
              <a:t>Shopping Cart</a:t>
            </a:r>
          </a:p>
          <a:p>
            <a:pPr marL="342900" indent="-342900">
              <a:buFont typeface="Arial" panose="020B0604020202020204" pitchFamily="34" charset="0"/>
              <a:buChar char="•"/>
            </a:pPr>
            <a:endParaRPr lang="en-AU" sz="900" dirty="0" smtClean="0">
              <a:solidFill>
                <a:srgbClr val="273990"/>
              </a:solidFill>
            </a:endParaRP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52</a:t>
            </a:fld>
            <a:endParaRPr lang="en-US" sz="800" dirty="0"/>
          </a:p>
        </p:txBody>
      </p:sp>
    </p:spTree>
    <p:extLst>
      <p:ext uri="{BB962C8B-B14F-4D97-AF65-F5344CB8AC3E}">
        <p14:creationId xmlns:p14="http://schemas.microsoft.com/office/powerpoint/2010/main" val="1617229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700 million people use Facebook events each month to market their events</a:t>
            </a:r>
            <a:r>
              <a:rPr lang="en-US" sz="1100" b="0" i="0" kern="1200" baseline="30000" dirty="0" smtClean="0">
                <a:solidFill>
                  <a:schemeClr val="tx1"/>
                </a:solidFill>
                <a:effectLst/>
                <a:latin typeface="AvenirNext forINTUIT" charset="0"/>
                <a:ea typeface="AvenirNext forINTUIT" charset="0"/>
                <a:cs typeface="AvenirNext forINTUIT" charset="0"/>
              </a:rPr>
              <a:t>1</a:t>
            </a:r>
            <a:r>
              <a:rPr lang="en-US" sz="1100" b="0" i="0" kern="1200" dirty="0" smtClean="0">
                <a:solidFill>
                  <a:schemeClr val="tx1"/>
                </a:solidFill>
                <a:effectLst/>
                <a:latin typeface="AvenirNext forINTUIT" charset="0"/>
                <a:ea typeface="AvenirNext forINTUIT" charset="0"/>
                <a:cs typeface="AvenirNext forINTUIT" charset="0"/>
              </a:rPr>
              <a:t>.</a:t>
            </a:r>
          </a:p>
          <a:p>
            <a:endParaRPr lang="en-AU" dirty="0" smtClean="0"/>
          </a:p>
          <a:p>
            <a:endParaRPr lang="en-AU" dirty="0" smtClean="0"/>
          </a:p>
          <a:p>
            <a:r>
              <a:rPr lang="en-AU" dirty="0" smtClean="0"/>
              <a:t>NO SCRIPT!</a:t>
            </a:r>
          </a:p>
          <a:p>
            <a:endParaRPr lang="en-AU" dirty="0" smtClean="0"/>
          </a:p>
          <a:p>
            <a:endParaRPr lang="en-AU" dirty="0" smtClean="0"/>
          </a:p>
          <a:p>
            <a:endParaRPr lang="en-AU" dirty="0" smtClean="0"/>
          </a:p>
          <a:p>
            <a:r>
              <a:rPr lang="en-AU" dirty="0" smtClean="0"/>
              <a:t>Set up your offer image: </a:t>
            </a:r>
          </a:p>
          <a:p>
            <a:r>
              <a:rPr lang="en-AU" dirty="0" smtClean="0"/>
              <a:t>http://blog.fptraffic.com/engage-fans-facebook-offers/ </a:t>
            </a:r>
          </a:p>
          <a:p>
            <a:endParaRPr lang="en-AU" dirty="0" smtClean="0"/>
          </a:p>
          <a:p>
            <a:r>
              <a:rPr lang="en-AU" dirty="0" err="1" smtClean="0"/>
              <a:t>Insructions</a:t>
            </a:r>
            <a:r>
              <a:rPr lang="en-AU" dirty="0" smtClean="0"/>
              <a:t>:</a:t>
            </a:r>
            <a:r>
              <a:rPr lang="en-AU" baseline="0" dirty="0" smtClean="0"/>
              <a:t> </a:t>
            </a:r>
            <a:endParaRPr lang="en-AU" dirty="0" smtClean="0"/>
          </a:p>
          <a:p>
            <a:r>
              <a:rPr lang="en-AU" dirty="0" smtClean="0"/>
              <a:t>https://www.facebook.com/business/pages/post-offer</a:t>
            </a:r>
          </a:p>
          <a:p>
            <a:r>
              <a:rPr lang="en-AU" dirty="0" smtClean="0"/>
              <a:t>Create</a:t>
            </a:r>
            <a:r>
              <a:rPr lang="en-AU" baseline="0" dirty="0" smtClean="0"/>
              <a:t> the offer from your page and then use ads manager to define your audience, set </a:t>
            </a:r>
            <a:r>
              <a:rPr lang="en-AU" baseline="0" dirty="0" err="1" smtClean="0"/>
              <a:t>upi</a:t>
            </a:r>
            <a:r>
              <a:rPr lang="en-AU" baseline="0" dirty="0" smtClean="0"/>
              <a:t> budget and schedule your offer</a:t>
            </a:r>
            <a:endParaRPr lang="en-AU" dirty="0" smtClean="0"/>
          </a:p>
          <a:p>
            <a:endParaRPr lang="en-AU" dirty="0" smtClean="0"/>
          </a:p>
          <a:p>
            <a:r>
              <a:rPr lang="en-US" sz="1100" b="0" i="0" kern="1200" dirty="0" smtClean="0">
                <a:solidFill>
                  <a:schemeClr val="tx1"/>
                </a:solidFill>
                <a:effectLst/>
                <a:latin typeface="AvenirNext forINTUIT" charset="0"/>
                <a:ea typeface="AvenirNext forINTUIT" charset="0"/>
                <a:cs typeface="AvenirNext forINTUIT" charset="0"/>
              </a:rPr>
              <a:t>Description</a:t>
            </a:r>
          </a:p>
          <a:p>
            <a:r>
              <a:rPr lang="en-US" sz="1100" b="0" i="0" kern="1200" dirty="0" smtClean="0">
                <a:solidFill>
                  <a:schemeClr val="tx1"/>
                </a:solidFill>
                <a:effectLst/>
                <a:latin typeface="AvenirNext forINTUIT" charset="0"/>
                <a:ea typeface="AvenirNext forINTUIT" charset="0"/>
                <a:cs typeface="AvenirNext forINTUIT" charset="0"/>
              </a:rPr>
              <a:t>Images (up to 5) or Video</a:t>
            </a:r>
          </a:p>
          <a:p>
            <a:r>
              <a:rPr lang="en-US" sz="1100" b="0" i="0" kern="1200" dirty="0" smtClean="0">
                <a:solidFill>
                  <a:schemeClr val="tx1"/>
                </a:solidFill>
                <a:effectLst/>
                <a:latin typeface="AvenirNext forINTUIT" charset="0"/>
                <a:ea typeface="AvenirNext forINTUIT" charset="0"/>
                <a:cs typeface="AvenirNext forINTUIT" charset="0"/>
              </a:rPr>
              <a:t>Expiration Date</a:t>
            </a:r>
          </a:p>
          <a:p>
            <a:r>
              <a:rPr lang="en-US" sz="1100" b="0" i="0" kern="1200" dirty="0" smtClean="0">
                <a:solidFill>
                  <a:schemeClr val="tx1"/>
                </a:solidFill>
                <a:effectLst/>
                <a:latin typeface="AvenirNext forINTUIT" charset="0"/>
                <a:ea typeface="AvenirNext forINTUIT" charset="0"/>
                <a:cs typeface="AvenirNext forINTUIT" charset="0"/>
              </a:rPr>
              <a:t>Discount Code (Optional)</a:t>
            </a:r>
          </a:p>
          <a:p>
            <a:r>
              <a:rPr lang="en-US" sz="1100" b="0" i="0" kern="1200" dirty="0" smtClean="0">
                <a:solidFill>
                  <a:schemeClr val="tx1"/>
                </a:solidFill>
                <a:effectLst/>
                <a:latin typeface="AvenirNext forINTUIT" charset="0"/>
                <a:ea typeface="AvenirNext forINTUIT" charset="0"/>
                <a:cs typeface="AvenirNext forINTUIT" charset="0"/>
              </a:rPr>
              <a:t>Terms and Conditions (Optional)</a:t>
            </a:r>
          </a:p>
          <a:p>
            <a:r>
              <a:rPr lang="en-AU" dirty="0" smtClean="0"/>
              <a:t> </a:t>
            </a:r>
          </a:p>
          <a:p>
            <a:r>
              <a:rPr lang="en-AU" dirty="0" smtClean="0"/>
              <a:t>https://www.facebook.com/business/pages/post-event </a:t>
            </a:r>
          </a:p>
          <a:p>
            <a:r>
              <a:rPr lang="en-US" sz="1100" b="0" i="0" kern="1200" dirty="0" smtClean="0">
                <a:solidFill>
                  <a:schemeClr val="tx1"/>
                </a:solidFill>
                <a:effectLst/>
                <a:latin typeface="AvenirNext forINTUIT" charset="0"/>
                <a:ea typeface="AvenirNext forINTUIT" charset="0"/>
                <a:cs typeface="AvenirNext forINTUIT" charset="0"/>
              </a:rPr>
              <a:t>Events are free and easy to create on Facebook.</a:t>
            </a:r>
          </a:p>
          <a:p>
            <a:r>
              <a:rPr lang="en-US" sz="1100" b="0" i="0" kern="1200" dirty="0" smtClean="0">
                <a:solidFill>
                  <a:schemeClr val="tx1"/>
                </a:solidFill>
                <a:effectLst/>
                <a:latin typeface="AvenirNext forINTUIT" charset="0"/>
                <a:ea typeface="AvenirNext forINTUIT" charset="0"/>
                <a:cs typeface="AvenirNext forINTUIT" charset="0"/>
              </a:rPr>
              <a:t>Make it easy for people to find your next event. Use Facebook Events to help you set up an event, reach your audience, increase attendance and sell tickets.</a:t>
            </a:r>
          </a:p>
          <a:p>
            <a:r>
              <a:rPr lang="en-US" sz="1100" b="0" i="0" kern="1200" dirty="0" smtClean="0">
                <a:solidFill>
                  <a:schemeClr val="tx1"/>
                </a:solidFill>
                <a:effectLst/>
                <a:latin typeface="AvenirNext forINTUIT" charset="0"/>
                <a:ea typeface="AvenirNext forINTUIT" charset="0"/>
                <a:cs typeface="AvenirNext forINTUIT" charset="0"/>
              </a:rPr>
              <a:t>35 </a:t>
            </a:r>
            <a:r>
              <a:rPr lang="en-US" sz="1100" b="0" i="0" kern="1200" dirty="0" err="1" smtClean="0">
                <a:solidFill>
                  <a:schemeClr val="tx1"/>
                </a:solidFill>
                <a:effectLst/>
                <a:latin typeface="AvenirNext forINTUIT" charset="0"/>
                <a:ea typeface="AvenirNext forINTUIT" charset="0"/>
                <a:cs typeface="AvenirNext forINTUIT" charset="0"/>
              </a:rPr>
              <a:t>millionpeople</a:t>
            </a:r>
            <a:r>
              <a:rPr lang="en-US" sz="1100" b="0" i="0" kern="1200" dirty="0" smtClean="0">
                <a:solidFill>
                  <a:schemeClr val="tx1"/>
                </a:solidFill>
                <a:effectLst/>
                <a:latin typeface="AvenirNext forINTUIT" charset="0"/>
                <a:ea typeface="AvenirNext forINTUIT" charset="0"/>
                <a:cs typeface="AvenirNext forINTUIT" charset="0"/>
              </a:rPr>
              <a:t> view a public event on Facebook every day</a:t>
            </a:r>
            <a:r>
              <a:rPr lang="en-US" sz="1100" b="0" i="0" kern="1200" baseline="30000" dirty="0" smtClean="0">
                <a:solidFill>
                  <a:schemeClr val="tx1"/>
                </a:solidFill>
                <a:effectLst/>
                <a:latin typeface="AvenirNext forINTUIT" charset="0"/>
                <a:ea typeface="AvenirNext forINTUIT" charset="0"/>
                <a:cs typeface="AvenirNext forINTUIT" charset="0"/>
              </a:rPr>
              <a:t>2</a:t>
            </a:r>
            <a:r>
              <a:rPr lang="en-US" sz="1100" b="0" i="0" kern="1200" dirty="0" smtClean="0">
                <a:solidFill>
                  <a:schemeClr val="tx1"/>
                </a:solidFill>
                <a:effectLst/>
                <a:latin typeface="AvenirNext forINTUIT" charset="0"/>
                <a:ea typeface="AvenirNext forINTUIT" charset="0"/>
                <a:cs typeface="AvenirNext forINTUIT" charset="0"/>
              </a:rPr>
              <a:t>.</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53</a:t>
            </a:fld>
            <a:endParaRPr lang="en-US" sz="800" dirty="0"/>
          </a:p>
        </p:txBody>
      </p:sp>
    </p:spTree>
    <p:extLst>
      <p:ext uri="{BB962C8B-B14F-4D97-AF65-F5344CB8AC3E}">
        <p14:creationId xmlns:p14="http://schemas.microsoft.com/office/powerpoint/2010/main" val="4150823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SCRIPT!</a:t>
            </a:r>
            <a:r>
              <a:rPr lang="en-AU" baseline="0" dirty="0" smtClean="0"/>
              <a:t> </a:t>
            </a:r>
            <a:endParaRPr lang="en-AU" dirty="0" smtClean="0"/>
          </a:p>
          <a:p>
            <a:endParaRPr lang="en-AU" dirty="0" smtClean="0"/>
          </a:p>
          <a:p>
            <a:endParaRPr lang="en-AU"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54</a:t>
            </a:fld>
            <a:endParaRPr lang="en-US" sz="800" dirty="0"/>
          </a:p>
        </p:txBody>
      </p:sp>
    </p:spTree>
    <p:extLst>
      <p:ext uri="{BB962C8B-B14F-4D97-AF65-F5344CB8AC3E}">
        <p14:creationId xmlns:p14="http://schemas.microsoft.com/office/powerpoint/2010/main" val="292243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err="1" smtClean="0">
                <a:solidFill>
                  <a:schemeClr val="tx1"/>
                </a:solidFill>
                <a:effectLst/>
                <a:latin typeface="AvenirNext forINTUIT" charset="0"/>
                <a:ea typeface="AvenirNext forINTUIT" charset="0"/>
                <a:cs typeface="AvenirNext forINTUIT" charset="0"/>
              </a:rPr>
              <a:t>Fastforward</a:t>
            </a:r>
            <a:r>
              <a:rPr lang="en-US" sz="1100" b="0" i="0" kern="1200" dirty="0" smtClean="0">
                <a:solidFill>
                  <a:schemeClr val="tx1"/>
                </a:solidFill>
                <a:effectLst/>
                <a:latin typeface="AvenirNext forINTUIT" charset="0"/>
                <a:ea typeface="AvenirNext forINTUIT" charset="0"/>
                <a:cs typeface="AvenirNext forINTUIT" charset="0"/>
              </a:rPr>
              <a:t>,</a:t>
            </a:r>
            <a:r>
              <a:rPr lang="en-US" sz="1100" b="0" i="0" kern="1200" baseline="0" dirty="0" smtClean="0">
                <a:solidFill>
                  <a:schemeClr val="tx1"/>
                </a:solidFill>
                <a:effectLst/>
                <a:latin typeface="AvenirNext forINTUIT" charset="0"/>
                <a:ea typeface="AvenirNext forINTUIT" charset="0"/>
                <a:cs typeface="AvenirNext forINTUIT" charset="0"/>
              </a:rPr>
              <a:t> 3 years and </a:t>
            </a:r>
            <a:r>
              <a:rPr lang="en-US" sz="1100" b="0" i="0" kern="1200" baseline="0" dirty="0" err="1" smtClean="0">
                <a:solidFill>
                  <a:schemeClr val="tx1"/>
                </a:solidFill>
                <a:effectLst/>
                <a:latin typeface="AvenirNext forINTUIT" charset="0"/>
                <a:ea typeface="AvenirNext forINTUIT" charset="0"/>
                <a:cs typeface="AvenirNext forINTUIT" charset="0"/>
              </a:rPr>
              <a:t>HiSmile</a:t>
            </a:r>
            <a:r>
              <a:rPr lang="en-US" sz="1100" b="0" i="0" kern="1200" baseline="0" dirty="0" smtClean="0">
                <a:solidFill>
                  <a:schemeClr val="tx1"/>
                </a:solidFill>
                <a:effectLst/>
                <a:latin typeface="AvenirNext forINTUIT" charset="0"/>
                <a:ea typeface="AvenirNext forINTUIT" charset="0"/>
                <a:cs typeface="AvenirNext forINTUIT" charset="0"/>
              </a:rPr>
              <a:t> turned its $20K marketing investment to $40 Million in sales.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a typeface="AvenirNext forINTUIT" charset="0"/>
              <a:cs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ea typeface="AvenirNext forINTUIT" charset="0"/>
                <a:cs typeface="AvenirNext forINTUIT" charset="0"/>
              </a:rPr>
              <a:t>You wouldn’t actually call this an overnight success. Nik and Alex, focused their campaign on 1 product in 1 channel. They deeply experimented with, and invested time, in Instagram. They ran promotions and offers encouraging their clients to share photo’s of their whitening results and this was going very well.  Soon enough, regular </a:t>
            </a:r>
            <a:r>
              <a:rPr lang="en-US" sz="1100" b="0" i="0" kern="1200" baseline="0" dirty="0" err="1" smtClean="0">
                <a:solidFill>
                  <a:schemeClr val="tx1"/>
                </a:solidFill>
                <a:effectLst/>
                <a:latin typeface="AvenirNext forINTUIT" charset="0"/>
                <a:ea typeface="AvenirNext forINTUIT" charset="0"/>
                <a:cs typeface="AvenirNext forINTUIT" charset="0"/>
              </a:rPr>
              <a:t>HiSmile</a:t>
            </a:r>
            <a:r>
              <a:rPr lang="en-US" sz="1100" b="0" i="0" kern="1200" baseline="0" dirty="0" smtClean="0">
                <a:solidFill>
                  <a:schemeClr val="tx1"/>
                </a:solidFill>
                <a:effectLst/>
                <a:latin typeface="AvenirNext forINTUIT" charset="0"/>
                <a:ea typeface="AvenirNext forINTUIT" charset="0"/>
                <a:cs typeface="AvenirNext forINTUIT" charset="0"/>
              </a:rPr>
              <a:t> clients and even some celebrities were posting photo’s of their whitening success too. Eventually they were doing so well they could afford to pay celebrities for the endorsement and spread marketing to many new channels.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a typeface="AvenirNext forINTUIT" charset="0"/>
              <a:cs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END_</a:t>
            </a: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and have 30,000 subscribers who pay between $19.95 and $29.95 per month to have their oral hygiene products delivered.</a:t>
            </a:r>
            <a:br>
              <a:rPr lang="en-US" sz="1100" b="0" i="0" kern="1200" dirty="0" smtClean="0">
                <a:solidFill>
                  <a:schemeClr val="tx1"/>
                </a:solidFill>
                <a:effectLst/>
                <a:latin typeface="AvenirNext forINTUIT" charset="0"/>
                <a:ea typeface="AvenirNext forINTUIT" charset="0"/>
                <a:cs typeface="AvenirNext forINTUIT" charset="0"/>
              </a:rPr>
            </a:br>
            <a:r>
              <a:rPr lang="en-US" sz="1100" b="0" i="0" kern="1200" dirty="0" smtClean="0">
                <a:solidFill>
                  <a:schemeClr val="tx1"/>
                </a:solidFill>
                <a:effectLst/>
                <a:latin typeface="AvenirNext forINTUIT" charset="0"/>
                <a:ea typeface="AvenirNext forINTUIT" charset="0"/>
                <a:cs typeface="AvenirNext forINTUIT" charset="0"/>
              </a:rPr>
              <a:t/>
            </a:r>
            <a:br>
              <a:rPr lang="en-US" sz="1100" b="0" i="0" kern="1200" dirty="0" smtClean="0">
                <a:solidFill>
                  <a:schemeClr val="tx1"/>
                </a:solidFill>
                <a:effectLst/>
                <a:latin typeface="AvenirNext forINTUIT" charset="0"/>
                <a:ea typeface="AvenirNext forINTUIT" charset="0"/>
                <a:cs typeface="AvenirNext forINTUIT" charset="0"/>
              </a:rPr>
            </a:br>
            <a:r>
              <a:rPr lang="en-US" sz="1100" b="0" i="0" kern="1200" dirty="0" smtClean="0">
                <a:solidFill>
                  <a:schemeClr val="tx1"/>
                </a:solidFill>
                <a:effectLst/>
                <a:latin typeface="AvenirNext forINTUIT" charset="0"/>
                <a:ea typeface="AvenirNext forINTUIT" charset="0"/>
                <a:cs typeface="AvenirNext forINTUIT" charset="0"/>
              </a:rPr>
              <a:t>Read more at http://www.adnews.com.au/how-hismile-built-million-dollar-empire#g919YytMeXEB0AHo.99</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a:t>
            </a:fld>
            <a:endParaRPr lang="en-US" sz="800" dirty="0"/>
          </a:p>
        </p:txBody>
      </p:sp>
    </p:spTree>
    <p:extLst>
      <p:ext uri="{BB962C8B-B14F-4D97-AF65-F5344CB8AC3E}">
        <p14:creationId xmlns:p14="http://schemas.microsoft.com/office/powerpoint/2010/main" val="3323306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r>
              <a:rPr lang="en-AU" baseline="0" dirty="0" smtClean="0"/>
              <a:t>NO SCRIPT</a:t>
            </a:r>
          </a:p>
          <a:p>
            <a:endParaRPr lang="en-AU" baseline="0" dirty="0" smtClean="0"/>
          </a:p>
          <a:p>
            <a:endParaRPr lang="en-AU" baseline="0" dirty="0" smtClean="0"/>
          </a:p>
          <a:p>
            <a:endParaRPr lang="en-AU" baseline="0" dirty="0" smtClean="0"/>
          </a:p>
          <a:p>
            <a:r>
              <a:rPr lang="en-AU" baseline="0" dirty="0" smtClean="0"/>
              <a:t>https://www.brandwatch.com/blog/instagram-stats/ </a:t>
            </a:r>
          </a:p>
          <a:p>
            <a:r>
              <a:rPr lang="en-US" sz="1100" b="0" i="0" u="none" strike="noStrike" kern="1200" dirty="0" smtClean="0">
                <a:solidFill>
                  <a:schemeClr val="tx1"/>
                </a:solidFill>
                <a:effectLst/>
                <a:latin typeface="AvenirNext forINTUIT" charset="0"/>
                <a:ea typeface="AvenirNext forINTUIT" charset="0"/>
                <a:cs typeface="AvenirNext forINTUIT" charset="0"/>
                <a:hlinkClick r:id="rId3"/>
              </a:rPr>
              <a:t>Engagement with brands</a:t>
            </a:r>
            <a:r>
              <a:rPr lang="en-US" sz="1100" b="0" i="0" kern="1200" dirty="0" smtClean="0">
                <a:solidFill>
                  <a:schemeClr val="tx1"/>
                </a:solidFill>
                <a:effectLst/>
                <a:latin typeface="AvenirNext forINTUIT" charset="0"/>
                <a:ea typeface="AvenirNext forINTUIT" charset="0"/>
                <a:cs typeface="AvenirNext forINTUIT" charset="0"/>
              </a:rPr>
              <a:t> on Instagram is 10 times higher than Facebook, 54 times higher than Pinterest, and 84 times higher than Twitter. </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55</a:t>
            </a:fld>
            <a:endParaRPr lang="en-US" sz="800" dirty="0"/>
          </a:p>
        </p:txBody>
      </p:sp>
    </p:spTree>
    <p:extLst>
      <p:ext uri="{BB962C8B-B14F-4D97-AF65-F5344CB8AC3E}">
        <p14:creationId xmlns:p14="http://schemas.microsoft.com/office/powerpoint/2010/main" val="944658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SCRIPT</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56</a:t>
            </a:fld>
            <a:endParaRPr lang="en-US" sz="800" dirty="0"/>
          </a:p>
        </p:txBody>
      </p:sp>
    </p:spTree>
    <p:extLst>
      <p:ext uri="{BB962C8B-B14F-4D97-AF65-F5344CB8AC3E}">
        <p14:creationId xmlns:p14="http://schemas.microsoft.com/office/powerpoint/2010/main" val="16529640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SCRIPT</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57</a:t>
            </a:fld>
            <a:endParaRPr lang="en-US" sz="800" dirty="0"/>
          </a:p>
        </p:txBody>
      </p:sp>
    </p:spTree>
    <p:extLst>
      <p:ext uri="{BB962C8B-B14F-4D97-AF65-F5344CB8AC3E}">
        <p14:creationId xmlns:p14="http://schemas.microsoft.com/office/powerpoint/2010/main" val="1189762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SCRIPT</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58</a:t>
            </a:fld>
            <a:endParaRPr lang="en-US" sz="800" dirty="0"/>
          </a:p>
        </p:txBody>
      </p:sp>
    </p:spTree>
    <p:extLst>
      <p:ext uri="{BB962C8B-B14F-4D97-AF65-F5344CB8AC3E}">
        <p14:creationId xmlns:p14="http://schemas.microsoft.com/office/powerpoint/2010/main" val="3164791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Health</a:t>
            </a:r>
            <a:r>
              <a:rPr lang="en-AU" baseline="0" dirty="0" smtClean="0"/>
              <a:t> and Beauty software like  </a:t>
            </a:r>
            <a:r>
              <a:rPr lang="en-AU" dirty="0" smtClean="0"/>
              <a:t>Acuity</a:t>
            </a:r>
            <a:r>
              <a:rPr lang="en-AU" baseline="0" dirty="0" smtClean="0"/>
              <a:t> Scheduling!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Local business software like; Appointments by Square</a:t>
            </a:r>
          </a:p>
          <a:p>
            <a:pPr marL="171450" indent="-171450">
              <a:buFont typeface="Arial" panose="020B0604020202020204" pitchFamily="34" charset="0"/>
              <a:buChar char="•"/>
            </a:pPr>
            <a:r>
              <a:rPr lang="en-AU" baseline="0" dirty="0" smtClean="0"/>
              <a:t>And Dining software like </a:t>
            </a:r>
            <a:r>
              <a:rPr lang="en-AU" baseline="0" dirty="0" err="1" smtClean="0"/>
              <a:t>OpenTable</a:t>
            </a:r>
            <a:r>
              <a:rPr lang="en-AU" baseline="0" dirty="0" smtClean="0"/>
              <a:t> </a:t>
            </a:r>
          </a:p>
          <a:p>
            <a:endParaRPr lang="en-AU"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59</a:t>
            </a:fld>
            <a:endParaRPr lang="en-US" sz="800" dirty="0"/>
          </a:p>
        </p:txBody>
      </p:sp>
    </p:spTree>
    <p:extLst>
      <p:ext uri="{BB962C8B-B14F-4D97-AF65-F5344CB8AC3E}">
        <p14:creationId xmlns:p14="http://schemas.microsoft.com/office/powerpoint/2010/main" val="22907427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Profile page (contact </a:t>
            </a:r>
            <a:r>
              <a:rPr lang="en-AU" dirty="0" err="1" smtClean="0"/>
              <a:t>etc</a:t>
            </a:r>
            <a:r>
              <a:rPr lang="en-AU" dirty="0" smtClean="0"/>
              <a:t>) but integrated action buttons </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60</a:t>
            </a:fld>
            <a:endParaRPr lang="en-US" sz="800" dirty="0"/>
          </a:p>
        </p:txBody>
      </p:sp>
    </p:spTree>
    <p:extLst>
      <p:ext uri="{BB962C8B-B14F-4D97-AF65-F5344CB8AC3E}">
        <p14:creationId xmlns:p14="http://schemas.microsoft.com/office/powerpoint/2010/main" val="42814435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 of those reading LinkedIn posts are in the upper ranks of their companies, including VPs and CEOs. Support your executives in publishing relevant thought-leadership content that expresses your brand’s expertise and gets your key messages out there.</a:t>
            </a:r>
          </a:p>
          <a:p>
            <a:endParaRPr lang="en-US" dirty="0" smtClean="0"/>
          </a:p>
          <a:p>
            <a:r>
              <a:rPr lang="en-AU" dirty="0" smtClean="0">
                <a:hlinkClick r:id="rId3"/>
              </a:rPr>
              <a:t>https://business.linkedin.com/content/dam/me/business/en-us/marketing-solutions/cx/2018/images/infographics/read_me_if_you_want_to_drive_more_leads_using_linkedin.pdf</a:t>
            </a:r>
            <a:r>
              <a:rPr lang="en-AU" dirty="0" smtClean="0"/>
              <a:t> </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61</a:t>
            </a:fld>
            <a:endParaRPr lang="en-US" sz="800" dirty="0"/>
          </a:p>
        </p:txBody>
      </p:sp>
    </p:spTree>
    <p:extLst>
      <p:ext uri="{BB962C8B-B14F-4D97-AF65-F5344CB8AC3E}">
        <p14:creationId xmlns:p14="http://schemas.microsoft.com/office/powerpoint/2010/main" val="28452531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base"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ea typeface="AvenirNext forINTUIT" charset="0"/>
                <a:cs typeface="AvenirNext forINTUIT" charset="0"/>
              </a:rPr>
              <a:t>Unlike Facebook and Instagram that positions themselves as a social networking sites, </a:t>
            </a:r>
            <a:r>
              <a:rPr lang="en-US" sz="1100" b="0" i="0" kern="1200" baseline="0" dirty="0" err="1" smtClean="0">
                <a:solidFill>
                  <a:schemeClr val="tx1"/>
                </a:solidFill>
                <a:effectLst/>
                <a:latin typeface="AvenirNext forINTUIT" charset="0"/>
                <a:ea typeface="AvenirNext forINTUIT" charset="0"/>
                <a:cs typeface="AvenirNext forINTUIT" charset="0"/>
              </a:rPr>
              <a:t>Linkedin</a:t>
            </a:r>
            <a:r>
              <a:rPr lang="en-US" sz="1100" b="0" i="0" kern="1200" baseline="0" dirty="0" smtClean="0">
                <a:solidFill>
                  <a:schemeClr val="tx1"/>
                </a:solidFill>
                <a:effectLst/>
                <a:latin typeface="AvenirNext forINTUIT" charset="0"/>
                <a:ea typeface="AvenirNext forINTUIT" charset="0"/>
                <a:cs typeface="AvenirNext forINTUIT" charset="0"/>
              </a:rPr>
              <a:t> actually positions itself as a Publishing networking site. This makes content publishing on </a:t>
            </a:r>
            <a:r>
              <a:rPr lang="en-US" sz="1100" b="0" i="0" kern="1200" baseline="0" dirty="0" err="1" smtClean="0">
                <a:solidFill>
                  <a:schemeClr val="tx1"/>
                </a:solidFill>
                <a:effectLst/>
                <a:latin typeface="AvenirNext forINTUIT" charset="0"/>
                <a:ea typeface="AvenirNext forINTUIT" charset="0"/>
                <a:cs typeface="AvenirNext forINTUIT" charset="0"/>
              </a:rPr>
              <a:t>LINKEDin</a:t>
            </a:r>
            <a:r>
              <a:rPr lang="en-US" sz="1100" b="0" i="0" kern="1200" baseline="0" dirty="0" smtClean="0">
                <a:solidFill>
                  <a:schemeClr val="tx1"/>
                </a:solidFill>
                <a:effectLst/>
                <a:latin typeface="AvenirNext forINTUIT" charset="0"/>
                <a:ea typeface="AvenirNext forINTUIT" charset="0"/>
                <a:cs typeface="AvenirNext forINTUIT" charset="0"/>
              </a:rPr>
              <a:t> really important for companies and influencers but also really rewarding! </a:t>
            </a:r>
          </a:p>
          <a:p>
            <a:pPr marL="0" marR="0" lvl="0" indent="0" algn="l" defTabSz="457791" rtl="0" eaLnBrk="1" fontAlgn="base"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a typeface="AvenirNext forINTUIT" charset="0"/>
              <a:cs typeface="AvenirNext forINTUIT" charset="0"/>
            </a:endParaRPr>
          </a:p>
          <a:p>
            <a:pPr marL="0" marR="0" lvl="0" indent="0" algn="l" defTabSz="457791" rtl="0" eaLnBrk="1" fontAlgn="base"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Companies that post weekly see a </a:t>
            </a:r>
            <a:r>
              <a:rPr lang="en-US" sz="1100" b="1" i="0" kern="1200" dirty="0" smtClean="0">
                <a:solidFill>
                  <a:schemeClr val="tx1"/>
                </a:solidFill>
                <a:effectLst/>
                <a:latin typeface="AvenirNext forINTUIT" charset="0"/>
                <a:ea typeface="AvenirNext forINTUIT" charset="0"/>
                <a:cs typeface="AvenirNext forINTUIT" charset="0"/>
              </a:rPr>
              <a:t>2x lift</a:t>
            </a:r>
            <a:r>
              <a:rPr lang="en-US" sz="1100" b="0" i="0" kern="1200" dirty="0" smtClean="0">
                <a:solidFill>
                  <a:schemeClr val="tx1"/>
                </a:solidFill>
                <a:effectLst/>
                <a:latin typeface="AvenirNext forINTUIT" charset="0"/>
                <a:ea typeface="AvenirNext forINTUIT" charset="0"/>
                <a:cs typeface="AvenirNext forINTUIT" charset="0"/>
              </a:rPr>
              <a:t> in engagement with their content.</a:t>
            </a:r>
          </a:p>
          <a:p>
            <a:pPr fontAlgn="base"/>
            <a:endParaRPr lang="en-US" sz="1100" b="0" i="0" kern="1200" baseline="0" dirty="0" smtClean="0">
              <a:solidFill>
                <a:schemeClr val="tx1"/>
              </a:solidFill>
              <a:effectLst/>
              <a:latin typeface="AvenirNext forINTUIT" charset="0"/>
              <a:ea typeface="AvenirNext forINTUIT" charset="0"/>
              <a:cs typeface="AvenirNext forINTUIT" charset="0"/>
            </a:endParaRPr>
          </a:p>
          <a:p>
            <a:r>
              <a:rPr lang="en-US" dirty="0" smtClean="0"/>
              <a:t>Here is an example of KPMG using </a:t>
            </a:r>
            <a:r>
              <a:rPr lang="en-US" dirty="0" err="1" smtClean="0"/>
              <a:t>Linkedin</a:t>
            </a:r>
            <a:r>
              <a:rPr lang="en-US" dirty="0" smtClean="0"/>
              <a:t> to publish useful content about Digital Transforming. But</a:t>
            </a:r>
            <a:r>
              <a:rPr lang="en-US" baseline="0" dirty="0" smtClean="0"/>
              <a:t> then also using </a:t>
            </a:r>
            <a:r>
              <a:rPr lang="en-US" baseline="0" dirty="0" err="1" smtClean="0"/>
              <a:t>LINKEDin</a:t>
            </a:r>
            <a:r>
              <a:rPr lang="en-US" baseline="0" dirty="0" smtClean="0"/>
              <a:t> lead generation tools to capture Sign Ups for </a:t>
            </a:r>
            <a:r>
              <a:rPr lang="en-US" baseline="0" dirty="0" err="1" smtClean="0"/>
              <a:t>thei</a:t>
            </a:r>
            <a:r>
              <a:rPr lang="en-US" baseline="0" dirty="0" smtClean="0"/>
              <a:t> Hackathon that teaches business to embrace emerging technologies. </a:t>
            </a:r>
          </a:p>
          <a:p>
            <a:endParaRPr lang="en-US" baseline="0" dirty="0" smtClean="0"/>
          </a:p>
          <a:p>
            <a:r>
              <a:rPr lang="en-US" baseline="0" dirty="0" smtClean="0"/>
              <a:t>Once a LinkedIn user selects Learn More, a Lead Gen form captures their details which KPMG potentially use later for marketing and sales purposes.</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AU" dirty="0" smtClean="0">
                <a:hlinkClick r:id="rId3"/>
              </a:rPr>
              <a:t>https://business.linkedin.com/content/dam/me/business/en-us/marketing-solutions/cx/2018/images/infographics/read_me_if_you_want_to_drive_more_leads_using_linkedin.pdf</a:t>
            </a:r>
            <a:r>
              <a:rPr lang="en-AU" dirty="0" smtClean="0"/>
              <a:t> </a:t>
            </a:r>
          </a:p>
          <a:p>
            <a:endParaRPr lang="en-AU" dirty="0" smtClean="0"/>
          </a:p>
          <a:p>
            <a:r>
              <a:rPr lang="en-AU" dirty="0" smtClean="0"/>
              <a:t>https://www.oberlo.com/blog/social-media-marketing-statistics	</a:t>
            </a:r>
          </a:p>
          <a:p>
            <a:r>
              <a:rPr lang="en-AU" dirty="0" smtClean="0"/>
              <a:t>How much</a:t>
            </a:r>
            <a:r>
              <a:rPr lang="en-AU" baseline="0" dirty="0" smtClean="0"/>
              <a:t> time and content do you have? </a:t>
            </a:r>
          </a:p>
          <a:p>
            <a:endParaRPr lang="en-US" sz="1100" b="0" i="0" kern="1200" dirty="0" smtClean="0">
              <a:solidFill>
                <a:schemeClr val="tx1"/>
              </a:solidFill>
              <a:effectLst/>
              <a:latin typeface="AvenirNext forINTUIT" charset="0"/>
              <a:ea typeface="AvenirNext forINTUIT" charset="0"/>
              <a:cs typeface="AvenirNext forINTUIT" charset="0"/>
            </a:endParaRPr>
          </a:p>
          <a:p>
            <a:r>
              <a:rPr lang="en-US" sz="1100" b="0" i="0" kern="1200" dirty="0" smtClean="0">
                <a:solidFill>
                  <a:schemeClr val="tx1"/>
                </a:solidFill>
                <a:effectLst/>
                <a:latin typeface="AvenirNext forINTUIT" charset="0"/>
                <a:ea typeface="AvenirNext forINTUIT" charset="0"/>
                <a:cs typeface="AvenirNext forINTUIT" charset="0"/>
              </a:rPr>
              <a:t>There are more than 9 million LinkedIn users in Australia.</a:t>
            </a:r>
          </a:p>
          <a:p>
            <a:r>
              <a:rPr lang="en-US" dirty="0" smtClean="0"/>
              <a:t/>
            </a:r>
            <a:br>
              <a:rPr lang="en-US" dirty="0" smtClean="0"/>
            </a:br>
            <a:endParaRPr lang="en-AU" baseline="0" dirty="0" smtClean="0"/>
          </a:p>
          <a:p>
            <a:r>
              <a:rPr lang="en-AU" baseline="0" dirty="0" smtClean="0"/>
              <a:t>https://www.brandwatch.com/blog/instagram-stats/ </a:t>
            </a:r>
          </a:p>
          <a:p>
            <a:r>
              <a:rPr lang="en-US" sz="1100" b="0" i="0" u="none" strike="noStrike" kern="1200" dirty="0" smtClean="0">
                <a:solidFill>
                  <a:schemeClr val="tx1"/>
                </a:solidFill>
                <a:effectLst/>
                <a:latin typeface="AvenirNext forINTUIT" charset="0"/>
                <a:ea typeface="AvenirNext forINTUIT" charset="0"/>
                <a:cs typeface="AvenirNext forINTUIT" charset="0"/>
                <a:hlinkClick r:id="rId4"/>
              </a:rPr>
              <a:t>Engagement with brands</a:t>
            </a:r>
            <a:r>
              <a:rPr lang="en-US" sz="1100" b="0" i="0" kern="1200" dirty="0" smtClean="0">
                <a:solidFill>
                  <a:schemeClr val="tx1"/>
                </a:solidFill>
                <a:effectLst/>
                <a:latin typeface="AvenirNext forINTUIT" charset="0"/>
                <a:ea typeface="AvenirNext forINTUIT" charset="0"/>
                <a:cs typeface="AvenirNext forINTUIT" charset="0"/>
              </a:rPr>
              <a:t> on Instagram is 10 times higher than Facebook, 54 times higher than Pinterest, and 84 times higher than Twitter. </a:t>
            </a:r>
          </a:p>
          <a:p>
            <a:endParaRPr lang="en-US" sz="1100" b="0" i="0" kern="1200" dirty="0" smtClean="0">
              <a:solidFill>
                <a:schemeClr val="tx1"/>
              </a:solidFill>
              <a:effectLst/>
              <a:latin typeface="AvenirNext forINTUIT" charset="0"/>
            </a:endParaRPr>
          </a:p>
          <a:p>
            <a:endParaRPr lang="en-US" sz="1100" b="0" i="0" kern="120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dirty="0" smtClean="0">
                <a:solidFill>
                  <a:srgbClr val="33475B"/>
                </a:solidFill>
                <a:latin typeface="AvenirNext"/>
              </a:rPr>
              <a:t>if you have over 10,000 followers or you're a verified user, you have an incredibly effective tool at your disposal -- the swipe up link</a:t>
            </a:r>
            <a:endParaRPr lang="en-AU" dirty="0" smtClean="0"/>
          </a:p>
          <a:p>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sz="1100" b="1" dirty="0" smtClean="0">
              <a:solidFill>
                <a:schemeClr val="bg1"/>
              </a:solidFill>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AU" sz="1100" b="1" dirty="0" smtClean="0">
                <a:solidFill>
                  <a:schemeClr val="bg1"/>
                </a:solidFill>
              </a:rPr>
              <a:t>Build word of mouth, </a:t>
            </a:r>
            <a:r>
              <a:rPr lang="en-AU" sz="1100" b="1" dirty="0" err="1" smtClean="0">
                <a:solidFill>
                  <a:schemeClr val="bg1"/>
                </a:solidFill>
              </a:rPr>
              <a:t>awarness</a:t>
            </a:r>
            <a:r>
              <a:rPr lang="en-AU" sz="1100" b="1" dirty="0" smtClean="0">
                <a:solidFill>
                  <a:schemeClr val="bg1"/>
                </a:solidFill>
              </a:rPr>
              <a:t> and sales</a:t>
            </a:r>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https://www.facebook.com/business/help/465446147173921?ref=fbb_pages </a:t>
            </a:r>
          </a:p>
          <a:p>
            <a:endParaRPr lang="en-AU" dirty="0" smtClean="0"/>
          </a:p>
          <a:p>
            <a:r>
              <a:rPr lang="en-AU" dirty="0" smtClean="0"/>
              <a:t>https://www.oberlo.com/blog/social-media-marketing-statistics	</a:t>
            </a:r>
          </a:p>
          <a:p>
            <a:r>
              <a:rPr lang="en-AU" dirty="0" smtClean="0"/>
              <a:t>How much</a:t>
            </a:r>
            <a:r>
              <a:rPr lang="en-AU" baseline="0" dirty="0" smtClean="0"/>
              <a:t> time and content do you have? </a:t>
            </a:r>
            <a:endParaRPr lang="en-AU" dirty="0" smtClean="0"/>
          </a:p>
          <a:p>
            <a:pPr algn="l"/>
            <a:endParaRPr lang="en-AU" sz="1100" b="1" dirty="0" smtClean="0">
              <a:solidFill>
                <a:srgbClr val="273990"/>
              </a:solidFill>
            </a:endParaRPr>
          </a:p>
          <a:p>
            <a:r>
              <a:rPr lang="en-AU" sz="1100" b="1" dirty="0" smtClean="0">
                <a:solidFill>
                  <a:srgbClr val="273990"/>
                </a:solidFill>
              </a:rPr>
              <a:t>Environment</a:t>
            </a:r>
          </a:p>
          <a:p>
            <a:pPr marL="342900" indent="-342900">
              <a:buFont typeface="Arial" panose="020B0604020202020204" pitchFamily="34" charset="0"/>
              <a:buChar char="•"/>
            </a:pPr>
            <a:r>
              <a:rPr lang="en-AU" sz="1100" dirty="0" smtClean="0">
                <a:solidFill>
                  <a:srgbClr val="273990"/>
                </a:solidFill>
              </a:rPr>
              <a:t>Rich communication channels </a:t>
            </a:r>
          </a:p>
          <a:p>
            <a:pPr marL="342900" indent="-342900">
              <a:buFont typeface="Arial" panose="020B0604020202020204" pitchFamily="34" charset="0"/>
              <a:buChar char="•"/>
            </a:pPr>
            <a:r>
              <a:rPr lang="en-AU" sz="1100" dirty="0" smtClean="0">
                <a:solidFill>
                  <a:srgbClr val="273990"/>
                </a:solidFill>
              </a:rPr>
              <a:t>Rich media and features and functionality </a:t>
            </a:r>
          </a:p>
          <a:p>
            <a:pPr marL="342900" indent="-342900">
              <a:buFont typeface="Arial" panose="020B0604020202020204" pitchFamily="34" charset="0"/>
              <a:buChar char="•"/>
            </a:pPr>
            <a:r>
              <a:rPr lang="en-AU" sz="1100" dirty="0" smtClean="0">
                <a:solidFill>
                  <a:srgbClr val="273990"/>
                </a:solidFill>
              </a:rPr>
              <a:t>Easy to use</a:t>
            </a:r>
          </a:p>
          <a:p>
            <a:pPr marL="342900" indent="-342900">
              <a:buFont typeface="Arial" panose="020B0604020202020204" pitchFamily="34" charset="0"/>
              <a:buChar char="•"/>
            </a:pPr>
            <a:r>
              <a:rPr lang="en-AU" sz="1100" dirty="0" smtClean="0">
                <a:solidFill>
                  <a:srgbClr val="273990"/>
                </a:solidFill>
              </a:rPr>
              <a:t>Limited reach</a:t>
            </a:r>
          </a:p>
          <a:p>
            <a:pPr marL="342900" indent="-342900">
              <a:buFont typeface="Arial" panose="020B0604020202020204" pitchFamily="34" charset="0"/>
              <a:buChar char="•"/>
            </a:pPr>
            <a:endParaRPr lang="en-AU" sz="1100" dirty="0" smtClean="0">
              <a:solidFill>
                <a:srgbClr val="273990"/>
              </a:solidFill>
            </a:endParaRPr>
          </a:p>
          <a:p>
            <a:r>
              <a:rPr lang="en-AU" sz="900" b="1" dirty="0" smtClean="0">
                <a:solidFill>
                  <a:srgbClr val="273990"/>
                </a:solidFill>
              </a:rPr>
              <a:t>Tools</a:t>
            </a:r>
          </a:p>
          <a:p>
            <a:pPr marL="342900" indent="-342900">
              <a:buFont typeface="Arial" panose="020B0604020202020204" pitchFamily="34" charset="0"/>
              <a:buChar char="•"/>
            </a:pPr>
            <a:r>
              <a:rPr lang="en-AU" sz="900" dirty="0" smtClean="0">
                <a:solidFill>
                  <a:srgbClr val="273990"/>
                </a:solidFill>
              </a:rPr>
              <a:t>Business pages</a:t>
            </a:r>
          </a:p>
          <a:p>
            <a:pPr marL="342900" indent="-342900">
              <a:buFont typeface="Arial" panose="020B0604020202020204" pitchFamily="34" charset="0"/>
              <a:buChar char="•"/>
            </a:pPr>
            <a:r>
              <a:rPr lang="en-AU" sz="900" dirty="0" smtClean="0">
                <a:solidFill>
                  <a:srgbClr val="273990"/>
                </a:solidFill>
              </a:rPr>
              <a:t>Analytics </a:t>
            </a:r>
          </a:p>
          <a:p>
            <a:pPr marL="342900" indent="-342900">
              <a:buFont typeface="Arial" panose="020B0604020202020204" pitchFamily="34" charset="0"/>
              <a:buChar char="•"/>
            </a:pPr>
            <a:r>
              <a:rPr lang="en-AU" sz="900" dirty="0" smtClean="0">
                <a:solidFill>
                  <a:srgbClr val="273990"/>
                </a:solidFill>
              </a:rPr>
              <a:t>CTA tools</a:t>
            </a:r>
          </a:p>
          <a:p>
            <a:pPr marL="342900" indent="-342900">
              <a:buFont typeface="Arial" panose="020B0604020202020204" pitchFamily="34" charset="0"/>
              <a:buChar char="•"/>
            </a:pPr>
            <a:r>
              <a:rPr lang="en-AU" sz="900" dirty="0" smtClean="0">
                <a:solidFill>
                  <a:srgbClr val="273990"/>
                </a:solidFill>
              </a:rPr>
              <a:t>Events system</a:t>
            </a:r>
          </a:p>
          <a:p>
            <a:pPr marL="342900" indent="-342900">
              <a:buFont typeface="Arial" panose="020B0604020202020204" pitchFamily="34" charset="0"/>
              <a:buChar char="•"/>
            </a:pPr>
            <a:r>
              <a:rPr lang="en-AU" sz="900" dirty="0" smtClean="0">
                <a:solidFill>
                  <a:srgbClr val="273990"/>
                </a:solidFill>
              </a:rPr>
              <a:t>Paid ads </a:t>
            </a:r>
          </a:p>
          <a:p>
            <a:pPr marL="342900" indent="-342900">
              <a:buFont typeface="Arial" panose="020B0604020202020204" pitchFamily="34" charset="0"/>
              <a:buChar char="•"/>
            </a:pPr>
            <a:r>
              <a:rPr lang="en-AU" sz="900" dirty="0" smtClean="0">
                <a:solidFill>
                  <a:srgbClr val="273990"/>
                </a:solidFill>
              </a:rPr>
              <a:t>Shopping Cart</a:t>
            </a:r>
          </a:p>
          <a:p>
            <a:pPr marL="342900" indent="-342900">
              <a:buFont typeface="Arial" panose="020B0604020202020204" pitchFamily="34" charset="0"/>
              <a:buChar char="•"/>
            </a:pPr>
            <a:endParaRPr lang="en-AU" sz="900" dirty="0" smtClean="0">
              <a:solidFill>
                <a:srgbClr val="273990"/>
              </a:solidFill>
            </a:endParaRP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62</a:t>
            </a:fld>
            <a:endParaRPr lang="en-US" sz="800" dirty="0"/>
          </a:p>
        </p:txBody>
      </p:sp>
    </p:spTree>
    <p:extLst>
      <p:ext uri="{BB962C8B-B14F-4D97-AF65-F5344CB8AC3E}">
        <p14:creationId xmlns:p14="http://schemas.microsoft.com/office/powerpoint/2010/main" val="3168408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0" i="0" kern="1200" dirty="0" smtClean="0">
                <a:solidFill>
                  <a:schemeClr val="tx1"/>
                </a:solidFill>
                <a:effectLst/>
                <a:latin typeface="AvenirNext forINTUIT" charset="0"/>
                <a:ea typeface="AvenirNext forINTUIT" charset="0"/>
                <a:cs typeface="AvenirNext forINTUIT" charset="0"/>
              </a:rPr>
              <a:t>So if content is SO IMPORTANT, how do</a:t>
            </a:r>
            <a:r>
              <a:rPr lang="en-US" sz="1100" b="0" i="0" kern="1200" baseline="0" dirty="0" smtClean="0">
                <a:solidFill>
                  <a:schemeClr val="tx1"/>
                </a:solidFill>
                <a:effectLst/>
                <a:latin typeface="AvenirNext forINTUIT" charset="0"/>
                <a:ea typeface="AvenirNext forINTUIT" charset="0"/>
                <a:cs typeface="AvenirNext forINTUIT" charset="0"/>
              </a:rPr>
              <a:t> we share content that matters? Well LINKEDIN is true to its belief that content matters. </a:t>
            </a:r>
            <a:r>
              <a:rPr lang="en-US" sz="1100" b="0" i="0" kern="1200" dirty="0" smtClean="0">
                <a:solidFill>
                  <a:schemeClr val="tx1"/>
                </a:solidFill>
                <a:effectLst/>
                <a:latin typeface="AvenirNext forINTUIT" charset="0"/>
                <a:ea typeface="AvenirNext forINTUIT" charset="0"/>
                <a:cs typeface="AvenirNext forINTUIT" charset="0"/>
              </a:rPr>
              <a:t> </a:t>
            </a:r>
          </a:p>
          <a:p>
            <a:pPr fontAlgn="base"/>
            <a:endParaRPr lang="en-US" sz="1100" b="0" i="0" kern="1200" dirty="0" smtClean="0">
              <a:solidFill>
                <a:schemeClr val="tx1"/>
              </a:solidFill>
              <a:effectLst/>
              <a:latin typeface="AvenirNext forINTUIT" charset="0"/>
              <a:ea typeface="AvenirNext forINTUIT" charset="0"/>
              <a:cs typeface="AvenirNext forINTUIT" charset="0"/>
            </a:endParaRPr>
          </a:p>
          <a:p>
            <a:pPr fontAlgn="base"/>
            <a:r>
              <a:rPr lang="en-US" sz="1100" b="0" i="0" kern="1200" dirty="0" smtClean="0">
                <a:solidFill>
                  <a:schemeClr val="tx1"/>
                </a:solidFill>
                <a:effectLst/>
                <a:latin typeface="AvenirNext forINTUIT" charset="0"/>
                <a:ea typeface="AvenirNext forINTUIT" charset="0"/>
                <a:cs typeface="AvenirNext forINTUIT" charset="0"/>
              </a:rPr>
              <a:t>SO THEY HAVE DEVELOPED this amazing tool called </a:t>
            </a:r>
            <a:r>
              <a:rPr lang="en-US" sz="1100" b="1" i="0" kern="1200" dirty="0" smtClean="0">
                <a:solidFill>
                  <a:schemeClr val="tx1"/>
                </a:solidFill>
                <a:effectLst/>
                <a:latin typeface="AvenirNext forINTUIT" charset="0"/>
                <a:ea typeface="AvenirNext forINTUIT" charset="0"/>
                <a:cs typeface="AvenirNext forINTUIT" charset="0"/>
              </a:rPr>
              <a:t>CONTENT SUGGESTIONS </a:t>
            </a:r>
            <a:r>
              <a:rPr lang="en-US" sz="1100" b="0" i="0" kern="1200" dirty="0" smtClean="0">
                <a:solidFill>
                  <a:schemeClr val="tx1"/>
                </a:solidFill>
                <a:effectLst/>
                <a:latin typeface="AvenirNext forINTUIT" charset="0"/>
                <a:ea typeface="AvenirNext forINTUIT" charset="0"/>
                <a:cs typeface="AvenirNext forINTUIT" charset="0"/>
              </a:rPr>
              <a:t>that allow you to discover trending topics and articles to share with target audiences. </a:t>
            </a:r>
          </a:p>
          <a:p>
            <a:pPr fontAlgn="base"/>
            <a:endParaRPr lang="en-US" sz="1100" b="0" i="0" kern="1200" dirty="0" smtClean="0">
              <a:solidFill>
                <a:schemeClr val="tx1"/>
              </a:solidFill>
              <a:effectLst/>
              <a:latin typeface="AvenirNext forINTUIT" charset="0"/>
              <a:ea typeface="AvenirNext forINTUIT" charset="0"/>
              <a:cs typeface="AvenirNext forINTUIT" charset="0"/>
            </a:endParaRPr>
          </a:p>
          <a:p>
            <a:pPr fontAlgn="base"/>
            <a:r>
              <a:rPr lang="en-US" sz="1100" b="0" i="0" kern="1200" dirty="0" smtClean="0">
                <a:solidFill>
                  <a:schemeClr val="tx1"/>
                </a:solidFill>
                <a:effectLst/>
                <a:latin typeface="AvenirNext forINTUIT" charset="0"/>
                <a:ea typeface="AvenirNext forINTUIT" charset="0"/>
                <a:cs typeface="AvenirNext forINTUIT" charset="0"/>
              </a:rPr>
              <a:t>Simply select your audience, explore what’s trending, and share selected articles. </a:t>
            </a:r>
          </a:p>
          <a:p>
            <a:endParaRPr lang="en-AU" dirty="0" smtClean="0"/>
          </a:p>
          <a:p>
            <a:r>
              <a:rPr lang="en-AU" dirty="0" smtClean="0"/>
              <a:t>END&gt;</a:t>
            </a:r>
          </a:p>
          <a:p>
            <a:endParaRPr lang="en-AU" baseline="0" dirty="0" smtClean="0"/>
          </a:p>
          <a:p>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https://business.linkedin.com/marketing-solutions/linkedin-pages/best-practices</a:t>
            </a: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63</a:t>
            </a:fld>
            <a:endParaRPr lang="en-US" sz="800" dirty="0"/>
          </a:p>
        </p:txBody>
      </p:sp>
    </p:spTree>
    <p:extLst>
      <p:ext uri="{BB962C8B-B14F-4D97-AF65-F5344CB8AC3E}">
        <p14:creationId xmlns:p14="http://schemas.microsoft.com/office/powerpoint/2010/main" val="1987836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0" i="0" kern="1200" dirty="0" smtClean="0">
                <a:solidFill>
                  <a:schemeClr val="tx1"/>
                </a:solidFill>
                <a:effectLst/>
                <a:latin typeface="AvenirNext forINTUIT" charset="0"/>
                <a:ea typeface="AvenirNext forINTUIT" charset="0"/>
                <a:cs typeface="AvenirNext forINTUIT" charset="0"/>
              </a:rPr>
              <a:t>If the Post is doing really</a:t>
            </a:r>
            <a:r>
              <a:rPr lang="en-US" sz="1100" b="0" i="0" kern="1200" baseline="0" dirty="0" smtClean="0">
                <a:solidFill>
                  <a:schemeClr val="tx1"/>
                </a:solidFill>
                <a:effectLst/>
                <a:latin typeface="AvenirNext forINTUIT" charset="0"/>
                <a:ea typeface="AvenirNext forINTUIT" charset="0"/>
                <a:cs typeface="AvenirNext forINTUIT" charset="0"/>
              </a:rPr>
              <a:t> well organically then you can choose to boost it with their PAID advertising tool called ‘SPONSORED CONTENT’ by to reach more prospects outside of your network. </a:t>
            </a:r>
          </a:p>
          <a:p>
            <a:pPr fontAlgn="base"/>
            <a:endParaRPr lang="en-US" sz="1100" b="0" i="0" kern="1200" baseline="0" dirty="0" smtClean="0">
              <a:solidFill>
                <a:schemeClr val="tx1"/>
              </a:solidFill>
              <a:effectLst/>
              <a:latin typeface="AvenirNext forINTUIT" charset="0"/>
              <a:ea typeface="AvenirNext forINTUIT" charset="0"/>
              <a:cs typeface="AvenirNext forINTUIT" charset="0"/>
            </a:endParaRPr>
          </a:p>
          <a:p>
            <a:pPr fontAlgn="base"/>
            <a:r>
              <a:rPr lang="en-US" sz="1100" b="0" i="0" kern="1200" baseline="0" dirty="0" smtClean="0">
                <a:solidFill>
                  <a:schemeClr val="tx1"/>
                </a:solidFill>
                <a:effectLst/>
                <a:latin typeface="AvenirNext forINTUIT" charset="0"/>
                <a:ea typeface="AvenirNext forINTUIT" charset="0"/>
                <a:cs typeface="AvenirNext forINTUIT" charset="0"/>
              </a:rPr>
              <a:t>You simply set up your boosted post, select your audience, their job descriptions and their location then, add a little investment and your post makes its way to more eyeballs! </a:t>
            </a:r>
          </a:p>
          <a:p>
            <a:pPr fontAlgn="base"/>
            <a:endParaRPr lang="en-US" sz="1100" b="0" i="0" kern="1200" baseline="0" dirty="0" smtClean="0">
              <a:solidFill>
                <a:schemeClr val="tx1"/>
              </a:solidFill>
              <a:effectLst/>
              <a:latin typeface="AvenirNext forINTUIT" charset="0"/>
              <a:ea typeface="AvenirNext forINTUIT" charset="0"/>
              <a:cs typeface="AvenirNext forINTUIT" charset="0"/>
            </a:endParaRPr>
          </a:p>
          <a:p>
            <a:pPr fontAlgn="base"/>
            <a:r>
              <a:rPr lang="en-US" sz="1100" b="0" i="0" kern="1200" baseline="0" dirty="0" smtClean="0">
                <a:solidFill>
                  <a:schemeClr val="tx1"/>
                </a:solidFill>
                <a:effectLst/>
                <a:latin typeface="AvenirNext forINTUIT" charset="0"/>
                <a:ea typeface="AvenirNext forINTUIT" charset="0"/>
                <a:cs typeface="AvenirNext forINTUIT" charset="0"/>
              </a:rPr>
              <a:t>You can also use Sponsored Posts to promote your lead magnet to generate traffic to your irresistible offer. </a:t>
            </a:r>
          </a:p>
          <a:p>
            <a:pPr fontAlgn="base"/>
            <a:r>
              <a:rPr lang="en-US" sz="1100" b="0" i="0" kern="1200" baseline="0" dirty="0" smtClean="0">
                <a:solidFill>
                  <a:schemeClr val="tx1"/>
                </a:solidFill>
                <a:effectLst/>
                <a:latin typeface="AvenirNext forINTUIT" charset="0"/>
                <a:ea typeface="AvenirNext forINTUIT" charset="0"/>
                <a:cs typeface="AvenirNext forINTUIT" charset="0"/>
              </a:rPr>
              <a:t/>
            </a:r>
            <a:br>
              <a:rPr lang="en-US" sz="1100" b="0" i="0" kern="1200" baseline="0" dirty="0" smtClean="0">
                <a:solidFill>
                  <a:schemeClr val="tx1"/>
                </a:solidFill>
                <a:effectLst/>
                <a:latin typeface="AvenirNext forINTUIT" charset="0"/>
                <a:ea typeface="AvenirNext forINTUIT" charset="0"/>
                <a:cs typeface="AvenirNext forINTUIT" charset="0"/>
              </a:rPr>
            </a:br>
            <a:r>
              <a:rPr lang="en-US" sz="1100" b="0" i="0" kern="1200" baseline="0" dirty="0" smtClean="0">
                <a:solidFill>
                  <a:schemeClr val="tx1"/>
                </a:solidFill>
                <a:effectLst/>
                <a:latin typeface="AvenirNext forINTUIT" charset="0"/>
                <a:ea typeface="AvenirNext forINTUIT" charset="0"/>
                <a:cs typeface="AvenirNext forINTUIT" charset="0"/>
              </a:rPr>
              <a:t>END&gt;</a:t>
            </a:r>
          </a:p>
          <a:p>
            <a:pPr fontAlgn="base"/>
            <a:endParaRPr lang="en-US" sz="1100" b="0" i="0" kern="1200" dirty="0" smtClean="0">
              <a:solidFill>
                <a:schemeClr val="tx1"/>
              </a:solidFill>
              <a:effectLst/>
              <a:latin typeface="AvenirNext forINTUIT" charset="0"/>
              <a:ea typeface="AvenirNext forINTUIT" charset="0"/>
              <a:cs typeface="AvenirNext forINTUIT" charset="0"/>
            </a:endParaRPr>
          </a:p>
          <a:p>
            <a:pPr fontAlgn="base"/>
            <a:endParaRPr lang="en-US" sz="1100" b="0" i="0" kern="1200" dirty="0" smtClean="0">
              <a:solidFill>
                <a:schemeClr val="tx1"/>
              </a:solidFill>
              <a:effectLst/>
              <a:latin typeface="AvenirNext forINTUIT" charset="0"/>
              <a:ea typeface="AvenirNext forINTUIT" charset="0"/>
              <a:cs typeface="AvenirNext forINTUIT" charset="0"/>
            </a:endParaRPr>
          </a:p>
          <a:p>
            <a:pPr fontAlgn="base"/>
            <a:r>
              <a:rPr lang="en-US" sz="1100" b="0" i="0" kern="1200" dirty="0" smtClean="0">
                <a:solidFill>
                  <a:schemeClr val="tx1"/>
                </a:solidFill>
                <a:effectLst/>
                <a:latin typeface="AvenirNext forINTUIT" charset="0"/>
                <a:ea typeface="AvenirNext forINTUIT" charset="0"/>
                <a:cs typeface="AvenirNext forINTUIT" charset="0"/>
              </a:rPr>
              <a:t>Sponsored Content – sponsor</a:t>
            </a:r>
            <a:r>
              <a:rPr lang="en-US" sz="1100" b="0" i="0" kern="1200" baseline="0" dirty="0" smtClean="0">
                <a:solidFill>
                  <a:schemeClr val="tx1"/>
                </a:solidFill>
                <a:effectLst/>
                <a:latin typeface="AvenirNext forINTUIT" charset="0"/>
                <a:ea typeface="AvenirNext forINTUIT" charset="0"/>
                <a:cs typeface="AvenirNext forINTUIT" charset="0"/>
              </a:rPr>
              <a:t> your best posts or promote your lead magnet or special offer</a:t>
            </a:r>
          </a:p>
          <a:p>
            <a:pPr fontAlgn="base"/>
            <a:endParaRPr lang="en-US" sz="1100" b="0" i="0" kern="1200" dirty="0" smtClean="0">
              <a:solidFill>
                <a:schemeClr val="tx1"/>
              </a:solidFill>
              <a:effectLst/>
              <a:latin typeface="AvenirNext forINTUIT" charset="0"/>
              <a:ea typeface="AvenirNext forINTUIT" charset="0"/>
              <a:cs typeface="AvenirNext forINTUIT" charset="0"/>
            </a:endParaRPr>
          </a:p>
          <a:p>
            <a:pPr fontAlgn="base"/>
            <a:r>
              <a:rPr lang="en-US" sz="1100" b="0" i="0" kern="1200" dirty="0" smtClean="0">
                <a:solidFill>
                  <a:schemeClr val="tx1"/>
                </a:solidFill>
                <a:effectLst/>
                <a:latin typeface="AvenirNext forINTUIT" charset="0"/>
                <a:ea typeface="AvenirNext forINTUIT" charset="0"/>
                <a:cs typeface="AvenirNext forINTUIT" charset="0"/>
              </a:rPr>
              <a:t>Run native ads in the LinkedIn feed across desktop and mobile https://business.linkedin.com/marketing-solutions/native-advertising</a:t>
            </a:r>
            <a:endParaRPr lang="en-US" sz="1100" b="0" i="0" kern="1200" dirty="0">
              <a:solidFill>
                <a:schemeClr val="tx1"/>
              </a:solidFill>
              <a:effectLst/>
              <a:latin typeface="AvenirNext forINTUIT" charset="0"/>
              <a:ea typeface="AvenirNext forINTUIT" charset="0"/>
              <a:cs typeface="AvenirNext forINTUIT" charset="0"/>
            </a:endParaRP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64</a:t>
            </a:fld>
            <a:endParaRPr lang="en-US" sz="800" dirty="0"/>
          </a:p>
        </p:txBody>
      </p:sp>
    </p:spTree>
    <p:extLst>
      <p:ext uri="{BB962C8B-B14F-4D97-AF65-F5344CB8AC3E}">
        <p14:creationId xmlns:p14="http://schemas.microsoft.com/office/powerpoint/2010/main" val="365595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Whilst you may say that </a:t>
            </a:r>
            <a:r>
              <a:rPr lang="en-US" sz="1100" b="0" i="0" kern="1200" baseline="0" dirty="0" err="1" smtClean="0">
                <a:solidFill>
                  <a:schemeClr val="tx1"/>
                </a:solidFill>
                <a:effectLst/>
                <a:latin typeface="AvenirNext forINTUIT" charset="0"/>
              </a:rPr>
              <a:t>HiSmile</a:t>
            </a:r>
            <a:r>
              <a:rPr lang="en-US" sz="1100" b="0" i="0" kern="1200" baseline="0" dirty="0" smtClean="0">
                <a:solidFill>
                  <a:schemeClr val="tx1"/>
                </a:solidFill>
                <a:effectLst/>
                <a:latin typeface="AvenirNext forINTUIT" charset="0"/>
              </a:rPr>
              <a:t> has an attractive and easy to market product, it wasn’t always attractive and it certainly wasn’t unique. It could have easily failed like many new products or services in a busy marketplace.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But rather then spreading their investment and time, they went </a:t>
            </a:r>
            <a:r>
              <a:rPr lang="en-US" sz="1100" b="0" i="0" kern="1200" baseline="0" smtClean="0">
                <a:solidFill>
                  <a:schemeClr val="tx1"/>
                </a:solidFill>
                <a:effectLst/>
                <a:latin typeface="AvenirNext forINTUIT" charset="0"/>
              </a:rPr>
              <a:t>narrow. </a:t>
            </a:r>
            <a:endParaRPr lang="en-US" sz="1100" b="0" i="0" kern="1200" baseline="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Once they mastered Instagram, </a:t>
            </a:r>
            <a:r>
              <a:rPr lang="en-US" sz="1100" b="0" i="0" kern="1200" baseline="0" dirty="0" err="1" smtClean="0">
                <a:solidFill>
                  <a:schemeClr val="tx1"/>
                </a:solidFill>
                <a:effectLst/>
                <a:latin typeface="AvenirNext forINTUIT" charset="0"/>
              </a:rPr>
              <a:t>HiSmile</a:t>
            </a:r>
            <a:r>
              <a:rPr lang="en-US" sz="1100" b="0" i="0" kern="1200" baseline="0" dirty="0" smtClean="0">
                <a:solidFill>
                  <a:schemeClr val="tx1"/>
                </a:solidFill>
                <a:effectLst/>
                <a:latin typeface="AvenirNext forINTUIT" charset="0"/>
              </a:rPr>
              <a:t> set up shop in Facebook, mastered Google search, and even started offering their product at a discounted price on Groupon to acquire BRAND NEW customers.</a:t>
            </a: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 </a:t>
            </a: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ONCE they acquire a BRAND NEW customers, they email and phone them encourage them to sign up to a monthly subscription for at least $29.99 a month.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baseline="0" dirty="0" smtClean="0">
                <a:solidFill>
                  <a:schemeClr val="tx1"/>
                </a:solidFill>
                <a:effectLst/>
                <a:latin typeface="AvenirNext forINTUIT" charset="0"/>
              </a:rPr>
              <a:t>And that’s how they created profitable sustainable growth.</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AvenirNext forINTUIT" charset="0"/>
            </a:endParaRPr>
          </a:p>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a:t>
            </a:fld>
            <a:endParaRPr lang="en-US" sz="800" dirty="0"/>
          </a:p>
        </p:txBody>
      </p:sp>
    </p:spTree>
    <p:extLst>
      <p:ext uri="{BB962C8B-B14F-4D97-AF65-F5344CB8AC3E}">
        <p14:creationId xmlns:p14="http://schemas.microsoft.com/office/powerpoint/2010/main" val="3785969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And</a:t>
            </a:r>
            <a:r>
              <a:rPr lang="en-AU" baseline="0" dirty="0" smtClean="0"/>
              <a:t> lastly I want to present </a:t>
            </a:r>
            <a:r>
              <a:rPr lang="en-AU" baseline="0" dirty="0" err="1" smtClean="0"/>
              <a:t>LINKEIND</a:t>
            </a:r>
            <a:r>
              <a:rPr lang="en-AU" baseline="0" dirty="0" smtClean="0"/>
              <a:t> </a:t>
            </a:r>
            <a:r>
              <a:rPr lang="en-AU" baseline="0" dirty="0" err="1" smtClean="0"/>
              <a:t>inMail</a:t>
            </a:r>
            <a:r>
              <a:rPr lang="en-AU" baseline="0" dirty="0" smtClean="0"/>
              <a:t> tool and S</a:t>
            </a:r>
            <a:r>
              <a:rPr lang="en-AU" dirty="0" smtClean="0"/>
              <a:t>ales Navigator tool</a:t>
            </a:r>
            <a:r>
              <a:rPr lang="en-AU" baseline="0" dirty="0" smtClean="0"/>
              <a:t> to reach professionals straight in their inbox</a:t>
            </a:r>
            <a:r>
              <a:rPr lang="en-AU" dirty="0" smtClean="0"/>
              <a:t>. </a:t>
            </a:r>
          </a:p>
          <a:p>
            <a:endParaRPr lang="en-AU" dirty="0" smtClean="0"/>
          </a:p>
          <a:p>
            <a:r>
              <a:rPr lang="en-AU" dirty="0" smtClean="0"/>
              <a:t>For</a:t>
            </a:r>
            <a:r>
              <a:rPr lang="en-AU" baseline="0" dirty="0" smtClean="0"/>
              <a:t> a set fee, you can set up a campaign to send message and display ads in prospects Mailboxes.  OR If you have a sales team, you can sign them up for $80 a month to use LinkedIn ‘Sales NAVIGATOR tool’  which will allow them to search for lead as a sales rep.</a:t>
            </a:r>
          </a:p>
          <a:p>
            <a:r>
              <a:rPr lang="en-US" sz="1100" b="0" i="0" kern="1200" dirty="0" smtClean="0">
                <a:solidFill>
                  <a:schemeClr val="tx1"/>
                </a:solidFill>
                <a:effectLst/>
                <a:latin typeface="AvenirNext forINTUIT" charset="0"/>
                <a:ea typeface="AvenirNext forINTUIT" charset="0"/>
                <a:cs typeface="AvenirNext forINTUIT" charset="0"/>
              </a:rPr>
              <a:t/>
            </a:r>
            <a:br>
              <a:rPr lang="en-US" sz="1100" b="0" i="0" kern="1200" dirty="0" smtClean="0">
                <a:solidFill>
                  <a:schemeClr val="tx1"/>
                </a:solidFill>
                <a:effectLst/>
                <a:latin typeface="AvenirNext forINTUIT" charset="0"/>
                <a:ea typeface="AvenirNext forINTUIT" charset="0"/>
                <a:cs typeface="AvenirNext forINTUIT" charset="0"/>
              </a:rPr>
            </a:br>
            <a:r>
              <a:rPr lang="en-US" sz="1100" b="0" i="0" kern="1200" dirty="0" smtClean="0">
                <a:solidFill>
                  <a:schemeClr val="tx1"/>
                </a:solidFill>
                <a:effectLst/>
                <a:latin typeface="AvenirNext forINTUIT" charset="0"/>
                <a:ea typeface="AvenirNext forINTUIT" charset="0"/>
                <a:cs typeface="AvenirNext forINTUIT" charset="0"/>
              </a:rPr>
              <a:t>Quickly discover the right people at your target accounts with suggestions customized for you.</a:t>
            </a:r>
            <a:br>
              <a:rPr lang="en-US" sz="1100" b="0" i="0" kern="1200" dirty="0" smtClean="0">
                <a:solidFill>
                  <a:schemeClr val="tx1"/>
                </a:solidFill>
                <a:effectLst/>
                <a:latin typeface="AvenirNext forINTUIT" charset="0"/>
                <a:ea typeface="AvenirNext forINTUIT" charset="0"/>
                <a:cs typeface="AvenirNext forINTUIT" charset="0"/>
              </a:rPr>
            </a:br>
            <a:endParaRPr lang="en-US" sz="1100" b="0" i="0" kern="1200" dirty="0" smtClean="0">
              <a:solidFill>
                <a:schemeClr val="tx1"/>
              </a:solidFill>
              <a:effectLst/>
              <a:latin typeface="AvenirNext forINTUIT" charset="0"/>
              <a:ea typeface="AvenirNext forINTUIT" charset="0"/>
              <a:cs typeface="AvenirNext forINTUIT" charset="0"/>
            </a:endParaRPr>
          </a:p>
          <a:p>
            <a:r>
              <a:rPr lang="en-AU" dirty="0" smtClean="0"/>
              <a:t>https://business.linkedin.com/sales-solutions/sales-navigator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65</a:t>
            </a:fld>
            <a:endParaRPr lang="en-US" sz="800" dirty="0"/>
          </a:p>
        </p:txBody>
      </p:sp>
    </p:spTree>
    <p:extLst>
      <p:ext uri="{BB962C8B-B14F-4D97-AF65-F5344CB8AC3E}">
        <p14:creationId xmlns:p14="http://schemas.microsoft.com/office/powerpoint/2010/main" val="4142768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smtClean="0"/>
          </a:p>
          <a:p>
            <a:endParaRPr lang="en-AU" dirty="0" smtClean="0"/>
          </a:p>
          <a:p>
            <a:endParaRPr lang="en-AU" dirty="0" smtClean="0"/>
          </a:p>
          <a:p>
            <a:endParaRPr lang="en-AU" dirty="0" smtClean="0"/>
          </a:p>
          <a:p>
            <a:endParaRPr lang="en-AU" dirty="0" smtClean="0"/>
          </a:p>
          <a:p>
            <a:r>
              <a:rPr lang="en-AU" dirty="0" err="1" smtClean="0"/>
              <a:t>Airtasker</a:t>
            </a:r>
            <a:r>
              <a:rPr lang="en-AU" dirty="0" smtClean="0"/>
              <a:t> - Amazon</a:t>
            </a:r>
            <a:r>
              <a:rPr lang="en-AU" baseline="0" dirty="0" smtClean="0"/>
              <a:t> – QuickBooks Directory – </a:t>
            </a:r>
            <a:r>
              <a:rPr lang="en-AU" baseline="0" dirty="0" err="1" smtClean="0"/>
              <a:t>MenuLog</a:t>
            </a:r>
            <a:r>
              <a:rPr lang="en-AU" baseline="0" dirty="0" smtClean="0"/>
              <a:t> - </a:t>
            </a:r>
            <a:r>
              <a:rPr lang="en-AU" baseline="0" dirty="0" err="1" smtClean="0"/>
              <a:t>HiPages</a:t>
            </a:r>
            <a:endParaRPr lang="en-AU" baseline="0" dirty="0" smtClean="0"/>
          </a:p>
          <a:p>
            <a:endParaRPr lang="en-AU" baseline="0" dirty="0" smtClean="0"/>
          </a:p>
          <a:p>
            <a:r>
              <a:rPr lang="en-AU" baseline="0" dirty="0" smtClean="0"/>
              <a:t>https://www.roymorgan.com/findings/7623-top-online-shopping-auctions-websites-march-2018-201806180044</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66</a:t>
            </a:fld>
            <a:endParaRPr lang="en-US" sz="800" dirty="0"/>
          </a:p>
        </p:txBody>
      </p:sp>
    </p:spTree>
    <p:extLst>
      <p:ext uri="{BB962C8B-B14F-4D97-AF65-F5344CB8AC3E}">
        <p14:creationId xmlns:p14="http://schemas.microsoft.com/office/powerpoint/2010/main" val="39787550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67</a:t>
            </a:fld>
            <a:endParaRPr lang="en-US" sz="800" dirty="0"/>
          </a:p>
        </p:txBody>
      </p:sp>
    </p:spTree>
    <p:extLst>
      <p:ext uri="{BB962C8B-B14F-4D97-AF65-F5344CB8AC3E}">
        <p14:creationId xmlns:p14="http://schemas.microsoft.com/office/powerpoint/2010/main" val="3767384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By placing your products, services, lead magnets and offers on other sites, you can potentially multiply the benefits in page 1.</a:t>
            </a:r>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68</a:t>
            </a:fld>
            <a:endParaRPr lang="en-US" sz="800" dirty="0"/>
          </a:p>
        </p:txBody>
      </p:sp>
    </p:spTree>
    <p:extLst>
      <p:ext uri="{BB962C8B-B14F-4D97-AF65-F5344CB8AC3E}">
        <p14:creationId xmlns:p14="http://schemas.microsoft.com/office/powerpoint/2010/main" val="4334638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baseline="0" dirty="0" smtClean="0"/>
              <a:t>12,000 small businesses search for a </a:t>
            </a:r>
            <a:r>
              <a:rPr lang="en-AU" baseline="0" dirty="0" err="1" smtClean="0"/>
              <a:t>ProAdvisor</a:t>
            </a:r>
            <a:r>
              <a:rPr lang="en-AU" baseline="0" dirty="0" smtClean="0"/>
              <a:t> on this directory just last year and 7,000 connections were made in the same period. </a:t>
            </a:r>
            <a:endParaRPr lang="en-AU" dirty="0" smtClean="0"/>
          </a:p>
          <a:p>
            <a:endParaRPr lang="en-AU" dirty="0" smtClean="0"/>
          </a:p>
          <a:p>
            <a:r>
              <a:rPr lang="en-AU" dirty="0" smtClean="0"/>
              <a:t>FREE AND PAID</a:t>
            </a:r>
            <a:r>
              <a:rPr lang="en-AU" baseline="0" dirty="0" smtClean="0"/>
              <a:t> for Priority positions. </a:t>
            </a:r>
            <a:endParaRPr lang="en-AU" dirty="0" smtClean="0"/>
          </a:p>
          <a:p>
            <a:endParaRPr lang="en-AU" dirty="0" smtClean="0"/>
          </a:p>
          <a:p>
            <a:r>
              <a:rPr lang="en-AU" dirty="0" smtClean="0"/>
              <a:t>END&gt;</a:t>
            </a:r>
          </a:p>
          <a:p>
            <a:endParaRPr lang="en-AU" dirty="0" smtClean="0"/>
          </a:p>
          <a:p>
            <a:endParaRPr lang="en-AU" dirty="0" smtClean="0"/>
          </a:p>
          <a:p>
            <a:endParaRPr lang="en-AU" dirty="0" smtClean="0"/>
          </a:p>
          <a:p>
            <a:r>
              <a:rPr lang="en-AU" dirty="0" smtClean="0"/>
              <a:t>https://betakit.com/clarity-fm-acquired-by-fundable-now-a-part-of-startups-co/ if</a:t>
            </a:r>
            <a:r>
              <a:rPr lang="en-AU" baseline="0" dirty="0" smtClean="0"/>
              <a:t> </a:t>
            </a:r>
            <a:r>
              <a:rPr lang="en-AU" baseline="0" dirty="0" err="1" smtClean="0"/>
              <a:t>you’rerunning</a:t>
            </a:r>
            <a:r>
              <a:rPr lang="en-AU" baseline="0" dirty="0" smtClean="0"/>
              <a:t> a mentor or </a:t>
            </a:r>
            <a:r>
              <a:rPr lang="en-AU" baseline="0" dirty="0" err="1" smtClean="0"/>
              <a:t>consultating</a:t>
            </a:r>
            <a:r>
              <a:rPr lang="en-AU" baseline="0" dirty="0" smtClean="0"/>
              <a:t> business for start ups and growth companies</a:t>
            </a:r>
            <a:endParaRPr lang="en-AU" dirty="0" smtClean="0"/>
          </a:p>
          <a:p>
            <a:endParaRPr lang="en-AU" dirty="0" smtClean="0"/>
          </a:p>
          <a:p>
            <a:r>
              <a:rPr lang="en-AU" dirty="0" smtClean="0"/>
              <a:t>Think</a:t>
            </a:r>
            <a:r>
              <a:rPr lang="en-AU" baseline="0" dirty="0" smtClean="0"/>
              <a:t> Yellow, Finder or an industry directory like your Accounting Software company </a:t>
            </a:r>
          </a:p>
          <a:p>
            <a:endParaRPr lang="en-AU" baseline="0" dirty="0" smtClean="0"/>
          </a:p>
          <a:p>
            <a:r>
              <a:rPr lang="en-AU" baseline="0" dirty="0" smtClean="0"/>
              <a:t>12,000 small businesses search for a </a:t>
            </a:r>
            <a:r>
              <a:rPr lang="en-AU" baseline="0" dirty="0" err="1" smtClean="0"/>
              <a:t>ProAdvisor</a:t>
            </a:r>
            <a:r>
              <a:rPr lang="en-AU" baseline="0" dirty="0" smtClean="0"/>
              <a:t> on this directory just last year and 7,000 connections were made in the same period.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69</a:t>
            </a:fld>
            <a:endParaRPr lang="en-US" sz="800" dirty="0"/>
          </a:p>
        </p:txBody>
      </p:sp>
    </p:spTree>
    <p:extLst>
      <p:ext uri="{BB962C8B-B14F-4D97-AF65-F5344CB8AC3E}">
        <p14:creationId xmlns:p14="http://schemas.microsoft.com/office/powerpoint/2010/main" val="1825746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100" b="0" i="0" u="none" strike="noStrike" kern="1200" dirty="0" smtClean="0">
                <a:solidFill>
                  <a:schemeClr val="tx1"/>
                </a:solidFill>
                <a:effectLst/>
                <a:latin typeface="AvenirNext forINTUIT" charset="0"/>
                <a:ea typeface="AvenirNext forINTUIT" charset="0"/>
                <a:cs typeface="AvenirNext forINTUIT" charset="0"/>
                <a:hlinkClick r:id="rId3"/>
              </a:rPr>
              <a:t>Groupon</a:t>
            </a:r>
            <a:r>
              <a:rPr lang="en-US" sz="1100" b="0" i="0" kern="1200" dirty="0" smtClean="0">
                <a:solidFill>
                  <a:schemeClr val="tx1"/>
                </a:solidFill>
                <a:effectLst/>
                <a:latin typeface="AvenirNext forINTUIT" charset="0"/>
                <a:ea typeface="AvenirNext forINTUIT" charset="0"/>
                <a:cs typeface="AvenirNext forINTUIT" charset="0"/>
              </a:rPr>
              <a:t> is an online platform that manages the sale of discount vouchers (coupons) created by businesses selling products or services. The value for businesses advertising on Groupon is its captive customer base—49.3 million users worldwide.</a:t>
            </a:r>
            <a:r>
              <a:rPr lang="en-US" sz="1100" b="0" i="0" kern="1200" baseline="0" dirty="0" smtClean="0">
                <a:solidFill>
                  <a:schemeClr val="tx1"/>
                </a:solidFill>
                <a:effectLst/>
                <a:latin typeface="AvenirNext forINTUIT" charset="0"/>
                <a:ea typeface="AvenirNext forINTUIT" charset="0"/>
                <a:cs typeface="AvenirNext forINTUIT" charset="0"/>
              </a:rPr>
              <a:t> Listing your product is really easy on group but they will ask for a special customer discount that (like you irresistible offer) and then take 30-50% of the cut! </a:t>
            </a:r>
          </a:p>
          <a:p>
            <a:pPr>
              <a:buFont typeface="Arial" panose="020B0604020202020204" pitchFamily="34" charset="0"/>
              <a:buNone/>
            </a:pPr>
            <a:endParaRPr lang="en-US" sz="1100" b="0" i="0" kern="1200" baseline="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If you think Groupon is for product based business only – you are wrong! –Lawyers are offering basic will services for $35, schools promoting discounted education and a Dentist offering Titanium dental implants for about $14K  (discounted from $20K)</a:t>
            </a: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None/>
            </a:pPr>
            <a:r>
              <a:rPr lang="en-US" dirty="0" smtClean="0">
                <a:solidFill>
                  <a:srgbClr val="333333"/>
                </a:solidFill>
                <a:latin typeface="Source Sans Pro"/>
              </a:rPr>
              <a:t>The</a:t>
            </a:r>
            <a:r>
              <a:rPr lang="en-US" baseline="0" dirty="0" smtClean="0">
                <a:solidFill>
                  <a:srgbClr val="333333"/>
                </a:solidFill>
                <a:latin typeface="Source Sans Pro"/>
              </a:rPr>
              <a:t> other options I want to present are for the </a:t>
            </a:r>
            <a:r>
              <a:rPr lang="en-US" baseline="0" dirty="0" err="1" smtClean="0">
                <a:solidFill>
                  <a:srgbClr val="333333"/>
                </a:solidFill>
                <a:latin typeface="Source Sans Pro"/>
              </a:rPr>
              <a:t>tradies</a:t>
            </a:r>
            <a:r>
              <a:rPr lang="en-US" baseline="0" dirty="0" smtClean="0">
                <a:solidFill>
                  <a:srgbClr val="333333"/>
                </a:solidFill>
                <a:latin typeface="Source Sans Pro"/>
              </a:rPr>
              <a:t> and freelancers</a:t>
            </a: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None/>
            </a:pPr>
            <a:r>
              <a:rPr lang="en-US" dirty="0" smtClean="0">
                <a:solidFill>
                  <a:srgbClr val="333333"/>
                </a:solidFill>
                <a:latin typeface="Source Sans Pro"/>
              </a:rPr>
              <a:t>HI PAGES is</a:t>
            </a:r>
            <a:r>
              <a:rPr lang="en-US" baseline="0" dirty="0" smtClean="0">
                <a:solidFill>
                  <a:srgbClr val="333333"/>
                </a:solidFill>
                <a:latin typeface="Source Sans Pro"/>
              </a:rPr>
              <a:t> for people looking for a </a:t>
            </a:r>
            <a:r>
              <a:rPr lang="en-US" baseline="0" dirty="0" err="1" smtClean="0">
                <a:solidFill>
                  <a:srgbClr val="333333"/>
                </a:solidFill>
                <a:latin typeface="Source Sans Pro"/>
              </a:rPr>
              <a:t>tradie</a:t>
            </a:r>
            <a:r>
              <a:rPr lang="en-US" baseline="0" dirty="0" smtClean="0">
                <a:solidFill>
                  <a:srgbClr val="333333"/>
                </a:solidFill>
                <a:latin typeface="Source Sans Pro"/>
              </a:rPr>
              <a:t>. It is free to use but based on how popular your customer type is, you can pay $9-$60 for each lead. </a:t>
            </a:r>
            <a:endParaRPr lang="en-US" dirty="0" smtClean="0">
              <a:solidFill>
                <a:srgbClr val="333333"/>
              </a:solidFill>
              <a:latin typeface="Source Sans Pro"/>
            </a:endParaRP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None/>
            </a:pPr>
            <a:r>
              <a:rPr lang="en-US" dirty="0" smtClean="0">
                <a:solidFill>
                  <a:srgbClr val="333333"/>
                </a:solidFill>
                <a:latin typeface="Source Sans Pro"/>
              </a:rPr>
              <a:t>Other similar offer and lead generation sites include</a:t>
            </a:r>
            <a:r>
              <a:rPr lang="en-US" baseline="0" dirty="0" smtClean="0">
                <a:solidFill>
                  <a:srgbClr val="333333"/>
                </a:solidFill>
                <a:latin typeface="Source Sans Pro"/>
              </a:rPr>
              <a:t>:</a:t>
            </a:r>
            <a:endParaRPr lang="en-US" dirty="0" smtClean="0">
              <a:solidFill>
                <a:srgbClr val="333333"/>
              </a:solidFill>
              <a:latin typeface="Source Sans Pro"/>
            </a:endParaRP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None/>
            </a:pPr>
            <a:r>
              <a:rPr lang="en-US" dirty="0" smtClean="0">
                <a:solidFill>
                  <a:srgbClr val="333333"/>
                </a:solidFill>
                <a:latin typeface="Source Sans Pro"/>
              </a:rPr>
              <a:t>Will Lead offer sites</a:t>
            </a:r>
            <a:r>
              <a:rPr lang="en-US" baseline="0" dirty="0" smtClean="0">
                <a:solidFill>
                  <a:srgbClr val="333333"/>
                </a:solidFill>
                <a:latin typeface="Source Sans Pro"/>
              </a:rPr>
              <a:t> be the channel you master first?</a:t>
            </a:r>
            <a:endParaRPr lang="en-US" dirty="0" smtClean="0">
              <a:solidFill>
                <a:srgbClr val="333333"/>
              </a:solidFill>
              <a:latin typeface="Source Sans Pro"/>
            </a:endParaRP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None/>
            </a:pPr>
            <a:r>
              <a:rPr lang="en-US" dirty="0" smtClean="0">
                <a:solidFill>
                  <a:srgbClr val="333333"/>
                </a:solidFill>
                <a:latin typeface="Source Sans Pro"/>
              </a:rPr>
              <a:t>END&gt;</a:t>
            </a:r>
          </a:p>
          <a:p>
            <a:pPr>
              <a:buFont typeface="Arial" panose="020B0604020202020204" pitchFamily="34" charset="0"/>
              <a:buNone/>
            </a:pPr>
            <a:endParaRPr lang="en-US" dirty="0" smtClean="0">
              <a:solidFill>
                <a:srgbClr val="333333"/>
              </a:solidFill>
              <a:latin typeface="Source Sans Pro"/>
            </a:endParaRPr>
          </a:p>
          <a:p>
            <a:pPr>
              <a:buFont typeface="Arial" panose="020B0604020202020204" pitchFamily="34" charset="0"/>
              <a:buChar char="•"/>
            </a:pPr>
            <a:r>
              <a:rPr lang="en-US" dirty="0" smtClean="0">
                <a:solidFill>
                  <a:srgbClr val="333333"/>
                </a:solidFill>
                <a:latin typeface="Source Sans Pro"/>
              </a:rPr>
              <a:t>Free to use</a:t>
            </a:r>
          </a:p>
          <a:p>
            <a:pPr>
              <a:buFont typeface="Arial" panose="020B0604020202020204" pitchFamily="34" charset="0"/>
              <a:buChar char="•"/>
            </a:pPr>
            <a:r>
              <a:rPr lang="en-US" dirty="0" smtClean="0">
                <a:solidFill>
                  <a:srgbClr val="333333"/>
                </a:solidFill>
                <a:latin typeface="Source Sans Pro"/>
              </a:rPr>
              <a:t>No obligation to hire</a:t>
            </a:r>
          </a:p>
          <a:p>
            <a:pPr>
              <a:buFont typeface="Arial" panose="020B0604020202020204" pitchFamily="34" charset="0"/>
              <a:buChar char="•"/>
            </a:pPr>
            <a:r>
              <a:rPr lang="en-US" dirty="0" smtClean="0">
                <a:solidFill>
                  <a:srgbClr val="333333"/>
                </a:solidFill>
                <a:latin typeface="Source Sans Pro"/>
              </a:rPr>
              <a:t>Responses within minutes</a:t>
            </a:r>
            <a:endParaRPr lang="en-US" b="0" i="0" dirty="0" smtClean="0">
              <a:solidFill>
                <a:srgbClr val="333333"/>
              </a:solidFill>
              <a:effectLst/>
              <a:latin typeface="Source Sans Pro"/>
            </a:endParaRPr>
          </a:p>
          <a:p>
            <a:endParaRPr lang="en-AU" dirty="0" smtClean="0"/>
          </a:p>
          <a:p>
            <a:r>
              <a:rPr lang="en-AU" dirty="0" smtClean="0"/>
              <a:t>Finder,</a:t>
            </a:r>
            <a:r>
              <a:rPr lang="en-AU" baseline="0" dirty="0" smtClean="0"/>
              <a:t> </a:t>
            </a:r>
            <a:r>
              <a:rPr lang="en-AU" baseline="0" dirty="0" err="1" smtClean="0"/>
              <a:t>croupon</a:t>
            </a:r>
            <a:r>
              <a:rPr lang="en-AU" baseline="0" dirty="0" smtClean="0"/>
              <a:t>, catch, </a:t>
            </a:r>
            <a:r>
              <a:rPr lang="en-AU" baseline="0" dirty="0" err="1" smtClean="0"/>
              <a:t>scoopon</a:t>
            </a:r>
            <a:r>
              <a:rPr lang="en-AU" baseline="0" dirty="0" smtClean="0"/>
              <a:t>, </a:t>
            </a:r>
            <a:r>
              <a:rPr lang="en-AU" baseline="0" dirty="0" err="1" smtClean="0"/>
              <a:t>cudo</a:t>
            </a:r>
            <a:r>
              <a:rPr lang="en-AU" baseline="0" dirty="0" smtClean="0"/>
              <a:t> (living social) - </a:t>
            </a:r>
            <a:r>
              <a:rPr lang="en-AU" baseline="0" dirty="0" err="1" smtClean="0"/>
              <a:t>etc</a:t>
            </a:r>
            <a:r>
              <a:rPr lang="en-AU" baseline="0" dirty="0" smtClean="0"/>
              <a:t> </a:t>
            </a:r>
          </a:p>
          <a:p>
            <a:endParaRPr lang="en-AU" baseline="0"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b="1" i="0" kern="1200" dirty="0" smtClean="0">
                <a:solidFill>
                  <a:schemeClr val="tx1"/>
                </a:solidFill>
                <a:effectLst/>
                <a:latin typeface="AvenirNext forINTUIT" charset="0"/>
                <a:ea typeface="AvenirNext forINTUIT" charset="0"/>
                <a:cs typeface="AvenirNext forINTUIT" charset="0"/>
              </a:rPr>
              <a:t>FINDER: Join 2.4 million Aussies today. Be a Finder.</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1" i="0" kern="1200" dirty="0" smtClean="0">
              <a:solidFill>
                <a:schemeClr val="tx1"/>
              </a:solidFill>
              <a:effectLst/>
              <a:latin typeface="AvenirNext forINTUIT" charset="0"/>
              <a:ea typeface="AvenirNext forINTUIT" charset="0"/>
              <a:cs typeface="AvenirNext forINTUIT" charset="0"/>
            </a:endParaRPr>
          </a:p>
          <a:p>
            <a:endParaRPr lang="en-AU" baseline="0" dirty="0" smtClean="0"/>
          </a:p>
          <a:p>
            <a:r>
              <a:rPr lang="en-US" sz="1100" b="1" i="0" kern="1200" dirty="0" smtClean="0">
                <a:solidFill>
                  <a:schemeClr val="tx1"/>
                </a:solidFill>
                <a:effectLst/>
                <a:latin typeface="AvenirNext forINTUIT" charset="0"/>
                <a:ea typeface="AvenirNext forINTUIT" charset="0"/>
                <a:cs typeface="AvenirNext forINTUIT" charset="0"/>
              </a:rPr>
              <a:t>Australia’s Top 15 Online Shopping &amp; Auction sites – visitation in an average four weeks over 12 months to March 2018</a:t>
            </a:r>
            <a:r>
              <a:rPr lang="en-US" sz="1100" b="0" i="0" u="none" strike="noStrike" kern="1200" dirty="0" smtClean="0">
                <a:solidFill>
                  <a:schemeClr val="tx1"/>
                </a:solidFill>
                <a:effectLst/>
                <a:latin typeface="AvenirNext forINTUIT" charset="0"/>
                <a:ea typeface="AvenirNext forINTUIT" charset="0"/>
                <a:cs typeface="AvenirNext forINTUIT" charset="0"/>
                <a:hlinkClick r:id="rId4"/>
              </a:rPr>
              <a:t/>
            </a:r>
            <a:br>
              <a:rPr lang="en-US" sz="1100" b="0" i="0" u="none" strike="noStrike" kern="1200" dirty="0" smtClean="0">
                <a:solidFill>
                  <a:schemeClr val="tx1"/>
                </a:solidFill>
                <a:effectLst/>
                <a:latin typeface="AvenirNext forINTUIT" charset="0"/>
                <a:ea typeface="AvenirNext forINTUIT" charset="0"/>
                <a:cs typeface="AvenirNext forINTUIT" charset="0"/>
                <a:hlinkClick r:id="rId4"/>
              </a:rPr>
            </a:br>
            <a:r>
              <a:rPr lang="en-US" sz="1100" b="0" i="0" u="none" strike="noStrike" kern="1200" dirty="0" smtClean="0">
                <a:solidFill>
                  <a:schemeClr val="tx1"/>
                </a:solidFill>
                <a:effectLst/>
                <a:latin typeface="AvenirNext forINTUIT" charset="0"/>
                <a:ea typeface="AvenirNext forINTUIT" charset="0"/>
                <a:cs typeface="AvenirNext forINTUIT" charset="0"/>
              </a:rPr>
              <a:t>https://www.roymorgan.com/findings/7623-top-online-shopping-auctions-websites-march-2018-201806180044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70</a:t>
            </a:fld>
            <a:endParaRPr lang="en-US" sz="800" dirty="0"/>
          </a:p>
        </p:txBody>
      </p:sp>
    </p:spTree>
    <p:extLst>
      <p:ext uri="{BB962C8B-B14F-4D97-AF65-F5344CB8AC3E}">
        <p14:creationId xmlns:p14="http://schemas.microsoft.com/office/powerpoint/2010/main" val="3453990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US" dirty="0" smtClean="0">
                <a:solidFill>
                  <a:srgbClr val="FF0000"/>
                </a:solidFill>
                <a:latin typeface="adelle"/>
              </a:rPr>
              <a:t>Lets talk about 3</a:t>
            </a:r>
            <a:r>
              <a:rPr lang="en-US" baseline="30000" dirty="0" smtClean="0">
                <a:solidFill>
                  <a:srgbClr val="FF0000"/>
                </a:solidFill>
                <a:latin typeface="adelle"/>
              </a:rPr>
              <a:t>rd</a:t>
            </a:r>
            <a:r>
              <a:rPr lang="en-US" dirty="0" smtClean="0">
                <a:solidFill>
                  <a:srgbClr val="FF0000"/>
                </a:solidFill>
                <a:latin typeface="adelle"/>
              </a:rPr>
              <a:t> party distribution channels!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latin typeface="adelle"/>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dirty="0" err="1" smtClean="0">
                <a:solidFill>
                  <a:srgbClr val="FF0000"/>
                </a:solidFill>
                <a:latin typeface="adelle"/>
              </a:rPr>
              <a:t>Deliveroo</a:t>
            </a:r>
            <a:r>
              <a:rPr lang="en-US" dirty="0" smtClean="0">
                <a:solidFill>
                  <a:srgbClr val="FF0000"/>
                </a:solidFill>
                <a:latin typeface="adelle"/>
              </a:rPr>
              <a:t> restaurants</a:t>
            </a:r>
            <a:r>
              <a:rPr lang="en-US" baseline="0" dirty="0" smtClean="0">
                <a:solidFill>
                  <a:srgbClr val="FF0000"/>
                </a:solidFill>
                <a:latin typeface="adelle"/>
              </a:rPr>
              <a:t> </a:t>
            </a:r>
            <a:r>
              <a:rPr lang="en-US" dirty="0" smtClean="0">
                <a:solidFill>
                  <a:srgbClr val="FF0000"/>
                </a:solidFill>
                <a:latin typeface="adelle"/>
              </a:rPr>
              <a:t>saw their takeaway sales increase by up to 30% on average but they can take about 10-20%</a:t>
            </a:r>
            <a:r>
              <a:rPr lang="en-US" baseline="0" dirty="0" smtClean="0">
                <a:solidFill>
                  <a:srgbClr val="FF0000"/>
                </a:solidFill>
                <a:latin typeface="adelle"/>
              </a:rPr>
              <a:t> per order.</a:t>
            </a:r>
            <a:endParaRPr lang="en-AU" dirty="0" smtClean="0">
              <a:solidFill>
                <a:srgbClr val="FF0000"/>
              </a:solidFill>
            </a:endParaRPr>
          </a:p>
          <a:p>
            <a:endParaRPr lang="en-AU" dirty="0" smtClean="0"/>
          </a:p>
          <a:p>
            <a:r>
              <a:rPr lang="en-AU" dirty="0" smtClean="0"/>
              <a:t>And for our retail businesses in the room, by</a:t>
            </a:r>
            <a:r>
              <a:rPr lang="en-AU" baseline="0" dirty="0" smtClean="0"/>
              <a:t> selling your products on Amazon you will access its 100 million customers globally. They will sell, pick, pack and deliver your items for $50 per month put the cost per sale.</a:t>
            </a:r>
            <a:endParaRPr lang="en-AU" dirty="0" smtClean="0"/>
          </a:p>
          <a:p>
            <a:endParaRPr lang="en-AU" dirty="0" smtClean="0"/>
          </a:p>
          <a:p>
            <a:r>
              <a:rPr lang="en-AU" dirty="0" smtClean="0"/>
              <a:t>If you are a</a:t>
            </a:r>
            <a:r>
              <a:rPr lang="en-AU" baseline="0" dirty="0" smtClean="0"/>
              <a:t> designer or developer – you can sell the same template an unlimited about of times or custom work through marketplaces like </a:t>
            </a:r>
            <a:r>
              <a:rPr lang="en-AU" baseline="0" dirty="0" err="1" smtClean="0"/>
              <a:t>Envato</a:t>
            </a:r>
            <a:r>
              <a:rPr lang="en-AU" baseline="0" dirty="0" smtClean="0"/>
              <a:t>, 99 designs or design crowd. </a:t>
            </a:r>
          </a:p>
          <a:p>
            <a:endParaRPr lang="en-AU" baseline="0" dirty="0" smtClean="0"/>
          </a:p>
          <a:p>
            <a:r>
              <a:rPr lang="en-AU" baseline="0" dirty="0" smtClean="0"/>
              <a:t>And lastly, if you are a professional with the ability to pack and deliver a training course, then you may want to consider selling that course on Learning sites like </a:t>
            </a:r>
            <a:r>
              <a:rPr lang="en-AU" baseline="0" dirty="0" err="1" smtClean="0"/>
              <a:t>UDEMY</a:t>
            </a:r>
            <a:r>
              <a:rPr lang="en-AU" baseline="0" dirty="0" smtClean="0"/>
              <a:t>, LYNDA and Teachable for a fee per course. </a:t>
            </a:r>
          </a:p>
          <a:p>
            <a:endParaRPr lang="en-AU" baseline="0"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71</a:t>
            </a:fld>
            <a:endParaRPr lang="en-US" sz="800" dirty="0"/>
          </a:p>
        </p:txBody>
      </p:sp>
    </p:spTree>
    <p:extLst>
      <p:ext uri="{BB962C8B-B14F-4D97-AF65-F5344CB8AC3E}">
        <p14:creationId xmlns:p14="http://schemas.microsoft.com/office/powerpoint/2010/main" val="3983723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All the sources of email data you captured from those prior ideas -= Now you have a list of targetable contacts!</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https://help.cliniko.com/patient-management/cliniko-and-mailchimp/integrate-cliniko-with-your-mailchimp-account</a:t>
            </a:r>
          </a:p>
          <a:p>
            <a:endParaRPr lang="en-AU" dirty="0" smtClean="0"/>
          </a:p>
          <a:p>
            <a:r>
              <a:rPr lang="en-AU" dirty="0" smtClean="0"/>
              <a:t>Making</a:t>
            </a:r>
            <a:r>
              <a:rPr lang="en-AU" baseline="0" dirty="0" smtClean="0"/>
              <a:t> the most out of those referrals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72</a:t>
            </a:fld>
            <a:endParaRPr lang="en-US" sz="800" dirty="0"/>
          </a:p>
        </p:txBody>
      </p:sp>
    </p:spTree>
    <p:extLst>
      <p:ext uri="{BB962C8B-B14F-4D97-AF65-F5344CB8AC3E}">
        <p14:creationId xmlns:p14="http://schemas.microsoft.com/office/powerpoint/2010/main" val="37875879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791"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venirNext forINTUIT" charset="0"/>
                <a:ea typeface="AvenirNext forINTUIT" charset="0"/>
                <a:cs typeface="AvenirNext forINTUIT" charset="0"/>
              </a:rPr>
              <a:t> </a:t>
            </a:r>
            <a:r>
              <a:rPr lang="en-US" sz="1100" b="0" i="0" u="sng" kern="1200" dirty="0" smtClean="0">
                <a:solidFill>
                  <a:schemeClr val="tx1"/>
                </a:solidFill>
                <a:effectLst/>
                <a:latin typeface="AvenirNext forINTUIT" charset="0"/>
                <a:ea typeface="AvenirNext forINTUIT" charset="0"/>
                <a:cs typeface="AvenirNext forINTUIT" charset="0"/>
                <a:hlinkClick r:id="rId3"/>
              </a:rPr>
              <a:t>73% of consumers</a:t>
            </a:r>
            <a:r>
              <a:rPr lang="en-US" sz="1100" b="0" i="0" kern="1200" dirty="0" smtClean="0">
                <a:solidFill>
                  <a:schemeClr val="tx1"/>
                </a:solidFill>
                <a:effectLst/>
                <a:latin typeface="AvenirNext forINTUIT" charset="0"/>
                <a:ea typeface="AvenirNext forINTUIT" charset="0"/>
                <a:cs typeface="AvenirNext forINTUIT" charset="0"/>
              </a:rPr>
              <a:t> say email is their preferred marketing channel</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AvenirNext forINTUIT" charset="0"/>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AU" dirty="0" smtClean="0"/>
              <a:t>If you don’t have an email marketing software</a:t>
            </a:r>
            <a:r>
              <a:rPr lang="en-AU" baseline="0" dirty="0" smtClean="0"/>
              <a:t> then you can try </a:t>
            </a:r>
            <a:r>
              <a:rPr lang="en-AU" baseline="0" dirty="0" err="1" smtClean="0"/>
              <a:t>mailchimp</a:t>
            </a:r>
            <a:r>
              <a:rPr lang="en-AU" baseline="0" dirty="0" smtClean="0"/>
              <a:t> – it integrates with a lot of  CRM software that you are </a:t>
            </a:r>
            <a:r>
              <a:rPr lang="en-AU" baseline="0" dirty="0" err="1" smtClean="0"/>
              <a:t>prob</a:t>
            </a:r>
            <a:r>
              <a:rPr lang="en-AU" baseline="0" dirty="0" smtClean="0"/>
              <a:t> already using/ </a:t>
            </a:r>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r>
              <a:rPr lang="en-US" dirty="0" smtClean="0"/>
              <a:t>Email offers best ROI Rating</a:t>
            </a:r>
          </a:p>
          <a:p>
            <a:pPr lvl="1"/>
            <a:r>
              <a:rPr lang="en-US" dirty="0" smtClean="0"/>
              <a:t>For marketers compared to</a:t>
            </a:r>
          </a:p>
          <a:p>
            <a:pPr lvl="2"/>
            <a:r>
              <a:rPr lang="en-US" dirty="0" smtClean="0"/>
              <a:t>SEO - 67%</a:t>
            </a:r>
          </a:p>
          <a:p>
            <a:pPr lvl="2"/>
            <a:r>
              <a:rPr lang="en-US" dirty="0" smtClean="0"/>
              <a:t>Content - 62%</a:t>
            </a:r>
          </a:p>
          <a:p>
            <a:pPr lvl="2"/>
            <a:r>
              <a:rPr lang="en-US" dirty="0" err="1" smtClean="0"/>
              <a:t>PPC</a:t>
            </a:r>
            <a:r>
              <a:rPr lang="en-US" dirty="0" smtClean="0"/>
              <a:t> - 59%</a:t>
            </a:r>
          </a:p>
          <a:p>
            <a:pPr marL="915581" marR="0" lvl="2" indent="0" algn="l" defTabSz="457791" rtl="0" eaLnBrk="1" fontAlgn="auto" latinLnBrk="0" hangingPunct="1">
              <a:lnSpc>
                <a:spcPct val="100000"/>
              </a:lnSpc>
              <a:spcBef>
                <a:spcPts val="0"/>
              </a:spcBef>
              <a:spcAft>
                <a:spcPts val="0"/>
              </a:spcAft>
              <a:buClrTx/>
              <a:buSzTx/>
              <a:buFontTx/>
              <a:buNone/>
              <a:tabLst/>
              <a:defRPr/>
            </a:pPr>
            <a:r>
              <a:rPr lang="en-US" dirty="0" smtClean="0"/>
              <a:t>Affiliate – 47%</a:t>
            </a:r>
          </a:p>
          <a:p>
            <a:pPr marL="915581" marR="0" lvl="2" indent="0" algn="l" defTabSz="457791" rtl="0" eaLnBrk="1" fontAlgn="auto" latinLnBrk="0" hangingPunct="1">
              <a:lnSpc>
                <a:spcPct val="100000"/>
              </a:lnSpc>
              <a:spcBef>
                <a:spcPts val="0"/>
              </a:spcBef>
              <a:spcAft>
                <a:spcPts val="0"/>
              </a:spcAft>
              <a:buClrTx/>
              <a:buSzTx/>
              <a:buFontTx/>
              <a:buNone/>
              <a:tabLst/>
              <a:defRPr/>
            </a:pPr>
            <a:endParaRPr lang="en-US" dirty="0" smtClean="0"/>
          </a:p>
          <a:p>
            <a:pPr marL="915581" marR="0" lvl="2" indent="0" algn="l" defTabSz="457791" rtl="0" eaLnBrk="1" fontAlgn="auto" latinLnBrk="0" hangingPunct="1">
              <a:lnSpc>
                <a:spcPct val="100000"/>
              </a:lnSpc>
              <a:spcBef>
                <a:spcPts val="0"/>
              </a:spcBef>
              <a:spcAft>
                <a:spcPts val="0"/>
              </a:spcAft>
              <a:buClrTx/>
              <a:buSzTx/>
              <a:buFontTx/>
              <a:buNone/>
              <a:tabLst/>
              <a:defRPr/>
            </a:pPr>
            <a:r>
              <a:rPr lang="en-AU" dirty="0" smtClean="0"/>
              <a:t>https://www.superoffice.com/blog/email-marketing-strategy/. </a:t>
            </a:r>
            <a:r>
              <a:rPr lang="en-US" sz="1100" b="0" i="0" kern="1200" dirty="0" smtClean="0">
                <a:solidFill>
                  <a:schemeClr val="tx1"/>
                </a:solidFill>
                <a:effectLst/>
                <a:latin typeface="AvenirNext forINTUIT" charset="0"/>
                <a:ea typeface="AvenirNext forINTUIT" charset="0"/>
                <a:cs typeface="AvenirNext forINTUIT" charset="0"/>
              </a:rPr>
              <a:t>Email marketing outperforms all online marketing strategies, including SEO, </a:t>
            </a:r>
            <a:r>
              <a:rPr lang="en-US" sz="1100" b="0" i="0" kern="1200" dirty="0" err="1" smtClean="0">
                <a:solidFill>
                  <a:schemeClr val="tx1"/>
                </a:solidFill>
                <a:effectLst/>
                <a:latin typeface="AvenirNext forINTUIT" charset="0"/>
                <a:ea typeface="AvenirNext forINTUIT" charset="0"/>
                <a:cs typeface="AvenirNext forINTUIT" charset="0"/>
              </a:rPr>
              <a:t>PPC</a:t>
            </a:r>
            <a:r>
              <a:rPr lang="en-US" sz="1100" b="0" i="0" kern="1200" dirty="0" smtClean="0">
                <a:solidFill>
                  <a:schemeClr val="tx1"/>
                </a:solidFill>
                <a:effectLst/>
                <a:latin typeface="AvenirNext forINTUIT" charset="0"/>
                <a:ea typeface="AvenirNext forINTUIT" charset="0"/>
                <a:cs typeface="AvenirNext forINTUIT" charset="0"/>
              </a:rPr>
              <a:t>, and content marketing!</a:t>
            </a:r>
            <a:endParaRPr lang="en-AU" dirty="0" smtClean="0"/>
          </a:p>
          <a:p>
            <a:pPr lvl="2"/>
            <a:endParaRPr lang="en-US" dirty="0" smtClean="0"/>
          </a:p>
          <a:p>
            <a:pPr marL="0" marR="0" lvl="0" indent="0" algn="l" defTabSz="457791" rtl="0" eaLnBrk="1" fontAlgn="auto" latinLnBrk="0" hangingPunct="1">
              <a:lnSpc>
                <a:spcPct val="100000"/>
              </a:lnSpc>
              <a:spcBef>
                <a:spcPts val="0"/>
              </a:spcBef>
              <a:spcAft>
                <a:spcPts val="0"/>
              </a:spcAft>
              <a:buClrTx/>
              <a:buSzTx/>
              <a:buFontTx/>
              <a:buNone/>
              <a:tabLst/>
              <a:defRPr/>
            </a:pPr>
            <a:endParaRPr lang="en-AU" dirty="0" smtClean="0"/>
          </a:p>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73</a:t>
            </a:fld>
            <a:endParaRPr lang="en-US" sz="800" dirty="0"/>
          </a:p>
        </p:txBody>
      </p:sp>
    </p:spTree>
    <p:extLst>
      <p:ext uri="{BB962C8B-B14F-4D97-AF65-F5344CB8AC3E}">
        <p14:creationId xmlns:p14="http://schemas.microsoft.com/office/powerpoint/2010/main" val="3527872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kern="1200" dirty="0" smtClean="0">
                <a:solidFill>
                  <a:schemeClr val="tx1"/>
                </a:solidFill>
                <a:effectLst/>
                <a:latin typeface="AvenirNext forINTUIT" charset="0"/>
                <a:ea typeface="AvenirNext forINTUIT" charset="0"/>
                <a:cs typeface="AvenirNext forINTUIT" charset="0"/>
              </a:rPr>
              <a:t>Nurture emails</a:t>
            </a:r>
            <a:r>
              <a:rPr lang="en-US" sz="1100" b="0" i="0" kern="1200" dirty="0" smtClean="0">
                <a:solidFill>
                  <a:schemeClr val="tx1"/>
                </a:solidFill>
                <a:effectLst/>
                <a:latin typeface="AvenirNext forINTUIT" charset="0"/>
                <a:ea typeface="AvenirNext forINTUIT" charset="0"/>
                <a:cs typeface="AvenirNext forINTUIT" charset="0"/>
              </a:rPr>
              <a:t> are excellent tools that you can use to move prospective customers down the sales funnel until they make a purchase. Consider</a:t>
            </a:r>
            <a:r>
              <a:rPr lang="en-US" sz="1100" b="0" i="0" kern="1200" baseline="0" dirty="0" smtClean="0">
                <a:solidFill>
                  <a:schemeClr val="tx1"/>
                </a:solidFill>
                <a:effectLst/>
                <a:latin typeface="AvenirNext forINTUIT" charset="0"/>
                <a:ea typeface="AvenirNext forINTUIT" charset="0"/>
                <a:cs typeface="AvenirNext forINTUIT" charset="0"/>
              </a:rPr>
              <a:t> all of the email addresses you captured from your amazing, lead magnet tactics! Well the idea is that you periodically send these leads useful ‘SWEET SPOT Content’ to stay front of mind an encourage a sale, resale or cross sale. </a:t>
            </a:r>
          </a:p>
          <a:p>
            <a:endParaRPr lang="en-US" sz="1100" b="0" i="0" kern="1200" baseline="0" dirty="0" smtClean="0">
              <a:solidFill>
                <a:schemeClr val="tx1"/>
              </a:solidFill>
              <a:effectLst/>
              <a:latin typeface="AvenirNext forINTUIT" charset="0"/>
            </a:endParaRPr>
          </a:p>
          <a:p>
            <a:r>
              <a:rPr lang="en-US" sz="1100" b="1" i="0" kern="1200" baseline="0" dirty="0" smtClean="0">
                <a:solidFill>
                  <a:schemeClr val="tx1"/>
                </a:solidFill>
                <a:effectLst/>
                <a:latin typeface="AvenirNext forINTUIT" charset="0"/>
              </a:rPr>
              <a:t>Offer emails </a:t>
            </a:r>
            <a:r>
              <a:rPr lang="en-US" sz="1100" b="0" i="0" kern="1200" baseline="0" dirty="0" smtClean="0">
                <a:solidFill>
                  <a:schemeClr val="tx1"/>
                </a:solidFill>
                <a:effectLst/>
                <a:latin typeface="AvenirNext forINTUIT" charset="0"/>
              </a:rPr>
              <a:t>are highly tactical emails intended to be sent to leads at the time that they have the highest propensity to buy or when you have a sale on!  </a:t>
            </a:r>
          </a:p>
          <a:p>
            <a:endParaRPr lang="en-US" sz="1100" b="0" i="0" kern="1200" baseline="0" dirty="0" smtClean="0">
              <a:solidFill>
                <a:schemeClr val="tx1"/>
              </a:solidFill>
              <a:effectLst/>
              <a:latin typeface="AvenirNext forINTUIT" charset="0"/>
            </a:endParaRPr>
          </a:p>
          <a:p>
            <a:r>
              <a:rPr lang="en-US" sz="1100" b="0" i="0" kern="1200" baseline="0" dirty="0" smtClean="0">
                <a:solidFill>
                  <a:schemeClr val="tx1"/>
                </a:solidFill>
                <a:effectLst/>
                <a:latin typeface="AvenirNext forINTUIT" charset="0"/>
              </a:rPr>
              <a:t>It is a super-low costs and effective method to triggering a purchase if you have an online store or an appointment booking system built into your website! </a:t>
            </a:r>
            <a:endParaRPr lang="en-AU" b="1"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74</a:t>
            </a:fld>
            <a:endParaRPr lang="en-US" sz="800" dirty="0"/>
          </a:p>
        </p:txBody>
      </p:sp>
    </p:spTree>
    <p:extLst>
      <p:ext uri="{BB962C8B-B14F-4D97-AF65-F5344CB8AC3E}">
        <p14:creationId xmlns:p14="http://schemas.microsoft.com/office/powerpoint/2010/main" val="396381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My</a:t>
            </a:r>
            <a:r>
              <a:rPr lang="en-AU" baseline="0" dirty="0" smtClean="0"/>
              <a:t> point is – Online marketing can be very broad and complex. So to START with Online Marketing, RATHER Then spreading your time and investment across all products and channels the alternative is to GO NARROW and GO DEEP – i.e. to market your flagship product or service in 1 channel deeply. Attract new clients then expand to other channels or add new products. The broader you go, the more investment and expertise you need.</a:t>
            </a:r>
          </a:p>
          <a:p>
            <a:endParaRPr lang="en-AU" baseline="0" dirty="0" smtClean="0"/>
          </a:p>
          <a:p>
            <a:r>
              <a:rPr lang="en-AU" baseline="0" dirty="0" smtClean="0"/>
              <a:t>SO Today we are going to create </a:t>
            </a:r>
            <a:r>
              <a:rPr lang="en-AU" b="1" u="sng" baseline="0" dirty="0" smtClean="0"/>
              <a:t>deep</a:t>
            </a:r>
            <a:r>
              <a:rPr lang="en-AU" baseline="0" dirty="0" smtClean="0"/>
              <a:t> channel marketing campaign to convert new clients to your flagship product or service online. We are only going to focus on DIRECT LEAD GENERATION STRATEGIES! This is not a branding or awareness campaign, this presentation is about WINNING CLIENTS ONLINE.</a:t>
            </a:r>
          </a:p>
          <a:p>
            <a:endParaRPr lang="en-AU" baseline="0"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8</a:t>
            </a:fld>
            <a:endParaRPr lang="en-US" sz="800" dirty="0"/>
          </a:p>
        </p:txBody>
      </p:sp>
    </p:spTree>
    <p:extLst>
      <p:ext uri="{BB962C8B-B14F-4D97-AF65-F5344CB8AC3E}">
        <p14:creationId xmlns:p14="http://schemas.microsoft.com/office/powerpoint/2010/main" val="37315076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Regular communication and engagement</a:t>
            </a:r>
            <a:r>
              <a:rPr lang="en-AU" b="1" baseline="0" dirty="0" smtClean="0"/>
              <a:t> emails </a:t>
            </a:r>
            <a:r>
              <a:rPr lang="en-AU" baseline="0" dirty="0" smtClean="0"/>
              <a:t>are great tools to reengage your existing customers. </a:t>
            </a:r>
          </a:p>
          <a:p>
            <a:endParaRPr lang="en-AU" baseline="0" dirty="0" smtClean="0"/>
          </a:p>
          <a:p>
            <a:r>
              <a:rPr lang="en-AU" baseline="0" dirty="0" smtClean="0"/>
              <a:t>Time or trigger based emails are a great way to trigger reminders to clients </a:t>
            </a:r>
            <a:r>
              <a:rPr lang="en-AU" baseline="0" dirty="0" err="1" smtClean="0"/>
              <a:t>cto</a:t>
            </a:r>
            <a:r>
              <a:rPr lang="en-AU" baseline="0" dirty="0" smtClean="0"/>
              <a:t> suggest when it is time to purchase a next product. </a:t>
            </a:r>
          </a:p>
          <a:p>
            <a:endParaRPr lang="en-AU" baseline="0" dirty="0" smtClean="0"/>
          </a:p>
          <a:p>
            <a:r>
              <a:rPr lang="en-AU" baseline="0" dirty="0" smtClean="0"/>
              <a:t>For example, if you are a home loan provider, then triggering a reminder to your client to review their home loan every two year would be helpful for the client and potentially mean a new sale for you.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75</a:t>
            </a:fld>
            <a:endParaRPr lang="en-US" sz="800" dirty="0"/>
          </a:p>
        </p:txBody>
      </p:sp>
    </p:spTree>
    <p:extLst>
      <p:ext uri="{BB962C8B-B14F-4D97-AF65-F5344CB8AC3E}">
        <p14:creationId xmlns:p14="http://schemas.microsoft.com/office/powerpoint/2010/main" val="18884903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76</a:t>
            </a:fld>
            <a:endParaRPr lang="en-US" sz="800" dirty="0"/>
          </a:p>
        </p:txBody>
      </p:sp>
    </p:spTree>
    <p:extLst>
      <p:ext uri="{BB962C8B-B14F-4D97-AF65-F5344CB8AC3E}">
        <p14:creationId xmlns:p14="http://schemas.microsoft.com/office/powerpoint/2010/main" val="29281982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78</a:t>
            </a:fld>
            <a:endParaRPr lang="en-US" sz="800" dirty="0"/>
          </a:p>
        </p:txBody>
      </p:sp>
    </p:spTree>
    <p:extLst>
      <p:ext uri="{BB962C8B-B14F-4D97-AF65-F5344CB8AC3E}">
        <p14:creationId xmlns:p14="http://schemas.microsoft.com/office/powerpoint/2010/main" val="29283629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79</a:t>
            </a:fld>
            <a:endParaRPr lang="en-US" sz="800" dirty="0"/>
          </a:p>
        </p:txBody>
      </p:sp>
    </p:spTree>
    <p:extLst>
      <p:ext uri="{BB962C8B-B14F-4D97-AF65-F5344CB8AC3E}">
        <p14:creationId xmlns:p14="http://schemas.microsoft.com/office/powerpoint/2010/main" val="38486514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81</a:t>
            </a:fld>
            <a:endParaRPr lang="en-US" sz="800"/>
          </a:p>
        </p:txBody>
      </p:sp>
    </p:spTree>
    <p:extLst>
      <p:ext uri="{BB962C8B-B14F-4D97-AF65-F5344CB8AC3E}">
        <p14:creationId xmlns:p14="http://schemas.microsoft.com/office/powerpoint/2010/main" val="42255001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a:fld id="{1A542E9F-C298-A04C-B016-521CBAFAAA48}" type="slidenum">
              <a:rPr lang="en-US" sz="800" smtClean="0"/>
              <a:pPr algn="l"/>
              <a:t>82</a:t>
            </a:fld>
            <a:endParaRPr lang="en-US" sz="800"/>
          </a:p>
        </p:txBody>
      </p:sp>
    </p:spTree>
    <p:extLst>
      <p:ext uri="{BB962C8B-B14F-4D97-AF65-F5344CB8AC3E}">
        <p14:creationId xmlns:p14="http://schemas.microsoft.com/office/powerpoint/2010/main" val="3148592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lets take a look at how a deep channel strategy would work. </a:t>
            </a:r>
          </a:p>
          <a:p>
            <a:endParaRPr lang="en-AU" dirty="0" smtClean="0"/>
          </a:p>
          <a:p>
            <a:r>
              <a:rPr lang="en-AU" dirty="0" smtClean="0"/>
              <a:t>Generally your website would include</a:t>
            </a:r>
            <a:r>
              <a:rPr lang="en-AU" baseline="0" dirty="0" smtClean="0"/>
              <a:t> all of your products and services but it will hero your flagship product to attract and convert new clients to that. </a:t>
            </a:r>
          </a:p>
          <a:p>
            <a:endParaRPr lang="en-AU" baseline="0" dirty="0" smtClean="0"/>
          </a:p>
          <a:p>
            <a:r>
              <a:rPr lang="en-AU" baseline="0" dirty="0" smtClean="0"/>
              <a:t>Once you have mastered marketing that product on your website, you move to the next channel and master it there and so on.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9</a:t>
            </a:fld>
            <a:endParaRPr lang="en-US" sz="800" dirty="0"/>
          </a:p>
        </p:txBody>
      </p:sp>
    </p:spTree>
    <p:extLst>
      <p:ext uri="{BB962C8B-B14F-4D97-AF65-F5344CB8AC3E}">
        <p14:creationId xmlns:p14="http://schemas.microsoft.com/office/powerpoint/2010/main" val="32272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your</a:t>
            </a:r>
            <a:r>
              <a:rPr lang="en-AU" baseline="0" dirty="0" smtClean="0"/>
              <a:t> strategy evolves or your company grows, you</a:t>
            </a:r>
            <a:r>
              <a:rPr lang="en-AU" dirty="0" smtClean="0"/>
              <a:t> can also start to expand</a:t>
            </a:r>
            <a:r>
              <a:rPr lang="en-AU" baseline="0" dirty="0" smtClean="0"/>
              <a:t> your product set across many channels and end up with a deep, multi-channel, multi-product online strategy. </a:t>
            </a:r>
            <a:endParaRPr lang="en-AU"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10</a:t>
            </a:fld>
            <a:endParaRPr lang="en-US" sz="800" dirty="0"/>
          </a:p>
        </p:txBody>
      </p:sp>
    </p:spTree>
    <p:extLst>
      <p:ext uri="{BB962C8B-B14F-4D97-AF65-F5344CB8AC3E}">
        <p14:creationId xmlns:p14="http://schemas.microsoft.com/office/powerpoint/2010/main" val="2764538612"/>
      </p:ext>
    </p:extLst>
  </p:cSld>
  <p:clrMapOvr>
    <a:masterClrMapping/>
  </p:clrMapOvr>
</p:notes>
</file>

<file path=ppt/slideLayouts/_rels/slideLayout1.xml.rels><?xml version="1.0" encoding="UTF-8" standalone="yes" ?><Relationships xmlns="http://schemas.openxmlformats.org/package/2006/relationships"><Relationship Id="rId3" Target="../media/image4.png" Type="http://schemas.openxmlformats.org/officeDocument/2006/relationships/image"/><Relationship Id="rId2" Target="../media/image3.jpeg" Type="http://schemas.openxmlformats.org/officeDocument/2006/relationships/image"/><Relationship Id="rId1" Target="../slideMasters/slideMaster1.xml" Type="http://schemas.openxmlformats.org/officeDocument/2006/relationships/slideMaster"/><Relationship Id="rId4" Target="../media/image12.svg" Type="http://schemas.openxmlformats.org/officeDocument/2006/relationships/image"/></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8.png"/><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6.pn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arget="../media/image9.jpeg" Type="http://schemas.openxmlformats.org/officeDocument/2006/relationships/image"/><Relationship Id="rId1" Target="../slideMasters/slideMaster1.xml" Type="http://schemas.openxmlformats.org/officeDocument/2006/relationships/slideMaster"/></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arget="../media/image4.png" Type="http://schemas.openxmlformats.org/officeDocument/2006/relationships/image"/><Relationship Id="rId2" Target="../media/image3.jpeg" Type="http://schemas.openxmlformats.org/officeDocument/2006/relationships/image"/><Relationship Id="rId1" Target="../slideMasters/slideMaster3.xml" Type="http://schemas.openxmlformats.org/officeDocument/2006/relationships/slideMaster"/><Relationship Id="rId4" Target="../media/image12.svg" Type="http://schemas.openxmlformats.org/officeDocument/2006/relationships/image"/></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6.png"/><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oleObject" Target="../embeddings/oleObject8.bin"/><Relationship Id="rId5" Type="http://schemas.openxmlformats.org/officeDocument/2006/relationships/image" Target="../media/image7.png"/><Relationship Id="rId4"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oleObject" Target="../embeddings/oleObject9.bin"/><Relationship Id="rId5" Type="http://schemas.openxmlformats.org/officeDocument/2006/relationships/image" Target="../media/image8.png"/><Relationship Id="rId4"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6.png"/><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arget="../media/image9.jpeg" Type="http://schemas.openxmlformats.org/officeDocument/2006/relationships/image"/><Relationship Id="rId1" Target="../slideMasters/slideMaster3.xml" Type="http://schemas.openxmlformats.org/officeDocument/2006/relationships/slideMaster"/></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1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Teal-Gree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2" hasCustomPrompt="1"/>
          </p:nvPr>
        </p:nvSpPr>
        <p:spPr>
          <a:xfrm>
            <a:off x="530876" y="5014011"/>
            <a:ext cx="7083174" cy="1176193"/>
          </a:xfrm>
          <a:prstGeom prst="rect">
            <a:avLst/>
          </a:prstGeom>
        </p:spPr>
        <p:txBody>
          <a:bodyPr anchor="t" anchorCtr="0">
            <a:noAutofit/>
          </a:bodyPr>
          <a:lstStyle>
            <a:lvl1pPr marL="0" indent="0">
              <a:buFontTx/>
              <a:buNone/>
              <a:defRPr sz="2400" b="0" i="0" cap="none" spc="-31">
                <a:solidFill>
                  <a:schemeClr val="bg1"/>
                </a:solidFill>
                <a:latin typeface="+mn-lt"/>
                <a:cs typeface="Avenir Next Demi Bold"/>
              </a:defRPr>
            </a:lvl1pPr>
            <a:lvl2pPr marL="456703" indent="0">
              <a:buFontTx/>
              <a:buNone/>
              <a:defRPr sz="1500">
                <a:solidFill>
                  <a:schemeClr val="bg1"/>
                </a:solidFill>
              </a:defRPr>
            </a:lvl2pPr>
            <a:lvl3pPr marL="913409" indent="0">
              <a:buFontTx/>
              <a:buNone/>
              <a:defRPr sz="1500">
                <a:solidFill>
                  <a:schemeClr val="bg1"/>
                </a:solidFill>
              </a:defRPr>
            </a:lvl3pPr>
            <a:lvl4pPr marL="1370111" indent="0">
              <a:buFontTx/>
              <a:buNone/>
              <a:defRPr sz="1500">
                <a:solidFill>
                  <a:schemeClr val="bg1"/>
                </a:solidFill>
              </a:defRPr>
            </a:lvl4pPr>
            <a:lvl5pPr marL="1826813" indent="0">
              <a:buFontTx/>
              <a:buNone/>
              <a:defRPr sz="1500">
                <a:solidFill>
                  <a:schemeClr val="bg1"/>
                </a:solidFill>
              </a:defRPr>
            </a:lvl5pPr>
          </a:lstStyle>
          <a:p>
            <a:pPr lvl="0"/>
            <a:r>
              <a:rPr lang="en-US" dirty="0"/>
              <a:t>Click to add an author</a:t>
            </a:r>
          </a:p>
        </p:txBody>
      </p:sp>
      <p:sp>
        <p:nvSpPr>
          <p:cNvPr id="8" name="Date Placeholder 7"/>
          <p:cNvSpPr>
            <a:spLocks noGrp="1"/>
          </p:cNvSpPr>
          <p:nvPr>
            <p:ph type="dt" sz="half" idx="19"/>
          </p:nvPr>
        </p:nvSpPr>
        <p:spPr>
          <a:xfrm>
            <a:off x="530876" y="4430578"/>
            <a:ext cx="7083174" cy="335107"/>
          </a:xfrm>
          <a:prstGeom prst="rect">
            <a:avLst/>
          </a:prstGeom>
        </p:spPr>
        <p:txBody>
          <a:bodyPr lIns="91416" tIns="45707" rIns="91416" bIns="45707" anchor="t" anchorCtr="0">
            <a:noAutofit/>
          </a:bodyPr>
          <a:lstStyle>
            <a:lvl1pPr>
              <a:defRPr sz="1600" spc="-31">
                <a:solidFill>
                  <a:schemeClr val="bg1"/>
                </a:solidFill>
                <a:latin typeface="+mn-lt"/>
              </a:defRPr>
            </a:lvl1pPr>
          </a:lstStyle>
          <a:p>
            <a:endParaRPr lang="en-US"/>
          </a:p>
        </p:txBody>
      </p:sp>
      <p:sp>
        <p:nvSpPr>
          <p:cNvPr id="19" name="Title 18"/>
          <p:cNvSpPr>
            <a:spLocks noGrp="1"/>
          </p:cNvSpPr>
          <p:nvPr>
            <p:ph type="title" hasCustomPrompt="1"/>
          </p:nvPr>
        </p:nvSpPr>
        <p:spPr>
          <a:xfrm>
            <a:off x="529299" y="1979093"/>
            <a:ext cx="7084754" cy="2437245"/>
          </a:xfrm>
          <a:prstGeom prst="rect">
            <a:avLst/>
          </a:prstGeom>
        </p:spPr>
        <p:txBody>
          <a:bodyPr wrap="square" anchor="b" anchorCtr="0">
            <a:noAutofit/>
          </a:bodyPr>
          <a:lstStyle>
            <a:lvl1pPr>
              <a:lnSpc>
                <a:spcPct val="95000"/>
              </a:lnSpc>
              <a:defRPr sz="4998" b="1" i="0" cap="none" spc="-31" baseline="0">
                <a:solidFill>
                  <a:schemeClr val="bg1"/>
                </a:solidFill>
                <a:latin typeface="AvenirNext forINTUIT Demi" panose="020B0503020202020204" pitchFamily="34" charset="77"/>
              </a:defRPr>
            </a:lvl1pPr>
          </a:lstStyle>
          <a:p>
            <a:r>
              <a:rPr lang="en-US" dirty="0"/>
              <a:t>Click to add a title</a:t>
            </a:r>
          </a:p>
        </p:txBody>
      </p:sp>
      <p:pic>
        <p:nvPicPr>
          <p:cNvPr id="168" name="Picture 167">
            <a:extLst>
              <a:ext uri="{FF2B5EF4-FFF2-40B4-BE49-F238E27FC236}">
                <a16:creationId xmlns:a16="http://schemas.microsoft.com/office/drawing/2014/main" id="{B0399570-68C2-9245-89D2-E6B3DC9F747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03898" y="536835"/>
            <a:ext cx="2922384" cy="925641"/>
          </a:xfrm>
          <a:prstGeom prst="rect">
            <a:avLst/>
          </a:prstGeom>
        </p:spPr>
      </p:pic>
    </p:spTree>
    <p:extLst>
      <p:ext uri="{BB962C8B-B14F-4D97-AF65-F5344CB8AC3E}">
        <p14:creationId xmlns:p14="http://schemas.microsoft.com/office/powerpoint/2010/main" val="4272683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10" name="Content Placeholder 5"/>
          <p:cNvSpPr>
            <a:spLocks noGrp="1"/>
          </p:cNvSpPr>
          <p:nvPr>
            <p:ph sz="quarter" idx="21" hasCustomPrompt="1"/>
          </p:nvPr>
        </p:nvSpPr>
        <p:spPr>
          <a:xfrm>
            <a:off x="6078867" y="1975105"/>
            <a:ext cx="5440680" cy="3746073"/>
          </a:xfrm>
        </p:spPr>
        <p:txBody>
          <a:bodyPr/>
          <a:lstStyle>
            <a:lvl1pPr>
              <a:defRPr sz="2198"/>
            </a:lvl1pPr>
            <a:lvl2pPr>
              <a:defRPr sz="2198"/>
            </a:lvl2pPr>
            <a:lvl3pPr>
              <a:spcBef>
                <a:spcPts val="600"/>
              </a:spcBef>
              <a:spcAft>
                <a:spcPts val="600"/>
              </a:spcAft>
              <a:defRPr sz="1998"/>
            </a:lvl3pPr>
            <a:lvl4pPr>
              <a:defRPr sz="1798"/>
            </a:lvl4pPr>
            <a:lvl5pPr>
              <a:spcBef>
                <a:spcPts val="600"/>
              </a:spcBef>
              <a:spcAft>
                <a:spcPts val="6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6" name="Content Placeholder 5"/>
          <p:cNvSpPr>
            <a:spLocks noGrp="1"/>
          </p:cNvSpPr>
          <p:nvPr>
            <p:ph sz="quarter" idx="20" hasCustomPrompt="1"/>
          </p:nvPr>
        </p:nvSpPr>
        <p:spPr>
          <a:xfrm>
            <a:off x="502920" y="1975105"/>
            <a:ext cx="5500722" cy="3746074"/>
          </a:xfrm>
        </p:spPr>
        <p:txBody>
          <a:bodyPr/>
          <a:lstStyle>
            <a:lvl1pPr>
              <a:defRPr sz="2198"/>
            </a:lvl1pPr>
            <a:lvl2pPr>
              <a:buFontTx/>
              <a:buNone/>
              <a:defRPr sz="2198"/>
            </a:lvl2pPr>
            <a:lvl3pPr>
              <a:spcBef>
                <a:spcPts val="600"/>
              </a:spcBef>
              <a:spcAft>
                <a:spcPts val="600"/>
              </a:spcAft>
              <a:defRPr sz="1998"/>
            </a:lvl3pPr>
            <a:lvl4pPr>
              <a:defRPr sz="1798"/>
            </a:lvl4pPr>
            <a:lvl5pPr>
              <a:spcBef>
                <a:spcPts val="600"/>
              </a:spcBef>
              <a:spcAft>
                <a:spcPts val="600"/>
              </a:spcAft>
              <a:defRPr sz="14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3573457244"/>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ubtitle 2-Column">
    <p:spTree>
      <p:nvGrpSpPr>
        <p:cNvPr id="1" name=""/>
        <p:cNvGrpSpPr/>
        <p:nvPr/>
      </p:nvGrpSpPr>
      <p:grpSpPr>
        <a:xfrm>
          <a:off x="0" y="0"/>
          <a:ext cx="0" cy="0"/>
          <a:chOff x="0" y="0"/>
          <a:chExt cx="0" cy="0"/>
        </a:xfrm>
      </p:grpSpPr>
      <p:sp>
        <p:nvSpPr>
          <p:cNvPr id="9" name="Content Placeholder 5"/>
          <p:cNvSpPr>
            <a:spLocks noGrp="1"/>
          </p:cNvSpPr>
          <p:nvPr>
            <p:ph sz="quarter" idx="21" hasCustomPrompt="1"/>
          </p:nvPr>
        </p:nvSpPr>
        <p:spPr>
          <a:xfrm>
            <a:off x="6081136" y="1975105"/>
            <a:ext cx="5440044" cy="3746073"/>
          </a:xfrm>
        </p:spPr>
        <p:txBody>
          <a:bodyPr/>
          <a:lstStyle>
            <a:lvl1pPr>
              <a:defRPr sz="2198"/>
            </a:lvl1pPr>
            <a:lvl2pPr>
              <a:defRPr sz="2198"/>
            </a:lvl2pPr>
            <a:lvl3pPr>
              <a:spcBef>
                <a:spcPts val="600"/>
              </a:spcBef>
              <a:spcAft>
                <a:spcPts val="600"/>
              </a:spcAft>
              <a:defRPr sz="2198"/>
            </a:lvl3pPr>
            <a:lvl4pPr>
              <a:defRPr sz="1798"/>
            </a:lvl4pPr>
            <a:lvl5pPr>
              <a:spcBef>
                <a:spcPts val="600"/>
              </a:spcBef>
              <a:spcAft>
                <a:spcPts val="6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0" name="Content Placeholder 5"/>
          <p:cNvSpPr>
            <a:spLocks noGrp="1"/>
          </p:cNvSpPr>
          <p:nvPr>
            <p:ph sz="quarter" idx="20" hasCustomPrompt="1"/>
          </p:nvPr>
        </p:nvSpPr>
        <p:spPr>
          <a:xfrm>
            <a:off x="502920" y="1975105"/>
            <a:ext cx="5440044" cy="3746073"/>
          </a:xfrm>
        </p:spPr>
        <p:txBody>
          <a:bodyPr/>
          <a:lstStyle>
            <a:lvl1pPr>
              <a:defRPr sz="2198"/>
            </a:lvl1pPr>
            <a:lvl2pPr>
              <a:defRPr sz="2198"/>
            </a:lvl2pPr>
            <a:lvl3pPr>
              <a:spcBef>
                <a:spcPts val="600"/>
              </a:spcBef>
              <a:spcAft>
                <a:spcPts val="600"/>
              </a:spcAft>
              <a:defRPr sz="1998"/>
            </a:lvl3pPr>
            <a:lvl4pPr>
              <a:defRPr sz="1798"/>
            </a:lvl4pPr>
            <a:lvl5pPr>
              <a:spcBef>
                <a:spcPts val="600"/>
              </a:spcBef>
              <a:spcAft>
                <a:spcPts val="6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
        <p:nvSpPr>
          <p:cNvPr id="7"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1394509115"/>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17" name="Content Placeholder 5"/>
          <p:cNvSpPr>
            <a:spLocks noGrp="1"/>
          </p:cNvSpPr>
          <p:nvPr>
            <p:ph sz="quarter" idx="25" hasCustomPrompt="1"/>
          </p:nvPr>
        </p:nvSpPr>
        <p:spPr>
          <a:xfrm>
            <a:off x="7922004" y="1975105"/>
            <a:ext cx="3621024" cy="3746073"/>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5" name="Content Placeholder 5"/>
          <p:cNvSpPr>
            <a:spLocks noGrp="1"/>
          </p:cNvSpPr>
          <p:nvPr>
            <p:ph sz="quarter" idx="24" hasCustomPrompt="1"/>
          </p:nvPr>
        </p:nvSpPr>
        <p:spPr>
          <a:xfrm>
            <a:off x="4221046" y="1975105"/>
            <a:ext cx="3621024" cy="3746073"/>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2" name="Content Placeholder 5"/>
          <p:cNvSpPr>
            <a:spLocks noGrp="1"/>
          </p:cNvSpPr>
          <p:nvPr>
            <p:ph sz="quarter" idx="23" hasCustomPrompt="1"/>
          </p:nvPr>
        </p:nvSpPr>
        <p:spPr>
          <a:xfrm>
            <a:off x="502920" y="1975105"/>
            <a:ext cx="3621024" cy="3746073"/>
          </a:xfrm>
        </p:spPr>
        <p:txBody>
          <a:bodyPr/>
          <a:lstStyle>
            <a:lvl1pPr>
              <a:defRPr sz="2000"/>
            </a:lvl1pPr>
            <a:lvl2pPr>
              <a:defRPr sz="2000"/>
            </a:lvl2pPr>
            <a:lvl3pPr>
              <a:spcBef>
                <a:spcPts val="400"/>
              </a:spcBef>
              <a:spcAft>
                <a:spcPts val="400"/>
              </a:spcAft>
              <a:defRPr sz="1800"/>
            </a:lvl3pPr>
            <a:lvl4pPr>
              <a:defRPr sz="1800"/>
            </a:lvl4pPr>
            <a:lvl5pPr>
              <a:spcBef>
                <a:spcPts val="400"/>
              </a:spcBef>
              <a:spcAft>
                <a:spcPts val="4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Tree>
    <p:extLst>
      <p:ext uri="{BB962C8B-B14F-4D97-AF65-F5344CB8AC3E}">
        <p14:creationId xmlns:p14="http://schemas.microsoft.com/office/powerpoint/2010/main" val="4170492600"/>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
        <p:nvSpPr>
          <p:cNvPr id="4" name="Text Placeholder 3">
            <a:extLst>
              <a:ext uri="{FF2B5EF4-FFF2-40B4-BE49-F238E27FC236}">
                <a16:creationId xmlns:a16="http://schemas.microsoft.com/office/drawing/2014/main" id="{B81E7AF7-C437-414E-8312-6DBAC8C3CC54}"/>
              </a:ext>
            </a:extLst>
          </p:cNvPr>
          <p:cNvSpPr>
            <a:spLocks noGrp="1"/>
          </p:cNvSpPr>
          <p:nvPr>
            <p:ph type="body" sz="quarter" idx="29" hasCustomPrompt="1"/>
          </p:nvPr>
        </p:nvSpPr>
        <p:spPr>
          <a:xfrm>
            <a:off x="624840" y="1968500"/>
            <a:ext cx="3566160" cy="471487"/>
          </a:xfrm>
          <a:solidFill>
            <a:srgbClr val="00B4B4"/>
          </a:solidFill>
        </p:spPr>
        <p:txBody>
          <a:bodyPr lIns="548640" anchor="ct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100">
                <a:solidFill>
                  <a:schemeClr val="bg1"/>
                </a:solidFill>
              </a:defRPr>
            </a:lvl5pPr>
          </a:lstStyle>
          <a:p>
            <a:pPr lvl="0"/>
            <a:r>
              <a:rPr lang="en-US" dirty="0"/>
              <a:t>Column heading</a:t>
            </a:r>
          </a:p>
        </p:txBody>
      </p:sp>
      <p:sp>
        <p:nvSpPr>
          <p:cNvPr id="11" name="Text Placeholder 3">
            <a:extLst>
              <a:ext uri="{FF2B5EF4-FFF2-40B4-BE49-F238E27FC236}">
                <a16:creationId xmlns:a16="http://schemas.microsoft.com/office/drawing/2014/main" id="{28775321-218B-D846-8A1D-40A87203D59C}"/>
              </a:ext>
            </a:extLst>
          </p:cNvPr>
          <p:cNvSpPr>
            <a:spLocks noGrp="1"/>
          </p:cNvSpPr>
          <p:nvPr>
            <p:ph type="body" sz="quarter" idx="30" hasCustomPrompt="1"/>
          </p:nvPr>
        </p:nvSpPr>
        <p:spPr>
          <a:xfrm>
            <a:off x="4319747" y="1968500"/>
            <a:ext cx="3566160" cy="471487"/>
          </a:xfrm>
          <a:solidFill>
            <a:srgbClr val="00B4B4"/>
          </a:solidFill>
        </p:spPr>
        <p:txBody>
          <a:bodyPr lIns="548640" anchor="ct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100">
                <a:solidFill>
                  <a:schemeClr val="bg1"/>
                </a:solidFill>
              </a:defRPr>
            </a:lvl5pPr>
          </a:lstStyle>
          <a:p>
            <a:pPr lvl="0"/>
            <a:r>
              <a:rPr lang="en-US" dirty="0"/>
              <a:t>Column heading</a:t>
            </a:r>
          </a:p>
        </p:txBody>
      </p:sp>
      <p:sp>
        <p:nvSpPr>
          <p:cNvPr id="13" name="Text Placeholder 3">
            <a:extLst>
              <a:ext uri="{FF2B5EF4-FFF2-40B4-BE49-F238E27FC236}">
                <a16:creationId xmlns:a16="http://schemas.microsoft.com/office/drawing/2014/main" id="{EED37707-EC7F-D742-BE46-4E8BD84F6C4B}"/>
              </a:ext>
            </a:extLst>
          </p:cNvPr>
          <p:cNvSpPr>
            <a:spLocks noGrp="1"/>
          </p:cNvSpPr>
          <p:nvPr>
            <p:ph type="body" sz="quarter" idx="31" hasCustomPrompt="1"/>
          </p:nvPr>
        </p:nvSpPr>
        <p:spPr>
          <a:xfrm>
            <a:off x="8014653" y="1968500"/>
            <a:ext cx="3566160" cy="471487"/>
          </a:xfrm>
          <a:solidFill>
            <a:srgbClr val="00B4B4"/>
          </a:solidFill>
        </p:spPr>
        <p:txBody>
          <a:bodyPr lIns="548640" anchor="ct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100">
                <a:solidFill>
                  <a:schemeClr val="bg1"/>
                </a:solidFill>
              </a:defRPr>
            </a:lvl5pPr>
          </a:lstStyle>
          <a:p>
            <a:pPr lvl="0"/>
            <a:r>
              <a:rPr lang="en-US" dirty="0"/>
              <a:t>Column heading</a:t>
            </a:r>
          </a:p>
        </p:txBody>
      </p:sp>
      <p:sp>
        <p:nvSpPr>
          <p:cNvPr id="9" name="Text Placeholder 8">
            <a:extLst>
              <a:ext uri="{FF2B5EF4-FFF2-40B4-BE49-F238E27FC236}">
                <a16:creationId xmlns:a16="http://schemas.microsoft.com/office/drawing/2014/main" id="{A5F76555-CC0E-F74C-A980-5B0233122F3D}"/>
              </a:ext>
            </a:extLst>
          </p:cNvPr>
          <p:cNvSpPr>
            <a:spLocks noGrp="1" noChangeAspect="1"/>
          </p:cNvSpPr>
          <p:nvPr>
            <p:ph type="body" sz="quarter" idx="32" hasCustomPrompt="1"/>
          </p:nvPr>
        </p:nvSpPr>
        <p:spPr>
          <a:xfrm>
            <a:off x="684329" y="2021363"/>
            <a:ext cx="365760" cy="365760"/>
          </a:xfrm>
          <a:prstGeom prst="ellipse">
            <a:avLst/>
          </a:prstGeom>
          <a:solidFill>
            <a:schemeClr val="bg1"/>
          </a:solidFill>
        </p:spPr>
        <p:txBody>
          <a:bodyPr anchor="ctr"/>
          <a:lstStyle>
            <a:lvl1pPr algn="ctr">
              <a:defRPr sz="1600">
                <a:solidFill>
                  <a:srgbClr val="00B4B4"/>
                </a:solidFill>
              </a:defRPr>
            </a:lvl1pPr>
            <a:lvl2pPr>
              <a:defRPr>
                <a:solidFill>
                  <a:srgbClr val="00B4B4"/>
                </a:solidFill>
              </a:defRPr>
            </a:lvl2pPr>
            <a:lvl3pPr>
              <a:defRPr>
                <a:solidFill>
                  <a:srgbClr val="00B4B4"/>
                </a:solidFill>
              </a:defRPr>
            </a:lvl3pPr>
            <a:lvl4pPr>
              <a:defRPr>
                <a:solidFill>
                  <a:srgbClr val="00B4B4"/>
                </a:solidFill>
              </a:defRPr>
            </a:lvl4pPr>
            <a:lvl5pPr>
              <a:defRPr>
                <a:solidFill>
                  <a:srgbClr val="00B4B4"/>
                </a:solidFill>
              </a:defRPr>
            </a:lvl5pPr>
          </a:lstStyle>
          <a:p>
            <a:pPr lvl="0"/>
            <a:r>
              <a:rPr lang="en-US" dirty="0"/>
              <a:t>#</a:t>
            </a:r>
          </a:p>
        </p:txBody>
      </p:sp>
      <p:sp>
        <p:nvSpPr>
          <p:cNvPr id="16" name="Text Placeholder 8">
            <a:extLst>
              <a:ext uri="{FF2B5EF4-FFF2-40B4-BE49-F238E27FC236}">
                <a16:creationId xmlns:a16="http://schemas.microsoft.com/office/drawing/2014/main" id="{E54BBCFD-EEEF-7848-AA89-5AB08036F99E}"/>
              </a:ext>
            </a:extLst>
          </p:cNvPr>
          <p:cNvSpPr>
            <a:spLocks noGrp="1" noChangeAspect="1"/>
          </p:cNvSpPr>
          <p:nvPr>
            <p:ph type="body" sz="quarter" idx="33" hasCustomPrompt="1"/>
          </p:nvPr>
        </p:nvSpPr>
        <p:spPr>
          <a:xfrm>
            <a:off x="4392729" y="2021363"/>
            <a:ext cx="365760" cy="365760"/>
          </a:xfrm>
          <a:prstGeom prst="ellipse">
            <a:avLst/>
          </a:prstGeom>
          <a:solidFill>
            <a:schemeClr val="bg1"/>
          </a:solidFill>
        </p:spPr>
        <p:txBody>
          <a:bodyPr anchor="ctr"/>
          <a:lstStyle>
            <a:lvl1pPr algn="ctr">
              <a:defRPr sz="1600">
                <a:solidFill>
                  <a:srgbClr val="00B4B4"/>
                </a:solidFill>
              </a:defRPr>
            </a:lvl1pPr>
            <a:lvl2pPr>
              <a:defRPr>
                <a:solidFill>
                  <a:srgbClr val="00B4B4"/>
                </a:solidFill>
              </a:defRPr>
            </a:lvl2pPr>
            <a:lvl3pPr>
              <a:defRPr>
                <a:solidFill>
                  <a:srgbClr val="00B4B4"/>
                </a:solidFill>
              </a:defRPr>
            </a:lvl3pPr>
            <a:lvl4pPr>
              <a:defRPr>
                <a:solidFill>
                  <a:srgbClr val="00B4B4"/>
                </a:solidFill>
              </a:defRPr>
            </a:lvl4pPr>
            <a:lvl5pPr>
              <a:defRPr>
                <a:solidFill>
                  <a:srgbClr val="00B4B4"/>
                </a:solidFill>
              </a:defRPr>
            </a:lvl5pPr>
          </a:lstStyle>
          <a:p>
            <a:pPr lvl="0"/>
            <a:r>
              <a:rPr lang="en-US" dirty="0"/>
              <a:t>#</a:t>
            </a:r>
          </a:p>
        </p:txBody>
      </p:sp>
      <p:sp>
        <p:nvSpPr>
          <p:cNvPr id="18" name="Text Placeholder 8">
            <a:extLst>
              <a:ext uri="{FF2B5EF4-FFF2-40B4-BE49-F238E27FC236}">
                <a16:creationId xmlns:a16="http://schemas.microsoft.com/office/drawing/2014/main" id="{23D07376-6D2A-D047-958B-4BACCB58F6E3}"/>
              </a:ext>
            </a:extLst>
          </p:cNvPr>
          <p:cNvSpPr>
            <a:spLocks noGrp="1" noChangeAspect="1"/>
          </p:cNvSpPr>
          <p:nvPr>
            <p:ph type="body" sz="quarter" idx="34" hasCustomPrompt="1"/>
          </p:nvPr>
        </p:nvSpPr>
        <p:spPr>
          <a:xfrm>
            <a:off x="8101129" y="2021363"/>
            <a:ext cx="365760" cy="365760"/>
          </a:xfrm>
          <a:prstGeom prst="ellipse">
            <a:avLst/>
          </a:prstGeom>
          <a:solidFill>
            <a:schemeClr val="bg1"/>
          </a:solidFill>
        </p:spPr>
        <p:txBody>
          <a:bodyPr anchor="ctr"/>
          <a:lstStyle>
            <a:lvl1pPr algn="ctr">
              <a:defRPr sz="1600">
                <a:solidFill>
                  <a:srgbClr val="00B4B4"/>
                </a:solidFill>
              </a:defRPr>
            </a:lvl1pPr>
            <a:lvl2pPr>
              <a:defRPr>
                <a:solidFill>
                  <a:srgbClr val="00B4B4"/>
                </a:solidFill>
              </a:defRPr>
            </a:lvl2pPr>
            <a:lvl3pPr>
              <a:defRPr>
                <a:solidFill>
                  <a:srgbClr val="00B4B4"/>
                </a:solidFill>
              </a:defRPr>
            </a:lvl3pPr>
            <a:lvl4pPr>
              <a:defRPr>
                <a:solidFill>
                  <a:srgbClr val="00B4B4"/>
                </a:solidFill>
              </a:defRPr>
            </a:lvl4pPr>
            <a:lvl5pPr>
              <a:defRPr>
                <a:solidFill>
                  <a:srgbClr val="00B4B4"/>
                </a:solidFill>
              </a:defRPr>
            </a:lvl5pPr>
          </a:lstStyle>
          <a:p>
            <a:pPr lvl="0"/>
            <a:r>
              <a:rPr lang="en-US" dirty="0"/>
              <a:t>#</a:t>
            </a:r>
          </a:p>
        </p:txBody>
      </p:sp>
      <p:sp>
        <p:nvSpPr>
          <p:cNvPr id="14" name="Text Placeholder 13">
            <a:extLst>
              <a:ext uri="{FF2B5EF4-FFF2-40B4-BE49-F238E27FC236}">
                <a16:creationId xmlns:a16="http://schemas.microsoft.com/office/drawing/2014/main" id="{520B7139-1F3C-214D-A94F-5D42DDC96EC7}"/>
              </a:ext>
            </a:extLst>
          </p:cNvPr>
          <p:cNvSpPr>
            <a:spLocks noGrp="1"/>
          </p:cNvSpPr>
          <p:nvPr>
            <p:ph type="body" sz="quarter" idx="35" hasCustomPrompt="1"/>
          </p:nvPr>
        </p:nvSpPr>
        <p:spPr>
          <a:xfrm>
            <a:off x="624840" y="24582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19" name="Text Placeholder 13">
            <a:extLst>
              <a:ext uri="{FF2B5EF4-FFF2-40B4-BE49-F238E27FC236}">
                <a16:creationId xmlns:a16="http://schemas.microsoft.com/office/drawing/2014/main" id="{42BF7C3E-E99F-BE4B-BF77-9C717AE5C796}"/>
              </a:ext>
            </a:extLst>
          </p:cNvPr>
          <p:cNvSpPr>
            <a:spLocks noGrp="1"/>
          </p:cNvSpPr>
          <p:nvPr>
            <p:ph type="body" sz="quarter" idx="36" hasCustomPrompt="1"/>
          </p:nvPr>
        </p:nvSpPr>
        <p:spPr>
          <a:xfrm>
            <a:off x="624840" y="41981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0" name="Text Placeholder 13">
            <a:extLst>
              <a:ext uri="{FF2B5EF4-FFF2-40B4-BE49-F238E27FC236}">
                <a16:creationId xmlns:a16="http://schemas.microsoft.com/office/drawing/2014/main" id="{90BA400F-31D5-E643-8FF9-F78F3B8FC0C9}"/>
              </a:ext>
            </a:extLst>
          </p:cNvPr>
          <p:cNvSpPr>
            <a:spLocks noGrp="1"/>
          </p:cNvSpPr>
          <p:nvPr>
            <p:ph type="body" sz="quarter" idx="37" hasCustomPrompt="1"/>
          </p:nvPr>
        </p:nvSpPr>
        <p:spPr>
          <a:xfrm>
            <a:off x="4319747" y="24582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1" name="Text Placeholder 13">
            <a:extLst>
              <a:ext uri="{FF2B5EF4-FFF2-40B4-BE49-F238E27FC236}">
                <a16:creationId xmlns:a16="http://schemas.microsoft.com/office/drawing/2014/main" id="{64584079-0597-CC44-8DDA-0965AFB62A18}"/>
              </a:ext>
            </a:extLst>
          </p:cNvPr>
          <p:cNvSpPr>
            <a:spLocks noGrp="1"/>
          </p:cNvSpPr>
          <p:nvPr>
            <p:ph type="body" sz="quarter" idx="38" hasCustomPrompt="1"/>
          </p:nvPr>
        </p:nvSpPr>
        <p:spPr>
          <a:xfrm>
            <a:off x="4319747" y="41981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2" name="Text Placeholder 13">
            <a:extLst>
              <a:ext uri="{FF2B5EF4-FFF2-40B4-BE49-F238E27FC236}">
                <a16:creationId xmlns:a16="http://schemas.microsoft.com/office/drawing/2014/main" id="{8E43DE2E-DB23-9A4C-9516-3DBC5666E4FD}"/>
              </a:ext>
            </a:extLst>
          </p:cNvPr>
          <p:cNvSpPr>
            <a:spLocks noGrp="1"/>
          </p:cNvSpPr>
          <p:nvPr>
            <p:ph type="body" sz="quarter" idx="39" hasCustomPrompt="1"/>
          </p:nvPr>
        </p:nvSpPr>
        <p:spPr>
          <a:xfrm>
            <a:off x="8014653" y="24582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3" name="Text Placeholder 13">
            <a:extLst>
              <a:ext uri="{FF2B5EF4-FFF2-40B4-BE49-F238E27FC236}">
                <a16:creationId xmlns:a16="http://schemas.microsoft.com/office/drawing/2014/main" id="{608025E3-16D9-884F-A8CD-74545BD4A943}"/>
              </a:ext>
            </a:extLst>
          </p:cNvPr>
          <p:cNvSpPr>
            <a:spLocks noGrp="1"/>
          </p:cNvSpPr>
          <p:nvPr>
            <p:ph type="body" sz="quarter" idx="40" hasCustomPrompt="1"/>
          </p:nvPr>
        </p:nvSpPr>
        <p:spPr>
          <a:xfrm>
            <a:off x="8014653" y="41981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Tree>
    <p:extLst>
      <p:ext uri="{BB962C8B-B14F-4D97-AF65-F5344CB8AC3E}">
        <p14:creationId xmlns:p14="http://schemas.microsoft.com/office/powerpoint/2010/main" val="1169757919"/>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title 3-Column">
    <p:spTree>
      <p:nvGrpSpPr>
        <p:cNvPr id="1" name=""/>
        <p:cNvGrpSpPr/>
        <p:nvPr/>
      </p:nvGrpSpPr>
      <p:grpSpPr>
        <a:xfrm>
          <a:off x="0" y="0"/>
          <a:ext cx="0" cy="0"/>
          <a:chOff x="0" y="0"/>
          <a:chExt cx="0" cy="0"/>
        </a:xfrm>
      </p:grpSpPr>
      <p:sp>
        <p:nvSpPr>
          <p:cNvPr id="12" name="Content Placeholder 5"/>
          <p:cNvSpPr>
            <a:spLocks noGrp="1"/>
          </p:cNvSpPr>
          <p:nvPr>
            <p:ph sz="quarter" idx="25" hasCustomPrompt="1"/>
          </p:nvPr>
        </p:nvSpPr>
        <p:spPr>
          <a:xfrm>
            <a:off x="7922827" y="1975105"/>
            <a:ext cx="3621024" cy="3749040"/>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7" name="Content Placeholder 5"/>
          <p:cNvSpPr>
            <a:spLocks noGrp="1"/>
          </p:cNvSpPr>
          <p:nvPr>
            <p:ph sz="quarter" idx="24" hasCustomPrompt="1"/>
          </p:nvPr>
        </p:nvSpPr>
        <p:spPr>
          <a:xfrm>
            <a:off x="4224341" y="1975105"/>
            <a:ext cx="3621024" cy="3749040"/>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4" name="Content Placeholder 5"/>
          <p:cNvSpPr>
            <a:spLocks noGrp="1"/>
          </p:cNvSpPr>
          <p:nvPr>
            <p:ph sz="quarter" idx="23" hasCustomPrompt="1"/>
          </p:nvPr>
        </p:nvSpPr>
        <p:spPr>
          <a:xfrm>
            <a:off x="502920" y="1975105"/>
            <a:ext cx="3621024" cy="3749040"/>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
        <p:nvSpPr>
          <p:cNvPr id="8"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2554202988"/>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Column newspaper">
    <p:spTree>
      <p:nvGrpSpPr>
        <p:cNvPr id="1" name=""/>
        <p:cNvGrpSpPr/>
        <p:nvPr/>
      </p:nvGrpSpPr>
      <p:grpSpPr>
        <a:xfrm>
          <a:off x="0" y="0"/>
          <a:ext cx="0" cy="0"/>
          <a:chOff x="0" y="0"/>
          <a:chExt cx="0" cy="0"/>
        </a:xfrm>
      </p:grpSpPr>
      <p:sp>
        <p:nvSpPr>
          <p:cNvPr id="17" name="Content Placeholder 5"/>
          <p:cNvSpPr>
            <a:spLocks noGrp="1"/>
          </p:cNvSpPr>
          <p:nvPr>
            <p:ph sz="quarter" idx="25" hasCustomPrompt="1"/>
          </p:nvPr>
        </p:nvSpPr>
        <p:spPr>
          <a:xfrm>
            <a:off x="7922004" y="1975105"/>
            <a:ext cx="3621024" cy="3746073"/>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5" name="Content Placeholder 5"/>
          <p:cNvSpPr>
            <a:spLocks noGrp="1"/>
          </p:cNvSpPr>
          <p:nvPr>
            <p:ph sz="quarter" idx="24" hasCustomPrompt="1"/>
          </p:nvPr>
        </p:nvSpPr>
        <p:spPr>
          <a:xfrm>
            <a:off x="4221046" y="1975105"/>
            <a:ext cx="3621024" cy="3746073"/>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2" name="Content Placeholder 5"/>
          <p:cNvSpPr>
            <a:spLocks noGrp="1"/>
          </p:cNvSpPr>
          <p:nvPr>
            <p:ph sz="quarter" idx="23" hasCustomPrompt="1"/>
          </p:nvPr>
        </p:nvSpPr>
        <p:spPr>
          <a:xfrm>
            <a:off x="502920" y="1975105"/>
            <a:ext cx="3621024" cy="3746073"/>
          </a:xfrm>
        </p:spPr>
        <p:txBody>
          <a:bodyPr/>
          <a:lstStyle>
            <a:lvl1pPr>
              <a:defRPr sz="1200"/>
            </a:lvl1pPr>
            <a:lvl2pPr>
              <a:defRPr sz="1200"/>
            </a:lvl2pPr>
            <a:lvl3pPr>
              <a:spcBef>
                <a:spcPts val="400"/>
              </a:spcBef>
              <a:spcAft>
                <a:spcPts val="400"/>
              </a:spcAft>
              <a:defRPr sz="1800"/>
            </a:lvl3pPr>
            <a:lvl4pPr>
              <a:defRPr sz="1800"/>
            </a:lvl4pPr>
            <a:lvl5pPr>
              <a:spcBef>
                <a:spcPts val="400"/>
              </a:spcBef>
              <a:spcAft>
                <a:spcPts val="400"/>
              </a:spcAft>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Tree>
    <p:extLst>
      <p:ext uri="{BB962C8B-B14F-4D97-AF65-F5344CB8AC3E}">
        <p14:creationId xmlns:p14="http://schemas.microsoft.com/office/powerpoint/2010/main" val="1974899323"/>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ubtitle 3-Column newspaper">
    <p:spTree>
      <p:nvGrpSpPr>
        <p:cNvPr id="1" name=""/>
        <p:cNvGrpSpPr/>
        <p:nvPr/>
      </p:nvGrpSpPr>
      <p:grpSpPr>
        <a:xfrm>
          <a:off x="0" y="0"/>
          <a:ext cx="0" cy="0"/>
          <a:chOff x="0" y="0"/>
          <a:chExt cx="0" cy="0"/>
        </a:xfrm>
      </p:grpSpPr>
      <p:sp>
        <p:nvSpPr>
          <p:cNvPr id="12" name="Content Placeholder 5"/>
          <p:cNvSpPr>
            <a:spLocks noGrp="1"/>
          </p:cNvSpPr>
          <p:nvPr>
            <p:ph sz="quarter" idx="25" hasCustomPrompt="1"/>
          </p:nvPr>
        </p:nvSpPr>
        <p:spPr>
          <a:xfrm>
            <a:off x="7922827" y="1975105"/>
            <a:ext cx="3621024" cy="3749040"/>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7" name="Content Placeholder 5"/>
          <p:cNvSpPr>
            <a:spLocks noGrp="1"/>
          </p:cNvSpPr>
          <p:nvPr>
            <p:ph sz="quarter" idx="24" hasCustomPrompt="1"/>
          </p:nvPr>
        </p:nvSpPr>
        <p:spPr>
          <a:xfrm>
            <a:off x="4224341" y="1975105"/>
            <a:ext cx="3621024" cy="3749040"/>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4" name="Content Placeholder 5"/>
          <p:cNvSpPr>
            <a:spLocks noGrp="1"/>
          </p:cNvSpPr>
          <p:nvPr>
            <p:ph sz="quarter" idx="23" hasCustomPrompt="1"/>
          </p:nvPr>
        </p:nvSpPr>
        <p:spPr>
          <a:xfrm>
            <a:off x="502920" y="1975105"/>
            <a:ext cx="3621024" cy="3749040"/>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
        <p:nvSpPr>
          <p:cNvPr id="8"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593599266"/>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isual">
    <p:spTree>
      <p:nvGrpSpPr>
        <p:cNvPr id="1" name=""/>
        <p:cNvGrpSpPr/>
        <p:nvPr/>
      </p:nvGrpSpPr>
      <p:grpSpPr>
        <a:xfrm>
          <a:off x="0" y="0"/>
          <a:ext cx="0" cy="0"/>
          <a:chOff x="0" y="0"/>
          <a:chExt cx="0" cy="0"/>
        </a:xfrm>
      </p:grpSpPr>
      <p:sp>
        <p:nvSpPr>
          <p:cNvPr id="16" name="Content Placeholder 15"/>
          <p:cNvSpPr>
            <a:spLocks noGrp="1"/>
          </p:cNvSpPr>
          <p:nvPr>
            <p:ph sz="quarter" idx="14" hasCustomPrompt="1"/>
          </p:nvPr>
        </p:nvSpPr>
        <p:spPr>
          <a:xfrm>
            <a:off x="618068" y="1973179"/>
            <a:ext cx="10969096" cy="3750290"/>
          </a:xfrm>
          <a:prstGeom prst="rect">
            <a:avLst/>
          </a:prstGeom>
        </p:spPr>
        <p:txBody>
          <a:bodyPr/>
          <a:lstStyle>
            <a:lvl1pPr>
              <a:defRPr sz="1998" b="1" baseline="0">
                <a:solidFill>
                  <a:schemeClr val="bg1">
                    <a:lumMod val="85000"/>
                  </a:schemeClr>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2" name="Title 1"/>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3289747519"/>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ubtitle Visual">
    <p:spTree>
      <p:nvGrpSpPr>
        <p:cNvPr id="1" name=""/>
        <p:cNvGrpSpPr/>
        <p:nvPr/>
      </p:nvGrpSpPr>
      <p:grpSpPr>
        <a:xfrm>
          <a:off x="0" y="0"/>
          <a:ext cx="0" cy="0"/>
          <a:chOff x="0" y="0"/>
          <a:chExt cx="0" cy="0"/>
        </a:xfrm>
      </p:grpSpPr>
      <p:sp>
        <p:nvSpPr>
          <p:cNvPr id="8" name="Content Placeholder 15"/>
          <p:cNvSpPr>
            <a:spLocks noGrp="1"/>
          </p:cNvSpPr>
          <p:nvPr>
            <p:ph sz="quarter" idx="14" hasCustomPrompt="1"/>
          </p:nvPr>
        </p:nvSpPr>
        <p:spPr>
          <a:xfrm>
            <a:off x="618067" y="1968500"/>
            <a:ext cx="10959808" cy="3752678"/>
          </a:xfrm>
          <a:prstGeom prst="rect">
            <a:avLst/>
          </a:prstGeom>
        </p:spPr>
        <p:txBody>
          <a:bodyPr/>
          <a:lstStyle>
            <a:lvl1pPr>
              <a:defRPr sz="1998" b="1" baseline="0">
                <a:solidFill>
                  <a:schemeClr val="bg1">
                    <a:lumMod val="85000"/>
                  </a:schemeClr>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2" name="Title 1"/>
          <p:cNvSpPr>
            <a:spLocks noGrp="1"/>
          </p:cNvSpPr>
          <p:nvPr>
            <p:ph type="title" hasCustomPrompt="1"/>
          </p:nvPr>
        </p:nvSpPr>
        <p:spPr/>
        <p:txBody>
          <a:bodyPr/>
          <a:lstStyle/>
          <a:p>
            <a:r>
              <a:rPr lang="en-US" dirty="0"/>
              <a:t>Click to add a title</a:t>
            </a:r>
          </a:p>
        </p:txBody>
      </p:sp>
      <p:sp>
        <p:nvSpPr>
          <p:cNvPr id="6"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3259289061"/>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aptioned Visual">
    <p:spTree>
      <p:nvGrpSpPr>
        <p:cNvPr id="1" name=""/>
        <p:cNvGrpSpPr/>
        <p:nvPr/>
      </p:nvGrpSpPr>
      <p:grpSpPr>
        <a:xfrm>
          <a:off x="0" y="0"/>
          <a:ext cx="0" cy="0"/>
          <a:chOff x="0" y="0"/>
          <a:chExt cx="0" cy="0"/>
        </a:xfrm>
      </p:grpSpPr>
      <p:sp>
        <p:nvSpPr>
          <p:cNvPr id="10" name="Content Placeholder 15"/>
          <p:cNvSpPr>
            <a:spLocks noGrp="1"/>
          </p:cNvSpPr>
          <p:nvPr>
            <p:ph sz="quarter" idx="26" hasCustomPrompt="1"/>
          </p:nvPr>
        </p:nvSpPr>
        <p:spPr>
          <a:xfrm>
            <a:off x="618067" y="1975104"/>
            <a:ext cx="7125294" cy="3758430"/>
          </a:xfrm>
          <a:prstGeom prst="rect">
            <a:avLst/>
          </a:prstGeom>
        </p:spPr>
        <p:txBody>
          <a:bodyPr/>
          <a:lstStyle>
            <a:lvl1pPr>
              <a:defRPr sz="1998" b="1" baseline="0">
                <a:solidFill>
                  <a:schemeClr val="bg1">
                    <a:lumMod val="85000"/>
                  </a:schemeClr>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9" name="Content Placeholder 5"/>
          <p:cNvSpPr>
            <a:spLocks noGrp="1"/>
          </p:cNvSpPr>
          <p:nvPr>
            <p:ph sz="quarter" idx="25" hasCustomPrompt="1"/>
          </p:nvPr>
        </p:nvSpPr>
        <p:spPr>
          <a:xfrm>
            <a:off x="7957547" y="1975105"/>
            <a:ext cx="3654317" cy="3758430"/>
          </a:xfrm>
        </p:spPr>
        <p:txBody>
          <a:bodyPr>
            <a:normAutofit/>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2573696976"/>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bg bwMode="lt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32B2E2F-E52D-47B3-9A27-AD3501724FBC}"/>
              </a:ext>
            </a:extLst>
          </p:cNvPr>
          <p:cNvGraphicFramePr>
            <a:graphicFrameLocks noChangeAspect="1"/>
          </p:cNvGraphicFramePr>
          <p:nvPr userDrawn="1">
            <p:custDataLst>
              <p:tags r:id="rId2"/>
            </p:custDataLst>
            <p:extLst>
              <p:ext uri="{D42A27DB-BD31-4B8C-83A1-F6EECF244321}">
                <p14:modId xmlns:p14="http://schemas.microsoft.com/office/powerpoint/2010/main" val="1869741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1541"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AFB54FB-195A-45E6-82EC-4164F97E6D91}"/>
              </a:ext>
            </a:extLst>
          </p:cNvPr>
          <p:cNvSpPr/>
          <p:nvPr userDrawn="1">
            <p:custDataLst>
              <p:tags r:id="rId3"/>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l" eaLnBrk="1">
              <a:lnSpc>
                <a:spcPct val="95000"/>
              </a:lnSpc>
              <a:spcBef>
                <a:spcPct val="0"/>
              </a:spcBef>
              <a:spcAft>
                <a:spcPct val="0"/>
              </a:spcAft>
            </a:pPr>
            <a:endParaRPr lang="en-US" sz="2998" b="1" i="0" baseline="0" dirty="0">
              <a:solidFill>
                <a:schemeClr val="bg1"/>
              </a:solidFill>
              <a:latin typeface="AvenirNext forINTUIT Demi" panose="020B0703020202020204" pitchFamily="34" charset="0"/>
              <a:ea typeface="+mj-ea"/>
              <a:cs typeface="+mj-cs"/>
              <a:sym typeface="AvenirNext forINTUIT Demi" panose="020B0703020202020204" pitchFamily="34" charset="0"/>
            </a:endParaRPr>
          </a:p>
        </p:txBody>
      </p:sp>
      <p:sp>
        <p:nvSpPr>
          <p:cNvPr id="6" name="Text Placeholder 2"/>
          <p:cNvSpPr>
            <a:spLocks noGrp="1"/>
          </p:cNvSpPr>
          <p:nvPr>
            <p:ph type="body" sz="quarter" idx="19" hasCustomPrompt="1"/>
          </p:nvPr>
        </p:nvSpPr>
        <p:spPr>
          <a:xfrm>
            <a:off x="501175" y="1975104"/>
            <a:ext cx="11105040" cy="3749040"/>
          </a:xfrm>
        </p:spPr>
        <p:txBody>
          <a:bodyPr>
            <a:normAutofit/>
          </a:bodyPr>
          <a:lstStyle>
            <a:lvl1pPr>
              <a:defRPr sz="2598">
                <a:solidFill>
                  <a:schemeClr val="tx1"/>
                </a:solidFill>
              </a:defRPr>
            </a:lvl1pPr>
            <a:lvl2pPr>
              <a:defRPr sz="2598">
                <a:solidFill>
                  <a:schemeClr val="tx1"/>
                </a:solidFill>
              </a:defRPr>
            </a:lvl2pPr>
            <a:lvl3pPr>
              <a:defRPr sz="2198">
                <a:solidFill>
                  <a:schemeClr val="tx1"/>
                </a:solidFill>
              </a:defRPr>
            </a:lvl3pPr>
            <a:lvl4pPr>
              <a:defRPr sz="1998">
                <a:solidFill>
                  <a:schemeClr val="tx1"/>
                </a:solidFill>
              </a:defRPr>
            </a:lvl4pPr>
            <a:lvl5pPr>
              <a:defRPr sz="1600">
                <a:solidFill>
                  <a:schemeClr val="tx1"/>
                </a:solidFill>
              </a:defRPr>
            </a:lvl5pPr>
          </a:lstStyle>
          <a:p>
            <a:pPr lvl="0"/>
            <a:r>
              <a:rPr lang="en-US" dirty="0"/>
              <a:t>Click to add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lvl1pPr>
              <a:defRPr>
                <a:solidFill>
                  <a:schemeClr val="tx1"/>
                </a:solidFill>
              </a:defRPr>
            </a:lvl1pPr>
          </a:lstStyle>
          <a:p>
            <a:r>
              <a:rPr lang="en-US" dirty="0"/>
              <a:t>Click to add a title</a:t>
            </a:r>
          </a:p>
        </p:txBody>
      </p:sp>
    </p:spTree>
    <p:extLst>
      <p:ext uri="{BB962C8B-B14F-4D97-AF65-F5344CB8AC3E}">
        <p14:creationId xmlns:p14="http://schemas.microsoft.com/office/powerpoint/2010/main" val="1891602336"/>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ubtitle Captioned Visual">
    <p:spTree>
      <p:nvGrpSpPr>
        <p:cNvPr id="1" name=""/>
        <p:cNvGrpSpPr/>
        <p:nvPr/>
      </p:nvGrpSpPr>
      <p:grpSpPr>
        <a:xfrm>
          <a:off x="0" y="0"/>
          <a:ext cx="0" cy="0"/>
          <a:chOff x="0" y="0"/>
          <a:chExt cx="0" cy="0"/>
        </a:xfrm>
      </p:grpSpPr>
      <p:sp>
        <p:nvSpPr>
          <p:cNvPr id="11" name="Content Placeholder 15"/>
          <p:cNvSpPr>
            <a:spLocks noGrp="1"/>
          </p:cNvSpPr>
          <p:nvPr>
            <p:ph sz="quarter" idx="26" hasCustomPrompt="1"/>
          </p:nvPr>
        </p:nvSpPr>
        <p:spPr>
          <a:xfrm>
            <a:off x="609600" y="1975104"/>
            <a:ext cx="7130774" cy="3729297"/>
          </a:xfrm>
          <a:prstGeom prst="rect">
            <a:avLst/>
          </a:prstGeom>
        </p:spPr>
        <p:txBody>
          <a:bodyPr/>
          <a:lstStyle>
            <a:lvl1pPr>
              <a:defRPr sz="1998" b="1" baseline="0">
                <a:solidFill>
                  <a:srgbClr val="D9D9D9"/>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10" name="Content Placeholder 5"/>
          <p:cNvSpPr>
            <a:spLocks noGrp="1"/>
          </p:cNvSpPr>
          <p:nvPr>
            <p:ph sz="quarter" idx="25" hasCustomPrompt="1"/>
          </p:nvPr>
        </p:nvSpPr>
        <p:spPr>
          <a:xfrm>
            <a:off x="7955280" y="1975105"/>
            <a:ext cx="3656584" cy="3746073"/>
          </a:xfrm>
        </p:spPr>
        <p:txBody>
          <a:bodyPr>
            <a:normAutofit/>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
        <p:nvSpPr>
          <p:cNvPr id="7"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1733386412"/>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844043"/>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Mobile screen + text 2">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872398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513"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US" sz="2998" b="1" i="0" baseline="0" dirty="0">
              <a:latin typeface="AvenirNext forINTUIT Demi" panose="020B0703020202020204" pitchFamily="34" charset="0"/>
              <a:ea typeface="+mj-ea"/>
              <a:cs typeface="+mj-cs"/>
              <a:sym typeface="AvenirNext forINTUIT Demi" panose="020B0703020202020204" pitchFamily="34" charset="0"/>
            </a:endParaRPr>
          </a:p>
        </p:txBody>
      </p:sp>
      <p:sp>
        <p:nvSpPr>
          <p:cNvPr id="7" name="Rectangle 6"/>
          <p:cNvSpPr/>
          <p:nvPr userDrawn="1"/>
        </p:nvSpPr>
        <p:spPr>
          <a:xfrm>
            <a:off x="8953170" y="6106326"/>
            <a:ext cx="2973734" cy="58867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dirty="0">
              <a:solidFill>
                <a:schemeClr val="bg1"/>
              </a:solidFill>
            </a:endParaRPr>
          </a:p>
        </p:txBody>
      </p:sp>
      <p:sp>
        <p:nvSpPr>
          <p:cNvPr id="4" name="Text Placeholder 3"/>
          <p:cNvSpPr>
            <a:spLocks noGrp="1"/>
          </p:cNvSpPr>
          <p:nvPr>
            <p:ph type="body" sz="quarter" idx="13" hasCustomPrompt="1"/>
          </p:nvPr>
        </p:nvSpPr>
        <p:spPr>
          <a:xfrm>
            <a:off x="503067" y="1975104"/>
            <a:ext cx="6659733" cy="3749040"/>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3" y="550609"/>
            <a:ext cx="6659733" cy="548640"/>
          </a:xfrm>
        </p:spPr>
        <p:txBody>
          <a:bodyPr/>
          <a:lstStyle/>
          <a:p>
            <a:r>
              <a:rPr lang="en-US" dirty="0"/>
              <a:t>Click to add a title</a:t>
            </a:r>
          </a:p>
        </p:txBody>
      </p:sp>
      <p:pic>
        <p:nvPicPr>
          <p:cNvPr id="6" name="Picture 5">
            <a:extLst>
              <a:ext uri="{FF2B5EF4-FFF2-40B4-BE49-F238E27FC236}">
                <a16:creationId xmlns:a16="http://schemas.microsoft.com/office/drawing/2014/main" id="{4ABEBFD4-197A-6849-A94F-D039BF41B2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67600" y="201349"/>
            <a:ext cx="4098925" cy="7875250"/>
          </a:xfrm>
          <a:prstGeom prst="rect">
            <a:avLst/>
          </a:prstGeom>
        </p:spPr>
      </p:pic>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7823820" y="977813"/>
            <a:ext cx="3310522" cy="5880187"/>
          </a:xfrm>
        </p:spPr>
        <p:txBody>
          <a:bodyPr anchor="t"/>
          <a:lstStyle>
            <a:lvl1pPr algn="ctr">
              <a:defRPr b="0">
                <a:latin typeface="+mn-lt"/>
              </a:defRPr>
            </a:lvl1pPr>
          </a:lstStyle>
          <a:p>
            <a:r>
              <a:rPr lang="en-US" dirty="0"/>
              <a:t>Click to add mobile product screenshot</a:t>
            </a:r>
          </a:p>
        </p:txBody>
      </p:sp>
      <p:sp>
        <p:nvSpPr>
          <p:cNvPr id="10" name="Slide Number Placeholder 4">
            <a:extLst>
              <a:ext uri="{FF2B5EF4-FFF2-40B4-BE49-F238E27FC236}">
                <a16:creationId xmlns:a16="http://schemas.microsoft.com/office/drawing/2014/main" id="{E6FF2E95-AA98-4875-A2DC-17D18D44F6A0}"/>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2736169715"/>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Mobile screen + tex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32AB4E-050E-5A44-AF04-D7F52CBFA1D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ltGray">
          <a:xfrm>
            <a:off x="6018027" y="-148856"/>
            <a:ext cx="6379535" cy="8335926"/>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081153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973"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5972684" cy="3749040"/>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3" y="550609"/>
            <a:ext cx="6659733" cy="548640"/>
          </a:xfrm>
        </p:spPr>
        <p:txBody>
          <a:bodyPr/>
          <a:lstStyle/>
          <a:p>
            <a:r>
              <a:rPr lang="en-US" dirty="0"/>
              <a:t>Click to add a title</a:t>
            </a:r>
          </a:p>
        </p:txBody>
      </p:sp>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8051180" y="1233119"/>
            <a:ext cx="2940775" cy="5223438"/>
          </a:xfrm>
          <a:solidFill>
            <a:schemeClr val="bg2"/>
          </a:solidFill>
        </p:spPr>
        <p:txBody>
          <a:bodyPr anchor="t"/>
          <a:lstStyle>
            <a:lvl1pPr algn="ctr">
              <a:defRPr b="0">
                <a:solidFill>
                  <a:schemeClr val="tx1"/>
                </a:solidFill>
                <a:latin typeface="+mn-lt"/>
              </a:defRPr>
            </a:lvl1pPr>
          </a:lstStyle>
          <a:p>
            <a:r>
              <a:rPr lang="en-US" dirty="0"/>
              <a:t>Click to add mobile product screenshot</a:t>
            </a:r>
          </a:p>
        </p:txBody>
      </p:sp>
      <p:sp>
        <p:nvSpPr>
          <p:cNvPr id="8" name="Slide Number Placeholder 4">
            <a:extLst>
              <a:ext uri="{FF2B5EF4-FFF2-40B4-BE49-F238E27FC236}">
                <a16:creationId xmlns:a16="http://schemas.microsoft.com/office/drawing/2014/main" id="{97F674EA-68B3-468D-BBE5-1F3EE6F0DAD1}"/>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3250573367"/>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esktop screen +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F1442C-F143-994A-AF4B-B2C1349D942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04573" y="1824946"/>
            <a:ext cx="8174736" cy="5439128"/>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828380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532"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3296224" cy="4146296"/>
          </a:xfrm>
        </p:spPr>
        <p:txBody>
          <a:bodyPr>
            <a:normAutofit/>
          </a:bodyPr>
          <a:lstStyle>
            <a:lvl1pPr>
              <a:defRPr sz="2400"/>
            </a:lvl1pPr>
            <a:lvl2pPr>
              <a:defRPr sz="24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 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3" y="550609"/>
            <a:ext cx="11226684" cy="548640"/>
          </a:xfrm>
        </p:spPr>
        <p:txBody>
          <a:bodyPr/>
          <a:lstStyle/>
          <a:p>
            <a:r>
              <a:rPr lang="en-US" dirty="0"/>
              <a:t>Click to add a title</a:t>
            </a:r>
          </a:p>
        </p:txBody>
      </p:sp>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4111635" y="2085253"/>
            <a:ext cx="7635240" cy="4754880"/>
          </a:xfrm>
          <a:solidFill>
            <a:schemeClr val="tx1"/>
          </a:solidFill>
        </p:spPr>
        <p:txBody>
          <a:bodyPr anchor="t"/>
          <a:lstStyle>
            <a:lvl1pPr algn="ctr">
              <a:defRPr b="0">
                <a:solidFill>
                  <a:schemeClr val="bg1"/>
                </a:solidFill>
                <a:latin typeface="+mn-lt"/>
              </a:defRPr>
            </a:lvl1pPr>
          </a:lstStyle>
          <a:p>
            <a:r>
              <a:rPr lang="en-US" dirty="0"/>
              <a:t>Click to add desktop product screenshot</a:t>
            </a:r>
          </a:p>
        </p:txBody>
      </p:sp>
      <p:sp>
        <p:nvSpPr>
          <p:cNvPr id="8" name="Slide Number Placeholder 4">
            <a:extLst>
              <a:ext uri="{FF2B5EF4-FFF2-40B4-BE49-F238E27FC236}">
                <a16:creationId xmlns:a16="http://schemas.microsoft.com/office/drawing/2014/main" id="{77B9F8F5-47DB-4DB7-ABA5-28BA048BA940}"/>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3161552157"/>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obile screen center">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853952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537"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pic>
        <p:nvPicPr>
          <p:cNvPr id="6" name="Picture 5">
            <a:extLst>
              <a:ext uri="{FF2B5EF4-FFF2-40B4-BE49-F238E27FC236}">
                <a16:creationId xmlns:a16="http://schemas.microsoft.com/office/drawing/2014/main" id="{4ABEBFD4-197A-6849-A94F-D039BF41B2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73526" y="201349"/>
            <a:ext cx="4098925" cy="7875250"/>
          </a:xfrm>
          <a:prstGeom prst="rect">
            <a:avLst/>
          </a:prstGeom>
        </p:spPr>
      </p:pic>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4455027" y="977813"/>
            <a:ext cx="3310522" cy="5880187"/>
          </a:xfrm>
        </p:spPr>
        <p:txBody>
          <a:bodyPr anchor="t"/>
          <a:lstStyle>
            <a:lvl1pPr algn="ctr">
              <a:defRPr b="0">
                <a:latin typeface="+mn-lt"/>
              </a:defRPr>
            </a:lvl1pPr>
          </a:lstStyle>
          <a:p>
            <a:r>
              <a:rPr lang="en-US" dirty="0"/>
              <a:t>Click to add mobile product screenshot</a:t>
            </a:r>
          </a:p>
        </p:txBody>
      </p:sp>
      <p:sp>
        <p:nvSpPr>
          <p:cNvPr id="7" name="Slide Number Placeholder 4">
            <a:extLst>
              <a:ext uri="{FF2B5EF4-FFF2-40B4-BE49-F238E27FC236}">
                <a16:creationId xmlns:a16="http://schemas.microsoft.com/office/drawing/2014/main" id="{01DE7229-CEBF-46B2-BC93-4FFD080DE90F}"/>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1932976781"/>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rom-To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B47297-ADF2-CB48-9DE6-E30B4E3041AD}"/>
              </a:ext>
            </a:extLst>
          </p:cNvPr>
          <p:cNvSpPr/>
          <p:nvPr/>
        </p:nvSpPr>
        <p:spPr>
          <a:xfrm>
            <a:off x="-1" y="0"/>
            <a:ext cx="6035041"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594360" tIns="182880" rtlCol="0" anchor="t"/>
          <a:lstStyle/>
          <a:p>
            <a:pPr algn="l"/>
            <a:r>
              <a:rPr lang="en-US" sz="2000" b="0" dirty="0">
                <a:solidFill>
                  <a:schemeClr val="tx1"/>
                </a:solidFill>
              </a:rPr>
              <a:t>FROM</a:t>
            </a:r>
          </a:p>
        </p:txBody>
      </p:sp>
      <p:sp>
        <p:nvSpPr>
          <p:cNvPr id="4" name="Rectangle 3">
            <a:extLst>
              <a:ext uri="{FF2B5EF4-FFF2-40B4-BE49-F238E27FC236}">
                <a16:creationId xmlns:a16="http://schemas.microsoft.com/office/drawing/2014/main" id="{9AAF8182-D1F9-9446-8322-B023DCA71AED}"/>
              </a:ext>
            </a:extLst>
          </p:cNvPr>
          <p:cNvSpPr/>
          <p:nvPr/>
        </p:nvSpPr>
        <p:spPr>
          <a:xfrm>
            <a:off x="6181344" y="0"/>
            <a:ext cx="6007481"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0" tIns="182880" rtlCol="0" anchor="t"/>
          <a:lstStyle/>
          <a:p>
            <a:pPr algn="l"/>
            <a:r>
              <a:rPr lang="en-US" sz="2000" b="0" dirty="0">
                <a:solidFill>
                  <a:schemeClr val="tx1"/>
                </a:solidFill>
              </a:rPr>
              <a:t>TO</a:t>
            </a:r>
          </a:p>
        </p:txBody>
      </p:sp>
      <p:sp>
        <p:nvSpPr>
          <p:cNvPr id="3" name="Title 2"/>
          <p:cNvSpPr>
            <a:spLocks noGrp="1"/>
          </p:cNvSpPr>
          <p:nvPr>
            <p:ph type="title" hasCustomPrompt="1"/>
          </p:nvPr>
        </p:nvSpPr>
        <p:spPr>
          <a:xfrm>
            <a:off x="501904" y="548640"/>
            <a:ext cx="5202238" cy="548640"/>
          </a:xfrm>
          <a:noFill/>
        </p:spPr>
        <p:txBody>
          <a:bodyPr/>
          <a:lstStyle>
            <a:lvl1pPr algn="l">
              <a:defRPr/>
            </a:lvl1pPr>
          </a:lstStyle>
          <a:p>
            <a:r>
              <a:rPr lang="en-US" dirty="0"/>
              <a:t>Click to add a title</a:t>
            </a:r>
          </a:p>
        </p:txBody>
      </p:sp>
      <p:sp>
        <p:nvSpPr>
          <p:cNvPr id="6" name="Content Placeholder 5">
            <a:extLst>
              <a:ext uri="{FF2B5EF4-FFF2-40B4-BE49-F238E27FC236}">
                <a16:creationId xmlns:a16="http://schemas.microsoft.com/office/drawing/2014/main" id="{2DECE274-813F-D14B-99BC-0B6BB0F5831B}"/>
              </a:ext>
            </a:extLst>
          </p:cNvPr>
          <p:cNvSpPr>
            <a:spLocks noGrp="1"/>
          </p:cNvSpPr>
          <p:nvPr>
            <p:ph sz="quarter" idx="10" hasCustomPrompt="1"/>
          </p:nvPr>
        </p:nvSpPr>
        <p:spPr>
          <a:xfrm>
            <a:off x="501904" y="1645920"/>
            <a:ext cx="5202238" cy="4300537"/>
          </a:xfrm>
        </p:spPr>
        <p:txBody>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en-US" dirty="0"/>
              <a:t>Click to add text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E3395FFC-9AE9-9D45-BF42-2E653CBD2F00}"/>
              </a:ext>
            </a:extLst>
          </p:cNvPr>
          <p:cNvSpPr>
            <a:spLocks noGrp="1"/>
          </p:cNvSpPr>
          <p:nvPr>
            <p:ph sz="quarter" idx="11" hasCustomPrompt="1"/>
          </p:nvPr>
        </p:nvSpPr>
        <p:spPr>
          <a:xfrm>
            <a:off x="6568318" y="1645920"/>
            <a:ext cx="5202238" cy="4300537"/>
          </a:xfrm>
        </p:spPr>
        <p:txBody>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en-US" dirty="0"/>
              <a:t>Click to add text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90A3D097-0A3B-4D42-BD21-A35CE5B0D59E}"/>
              </a:ext>
            </a:extLst>
          </p:cNvPr>
          <p:cNvSpPr>
            <a:spLocks noGrp="1"/>
          </p:cNvSpPr>
          <p:nvPr>
            <p:ph type="body" sz="quarter" idx="12" hasCustomPrompt="1"/>
          </p:nvPr>
        </p:nvSpPr>
        <p:spPr>
          <a:xfrm>
            <a:off x="6536945" y="549275"/>
            <a:ext cx="5233611" cy="547688"/>
          </a:xfrm>
        </p:spPr>
        <p:txBody>
          <a:bodyPr/>
          <a:lstStyle>
            <a:lvl1pPr>
              <a:defRPr sz="3000"/>
            </a:lvl1pPr>
          </a:lstStyle>
          <a:p>
            <a:pPr lvl="0"/>
            <a:r>
              <a:rPr lang="en-US" dirty="0"/>
              <a:t>Click to add title</a:t>
            </a:r>
          </a:p>
        </p:txBody>
      </p:sp>
      <p:sp>
        <p:nvSpPr>
          <p:cNvPr id="8" name="Slide Number Placeholder 4">
            <a:extLst>
              <a:ext uri="{FF2B5EF4-FFF2-40B4-BE49-F238E27FC236}">
                <a16:creationId xmlns:a16="http://schemas.microsoft.com/office/drawing/2014/main" id="{E1C92D64-C284-4D67-B8BF-2D34C8826317}"/>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3780966142"/>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no photo">
    <p:bg>
      <p:bgPr>
        <a:solidFill>
          <a:schemeClr val="bg1"/>
        </a:solidFill>
        <a:effectLst/>
      </p:bgPr>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3F9C141B-6463-0843-9642-0B813CC18196}"/>
              </a:ext>
            </a:extLst>
          </p:cNvPr>
          <p:cNvGrpSpPr/>
          <p:nvPr/>
        </p:nvGrpSpPr>
        <p:grpSpPr>
          <a:xfrm>
            <a:off x="618254" y="651196"/>
            <a:ext cx="10972613" cy="5538674"/>
            <a:chOff x="618254" y="305774"/>
            <a:chExt cx="10924459" cy="5844948"/>
          </a:xfrm>
          <a:solidFill>
            <a:srgbClr val="00B4B4">
              <a:alpha val="20000"/>
            </a:srgbClr>
          </a:solidFill>
        </p:grpSpPr>
        <p:grpSp>
          <p:nvGrpSpPr>
            <p:cNvPr id="9" name="Group 8">
              <a:extLst>
                <a:ext uri="{FF2B5EF4-FFF2-40B4-BE49-F238E27FC236}">
                  <a16:creationId xmlns:a16="http://schemas.microsoft.com/office/drawing/2014/main" id="{A727540E-9197-5543-8BE9-9FF8AA65019B}"/>
                </a:ext>
              </a:extLst>
            </p:cNvPr>
            <p:cNvGrpSpPr/>
            <p:nvPr/>
          </p:nvGrpSpPr>
          <p:grpSpPr>
            <a:xfrm>
              <a:off x="618254" y="305774"/>
              <a:ext cx="10924459" cy="417810"/>
              <a:chOff x="614288" y="305774"/>
              <a:chExt cx="10924459" cy="417810"/>
            </a:xfrm>
            <a:grpFill/>
          </p:grpSpPr>
          <p:sp>
            <p:nvSpPr>
              <p:cNvPr id="153" name="Rectangle 152">
                <a:extLst>
                  <a:ext uri="{FF2B5EF4-FFF2-40B4-BE49-F238E27FC236}">
                    <a16:creationId xmlns:a16="http://schemas.microsoft.com/office/drawing/2014/main" id="{3B52BF63-49D3-B641-A571-74B5911E62AE}"/>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7BEAE0A-8961-7642-B340-9B3755458666}"/>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7B31854-F0D0-4A4B-97FC-8983F0FC651D}"/>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DD2D6D0-4DBB-D54D-853B-7A20C436449B}"/>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6C8F8835-CCCD-2F46-A351-89B504CDFA75}"/>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9E975AD2-C559-1C4F-8ABB-19617F6732E6}"/>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66F003B-DE3D-2245-939C-B539A7D31465}"/>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C13DDE8-26D7-BB47-A244-F7826D333ADE}"/>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303C0F5-8524-D640-94B7-14948A0E42B1}"/>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DA1DB4C-2F2A-504E-977C-43C845320515}"/>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36B2E90-8CD5-6F48-A11C-93C525779FC5}"/>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6F86828-B4C0-AE4A-93BF-AB582027340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C27B0EB-A967-A247-8B62-456ADF946794}"/>
                </a:ext>
              </a:extLst>
            </p:cNvPr>
            <p:cNvGrpSpPr/>
            <p:nvPr/>
          </p:nvGrpSpPr>
          <p:grpSpPr>
            <a:xfrm>
              <a:off x="618254" y="799150"/>
              <a:ext cx="10924459" cy="417810"/>
              <a:chOff x="614288" y="305774"/>
              <a:chExt cx="10924459" cy="417810"/>
            </a:xfrm>
            <a:grpFill/>
          </p:grpSpPr>
          <p:sp>
            <p:nvSpPr>
              <p:cNvPr id="141" name="Rectangle 140">
                <a:extLst>
                  <a:ext uri="{FF2B5EF4-FFF2-40B4-BE49-F238E27FC236}">
                    <a16:creationId xmlns:a16="http://schemas.microsoft.com/office/drawing/2014/main" id="{67B9FDF7-1760-564D-B37D-51524C1FD094}"/>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6DBAF20-77EC-744B-8A2C-1CCA574FFC9C}"/>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31736D0-D2E9-BA49-B555-1355277BE007}"/>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964AA59-7046-9B42-9A1B-0BA593D2B425}"/>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7D361E-3003-C14E-9972-C072D77D6A55}"/>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8CD9B4D0-3795-CF46-9990-7F74A093EC1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8C3657E-412F-5F47-8DBD-2A303CEFD4A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B866293-A128-6C4A-975D-56CEF6E503EC}"/>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C33C69A-27CF-2549-B143-D5C17A2CB019}"/>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186CE96-5782-874C-911A-C6D3A6ECC1C6}"/>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0B555C88-B6F4-1745-B738-3F8C448FE151}"/>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F92253B-B18A-A44B-8607-511E98321B9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ED3A7B0-9EFA-8A4B-B5A5-FBB3E63B7DB4}"/>
                </a:ext>
              </a:extLst>
            </p:cNvPr>
            <p:cNvGrpSpPr/>
            <p:nvPr/>
          </p:nvGrpSpPr>
          <p:grpSpPr>
            <a:xfrm>
              <a:off x="618254" y="1292526"/>
              <a:ext cx="10924459" cy="417810"/>
              <a:chOff x="614288" y="305774"/>
              <a:chExt cx="10924459" cy="417810"/>
            </a:xfrm>
            <a:grpFill/>
          </p:grpSpPr>
          <p:sp>
            <p:nvSpPr>
              <p:cNvPr id="129" name="Rectangle 128">
                <a:extLst>
                  <a:ext uri="{FF2B5EF4-FFF2-40B4-BE49-F238E27FC236}">
                    <a16:creationId xmlns:a16="http://schemas.microsoft.com/office/drawing/2014/main" id="{BDF3AE1C-3612-D94A-874F-B0152DC7C463}"/>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6969FFB8-6E35-1B4D-865F-A44ABAF992A4}"/>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DA9DD6E-CD8C-CB47-9C2A-E78F03FD9435}"/>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EE1975A-3F70-384B-B6EA-48013AE70E66}"/>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A2FB672-F073-1B46-B381-D10B986CB417}"/>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D99E16E-0463-C548-B71D-34D59F26AD9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7A12A9C-2659-F14D-B1E8-8D5669708F56}"/>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F6DE000-7771-F146-942F-B1E7AFDD1CD8}"/>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8FD87E0-761A-8546-B460-4973F556BB7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0ACE887-22BB-104C-8A9C-C556C0BD60F3}"/>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316494A-BDC5-384B-B853-E966C5128139}"/>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F7AF78-439E-324C-BAEB-B94A279DC052}"/>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9B60C8B-068D-304D-8E8E-D8BDCBC58538}"/>
                </a:ext>
              </a:extLst>
            </p:cNvPr>
            <p:cNvGrpSpPr/>
            <p:nvPr/>
          </p:nvGrpSpPr>
          <p:grpSpPr>
            <a:xfrm>
              <a:off x="618254" y="1785902"/>
              <a:ext cx="10924459" cy="417810"/>
              <a:chOff x="614288" y="305774"/>
              <a:chExt cx="10924459" cy="417810"/>
            </a:xfrm>
            <a:grpFill/>
          </p:grpSpPr>
          <p:sp>
            <p:nvSpPr>
              <p:cNvPr id="117" name="Rectangle 116">
                <a:extLst>
                  <a:ext uri="{FF2B5EF4-FFF2-40B4-BE49-F238E27FC236}">
                    <a16:creationId xmlns:a16="http://schemas.microsoft.com/office/drawing/2014/main" id="{FF86DADB-E5A1-C746-B215-9C51497568A0}"/>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356341B-5A5A-014A-AED8-79F87D90731B}"/>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04720302-C7E8-764C-AA2C-3FCD32697C8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35627DD-F0AC-2143-9A2F-592A0394B7A4}"/>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72C7D59-7929-E74D-893C-55FF58E4724A}"/>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4C98389-2F12-9741-9D09-F4FC6084BEE0}"/>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746D063-A62C-F243-931B-C8A04A840AED}"/>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0D90273-6D0E-E646-98F8-2CDF30963919}"/>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E699A8A6-DA12-D040-9232-D9DF46F4EB7D}"/>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EF7BBF2D-1AC7-3147-8CED-A97093D09E3C}"/>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5B7F369-E28B-9249-8A3D-68EF87FB11C7}"/>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2747F1C-22E8-A042-B698-5F64C709FF93}"/>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CA4C3A7-16BA-D74B-929D-424F1BEA7156}"/>
                </a:ext>
              </a:extLst>
            </p:cNvPr>
            <p:cNvGrpSpPr/>
            <p:nvPr/>
          </p:nvGrpSpPr>
          <p:grpSpPr>
            <a:xfrm>
              <a:off x="618254" y="2279278"/>
              <a:ext cx="10924459" cy="417810"/>
              <a:chOff x="614288" y="305774"/>
              <a:chExt cx="10924459" cy="417810"/>
            </a:xfrm>
            <a:grpFill/>
          </p:grpSpPr>
          <p:sp>
            <p:nvSpPr>
              <p:cNvPr id="105" name="Rectangle 104">
                <a:extLst>
                  <a:ext uri="{FF2B5EF4-FFF2-40B4-BE49-F238E27FC236}">
                    <a16:creationId xmlns:a16="http://schemas.microsoft.com/office/drawing/2014/main" id="{8827CB3E-F5E3-8E42-AA99-D899AF12EE0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1A21DE7-04F5-CF4B-A581-588030371DCA}"/>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ED3B3B-B689-3641-8991-C8FA69550310}"/>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2106F55-C99D-3947-9BC0-42E9189AC49D}"/>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384ACD7-A2AB-4A48-A80C-546B46EE80D8}"/>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7D296B3-88EA-B842-8892-55CB3152C9CB}"/>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5247F87-B055-6C42-9AE6-0A10345DF32D}"/>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0C225ED-56D8-374B-A80C-5360D0C364BE}"/>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B29D2D9-5CF7-C94D-8F18-581CDDA0257B}"/>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C6EB119-624A-954A-9392-743E6F32F320}"/>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C2FAA64-BCA2-B647-BEA9-845568F64884}"/>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DE92DF-7639-0746-ACEE-47B44A327698}"/>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73FE2FC-1127-2741-A245-8070B93EB03C}"/>
                </a:ext>
              </a:extLst>
            </p:cNvPr>
            <p:cNvGrpSpPr/>
            <p:nvPr/>
          </p:nvGrpSpPr>
          <p:grpSpPr>
            <a:xfrm>
              <a:off x="618254" y="2772654"/>
              <a:ext cx="10924459" cy="417810"/>
              <a:chOff x="614288" y="305774"/>
              <a:chExt cx="10924459" cy="417810"/>
            </a:xfrm>
            <a:grpFill/>
          </p:grpSpPr>
          <p:sp>
            <p:nvSpPr>
              <p:cNvPr id="93" name="Rectangle 92">
                <a:extLst>
                  <a:ext uri="{FF2B5EF4-FFF2-40B4-BE49-F238E27FC236}">
                    <a16:creationId xmlns:a16="http://schemas.microsoft.com/office/drawing/2014/main" id="{2355B20E-1663-ED47-AB35-A468C127348C}"/>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45A7622-79A7-1040-B20F-FC9E4B8E7C45}"/>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C5705B5-DE73-1F40-ADD4-BFA6EA488D1C}"/>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30800A6-DCBF-0A48-A6CE-B1FC0306A5B0}"/>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56F23D-74CE-4C4B-A08F-6225A0FF60DF}"/>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010F4BD-30E1-D048-A289-2A696F74B5DA}"/>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DCD5E97-E20E-F543-8705-A74635347857}"/>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AC23AB4-40DC-094D-A998-46BF2B2A1EBF}"/>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54C0650-068F-C447-A0A8-A02752289635}"/>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FFDD1F70-DA86-604F-8405-1D486D3E653B}"/>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FD10BA9-C7F7-234A-9DC4-875400F1C830}"/>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766F8D3-B248-A746-8949-6A0FA51C53BB}"/>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AB55995-460C-0049-9FDD-99D6F1A43F24}"/>
                </a:ext>
              </a:extLst>
            </p:cNvPr>
            <p:cNvGrpSpPr/>
            <p:nvPr/>
          </p:nvGrpSpPr>
          <p:grpSpPr>
            <a:xfrm>
              <a:off x="618254" y="3266030"/>
              <a:ext cx="10924459" cy="417810"/>
              <a:chOff x="614288" y="305774"/>
              <a:chExt cx="10924459" cy="417810"/>
            </a:xfrm>
            <a:grpFill/>
          </p:grpSpPr>
          <p:sp>
            <p:nvSpPr>
              <p:cNvPr id="81" name="Rectangle 80">
                <a:extLst>
                  <a:ext uri="{FF2B5EF4-FFF2-40B4-BE49-F238E27FC236}">
                    <a16:creationId xmlns:a16="http://schemas.microsoft.com/office/drawing/2014/main" id="{B225E33E-3E69-9142-9E01-A11E4C9691E7}"/>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5FF924-57D0-784C-9D23-73F491300053}"/>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9DFA527-4C28-894E-8A30-1C3BCB00E167}"/>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7497A97-E8F3-CF4D-8D75-CF212470ED4B}"/>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D7A0ABB-7308-F04A-B6CC-1C71F80FC722}"/>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31575E8-A913-9340-B755-ED8734C33EB1}"/>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9EDE2C6-496D-D849-9DB9-B6E98A0547C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C6FD04C-0ED8-F64E-BB3D-60C04E80ED85}"/>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435852F-2ABD-9F43-9B8B-7DF61BAA5EA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1BDC9C2-4E32-7140-9A63-3DE4FE4375C6}"/>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95A1160-9F3C-AA4F-8FC3-CA91237D116D}"/>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CC3074F-EB81-A34A-BFFB-9A4B6C3B3370}"/>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3474DA9-F701-8D4F-ACAF-7B758C6FD5E4}"/>
                </a:ext>
              </a:extLst>
            </p:cNvPr>
            <p:cNvGrpSpPr/>
            <p:nvPr/>
          </p:nvGrpSpPr>
          <p:grpSpPr>
            <a:xfrm>
              <a:off x="618254" y="3759406"/>
              <a:ext cx="10924459" cy="417810"/>
              <a:chOff x="614288" y="305774"/>
              <a:chExt cx="10924459" cy="417810"/>
            </a:xfrm>
            <a:grpFill/>
          </p:grpSpPr>
          <p:sp>
            <p:nvSpPr>
              <p:cNvPr id="69" name="Rectangle 68">
                <a:extLst>
                  <a:ext uri="{FF2B5EF4-FFF2-40B4-BE49-F238E27FC236}">
                    <a16:creationId xmlns:a16="http://schemas.microsoft.com/office/drawing/2014/main" id="{81757994-4C85-DF4C-907D-E177E96CA43E}"/>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6CB43DC-56DF-C843-99FC-7FAA8D8995AB}"/>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3B64B01-5D17-6A41-96AA-1B9F6CFA535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314B0-A3D2-D941-9051-6824B264BE37}"/>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87C145F-E47D-984F-AA7A-052C531A426F}"/>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052FB81-412F-6F4E-93CE-E0EF339B7BFA}"/>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0104B5D-01D0-D44D-B596-F3329E6E50D4}"/>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A4FC675-6AF9-4F4D-A6E5-657DACEB0F36}"/>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2E7AB3D-D591-614D-9848-D8AD2F740CB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419EF2-09C5-9A41-BCAC-FD3959B9E684}"/>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AC4B4B2-1478-854A-B497-868EE557B649}"/>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4924FE0-4D5E-6D4A-853E-5F72ED6DF73C}"/>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BEC225E-9017-6A4A-964E-CE854EBBFD10}"/>
                </a:ext>
              </a:extLst>
            </p:cNvPr>
            <p:cNvGrpSpPr/>
            <p:nvPr/>
          </p:nvGrpSpPr>
          <p:grpSpPr>
            <a:xfrm>
              <a:off x="618254" y="4252782"/>
              <a:ext cx="10924459" cy="417810"/>
              <a:chOff x="614288" y="305774"/>
              <a:chExt cx="10924459" cy="417810"/>
            </a:xfrm>
            <a:grpFill/>
          </p:grpSpPr>
          <p:sp>
            <p:nvSpPr>
              <p:cNvPr id="57" name="Rectangle 56">
                <a:extLst>
                  <a:ext uri="{FF2B5EF4-FFF2-40B4-BE49-F238E27FC236}">
                    <a16:creationId xmlns:a16="http://schemas.microsoft.com/office/drawing/2014/main" id="{4FF2EA97-DF0C-FB41-A930-15D0C6CD0CFA}"/>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4AE163C-BC87-6941-BF51-569556A3D2FF}"/>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908C340-BD55-5D44-B26E-84524BD3D90C}"/>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066B37C-27B1-0441-AC7A-7B30E4993FD3}"/>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D9F7C78-07DE-3648-8F2E-E7C1D46E5B9B}"/>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95DDA5D-B08E-D74C-B552-82A8FE1DF6F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A3DA97E-6F86-0E43-929C-D0C9A8BA543F}"/>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E316F6-C2F1-CC48-BB0A-FBCE31A924CF}"/>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90EC12A-4D0D-F347-99BD-AF1C0E42E384}"/>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DFF8DDF-6122-7A43-8F89-7427473B17F7}"/>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C0301F9-B569-FF4D-88BC-F1AE365156E2}"/>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192C744-D294-5545-8E93-07B3F261773B}"/>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C44A13A-634F-0B40-B3C3-85D8D951B4BF}"/>
                </a:ext>
              </a:extLst>
            </p:cNvPr>
            <p:cNvGrpSpPr/>
            <p:nvPr/>
          </p:nvGrpSpPr>
          <p:grpSpPr>
            <a:xfrm>
              <a:off x="618254" y="4746158"/>
              <a:ext cx="10924459" cy="417810"/>
              <a:chOff x="614288" y="305774"/>
              <a:chExt cx="10924459" cy="417810"/>
            </a:xfrm>
            <a:grpFill/>
          </p:grpSpPr>
          <p:sp>
            <p:nvSpPr>
              <p:cNvPr id="45" name="Rectangle 44">
                <a:extLst>
                  <a:ext uri="{FF2B5EF4-FFF2-40B4-BE49-F238E27FC236}">
                    <a16:creationId xmlns:a16="http://schemas.microsoft.com/office/drawing/2014/main" id="{FAECC9FD-A49F-9A4D-835A-C8F0032D004B}"/>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6793830-8E83-9A4A-ADB3-6CA16C0E5787}"/>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D21BE50-F838-2146-9143-43041973FDBA}"/>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6A2F1FA-F676-0A4F-959F-1186E9837791}"/>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2DDA7C2-1AF8-FF48-BD97-D3CE2FEC63A2}"/>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9A9D45-4223-A449-8B12-4E8E24BD40EC}"/>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14927B5-95A9-E14F-B43A-6E5D86F6BBA3}"/>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9D79091-8A8A-6F49-84DE-77CC49FA5B97}"/>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6A8ED42-7114-434C-ABFC-B4BF45EB1269}"/>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1CE1EF9-B21B-1043-9D6C-8605F9B10D21}"/>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BECF410-6E27-FA48-BAFE-B816B1E7F0E0}"/>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F1CDD4E-AAD5-5049-A29D-5083C68A4C0B}"/>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FFABFDD-7D4B-E94C-AB1B-E426632F1919}"/>
                </a:ext>
              </a:extLst>
            </p:cNvPr>
            <p:cNvGrpSpPr/>
            <p:nvPr/>
          </p:nvGrpSpPr>
          <p:grpSpPr>
            <a:xfrm>
              <a:off x="618254" y="5239534"/>
              <a:ext cx="10924459" cy="417810"/>
              <a:chOff x="614288" y="305774"/>
              <a:chExt cx="10924459" cy="417810"/>
            </a:xfrm>
            <a:grpFill/>
          </p:grpSpPr>
          <p:sp>
            <p:nvSpPr>
              <p:cNvPr id="33" name="Rectangle 32">
                <a:extLst>
                  <a:ext uri="{FF2B5EF4-FFF2-40B4-BE49-F238E27FC236}">
                    <a16:creationId xmlns:a16="http://schemas.microsoft.com/office/drawing/2014/main" id="{489EDB27-D038-7446-993A-2DE45A48BD2C}"/>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26D41D-EE13-8347-B897-738EBD137177}"/>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00392A8-533B-4043-971F-F505980BDCD2}"/>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08F654-E4B2-8F4D-BD69-28A9669231AD}"/>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4C51AEA-000B-3A48-A165-4C05EC9921E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5B1BAB-F8A6-944B-A382-4985A344A440}"/>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599805C-9DBF-0041-BC7C-8BA0E48DB161}"/>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B87196-740A-D045-B57A-2245219FE1B9}"/>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5B6E9A3-891B-264E-95C3-EBFD26E7818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AE513C-43CE-7147-BD97-98F25EBF7D7C}"/>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B80377-77EE-DE47-93A1-57D59560F38E}"/>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130E350-1961-C542-9CB0-7C3D962B3D8C}"/>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1DED402-7121-2944-B8AF-BE132E985CC4}"/>
                </a:ext>
              </a:extLst>
            </p:cNvPr>
            <p:cNvGrpSpPr/>
            <p:nvPr/>
          </p:nvGrpSpPr>
          <p:grpSpPr>
            <a:xfrm>
              <a:off x="618254" y="5732912"/>
              <a:ext cx="10924459" cy="417810"/>
              <a:chOff x="614288" y="305774"/>
              <a:chExt cx="10924459" cy="417810"/>
            </a:xfrm>
            <a:grpFill/>
          </p:grpSpPr>
          <p:sp>
            <p:nvSpPr>
              <p:cNvPr id="21" name="Rectangle 20">
                <a:extLst>
                  <a:ext uri="{FF2B5EF4-FFF2-40B4-BE49-F238E27FC236}">
                    <a16:creationId xmlns:a16="http://schemas.microsoft.com/office/drawing/2014/main" id="{3C9B5F8A-0B99-C846-9B5A-285F802B4303}"/>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AE0AD7-7FC9-8141-9C39-333D67BA43F5}"/>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012021-E36E-AA4F-BCF3-A670BA1C94FE}"/>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6F26B1-1594-E64E-B4B6-A904E9DE6398}"/>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1C80E8-4F27-8C4A-B8D9-0400C130A7DD}"/>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72DC97-3DA0-BF46-ADC7-CDB719C1FE6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0E5198-3EC1-2C44-9983-36D66526DC70}"/>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A13401-C233-2346-A71D-1E8385B9D688}"/>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5E919B-A86F-AF41-BC1C-1A184430BB91}"/>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441253A-373F-7346-ACF2-F47C90D42593}"/>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80D683-A913-9A44-B136-8920180C8A8B}"/>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9460B9-FD50-3F44-8708-24F575D6B321}"/>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 name="Text Placeholder 9"/>
          <p:cNvSpPr>
            <a:spLocks noGrp="1"/>
          </p:cNvSpPr>
          <p:nvPr>
            <p:ph type="body" sz="quarter" idx="14" hasCustomPrompt="1"/>
          </p:nvPr>
        </p:nvSpPr>
        <p:spPr>
          <a:xfrm>
            <a:off x="2412337" y="2459513"/>
            <a:ext cx="9168476" cy="1938974"/>
          </a:xfrm>
        </p:spPr>
        <p:txBody>
          <a:bodyPr anchor="ctr"/>
          <a:lstStyle>
            <a:lvl1pPr>
              <a:lnSpc>
                <a:spcPct val="95000"/>
              </a:lnSpc>
              <a:defRPr sz="3998" b="0">
                <a:solidFill>
                  <a:sysClr val="windowText" lastClr="000000"/>
                </a:solidFill>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quote</a:t>
            </a:r>
          </a:p>
        </p:txBody>
      </p:sp>
      <p:sp>
        <p:nvSpPr>
          <p:cNvPr id="165" name="Text Placeholder 7">
            <a:extLst>
              <a:ext uri="{FF2B5EF4-FFF2-40B4-BE49-F238E27FC236}">
                <a16:creationId xmlns:a16="http://schemas.microsoft.com/office/drawing/2014/main" id="{98546967-742A-DA40-A7B3-477E70234445}"/>
              </a:ext>
            </a:extLst>
          </p:cNvPr>
          <p:cNvSpPr>
            <a:spLocks noGrp="1"/>
          </p:cNvSpPr>
          <p:nvPr>
            <p:ph type="body" sz="quarter" idx="12" hasCustomPrompt="1"/>
          </p:nvPr>
        </p:nvSpPr>
        <p:spPr>
          <a:xfrm>
            <a:off x="2533603" y="5318125"/>
            <a:ext cx="9047210" cy="411163"/>
          </a:xfrm>
        </p:spPr>
        <p:txBody>
          <a:bodyPr/>
          <a:lstStyle>
            <a:lvl1pPr>
              <a:defRPr sz="2000" b="0" i="0">
                <a:latin typeface="AvenirNext forINTUIT" panose="020B0503020202020204" pitchFamily="34" charset="77"/>
              </a:defRPr>
            </a:lvl1pPr>
            <a:lvl2pPr>
              <a:defRPr sz="2000" b="0"/>
            </a:lvl2pPr>
            <a:lvl3pPr>
              <a:defRPr sz="1800" b="0"/>
            </a:lvl3pPr>
            <a:lvl4pPr>
              <a:defRPr sz="1600" b="0"/>
            </a:lvl4pPr>
            <a:lvl5pPr>
              <a:defRPr sz="1200" b="0"/>
            </a:lvl5pPr>
          </a:lstStyle>
          <a:p>
            <a:pPr lvl="0"/>
            <a:r>
              <a:rPr lang="en-US" dirty="0"/>
              <a:t>Attribution placeholder</a:t>
            </a:r>
          </a:p>
        </p:txBody>
      </p:sp>
    </p:spTree>
    <p:extLst>
      <p:ext uri="{BB962C8B-B14F-4D97-AF65-F5344CB8AC3E}">
        <p14:creationId xmlns:p14="http://schemas.microsoft.com/office/powerpoint/2010/main" val="3809124301"/>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 Round Photo-Left Facin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2FA527-6B1C-E249-953F-DA2EB3A12440}"/>
              </a:ext>
            </a:extLst>
          </p:cNvPr>
          <p:cNvSpPr>
            <a:spLocks noGrp="1"/>
          </p:cNvSpPr>
          <p:nvPr>
            <p:ph type="pic" sz="quarter" idx="10"/>
          </p:nvPr>
        </p:nvSpPr>
        <p:spPr>
          <a:xfrm>
            <a:off x="6456784" y="635421"/>
            <a:ext cx="5093866" cy="5093867"/>
          </a:xfrm>
          <a:prstGeom prst="ellipse">
            <a:avLst/>
          </a:prstGeom>
          <a:solidFill>
            <a:schemeClr val="bg1"/>
          </a:solidFill>
          <a:ln w="76200">
            <a:noFill/>
          </a:ln>
          <a:effectLst>
            <a:outerShdw blurRad="127000" dist="25400" dir="2700000" algn="tl" rotWithShape="0">
              <a:prstClr val="black">
                <a:alpha val="20000"/>
              </a:prstClr>
            </a:outerShdw>
          </a:effectLst>
        </p:spPr>
        <p:txBody>
          <a:bodyPr anchor="ctr"/>
          <a:lstStyle>
            <a:lvl1pPr algn="ctr">
              <a:defRPr/>
            </a:lvl1pPr>
          </a:lstStyle>
          <a:p>
            <a:r>
              <a:rPr lang="en-US" smtClean="0"/>
              <a:t>Click icon to add picture</a:t>
            </a:r>
            <a:endParaRPr lang="en-US" dirty="0"/>
          </a:p>
        </p:txBody>
      </p:sp>
      <p:sp>
        <p:nvSpPr>
          <p:cNvPr id="6" name="Text Placeholder 5">
            <a:extLst>
              <a:ext uri="{FF2B5EF4-FFF2-40B4-BE49-F238E27FC236}">
                <a16:creationId xmlns:a16="http://schemas.microsoft.com/office/drawing/2014/main" id="{C5A4C97B-AD5F-3747-AE7D-F155570076C8}"/>
              </a:ext>
            </a:extLst>
          </p:cNvPr>
          <p:cNvSpPr>
            <a:spLocks noGrp="1"/>
          </p:cNvSpPr>
          <p:nvPr>
            <p:ph type="body" sz="quarter" idx="11" hasCustomPrompt="1"/>
          </p:nvPr>
        </p:nvSpPr>
        <p:spPr>
          <a:xfrm>
            <a:off x="635000" y="2033588"/>
            <a:ext cx="5411788" cy="2762250"/>
          </a:xfrm>
        </p:spPr>
        <p:txBody>
          <a:bodyPr anchor="ctr"/>
          <a:lstStyle>
            <a:lvl1pPr>
              <a:defRPr sz="3200"/>
            </a:lvl1pPr>
            <a:lvl2pPr>
              <a:defRPr sz="3200"/>
            </a:lvl2pPr>
            <a:lvl3pPr>
              <a:defRPr sz="2800"/>
            </a:lvl3pPr>
            <a:lvl4pPr>
              <a:defRPr sz="2400"/>
            </a:lvl4pPr>
            <a:lvl5pPr>
              <a:defRPr sz="2000"/>
            </a:lvl5pPr>
          </a:lstStyle>
          <a:p>
            <a:pPr lvl="0"/>
            <a:r>
              <a:rPr lang="en-US" dirty="0"/>
              <a:t>Quote placeholder</a:t>
            </a:r>
          </a:p>
        </p:txBody>
      </p:sp>
      <p:sp>
        <p:nvSpPr>
          <p:cNvPr id="8" name="Text Placeholder 7">
            <a:extLst>
              <a:ext uri="{FF2B5EF4-FFF2-40B4-BE49-F238E27FC236}">
                <a16:creationId xmlns:a16="http://schemas.microsoft.com/office/drawing/2014/main" id="{225D017F-3D79-A940-9984-05B5E3026B93}"/>
              </a:ext>
            </a:extLst>
          </p:cNvPr>
          <p:cNvSpPr>
            <a:spLocks noGrp="1"/>
          </p:cNvSpPr>
          <p:nvPr>
            <p:ph type="body" sz="quarter" idx="12" hasCustomPrompt="1"/>
          </p:nvPr>
        </p:nvSpPr>
        <p:spPr>
          <a:xfrm>
            <a:off x="635000" y="5318125"/>
            <a:ext cx="5411788" cy="411163"/>
          </a:xfrm>
        </p:spPr>
        <p:txBody>
          <a:bodyPr/>
          <a:lstStyle>
            <a:lvl1pPr>
              <a:defRPr sz="2000" b="0" i="0">
                <a:latin typeface="AvenirNext forINTUIT" panose="020B0503020202020204" pitchFamily="34" charset="77"/>
              </a:defRPr>
            </a:lvl1pPr>
            <a:lvl2pPr>
              <a:defRPr sz="2000" b="0"/>
            </a:lvl2pPr>
            <a:lvl3pPr>
              <a:defRPr sz="1800" b="0"/>
            </a:lvl3pPr>
            <a:lvl4pPr>
              <a:defRPr sz="1600" b="0"/>
            </a:lvl4pPr>
            <a:lvl5pPr>
              <a:defRPr sz="1200" b="0"/>
            </a:lvl5pPr>
          </a:lstStyle>
          <a:p>
            <a:pPr lvl="0"/>
            <a:r>
              <a:rPr lang="en-US" dirty="0"/>
              <a:t>Attribution placeholder</a:t>
            </a:r>
          </a:p>
        </p:txBody>
      </p:sp>
    </p:spTree>
    <p:extLst>
      <p:ext uri="{BB962C8B-B14F-4D97-AF65-F5344CB8AC3E}">
        <p14:creationId xmlns:p14="http://schemas.microsoft.com/office/powerpoint/2010/main" val="1421784137"/>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 Round Photo-Right Facin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2FA527-6B1C-E249-953F-DA2EB3A12440}"/>
              </a:ext>
            </a:extLst>
          </p:cNvPr>
          <p:cNvSpPr>
            <a:spLocks noGrp="1"/>
          </p:cNvSpPr>
          <p:nvPr>
            <p:ph type="pic" sz="quarter" idx="10"/>
          </p:nvPr>
        </p:nvSpPr>
        <p:spPr>
          <a:xfrm>
            <a:off x="653143" y="635421"/>
            <a:ext cx="5093866" cy="5093867"/>
          </a:xfrm>
          <a:prstGeom prst="ellipse">
            <a:avLst/>
          </a:prstGeom>
        </p:spPr>
        <p:txBody>
          <a:bodyPr anchor="ctr"/>
          <a:lstStyle>
            <a:lvl1pPr algn="ctr">
              <a:defRPr/>
            </a:lvl1pPr>
          </a:lstStyle>
          <a:p>
            <a:r>
              <a:rPr lang="en-US" smtClean="0"/>
              <a:t>Click icon to add picture</a:t>
            </a:r>
            <a:endParaRPr lang="en-US" dirty="0"/>
          </a:p>
        </p:txBody>
      </p:sp>
      <p:sp>
        <p:nvSpPr>
          <p:cNvPr id="6" name="Text Placeholder 5">
            <a:extLst>
              <a:ext uri="{FF2B5EF4-FFF2-40B4-BE49-F238E27FC236}">
                <a16:creationId xmlns:a16="http://schemas.microsoft.com/office/drawing/2014/main" id="{C5A4C97B-AD5F-3747-AE7D-F155570076C8}"/>
              </a:ext>
            </a:extLst>
          </p:cNvPr>
          <p:cNvSpPr>
            <a:spLocks noGrp="1"/>
          </p:cNvSpPr>
          <p:nvPr>
            <p:ph type="body" sz="quarter" idx="11" hasCustomPrompt="1"/>
          </p:nvPr>
        </p:nvSpPr>
        <p:spPr>
          <a:xfrm>
            <a:off x="6138862" y="2033588"/>
            <a:ext cx="5411788" cy="2762250"/>
          </a:xfrm>
        </p:spPr>
        <p:txBody>
          <a:bodyPr anchor="ctr"/>
          <a:lstStyle>
            <a:lvl1pPr algn="l">
              <a:defRPr sz="3200"/>
            </a:lvl1pPr>
            <a:lvl2pPr>
              <a:defRPr sz="3200"/>
            </a:lvl2pPr>
            <a:lvl3pPr>
              <a:defRPr sz="2800"/>
            </a:lvl3pPr>
            <a:lvl4pPr>
              <a:defRPr sz="2400"/>
            </a:lvl4pPr>
            <a:lvl5pPr>
              <a:defRPr sz="2000"/>
            </a:lvl5pPr>
          </a:lstStyle>
          <a:p>
            <a:pPr lvl="0"/>
            <a:r>
              <a:rPr lang="en-US" dirty="0"/>
              <a:t>Quote placeholder</a:t>
            </a:r>
          </a:p>
        </p:txBody>
      </p:sp>
      <p:sp>
        <p:nvSpPr>
          <p:cNvPr id="8" name="Text Placeholder 7">
            <a:extLst>
              <a:ext uri="{FF2B5EF4-FFF2-40B4-BE49-F238E27FC236}">
                <a16:creationId xmlns:a16="http://schemas.microsoft.com/office/drawing/2014/main" id="{225D017F-3D79-A940-9984-05B5E3026B93}"/>
              </a:ext>
            </a:extLst>
          </p:cNvPr>
          <p:cNvSpPr>
            <a:spLocks noGrp="1"/>
          </p:cNvSpPr>
          <p:nvPr>
            <p:ph type="body" sz="quarter" idx="12" hasCustomPrompt="1"/>
          </p:nvPr>
        </p:nvSpPr>
        <p:spPr>
          <a:xfrm>
            <a:off x="6138862" y="5318125"/>
            <a:ext cx="5411788" cy="411163"/>
          </a:xfrm>
        </p:spPr>
        <p:txBody>
          <a:bodyPr/>
          <a:lstStyle>
            <a:lvl1pPr algn="l">
              <a:defRPr sz="2000" b="0" i="0">
                <a:latin typeface="AvenirNext forINTUIT" panose="020B0503020202020204" pitchFamily="34" charset="77"/>
              </a:defRPr>
            </a:lvl1pPr>
            <a:lvl2pPr>
              <a:defRPr sz="2000" b="0"/>
            </a:lvl2pPr>
            <a:lvl3pPr>
              <a:defRPr sz="1800" b="0"/>
            </a:lvl3pPr>
            <a:lvl4pPr>
              <a:defRPr sz="1600" b="0"/>
            </a:lvl4pPr>
            <a:lvl5pPr>
              <a:defRPr sz="1200" b="0"/>
            </a:lvl5pPr>
          </a:lstStyle>
          <a:p>
            <a:pPr lvl="0"/>
            <a:r>
              <a:rPr lang="en-US" dirty="0"/>
              <a:t>Attribution placeholder</a:t>
            </a:r>
          </a:p>
        </p:txBody>
      </p:sp>
    </p:spTree>
    <p:extLst>
      <p:ext uri="{BB962C8B-B14F-4D97-AF65-F5344CB8AC3E}">
        <p14:creationId xmlns:p14="http://schemas.microsoft.com/office/powerpoint/2010/main" val="121536149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Colum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204385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489"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11109960" cy="3746074"/>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4" y="550609"/>
            <a:ext cx="11109960" cy="548640"/>
          </a:xfrm>
        </p:spPr>
        <p:txBody>
          <a:bodyPr/>
          <a:lstStyle/>
          <a:p>
            <a:r>
              <a:rPr lang="en-US" dirty="0"/>
              <a:t>Click to add a title</a:t>
            </a:r>
          </a:p>
        </p:txBody>
      </p:sp>
    </p:spTree>
    <p:extLst>
      <p:ext uri="{BB962C8B-B14F-4D97-AF65-F5344CB8AC3E}">
        <p14:creationId xmlns:p14="http://schemas.microsoft.com/office/powerpoint/2010/main" val="527955879"/>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x 3">
    <p:spTree>
      <p:nvGrpSpPr>
        <p:cNvPr id="1" name=""/>
        <p:cNvGrpSpPr/>
        <p:nvPr/>
      </p:nvGrpSpPr>
      <p:grpSpPr>
        <a:xfrm>
          <a:off x="0" y="0"/>
          <a:ext cx="0" cy="0"/>
          <a:chOff x="0" y="0"/>
          <a:chExt cx="0" cy="0"/>
        </a:xfrm>
      </p:grpSpPr>
      <p:cxnSp>
        <p:nvCxnSpPr>
          <p:cNvPr id="5" name="Straight Connector 4"/>
          <p:cNvCxnSpPr/>
          <p:nvPr userDrawn="1"/>
        </p:nvCxnSpPr>
        <p:spPr>
          <a:xfrm>
            <a:off x="5418878" y="2067062"/>
            <a:ext cx="0" cy="3749040"/>
          </a:xfrm>
          <a:prstGeom prst="line">
            <a:avLst/>
          </a:prstGeom>
          <a:ln w="19050" cap="rnd">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8615111" y="2067062"/>
            <a:ext cx="0" cy="3749040"/>
          </a:xfrm>
          <a:prstGeom prst="line">
            <a:avLst/>
          </a:prstGeom>
          <a:ln w="19050" cap="rnd">
            <a:solidFill>
              <a:schemeClr val="tx2"/>
            </a:solidFill>
            <a:prstDash val="dot"/>
          </a:ln>
        </p:spPr>
        <p:style>
          <a:lnRef idx="1">
            <a:schemeClr val="dk1"/>
          </a:lnRef>
          <a:fillRef idx="0">
            <a:schemeClr val="dk1"/>
          </a:fillRef>
          <a:effectRef idx="0">
            <a:schemeClr val="dk1"/>
          </a:effectRef>
          <a:fontRef idx="minor">
            <a:schemeClr val="tx1"/>
          </a:fontRef>
        </p:style>
      </p:cxnSp>
      <p:sp>
        <p:nvSpPr>
          <p:cNvPr id="8" name="Text Placeholder 7"/>
          <p:cNvSpPr>
            <a:spLocks noGrp="1"/>
          </p:cNvSpPr>
          <p:nvPr>
            <p:ph type="body" sz="quarter" idx="10"/>
          </p:nvPr>
        </p:nvSpPr>
        <p:spPr>
          <a:xfrm>
            <a:off x="2527446" y="1968500"/>
            <a:ext cx="2651760" cy="3844925"/>
          </a:xfrm>
        </p:spPr>
        <p:txBody>
          <a:bodyPr rIns="182880"/>
          <a:lstStyle>
            <a:lvl1pPr>
              <a:defRPr sz="2000"/>
            </a:lvl1pPr>
            <a:lvl2pPr>
              <a:defRPr sz="2000"/>
            </a:lvl2pPr>
            <a:lvl3pPr>
              <a:defRPr sz="1800"/>
            </a:lvl3pPr>
            <a:lvl4pPr>
              <a:defRPr sz="1600"/>
            </a:lvl4pPr>
            <a:lvl5pPr marL="0" indent="0">
              <a:buFontTx/>
              <a:buNone/>
              <a:defRPr sz="1400">
                <a:solidFill>
                  <a:schemeClr val="accent3"/>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p:nvPr>
        </p:nvSpPr>
        <p:spPr>
          <a:xfrm>
            <a:off x="5703898" y="1968500"/>
            <a:ext cx="2651760" cy="3844925"/>
          </a:xfrm>
        </p:spPr>
        <p:txBody>
          <a:bodyPr/>
          <a:lstStyle>
            <a:lvl1pPr>
              <a:defRPr sz="2000"/>
            </a:lvl1pPr>
            <a:lvl2pPr>
              <a:defRPr sz="2000"/>
            </a:lvl2pPr>
            <a:lvl3pPr>
              <a:defRPr sz="1800"/>
            </a:lvl3pPr>
            <a:lvl4pPr>
              <a:defRPr sz="1600"/>
            </a:lvl4pPr>
            <a:lvl5pPr marL="0" indent="0">
              <a:buFontTx/>
              <a:buNone/>
              <a:defRPr sz="1400">
                <a:solidFill>
                  <a:schemeClr val="accent3"/>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2"/>
          </p:nvPr>
        </p:nvSpPr>
        <p:spPr>
          <a:xfrm>
            <a:off x="8880350" y="1968500"/>
            <a:ext cx="2651760" cy="3844925"/>
          </a:xfrm>
        </p:spPr>
        <p:txBody>
          <a:bodyPr/>
          <a:lstStyle>
            <a:lvl1pPr>
              <a:defRPr sz="2000"/>
            </a:lvl1pPr>
            <a:lvl2pPr>
              <a:defRPr sz="2000"/>
            </a:lvl2pPr>
            <a:lvl3pPr>
              <a:defRPr sz="1800"/>
            </a:lvl3pPr>
            <a:lvl4pPr>
              <a:defRPr sz="1600"/>
            </a:lvl4pPr>
            <a:lvl5pPr marL="0" indent="0">
              <a:buNone/>
              <a:defRPr sz="1400">
                <a:solidFill>
                  <a:schemeClr val="accent3"/>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284251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Statement + Summary teal">
    <p:bg>
      <p:bgPr>
        <a:solidFill>
          <a:srgbClr val="00C1B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hasCustomPrompt="1"/>
          </p:nvPr>
        </p:nvSpPr>
        <p:spPr>
          <a:xfrm>
            <a:off x="603251" y="1770857"/>
            <a:ext cx="5251450" cy="3062287"/>
          </a:xfrm>
        </p:spPr>
        <p:txBody>
          <a:bodyPr anchor="ctr"/>
          <a:lstStyle>
            <a:lvl1pPr algn="l">
              <a:defRPr sz="5400" b="1" i="0">
                <a:solidFill>
                  <a:schemeClr val="bg1"/>
                </a:solidFill>
                <a:latin typeface="AvenirNext forINTUIT" panose="020B0503020202020204" pitchFamily="34" charset="77"/>
              </a:defRPr>
            </a:lvl1pPr>
            <a:lvl2pPr algn="l">
              <a:defRPr sz="4000" b="0" i="0">
                <a:solidFill>
                  <a:schemeClr val="bg1"/>
                </a:solidFill>
                <a:latin typeface="AvenirNext forINTUIT Medium" panose="020B0503020202020204" pitchFamily="34" charset="77"/>
              </a:defRPr>
            </a:lvl2pPr>
            <a:lvl3pPr marL="0" indent="0" algn="l">
              <a:buNone/>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dirty="0"/>
              <a:t>Important point here</a:t>
            </a:r>
          </a:p>
          <a:p>
            <a:pPr lvl="1"/>
            <a:r>
              <a:rPr lang="en-US" dirty="0"/>
              <a:t>Secondary point</a:t>
            </a:r>
          </a:p>
          <a:p>
            <a:pPr lvl="2"/>
            <a:r>
              <a:rPr lang="en-US" dirty="0"/>
              <a:t>Third level</a:t>
            </a:r>
          </a:p>
        </p:txBody>
      </p:sp>
      <p:sp>
        <p:nvSpPr>
          <p:cNvPr id="3" name="Content Placeholder 2">
            <a:extLst>
              <a:ext uri="{FF2B5EF4-FFF2-40B4-BE49-F238E27FC236}">
                <a16:creationId xmlns:a16="http://schemas.microsoft.com/office/drawing/2014/main" id="{5CF3068C-442A-484E-883E-2C8CA917EBCD}"/>
              </a:ext>
            </a:extLst>
          </p:cNvPr>
          <p:cNvSpPr>
            <a:spLocks noGrp="1"/>
          </p:cNvSpPr>
          <p:nvPr>
            <p:ph sz="quarter" idx="11" hasCustomPrompt="1"/>
          </p:nvPr>
        </p:nvSpPr>
        <p:spPr>
          <a:xfrm>
            <a:off x="6362700" y="647700"/>
            <a:ext cx="5283200" cy="5600700"/>
          </a:xfrm>
        </p:spPr>
        <p:txBody>
          <a:bodyPr anchor="ctr"/>
          <a:lstStyle>
            <a:lvl1pPr>
              <a:defRPr sz="3000" b="0" i="0">
                <a:solidFill>
                  <a:schemeClr val="bg1"/>
                </a:solidFill>
                <a:latin typeface="AvenirNext forINTUIT Medium" panose="020B0503020202020204" pitchFamily="34" charset="77"/>
              </a:defRPr>
            </a:lvl1pPr>
            <a:lvl2pPr>
              <a:defRPr>
                <a:solidFill>
                  <a:schemeClr val="bg1"/>
                </a:solidFill>
              </a:defRPr>
            </a:lvl2pPr>
            <a:lvl3pPr>
              <a:defRPr>
                <a:solidFill>
                  <a:schemeClr val="bg1"/>
                </a:solidFill>
              </a:defRPr>
            </a:lvl3pPr>
            <a:lvl4pPr>
              <a:defRPr>
                <a:solidFill>
                  <a:schemeClr val="bg1"/>
                </a:solidFill>
              </a:defRPr>
            </a:lvl4pPr>
            <a:lvl5pPr>
              <a:buClr>
                <a:schemeClr val="bg1"/>
              </a:buClr>
              <a:defRPr>
                <a:solidFill>
                  <a:schemeClr val="bg1"/>
                </a:solidFill>
              </a:defRPr>
            </a:lvl5pPr>
          </a:lstStyle>
          <a:p>
            <a:pPr lvl="0"/>
            <a:r>
              <a:rPr lang="en-US" dirty="0"/>
              <a:t>Summary detail placeholder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0841613"/>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Statement + chart teal">
    <p:bg>
      <p:bgPr>
        <a:solidFill>
          <a:srgbClr val="00C1B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p:nvPr>
        </p:nvSpPr>
        <p:spPr>
          <a:xfrm>
            <a:off x="6115051" y="1770857"/>
            <a:ext cx="5251450" cy="3062287"/>
          </a:xfrm>
        </p:spPr>
        <p:txBody>
          <a:bodyPr anchor="ctr"/>
          <a:lstStyle>
            <a:lvl1pPr algn="l">
              <a:defRPr sz="5400" b="1" i="0">
                <a:solidFill>
                  <a:schemeClr val="bg1"/>
                </a:solidFill>
                <a:latin typeface="AvenirNext forINTUIT" panose="020B0503020202020204" pitchFamily="34" charset="77"/>
              </a:defRPr>
            </a:lvl1pPr>
            <a:lvl2pPr algn="l">
              <a:defRPr sz="4000" b="0" i="0">
                <a:solidFill>
                  <a:schemeClr val="bg1"/>
                </a:solidFill>
                <a:latin typeface="AvenirNext forINTUIT Medium" panose="020B0503020202020204" pitchFamily="34" charset="77"/>
              </a:defRPr>
            </a:lvl2pPr>
            <a:lvl3pPr marL="571500" indent="-339725" algn="l">
              <a:buFont typeface="Arial" panose="020B0604020202020204" pitchFamily="34" charset="0"/>
              <a:buChar char="•"/>
              <a:tabLst/>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smtClean="0"/>
              <a:t>Edit Master text styles</a:t>
            </a:r>
          </a:p>
          <a:p>
            <a:pPr lvl="1"/>
            <a:r>
              <a:rPr lang="en-US" smtClean="0"/>
              <a:t>Second level</a:t>
            </a:r>
          </a:p>
          <a:p>
            <a:pPr lvl="2"/>
            <a:r>
              <a:rPr lang="en-US" smtClean="0"/>
              <a:t>Third level</a:t>
            </a:r>
          </a:p>
        </p:txBody>
      </p:sp>
      <p:sp>
        <p:nvSpPr>
          <p:cNvPr id="6" name="Chart Placeholder 5">
            <a:extLst>
              <a:ext uri="{FF2B5EF4-FFF2-40B4-BE49-F238E27FC236}">
                <a16:creationId xmlns:a16="http://schemas.microsoft.com/office/drawing/2014/main" id="{1D58AE8D-7B99-DF4C-B939-AFF7CD9BF265}"/>
              </a:ext>
            </a:extLst>
          </p:cNvPr>
          <p:cNvSpPr>
            <a:spLocks noGrp="1"/>
          </p:cNvSpPr>
          <p:nvPr>
            <p:ph type="chart" sz="quarter" idx="11"/>
          </p:nvPr>
        </p:nvSpPr>
        <p:spPr>
          <a:xfrm>
            <a:off x="914400" y="1016000"/>
            <a:ext cx="4572000" cy="4572000"/>
          </a:xfrm>
        </p:spPr>
        <p:txBody>
          <a:bodyPr/>
          <a:lstStyle>
            <a:lvl1pPr>
              <a:defRPr>
                <a:solidFill>
                  <a:schemeClr val="bg1"/>
                </a:solidFill>
              </a:defRPr>
            </a:lvl1pPr>
          </a:lstStyle>
          <a:p>
            <a:r>
              <a:rPr lang="en-US" smtClean="0"/>
              <a:t>Click icon to add chart</a:t>
            </a:r>
            <a:endParaRPr lang="en-US"/>
          </a:p>
        </p:txBody>
      </p:sp>
    </p:spTree>
    <p:extLst>
      <p:ext uri="{BB962C8B-B14F-4D97-AF65-F5344CB8AC3E}">
        <p14:creationId xmlns:p14="http://schemas.microsoft.com/office/powerpoint/2010/main" val="1086435212"/>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tatement Energy Beam Gradient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p:nvPr>
        </p:nvSpPr>
        <p:spPr>
          <a:xfrm>
            <a:off x="6045200" y="1770857"/>
            <a:ext cx="5194300" cy="3062287"/>
          </a:xfrm>
        </p:spPr>
        <p:txBody>
          <a:bodyPr anchor="ctr"/>
          <a:lstStyle>
            <a:lvl1pPr algn="l">
              <a:defRPr sz="5400" b="1" i="0">
                <a:solidFill>
                  <a:schemeClr val="bg1"/>
                </a:solidFill>
                <a:latin typeface="AvenirNext forINTUIT" panose="020B0503020202020204" pitchFamily="34" charset="77"/>
              </a:defRPr>
            </a:lvl1pPr>
            <a:lvl2pPr algn="l">
              <a:defRPr sz="4000" b="0" i="0">
                <a:solidFill>
                  <a:schemeClr val="bg1"/>
                </a:solidFill>
                <a:latin typeface="AvenirNext forINTUIT Medium" panose="020B0503020202020204" pitchFamily="34" charset="77"/>
              </a:defRPr>
            </a:lvl2pPr>
            <a:lvl3pPr marL="0" indent="0" algn="l">
              <a:buNone/>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smtClean="0"/>
              <a:t>Edit Master text styles</a:t>
            </a:r>
          </a:p>
          <a:p>
            <a:pPr lvl="1"/>
            <a:r>
              <a:rPr lang="en-US" smtClean="0"/>
              <a:t>Second level</a:t>
            </a:r>
          </a:p>
          <a:p>
            <a:pPr lvl="2"/>
            <a:r>
              <a:rPr lang="en-US" smtClean="0"/>
              <a:t>Third level</a:t>
            </a:r>
          </a:p>
        </p:txBody>
      </p:sp>
      <p:sp>
        <p:nvSpPr>
          <p:cNvPr id="3" name="Text Placeholder 2">
            <a:extLst>
              <a:ext uri="{FF2B5EF4-FFF2-40B4-BE49-F238E27FC236}">
                <a16:creationId xmlns:a16="http://schemas.microsoft.com/office/drawing/2014/main" id="{8E23010D-BDF7-FE40-B245-DB58C1791C2E}"/>
              </a:ext>
            </a:extLst>
          </p:cNvPr>
          <p:cNvSpPr>
            <a:spLocks noGrp="1"/>
          </p:cNvSpPr>
          <p:nvPr>
            <p:ph type="body" sz="quarter" idx="11" hasCustomPrompt="1"/>
          </p:nvPr>
        </p:nvSpPr>
        <p:spPr>
          <a:xfrm>
            <a:off x="1130300" y="1771650"/>
            <a:ext cx="4076700" cy="3111500"/>
          </a:xfrm>
        </p:spPr>
        <p:txBody>
          <a:bodyPr anchor="ctr"/>
          <a:lstStyle>
            <a:lvl1pPr algn="ctr">
              <a:defRPr sz="9600" b="1" i="0">
                <a:solidFill>
                  <a:schemeClr val="bg1"/>
                </a:solidFill>
                <a:latin typeface="AvenirNext forINTUIT" panose="020B0503020202020204"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135746353"/>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Photo Left +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4BE9A00-078A-4E49-BBCC-DD720FF085EF}"/>
              </a:ext>
            </a:extLst>
          </p:cNvPr>
          <p:cNvSpPr>
            <a:spLocks noGrp="1"/>
          </p:cNvSpPr>
          <p:nvPr>
            <p:ph type="pic" sz="quarter" idx="10" hasCustomPrompt="1"/>
          </p:nvPr>
        </p:nvSpPr>
        <p:spPr>
          <a:xfrm>
            <a:off x="608013" y="647700"/>
            <a:ext cx="8188325" cy="5524500"/>
          </a:xfrm>
        </p:spPr>
        <p:txBody>
          <a:bodyPr anchor="ctr"/>
          <a:lstStyle>
            <a:lvl1pPr algn="ctr">
              <a:defRPr/>
            </a:lvl1pPr>
          </a:lstStyle>
          <a:p>
            <a:r>
              <a:rPr lang="en-US" dirty="0"/>
              <a:t>Click icon to add photo</a:t>
            </a:r>
          </a:p>
        </p:txBody>
      </p:sp>
      <p:sp>
        <p:nvSpPr>
          <p:cNvPr id="6" name="Text Placeholder 5">
            <a:extLst>
              <a:ext uri="{FF2B5EF4-FFF2-40B4-BE49-F238E27FC236}">
                <a16:creationId xmlns:a16="http://schemas.microsoft.com/office/drawing/2014/main" id="{4A7ADFEC-47F5-D143-9740-B3649A572915}"/>
              </a:ext>
            </a:extLst>
          </p:cNvPr>
          <p:cNvSpPr>
            <a:spLocks noGrp="1"/>
          </p:cNvSpPr>
          <p:nvPr>
            <p:ph type="body" sz="quarter" idx="11"/>
          </p:nvPr>
        </p:nvSpPr>
        <p:spPr>
          <a:xfrm>
            <a:off x="8018463" y="1571625"/>
            <a:ext cx="3562350" cy="3686176"/>
          </a:xfrm>
          <a:solidFill>
            <a:schemeClr val="bg1"/>
          </a:solidFill>
          <a:ln>
            <a:solidFill>
              <a:schemeClr val="bg2"/>
            </a:solidFill>
          </a:ln>
          <a:effectLst>
            <a:outerShdw blurRad="127000" dist="25400" dir="2700000" algn="tl" rotWithShape="0">
              <a:prstClr val="black">
                <a:alpha val="20000"/>
              </a:prstClr>
            </a:outerShdw>
          </a:effectLst>
        </p:spPr>
        <p:txBody>
          <a:bodyPr lIns="182880" tIns="182880" rIns="182880" bIns="182880" anchor="ctr" anchorCtr="1"/>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695785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42"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hoto Right +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4BE9A00-078A-4E49-BBCC-DD720FF085EF}"/>
              </a:ext>
            </a:extLst>
          </p:cNvPr>
          <p:cNvSpPr>
            <a:spLocks noGrp="1"/>
          </p:cNvSpPr>
          <p:nvPr>
            <p:ph type="pic" sz="quarter" idx="10" hasCustomPrompt="1"/>
          </p:nvPr>
        </p:nvSpPr>
        <p:spPr>
          <a:xfrm>
            <a:off x="3393546" y="647700"/>
            <a:ext cx="8188325" cy="5524500"/>
          </a:xfrm>
        </p:spPr>
        <p:txBody>
          <a:bodyPr anchor="ctr"/>
          <a:lstStyle>
            <a:lvl1pPr algn="ctr">
              <a:defRPr/>
            </a:lvl1pPr>
          </a:lstStyle>
          <a:p>
            <a:r>
              <a:rPr lang="en-US" dirty="0"/>
              <a:t>Click icon to add photo</a:t>
            </a:r>
          </a:p>
        </p:txBody>
      </p:sp>
      <p:sp>
        <p:nvSpPr>
          <p:cNvPr id="6" name="Text Placeholder 5">
            <a:extLst>
              <a:ext uri="{FF2B5EF4-FFF2-40B4-BE49-F238E27FC236}">
                <a16:creationId xmlns:a16="http://schemas.microsoft.com/office/drawing/2014/main" id="{4A7ADFEC-47F5-D143-9740-B3649A572915}"/>
              </a:ext>
            </a:extLst>
          </p:cNvPr>
          <p:cNvSpPr>
            <a:spLocks noGrp="1"/>
          </p:cNvSpPr>
          <p:nvPr>
            <p:ph type="body" sz="quarter" idx="11"/>
          </p:nvPr>
        </p:nvSpPr>
        <p:spPr>
          <a:xfrm>
            <a:off x="608013" y="1571625"/>
            <a:ext cx="3562350" cy="3686176"/>
          </a:xfrm>
          <a:solidFill>
            <a:schemeClr val="bg1"/>
          </a:solidFill>
          <a:ln>
            <a:solidFill>
              <a:schemeClr val="bg2"/>
            </a:solidFill>
          </a:ln>
          <a:effectLst>
            <a:outerShdw blurRad="127000" dist="25400" dir="8100000" algn="tl" rotWithShape="0">
              <a:prstClr val="black">
                <a:alpha val="20000"/>
              </a:prstClr>
            </a:outerShdw>
          </a:effectLst>
        </p:spPr>
        <p:txBody>
          <a:bodyPr lIns="182880" tIns="182880" rIns="182880" bIns="182880" anchor="ctr" anchorCtr="1"/>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490564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42"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Photo Grid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C28A67-5DDA-5341-886B-970820FB248F}"/>
              </a:ext>
            </a:extLst>
          </p:cNvPr>
          <p:cNvSpPr>
            <a:spLocks noGrp="1"/>
          </p:cNvSpPr>
          <p:nvPr>
            <p:ph type="pic" sz="quarter" idx="10" hasCustomPrompt="1"/>
          </p:nvPr>
        </p:nvSpPr>
        <p:spPr>
          <a:xfrm>
            <a:off x="608013" y="647700"/>
            <a:ext cx="7273925" cy="5524500"/>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801846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8" name="Picture Placeholder 7">
            <a:extLst>
              <a:ext uri="{FF2B5EF4-FFF2-40B4-BE49-F238E27FC236}">
                <a16:creationId xmlns:a16="http://schemas.microsoft.com/office/drawing/2014/main" id="{CE1A98E2-E45F-5B4F-9B79-E92E99EAA61A}"/>
              </a:ext>
            </a:extLst>
          </p:cNvPr>
          <p:cNvSpPr>
            <a:spLocks noGrp="1"/>
          </p:cNvSpPr>
          <p:nvPr>
            <p:ph type="pic" sz="quarter" idx="12" hasCustomPrompt="1"/>
          </p:nvPr>
        </p:nvSpPr>
        <p:spPr>
          <a:xfrm>
            <a:off x="801846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2684883726"/>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Photo Grid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C28A67-5DDA-5341-886B-970820FB248F}"/>
              </a:ext>
            </a:extLst>
          </p:cNvPr>
          <p:cNvSpPr>
            <a:spLocks noGrp="1"/>
          </p:cNvSpPr>
          <p:nvPr>
            <p:ph type="pic" sz="quarter" idx="10" hasCustomPrompt="1"/>
          </p:nvPr>
        </p:nvSpPr>
        <p:spPr>
          <a:xfrm>
            <a:off x="4306888" y="647700"/>
            <a:ext cx="7273925" cy="5524500"/>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60801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8" name="Picture Placeholder 7">
            <a:extLst>
              <a:ext uri="{FF2B5EF4-FFF2-40B4-BE49-F238E27FC236}">
                <a16:creationId xmlns:a16="http://schemas.microsoft.com/office/drawing/2014/main" id="{CE1A98E2-E45F-5B4F-9B79-E92E99EAA61A}"/>
              </a:ext>
            </a:extLst>
          </p:cNvPr>
          <p:cNvSpPr>
            <a:spLocks noGrp="1"/>
          </p:cNvSpPr>
          <p:nvPr>
            <p:ph type="pic" sz="quarter" idx="12" hasCustomPrompt="1"/>
          </p:nvPr>
        </p:nvSpPr>
        <p:spPr>
          <a:xfrm>
            <a:off x="60801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609925391"/>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hoto Grid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801846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8" name="Picture Placeholder 7">
            <a:extLst>
              <a:ext uri="{FF2B5EF4-FFF2-40B4-BE49-F238E27FC236}">
                <a16:creationId xmlns:a16="http://schemas.microsoft.com/office/drawing/2014/main" id="{CE1A98E2-E45F-5B4F-9B79-E92E99EAA61A}"/>
              </a:ext>
            </a:extLst>
          </p:cNvPr>
          <p:cNvSpPr>
            <a:spLocks noGrp="1"/>
          </p:cNvSpPr>
          <p:nvPr>
            <p:ph type="pic" sz="quarter" idx="12" hasCustomPrompt="1"/>
          </p:nvPr>
        </p:nvSpPr>
        <p:spPr>
          <a:xfrm>
            <a:off x="801846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5" name="Picture Placeholder 5">
            <a:extLst>
              <a:ext uri="{FF2B5EF4-FFF2-40B4-BE49-F238E27FC236}">
                <a16:creationId xmlns:a16="http://schemas.microsoft.com/office/drawing/2014/main" id="{06460DE5-EA07-CA44-AEA7-0183C42F5485}"/>
              </a:ext>
            </a:extLst>
          </p:cNvPr>
          <p:cNvSpPr>
            <a:spLocks noGrp="1"/>
          </p:cNvSpPr>
          <p:nvPr>
            <p:ph type="pic" sz="quarter" idx="13" hasCustomPrompt="1"/>
          </p:nvPr>
        </p:nvSpPr>
        <p:spPr>
          <a:xfrm>
            <a:off x="432022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7" name="Picture Placeholder 7">
            <a:extLst>
              <a:ext uri="{FF2B5EF4-FFF2-40B4-BE49-F238E27FC236}">
                <a16:creationId xmlns:a16="http://schemas.microsoft.com/office/drawing/2014/main" id="{D2577417-3F69-2C48-86B1-F25BA9279969}"/>
              </a:ext>
            </a:extLst>
          </p:cNvPr>
          <p:cNvSpPr>
            <a:spLocks noGrp="1"/>
          </p:cNvSpPr>
          <p:nvPr>
            <p:ph type="pic" sz="quarter" idx="14" hasCustomPrompt="1"/>
          </p:nvPr>
        </p:nvSpPr>
        <p:spPr>
          <a:xfrm>
            <a:off x="432022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9" name="Picture Placeholder 5">
            <a:extLst>
              <a:ext uri="{FF2B5EF4-FFF2-40B4-BE49-F238E27FC236}">
                <a16:creationId xmlns:a16="http://schemas.microsoft.com/office/drawing/2014/main" id="{E1E7A6A2-2F48-4444-BEC3-9CA673B6DE21}"/>
              </a:ext>
            </a:extLst>
          </p:cNvPr>
          <p:cNvSpPr>
            <a:spLocks noGrp="1"/>
          </p:cNvSpPr>
          <p:nvPr>
            <p:ph type="pic" sz="quarter" idx="15" hasCustomPrompt="1"/>
          </p:nvPr>
        </p:nvSpPr>
        <p:spPr>
          <a:xfrm>
            <a:off x="61182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10" name="Picture Placeholder 7">
            <a:extLst>
              <a:ext uri="{FF2B5EF4-FFF2-40B4-BE49-F238E27FC236}">
                <a16:creationId xmlns:a16="http://schemas.microsoft.com/office/drawing/2014/main" id="{26C3D68F-22F4-6B44-9D43-283AB66CD784}"/>
              </a:ext>
            </a:extLst>
          </p:cNvPr>
          <p:cNvSpPr>
            <a:spLocks noGrp="1"/>
          </p:cNvSpPr>
          <p:nvPr>
            <p:ph type="pic" sz="quarter" idx="16" hasCustomPrompt="1"/>
          </p:nvPr>
        </p:nvSpPr>
        <p:spPr>
          <a:xfrm>
            <a:off x="61182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2784420801"/>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Grid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4101020" y="0"/>
            <a:ext cx="8087805" cy="6858000"/>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9" name="Picture Placeholder 5">
            <a:extLst>
              <a:ext uri="{FF2B5EF4-FFF2-40B4-BE49-F238E27FC236}">
                <a16:creationId xmlns:a16="http://schemas.microsoft.com/office/drawing/2014/main" id="{E1E7A6A2-2F48-4444-BEC3-9CA673B6DE21}"/>
              </a:ext>
            </a:extLst>
          </p:cNvPr>
          <p:cNvSpPr>
            <a:spLocks noGrp="1"/>
          </p:cNvSpPr>
          <p:nvPr>
            <p:ph type="pic" sz="quarter" idx="15" hasCustomPrompt="1"/>
          </p:nvPr>
        </p:nvSpPr>
        <p:spPr>
          <a:xfrm>
            <a:off x="0" y="0"/>
            <a:ext cx="3986784" cy="3383280"/>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10" name="Picture Placeholder 7">
            <a:extLst>
              <a:ext uri="{FF2B5EF4-FFF2-40B4-BE49-F238E27FC236}">
                <a16:creationId xmlns:a16="http://schemas.microsoft.com/office/drawing/2014/main" id="{26C3D68F-22F4-6B44-9D43-283AB66CD784}"/>
              </a:ext>
            </a:extLst>
          </p:cNvPr>
          <p:cNvSpPr>
            <a:spLocks noGrp="1"/>
          </p:cNvSpPr>
          <p:nvPr>
            <p:ph type="pic" sz="quarter" idx="16" hasCustomPrompt="1"/>
          </p:nvPr>
        </p:nvSpPr>
        <p:spPr>
          <a:xfrm>
            <a:off x="0" y="3474720"/>
            <a:ext cx="3986784" cy="3383280"/>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414129401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xec summar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57579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250"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11109960" cy="3746074"/>
          </a:xfrm>
        </p:spPr>
        <p:txBody>
          <a:bodyPr>
            <a:normAutofit/>
          </a:bodyPr>
          <a:lstStyle>
            <a:lvl1pPr>
              <a:defRPr sz="1400"/>
            </a:lvl1pPr>
            <a:lvl2pPr>
              <a:defRPr sz="1400" baseline="0"/>
            </a:lvl2pPr>
            <a:lvl3pPr>
              <a:defRPr sz="1400"/>
            </a:lvl3pPr>
            <a:lvl4pPr marL="548310" indent="-274156">
              <a:defRPr sz="1400"/>
            </a:lvl4pPr>
            <a:lvl5pPr marL="548310">
              <a:defRPr sz="14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4" y="550609"/>
            <a:ext cx="11109960" cy="548640"/>
          </a:xfrm>
        </p:spPr>
        <p:txBody>
          <a:bodyPr/>
          <a:lstStyle/>
          <a:p>
            <a:r>
              <a:rPr lang="en-US" dirty="0"/>
              <a:t>Click to add a title</a:t>
            </a:r>
          </a:p>
        </p:txBody>
      </p:sp>
    </p:spTree>
    <p:extLst>
      <p:ext uri="{BB962C8B-B14F-4D97-AF65-F5344CB8AC3E}">
        <p14:creationId xmlns:p14="http://schemas.microsoft.com/office/powerpoint/2010/main" val="2080951508"/>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219A-02F6-5A41-B0F5-0BDB7442F4CC}"/>
              </a:ext>
            </a:extLst>
          </p:cNvPr>
          <p:cNvSpPr>
            <a:spLocks noGrp="1"/>
          </p:cNvSpPr>
          <p:nvPr>
            <p:ph type="title"/>
          </p:nvPr>
        </p:nvSpPr>
        <p:spPr/>
        <p:txBody>
          <a:bodyPr/>
          <a:lstStyle/>
          <a:p>
            <a:r>
              <a:rPr lang="en-US" smtClean="0"/>
              <a:t>Click to edit Master title style</a:t>
            </a:r>
            <a:endParaRPr lang="en-US"/>
          </a:p>
        </p:txBody>
      </p:sp>
      <p:sp>
        <p:nvSpPr>
          <p:cNvPr id="4" name="Picture Placeholder 3">
            <a:extLst>
              <a:ext uri="{FF2B5EF4-FFF2-40B4-BE49-F238E27FC236}">
                <a16:creationId xmlns:a16="http://schemas.microsoft.com/office/drawing/2014/main" id="{9A000AE9-FE0F-A347-8291-4EF16866F9A9}"/>
              </a:ext>
            </a:extLst>
          </p:cNvPr>
          <p:cNvSpPr>
            <a:spLocks noGrp="1"/>
          </p:cNvSpPr>
          <p:nvPr>
            <p:ph type="pic" sz="quarter" idx="10" hasCustomPrompt="1"/>
          </p:nvPr>
        </p:nvSpPr>
        <p:spPr>
          <a:xfrm>
            <a:off x="608013" y="2057400"/>
            <a:ext cx="3557587" cy="4114800"/>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2310ACA6-51EA-8843-A9ED-75F41D0160DB}"/>
              </a:ext>
            </a:extLst>
          </p:cNvPr>
          <p:cNvSpPr>
            <a:spLocks noGrp="1"/>
          </p:cNvSpPr>
          <p:nvPr>
            <p:ph type="pic" sz="quarter" idx="11" hasCustomPrompt="1"/>
          </p:nvPr>
        </p:nvSpPr>
        <p:spPr>
          <a:xfrm>
            <a:off x="4318000" y="2057400"/>
            <a:ext cx="3563938" cy="4114800"/>
          </a:xfrm>
        </p:spPr>
        <p:txBody>
          <a:bodyPr anchor="ctr"/>
          <a:lstStyle>
            <a:lvl1pPr marL="0" marR="0" indent="0" algn="l" defTabSz="228462" rtl="0" eaLnBrk="1" fontAlgn="auto" latinLnBrk="0" hangingPunct="1">
              <a:lnSpc>
                <a:spcPct val="95000"/>
              </a:lnSpc>
              <a:spcBef>
                <a:spcPts val="1798"/>
              </a:spcBef>
              <a:spcAft>
                <a:spcPts val="0"/>
              </a:spcAft>
              <a:buClrTx/>
              <a:buSzTx/>
              <a:buFontTx/>
              <a:buNone/>
              <a:tabLst/>
              <a:defRPr/>
            </a:lvl1pPr>
          </a:lstStyle>
          <a:p>
            <a:pPr marL="0" marR="0" lvl="0" indent="0" algn="l" defTabSz="228462" rtl="0" eaLnBrk="1" fontAlgn="auto" latinLnBrk="0" hangingPunct="1">
              <a:lnSpc>
                <a:spcPct val="95000"/>
              </a:lnSpc>
              <a:spcBef>
                <a:spcPts val="1798"/>
              </a:spcBef>
              <a:spcAft>
                <a:spcPts val="0"/>
              </a:spcAft>
              <a:buClrTx/>
              <a:buSzTx/>
              <a:buFontTx/>
              <a:buNone/>
              <a:tabLst/>
              <a:defRPr/>
            </a:pPr>
            <a:r>
              <a:rPr lang="en-US" dirty="0"/>
              <a:t>Click icon to add photo</a:t>
            </a:r>
          </a:p>
        </p:txBody>
      </p:sp>
      <p:sp>
        <p:nvSpPr>
          <p:cNvPr id="8" name="Picture Placeholder 7">
            <a:extLst>
              <a:ext uri="{FF2B5EF4-FFF2-40B4-BE49-F238E27FC236}">
                <a16:creationId xmlns:a16="http://schemas.microsoft.com/office/drawing/2014/main" id="{F262D406-BD79-D545-9B18-69C44F6F7575}"/>
              </a:ext>
            </a:extLst>
          </p:cNvPr>
          <p:cNvSpPr>
            <a:spLocks noGrp="1"/>
          </p:cNvSpPr>
          <p:nvPr>
            <p:ph type="pic" sz="quarter" idx="12" hasCustomPrompt="1"/>
          </p:nvPr>
        </p:nvSpPr>
        <p:spPr>
          <a:xfrm>
            <a:off x="8018463" y="2057400"/>
            <a:ext cx="3594100" cy="4114800"/>
          </a:xfrm>
        </p:spPr>
        <p:txBody>
          <a:bodyPr anchor="ctr"/>
          <a:lstStyle>
            <a:lvl1pPr algn="ctr">
              <a:defRPr/>
            </a:lvl1pPr>
          </a:lstStyle>
          <a:p>
            <a:r>
              <a:rPr lang="en-US" dirty="0"/>
              <a:t>Click icon to add photo</a:t>
            </a:r>
          </a:p>
        </p:txBody>
      </p:sp>
    </p:spTree>
    <p:extLst>
      <p:ext uri="{BB962C8B-B14F-4D97-AF65-F5344CB8AC3E}">
        <p14:creationId xmlns:p14="http://schemas.microsoft.com/office/powerpoint/2010/main" val="3494783767"/>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219A-02F6-5A41-B0F5-0BDB7442F4CC}"/>
              </a:ext>
            </a:extLst>
          </p:cNvPr>
          <p:cNvSpPr>
            <a:spLocks noGrp="1"/>
          </p:cNvSpPr>
          <p:nvPr>
            <p:ph type="title"/>
          </p:nvPr>
        </p:nvSpPr>
        <p:spPr/>
        <p:txBody>
          <a:bodyPr/>
          <a:lstStyle/>
          <a:p>
            <a:r>
              <a:rPr lang="en-US" smtClean="0"/>
              <a:t>Click to edit Master title style</a:t>
            </a:r>
            <a:endParaRPr lang="en-US"/>
          </a:p>
        </p:txBody>
      </p:sp>
      <p:sp>
        <p:nvSpPr>
          <p:cNvPr id="4" name="Picture Placeholder 3">
            <a:extLst>
              <a:ext uri="{FF2B5EF4-FFF2-40B4-BE49-F238E27FC236}">
                <a16:creationId xmlns:a16="http://schemas.microsoft.com/office/drawing/2014/main" id="{9A000AE9-FE0F-A347-8291-4EF16866F9A9}"/>
              </a:ext>
            </a:extLst>
          </p:cNvPr>
          <p:cNvSpPr>
            <a:spLocks noGrp="1"/>
          </p:cNvSpPr>
          <p:nvPr>
            <p:ph type="pic" sz="quarter" idx="10" hasCustomPrompt="1"/>
          </p:nvPr>
        </p:nvSpPr>
        <p:spPr>
          <a:xfrm>
            <a:off x="608013" y="2057400"/>
            <a:ext cx="3557587" cy="2721077"/>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2310ACA6-51EA-8843-A9ED-75F41D0160DB}"/>
              </a:ext>
            </a:extLst>
          </p:cNvPr>
          <p:cNvSpPr>
            <a:spLocks noGrp="1"/>
          </p:cNvSpPr>
          <p:nvPr>
            <p:ph type="pic" sz="quarter" idx="11" hasCustomPrompt="1"/>
          </p:nvPr>
        </p:nvSpPr>
        <p:spPr>
          <a:xfrm>
            <a:off x="4318000" y="2057400"/>
            <a:ext cx="3563938" cy="2721077"/>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l" defTabSz="228462" rtl="0" eaLnBrk="1" fontAlgn="auto" latinLnBrk="0" hangingPunct="1">
              <a:lnSpc>
                <a:spcPct val="95000"/>
              </a:lnSpc>
              <a:spcBef>
                <a:spcPts val="1798"/>
              </a:spcBef>
              <a:spcAft>
                <a:spcPts val="0"/>
              </a:spcAft>
              <a:buClrTx/>
              <a:buSzTx/>
              <a:buFontTx/>
              <a:buNone/>
              <a:tabLst/>
              <a:defRPr/>
            </a:pPr>
            <a:r>
              <a:rPr lang="en-US" dirty="0"/>
              <a:t>Click icon to add photo</a:t>
            </a:r>
          </a:p>
        </p:txBody>
      </p:sp>
      <p:sp>
        <p:nvSpPr>
          <p:cNvPr id="8" name="Picture Placeholder 7">
            <a:extLst>
              <a:ext uri="{FF2B5EF4-FFF2-40B4-BE49-F238E27FC236}">
                <a16:creationId xmlns:a16="http://schemas.microsoft.com/office/drawing/2014/main" id="{F262D406-BD79-D545-9B18-69C44F6F7575}"/>
              </a:ext>
            </a:extLst>
          </p:cNvPr>
          <p:cNvSpPr>
            <a:spLocks noGrp="1"/>
          </p:cNvSpPr>
          <p:nvPr>
            <p:ph type="pic" sz="quarter" idx="12" hasCustomPrompt="1"/>
          </p:nvPr>
        </p:nvSpPr>
        <p:spPr>
          <a:xfrm>
            <a:off x="8028295" y="2057400"/>
            <a:ext cx="3566160" cy="2721077"/>
          </a:xfrm>
        </p:spPr>
        <p:txBody>
          <a:bodyPr anchor="ctr"/>
          <a:lstStyle>
            <a:lvl1pPr algn="ctr">
              <a:defRPr/>
            </a:lvl1pPr>
          </a:lstStyle>
          <a:p>
            <a:r>
              <a:rPr lang="en-US" dirty="0"/>
              <a:t>Click icon to add photo</a:t>
            </a:r>
          </a:p>
        </p:txBody>
      </p:sp>
      <p:sp>
        <p:nvSpPr>
          <p:cNvPr id="5" name="Text Placeholder 4">
            <a:extLst>
              <a:ext uri="{FF2B5EF4-FFF2-40B4-BE49-F238E27FC236}">
                <a16:creationId xmlns:a16="http://schemas.microsoft.com/office/drawing/2014/main" id="{85423754-3D83-B541-AE76-8D468535FDB4}"/>
              </a:ext>
            </a:extLst>
          </p:cNvPr>
          <p:cNvSpPr>
            <a:spLocks noGrp="1"/>
          </p:cNvSpPr>
          <p:nvPr>
            <p:ph type="body" sz="quarter" idx="13"/>
          </p:nvPr>
        </p:nvSpPr>
        <p:spPr>
          <a:xfrm>
            <a:off x="608013" y="4984955"/>
            <a:ext cx="3557587" cy="736224"/>
          </a:xfrm>
        </p:spPr>
        <p:txBody>
          <a:bodyPr/>
          <a:lstStyle>
            <a:lvl1pPr>
              <a:defRPr sz="1600" b="0">
                <a:latin typeface="+mn-lt"/>
              </a:defRPr>
            </a:lvl1pPr>
            <a:lvl2pPr>
              <a:defRPr sz="1600" b="0">
                <a:latin typeface="+mn-lt"/>
              </a:defRPr>
            </a:lvl2pPr>
            <a:lvl3pPr>
              <a:defRPr sz="1400" b="0">
                <a:latin typeface="+mn-lt"/>
              </a:defRPr>
            </a:lvl3pPr>
            <a:lvl4pPr>
              <a:defRPr sz="1200" b="0">
                <a:latin typeface="+mn-lt"/>
              </a:defRPr>
            </a:lvl4pPr>
            <a:lvl5pPr>
              <a:defRPr sz="1050" b="0">
                <a:latin typeface="+mn-lt"/>
              </a:defRPr>
            </a:lvl5pPr>
          </a:lstStyle>
          <a:p>
            <a:pPr lvl="0"/>
            <a:r>
              <a:rPr lang="en-US" smtClean="0"/>
              <a:t>Edit Master text styles</a:t>
            </a:r>
          </a:p>
          <a:p>
            <a:pPr lvl="1"/>
            <a:r>
              <a:rPr lang="en-US" smtClean="0"/>
              <a:t>Second level</a:t>
            </a:r>
          </a:p>
          <a:p>
            <a:pPr lvl="2"/>
            <a:r>
              <a:rPr lang="en-US" smtClean="0"/>
              <a:t>Third level</a:t>
            </a:r>
          </a:p>
        </p:txBody>
      </p:sp>
      <p:sp>
        <p:nvSpPr>
          <p:cNvPr id="9" name="Text Placeholder 4">
            <a:extLst>
              <a:ext uri="{FF2B5EF4-FFF2-40B4-BE49-F238E27FC236}">
                <a16:creationId xmlns:a16="http://schemas.microsoft.com/office/drawing/2014/main" id="{2C149FA3-BF5E-4348-A80F-B9040A2C2081}"/>
              </a:ext>
            </a:extLst>
          </p:cNvPr>
          <p:cNvSpPr>
            <a:spLocks noGrp="1"/>
          </p:cNvSpPr>
          <p:nvPr>
            <p:ph type="body" sz="quarter" idx="14"/>
          </p:nvPr>
        </p:nvSpPr>
        <p:spPr>
          <a:xfrm>
            <a:off x="4315778" y="4984955"/>
            <a:ext cx="3566160" cy="736224"/>
          </a:xfrm>
        </p:spPr>
        <p:txBody>
          <a:bodyPr/>
          <a:lstStyle>
            <a:lvl1pPr>
              <a:defRPr sz="1600" b="0">
                <a:latin typeface="+mn-lt"/>
              </a:defRPr>
            </a:lvl1pPr>
            <a:lvl2pPr>
              <a:defRPr sz="1600" b="0">
                <a:latin typeface="+mn-lt"/>
              </a:defRPr>
            </a:lvl2pPr>
            <a:lvl3pPr>
              <a:defRPr sz="1400" b="0">
                <a:latin typeface="+mn-lt"/>
              </a:defRPr>
            </a:lvl3pPr>
            <a:lvl4pPr>
              <a:defRPr sz="1200" b="0">
                <a:latin typeface="+mn-lt"/>
              </a:defRPr>
            </a:lvl4pPr>
            <a:lvl5pPr>
              <a:defRPr sz="1050" b="0">
                <a:latin typeface="+mn-lt"/>
              </a:defRPr>
            </a:lvl5pPr>
          </a:lstStyle>
          <a:p>
            <a:pPr lvl="0"/>
            <a:r>
              <a:rPr lang="en-US" smtClean="0"/>
              <a:t>Edit Master text styles</a:t>
            </a:r>
          </a:p>
          <a:p>
            <a:pPr lvl="1"/>
            <a:r>
              <a:rPr lang="en-US" smtClean="0"/>
              <a:t>Second level</a:t>
            </a:r>
          </a:p>
          <a:p>
            <a:pPr lvl="2"/>
            <a:r>
              <a:rPr lang="en-US" smtClean="0"/>
              <a:t>Third level</a:t>
            </a:r>
          </a:p>
        </p:txBody>
      </p:sp>
      <p:sp>
        <p:nvSpPr>
          <p:cNvPr id="10" name="Text Placeholder 4">
            <a:extLst>
              <a:ext uri="{FF2B5EF4-FFF2-40B4-BE49-F238E27FC236}">
                <a16:creationId xmlns:a16="http://schemas.microsoft.com/office/drawing/2014/main" id="{13F1C895-D3FB-6B4E-85DD-1C1763DB8E1D}"/>
              </a:ext>
            </a:extLst>
          </p:cNvPr>
          <p:cNvSpPr>
            <a:spLocks noGrp="1"/>
          </p:cNvSpPr>
          <p:nvPr>
            <p:ph type="body" sz="quarter" idx="15"/>
          </p:nvPr>
        </p:nvSpPr>
        <p:spPr>
          <a:xfrm>
            <a:off x="8028295" y="4984955"/>
            <a:ext cx="3566160" cy="736224"/>
          </a:xfrm>
        </p:spPr>
        <p:txBody>
          <a:bodyPr/>
          <a:lstStyle>
            <a:lvl1pPr>
              <a:defRPr sz="1600" b="0">
                <a:latin typeface="+mn-lt"/>
              </a:defRPr>
            </a:lvl1pPr>
            <a:lvl2pPr>
              <a:defRPr sz="1600" b="0">
                <a:latin typeface="+mn-lt"/>
              </a:defRPr>
            </a:lvl2pPr>
            <a:lvl3pPr>
              <a:defRPr sz="1400" b="0">
                <a:latin typeface="+mn-lt"/>
              </a:defRPr>
            </a:lvl3pPr>
            <a:lvl4pPr>
              <a:defRPr sz="1200" b="0">
                <a:latin typeface="+mn-lt"/>
              </a:defRPr>
            </a:lvl4pPr>
            <a:lvl5pPr>
              <a:defRPr sz="1050" b="0">
                <a:latin typeface="+mn-lt"/>
              </a:defRPr>
            </a:lvl5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1107531311"/>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Section Title 1">
    <p:spTree>
      <p:nvGrpSpPr>
        <p:cNvPr id="1" name=""/>
        <p:cNvGrpSpPr/>
        <p:nvPr/>
      </p:nvGrpSpPr>
      <p:grpSpPr>
        <a:xfrm>
          <a:off x="0" y="0"/>
          <a:ext cx="0" cy="0"/>
          <a:chOff x="0" y="0"/>
          <a:chExt cx="0" cy="0"/>
        </a:xfrm>
      </p:grpSpPr>
      <p:sp>
        <p:nvSpPr>
          <p:cNvPr id="7" name="Text Placeholder 9"/>
          <p:cNvSpPr>
            <a:spLocks noGrp="1"/>
          </p:cNvSpPr>
          <p:nvPr>
            <p:ph type="body" sz="quarter" idx="14" hasCustomPrompt="1"/>
          </p:nvPr>
        </p:nvSpPr>
        <p:spPr>
          <a:xfrm>
            <a:off x="6049963" y="2360542"/>
            <a:ext cx="5530850" cy="1938974"/>
          </a:xfrm>
        </p:spPr>
        <p:txBody>
          <a:bodyPr anchor="ctr"/>
          <a:lstStyle>
            <a:lvl1pPr>
              <a:lnSpc>
                <a:spcPct val="95000"/>
              </a:lnSpc>
              <a:defRPr sz="3998" b="0">
                <a:solidFill>
                  <a:schemeClr val="tx1"/>
                </a:solidFill>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short section title</a:t>
            </a:r>
          </a:p>
        </p:txBody>
      </p:sp>
      <p:grpSp>
        <p:nvGrpSpPr>
          <p:cNvPr id="5" name="Group 4">
            <a:extLst>
              <a:ext uri="{FF2B5EF4-FFF2-40B4-BE49-F238E27FC236}">
                <a16:creationId xmlns:a16="http://schemas.microsoft.com/office/drawing/2014/main" id="{C2A68BEA-D14E-9346-BA60-981270EF6620}"/>
              </a:ext>
            </a:extLst>
          </p:cNvPr>
          <p:cNvGrpSpPr/>
          <p:nvPr userDrawn="1"/>
        </p:nvGrpSpPr>
        <p:grpSpPr>
          <a:xfrm>
            <a:off x="-108155" y="3239345"/>
            <a:ext cx="5395825" cy="181368"/>
            <a:chOff x="-1472049" y="2924568"/>
            <a:chExt cx="5395825" cy="181368"/>
          </a:xfrm>
        </p:grpSpPr>
        <p:cxnSp>
          <p:nvCxnSpPr>
            <p:cNvPr id="6" name="Straight Connector 5">
              <a:extLst>
                <a:ext uri="{FF2B5EF4-FFF2-40B4-BE49-F238E27FC236}">
                  <a16:creationId xmlns:a16="http://schemas.microsoft.com/office/drawing/2014/main" id="{2FE50F37-C93B-F543-B1A4-FED5E46ADFE3}"/>
                </a:ext>
              </a:extLst>
            </p:cNvPr>
            <p:cNvCxnSpPr>
              <a:cxnSpLocks/>
            </p:cNvCxnSpPr>
            <p:nvPr/>
          </p:nvCxnSpPr>
          <p:spPr>
            <a:xfrm flipH="1">
              <a:off x="-1472049" y="3015252"/>
              <a:ext cx="4937353" cy="0"/>
            </a:xfrm>
            <a:prstGeom prst="line">
              <a:avLst/>
            </a:prstGeom>
            <a:ln w="177800" cap="rnd">
              <a:solidFill>
                <a:srgbClr val="62C000"/>
              </a:solidFill>
            </a:ln>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7F7BCDAC-5B27-A447-B5E1-5C9B0935D58E}"/>
                </a:ext>
              </a:extLst>
            </p:cNvPr>
            <p:cNvSpPr/>
            <p:nvPr/>
          </p:nvSpPr>
          <p:spPr>
            <a:xfrm>
              <a:off x="3742408" y="2924568"/>
              <a:ext cx="181368" cy="181368"/>
            </a:xfrm>
            <a:prstGeom prst="ellipse">
              <a:avLst/>
            </a:prstGeom>
            <a:solidFill>
              <a:srgbClr val="62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24384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bg>
      <p:bgPr>
        <a:solidFill>
          <a:schemeClr val="bg1"/>
        </a:solid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C3050DA-E74E-7C4D-8E8E-F91B852DF103}"/>
              </a:ext>
            </a:extLst>
          </p:cNvPr>
          <p:cNvSpPr>
            <a:spLocks noGrp="1"/>
          </p:cNvSpPr>
          <p:nvPr>
            <p:ph type="media" sz="quarter" idx="10" hasCustomPrompt="1"/>
          </p:nvPr>
        </p:nvSpPr>
        <p:spPr>
          <a:xfrm>
            <a:off x="0" y="0"/>
            <a:ext cx="12188825" cy="6858000"/>
          </a:xfrm>
        </p:spPr>
        <p:txBody>
          <a:bodyP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l" defTabSz="228462" rtl="0" eaLnBrk="1" fontAlgn="auto" latinLnBrk="0" hangingPunct="1">
              <a:lnSpc>
                <a:spcPct val="95000"/>
              </a:lnSpc>
              <a:spcBef>
                <a:spcPts val="1798"/>
              </a:spcBef>
              <a:spcAft>
                <a:spcPts val="0"/>
              </a:spcAft>
              <a:buClrTx/>
              <a:buSzTx/>
              <a:buFontTx/>
              <a:buNone/>
              <a:tabLst/>
              <a:defRPr/>
            </a:pPr>
            <a:r>
              <a:rPr lang="en-US" dirty="0"/>
              <a:t>Click on icon to add full screen video</a:t>
            </a:r>
          </a:p>
        </p:txBody>
      </p:sp>
    </p:spTree>
    <p:extLst>
      <p:ext uri="{BB962C8B-B14F-4D97-AF65-F5344CB8AC3E}">
        <p14:creationId xmlns:p14="http://schemas.microsoft.com/office/powerpoint/2010/main" val="1355195343"/>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QBC Title Slide">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2" hasCustomPrompt="1"/>
          </p:nvPr>
        </p:nvSpPr>
        <p:spPr>
          <a:xfrm>
            <a:off x="515927" y="4741924"/>
            <a:ext cx="7083174" cy="495212"/>
          </a:xfrm>
          <a:prstGeom prst="rect">
            <a:avLst/>
          </a:prstGeom>
        </p:spPr>
        <p:txBody>
          <a:bodyPr anchor="t" anchorCtr="0">
            <a:noAutofit/>
          </a:bodyPr>
          <a:lstStyle>
            <a:lvl1pPr marL="0" indent="0">
              <a:buFontTx/>
              <a:buNone/>
              <a:defRPr sz="2298" b="0" i="0" cap="none" spc="-31">
                <a:solidFill>
                  <a:schemeClr val="tx1"/>
                </a:solidFill>
                <a:latin typeface="Arial" charset="0"/>
                <a:cs typeface="Avenir Next Demi Bold"/>
              </a:defRPr>
            </a:lvl1pPr>
            <a:lvl2pPr marL="456703" indent="0">
              <a:buFontTx/>
              <a:buNone/>
              <a:defRPr sz="1500">
                <a:solidFill>
                  <a:schemeClr val="bg1"/>
                </a:solidFill>
              </a:defRPr>
            </a:lvl2pPr>
            <a:lvl3pPr marL="913409" indent="0">
              <a:buFontTx/>
              <a:buNone/>
              <a:defRPr sz="1500">
                <a:solidFill>
                  <a:schemeClr val="bg1"/>
                </a:solidFill>
              </a:defRPr>
            </a:lvl3pPr>
            <a:lvl4pPr marL="1370111" indent="0">
              <a:buFontTx/>
              <a:buNone/>
              <a:defRPr sz="1500">
                <a:solidFill>
                  <a:schemeClr val="bg1"/>
                </a:solidFill>
              </a:defRPr>
            </a:lvl4pPr>
            <a:lvl5pPr marL="1826813" indent="0">
              <a:buFontTx/>
              <a:buNone/>
              <a:defRPr sz="1500">
                <a:solidFill>
                  <a:schemeClr val="bg1"/>
                </a:solidFill>
              </a:defRPr>
            </a:lvl5pPr>
          </a:lstStyle>
          <a:p>
            <a:pPr lvl="0"/>
            <a:r>
              <a:rPr lang="en-US" dirty="0"/>
              <a:t>Click to add an author</a:t>
            </a:r>
          </a:p>
        </p:txBody>
      </p:sp>
      <p:sp>
        <p:nvSpPr>
          <p:cNvPr id="19" name="Title 18"/>
          <p:cNvSpPr>
            <a:spLocks noGrp="1"/>
          </p:cNvSpPr>
          <p:nvPr>
            <p:ph type="title" hasCustomPrompt="1"/>
          </p:nvPr>
        </p:nvSpPr>
        <p:spPr>
          <a:xfrm>
            <a:off x="514350" y="2505075"/>
            <a:ext cx="7084754" cy="2076450"/>
          </a:xfrm>
          <a:prstGeom prst="rect">
            <a:avLst/>
          </a:prstGeom>
        </p:spPr>
        <p:txBody>
          <a:bodyPr wrap="square" anchor="b" anchorCtr="0">
            <a:noAutofit/>
          </a:bodyPr>
          <a:lstStyle>
            <a:lvl1pPr>
              <a:lnSpc>
                <a:spcPct val="95000"/>
              </a:lnSpc>
              <a:defRPr sz="4998" b="0" i="0" cap="none" spc="-31" baseline="0">
                <a:solidFill>
                  <a:schemeClr val="tx1"/>
                </a:solidFill>
                <a:latin typeface="Arial" charset="0"/>
              </a:defRPr>
            </a:lvl1pPr>
          </a:lstStyle>
          <a:p>
            <a:r>
              <a:rPr lang="en-US" dirty="0"/>
              <a:t>Click to add a title</a:t>
            </a:r>
          </a:p>
        </p:txBody>
      </p:sp>
      <p:sp>
        <p:nvSpPr>
          <p:cNvPr id="4" name="Text Placeholder 3"/>
          <p:cNvSpPr>
            <a:spLocks noGrp="1"/>
          </p:cNvSpPr>
          <p:nvPr>
            <p:ph type="body" sz="quarter" idx="13" hasCustomPrompt="1"/>
          </p:nvPr>
        </p:nvSpPr>
        <p:spPr>
          <a:xfrm>
            <a:off x="514350" y="5413390"/>
            <a:ext cx="7085013" cy="517525"/>
          </a:xfrm>
        </p:spPr>
        <p:txBody>
          <a:bodyPr/>
          <a:lstStyle>
            <a:lvl1pPr>
              <a:defRPr sz="1800" b="0">
                <a:solidFill>
                  <a:schemeClr val="tx1"/>
                </a:solidFill>
              </a:defRPr>
            </a:lvl1pPr>
          </a:lstStyle>
          <a:p>
            <a:pPr lvl="0"/>
            <a:r>
              <a:rPr lang="en-US" dirty="0"/>
              <a:t>Click to add date</a:t>
            </a:r>
          </a:p>
        </p:txBody>
      </p:sp>
      <p:pic>
        <p:nvPicPr>
          <p:cNvPr id="13" name="Picture 12">
            <a:extLst>
              <a:ext uri="{FF2B5EF4-FFF2-40B4-BE49-F238E27FC236}">
                <a16:creationId xmlns:a16="http://schemas.microsoft.com/office/drawing/2014/main" id="{CA5FA938-3CC2-1C4E-9BFA-901886E1ABF3}"/>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552450" y="584307"/>
            <a:ext cx="2741320" cy="908461"/>
          </a:xfrm>
          <a:prstGeom prst="rect">
            <a:avLst/>
          </a:prstGeom>
        </p:spPr>
      </p:pic>
    </p:spTree>
    <p:extLst>
      <p:ext uri="{BB962C8B-B14F-4D97-AF65-F5344CB8AC3E}">
        <p14:creationId xmlns:p14="http://schemas.microsoft.com/office/powerpoint/2010/main" val="3682381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Connect Neighb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3F9C141B-6463-0843-9642-0B813CC18196}"/>
              </a:ext>
            </a:extLst>
          </p:cNvPr>
          <p:cNvGrpSpPr/>
          <p:nvPr userDrawn="1"/>
        </p:nvGrpSpPr>
        <p:grpSpPr>
          <a:xfrm>
            <a:off x="618254" y="651196"/>
            <a:ext cx="10972613" cy="5538674"/>
            <a:chOff x="618254" y="305774"/>
            <a:chExt cx="10924459" cy="5844948"/>
          </a:xfrm>
          <a:solidFill>
            <a:srgbClr val="00B4B4">
              <a:alpha val="20000"/>
            </a:srgbClr>
          </a:solidFill>
        </p:grpSpPr>
        <p:grpSp>
          <p:nvGrpSpPr>
            <p:cNvPr id="9" name="Group 8">
              <a:extLst>
                <a:ext uri="{FF2B5EF4-FFF2-40B4-BE49-F238E27FC236}">
                  <a16:creationId xmlns:a16="http://schemas.microsoft.com/office/drawing/2014/main" id="{A727540E-9197-5543-8BE9-9FF8AA65019B}"/>
                </a:ext>
              </a:extLst>
            </p:cNvPr>
            <p:cNvGrpSpPr/>
            <p:nvPr userDrawn="1"/>
          </p:nvGrpSpPr>
          <p:grpSpPr>
            <a:xfrm>
              <a:off x="618254" y="305774"/>
              <a:ext cx="10924459" cy="417810"/>
              <a:chOff x="614288" y="305774"/>
              <a:chExt cx="10924459" cy="417810"/>
            </a:xfrm>
            <a:grpFill/>
          </p:grpSpPr>
          <p:sp>
            <p:nvSpPr>
              <p:cNvPr id="153" name="Rectangle 152">
                <a:extLst>
                  <a:ext uri="{FF2B5EF4-FFF2-40B4-BE49-F238E27FC236}">
                    <a16:creationId xmlns:a16="http://schemas.microsoft.com/office/drawing/2014/main" id="{3B52BF63-49D3-B641-A571-74B5911E62AE}"/>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7BEAE0A-8961-7642-B340-9B3755458666}"/>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7B31854-F0D0-4A4B-97FC-8983F0FC651D}"/>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DD2D6D0-4DBB-D54D-853B-7A20C436449B}"/>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6C8F8835-CCCD-2F46-A351-89B504CDFA75}"/>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9E975AD2-C559-1C4F-8ABB-19617F6732E6}"/>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66F003B-DE3D-2245-939C-B539A7D31465}"/>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C13DDE8-26D7-BB47-A244-F7826D333ADE}"/>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303C0F5-8524-D640-94B7-14948A0E42B1}"/>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DA1DB4C-2F2A-504E-977C-43C845320515}"/>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36B2E90-8CD5-6F48-A11C-93C525779FC5}"/>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6F86828-B4C0-AE4A-93BF-AB582027340E}"/>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C27B0EB-A967-A247-8B62-456ADF946794}"/>
                </a:ext>
              </a:extLst>
            </p:cNvPr>
            <p:cNvGrpSpPr/>
            <p:nvPr userDrawn="1"/>
          </p:nvGrpSpPr>
          <p:grpSpPr>
            <a:xfrm>
              <a:off x="618254" y="799150"/>
              <a:ext cx="10924459" cy="417810"/>
              <a:chOff x="614288" y="305774"/>
              <a:chExt cx="10924459" cy="417810"/>
            </a:xfrm>
            <a:grpFill/>
          </p:grpSpPr>
          <p:sp>
            <p:nvSpPr>
              <p:cNvPr id="141" name="Rectangle 140">
                <a:extLst>
                  <a:ext uri="{FF2B5EF4-FFF2-40B4-BE49-F238E27FC236}">
                    <a16:creationId xmlns:a16="http://schemas.microsoft.com/office/drawing/2014/main" id="{67B9FDF7-1760-564D-B37D-51524C1FD094}"/>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6DBAF20-77EC-744B-8A2C-1CCA574FFC9C}"/>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31736D0-D2E9-BA49-B555-1355277BE007}"/>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964AA59-7046-9B42-9A1B-0BA593D2B425}"/>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7D361E-3003-C14E-9972-C072D77D6A55}"/>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8CD9B4D0-3795-CF46-9990-7F74A093EC15}"/>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8C3657E-412F-5F47-8DBD-2A303CEFD4AE}"/>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B866293-A128-6C4A-975D-56CEF6E503EC}"/>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C33C69A-27CF-2549-B143-D5C17A2CB019}"/>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186CE96-5782-874C-911A-C6D3A6ECC1C6}"/>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0B555C88-B6F4-1745-B738-3F8C448FE151}"/>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F92253B-B18A-A44B-8607-511E98321B9E}"/>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ED3A7B0-9EFA-8A4B-B5A5-FBB3E63B7DB4}"/>
                </a:ext>
              </a:extLst>
            </p:cNvPr>
            <p:cNvGrpSpPr/>
            <p:nvPr userDrawn="1"/>
          </p:nvGrpSpPr>
          <p:grpSpPr>
            <a:xfrm>
              <a:off x="618254" y="1292526"/>
              <a:ext cx="10924459" cy="417810"/>
              <a:chOff x="614288" y="305774"/>
              <a:chExt cx="10924459" cy="417810"/>
            </a:xfrm>
            <a:grpFill/>
          </p:grpSpPr>
          <p:sp>
            <p:nvSpPr>
              <p:cNvPr id="129" name="Rectangle 128">
                <a:extLst>
                  <a:ext uri="{FF2B5EF4-FFF2-40B4-BE49-F238E27FC236}">
                    <a16:creationId xmlns:a16="http://schemas.microsoft.com/office/drawing/2014/main" id="{BDF3AE1C-3612-D94A-874F-B0152DC7C463}"/>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6969FFB8-6E35-1B4D-865F-A44ABAF992A4}"/>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DA9DD6E-CD8C-CB47-9C2A-E78F03FD9435}"/>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EE1975A-3F70-384B-B6EA-48013AE70E66}"/>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A2FB672-F073-1B46-B381-D10B986CB417}"/>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D99E16E-0463-C548-B71D-34D59F26AD95}"/>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7A12A9C-2659-F14D-B1E8-8D5669708F56}"/>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F6DE000-7771-F146-942F-B1E7AFDD1CD8}"/>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8FD87E0-761A-8546-B460-4973F556BB7E}"/>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0ACE887-22BB-104C-8A9C-C556C0BD60F3}"/>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316494A-BDC5-384B-B853-E966C5128139}"/>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F7AF78-439E-324C-BAEB-B94A279DC052}"/>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9B60C8B-068D-304D-8E8E-D8BDCBC58538}"/>
                </a:ext>
              </a:extLst>
            </p:cNvPr>
            <p:cNvGrpSpPr/>
            <p:nvPr userDrawn="1"/>
          </p:nvGrpSpPr>
          <p:grpSpPr>
            <a:xfrm>
              <a:off x="618254" y="1785902"/>
              <a:ext cx="10924459" cy="417810"/>
              <a:chOff x="614288" y="305774"/>
              <a:chExt cx="10924459" cy="417810"/>
            </a:xfrm>
            <a:grpFill/>
          </p:grpSpPr>
          <p:sp>
            <p:nvSpPr>
              <p:cNvPr id="117" name="Rectangle 116">
                <a:extLst>
                  <a:ext uri="{FF2B5EF4-FFF2-40B4-BE49-F238E27FC236}">
                    <a16:creationId xmlns:a16="http://schemas.microsoft.com/office/drawing/2014/main" id="{FF86DADB-E5A1-C746-B215-9C51497568A0}"/>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356341B-5A5A-014A-AED8-79F87D90731B}"/>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04720302-C7E8-764C-AA2C-3FCD32697C84}"/>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35627DD-F0AC-2143-9A2F-592A0394B7A4}"/>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72C7D59-7929-E74D-893C-55FF58E4724A}"/>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4C98389-2F12-9741-9D09-F4FC6084BEE0}"/>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746D063-A62C-F243-931B-C8A04A840AED}"/>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0D90273-6D0E-E646-98F8-2CDF30963919}"/>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E699A8A6-DA12-D040-9232-D9DF46F4EB7D}"/>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EF7BBF2D-1AC7-3147-8CED-A97093D09E3C}"/>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5B7F369-E28B-9249-8A3D-68EF87FB11C7}"/>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2747F1C-22E8-A042-B698-5F64C709FF93}"/>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CA4C3A7-16BA-D74B-929D-424F1BEA7156}"/>
                </a:ext>
              </a:extLst>
            </p:cNvPr>
            <p:cNvGrpSpPr/>
            <p:nvPr userDrawn="1"/>
          </p:nvGrpSpPr>
          <p:grpSpPr>
            <a:xfrm>
              <a:off x="618254" y="2279278"/>
              <a:ext cx="10924459" cy="417810"/>
              <a:chOff x="614288" y="305774"/>
              <a:chExt cx="10924459" cy="417810"/>
            </a:xfrm>
            <a:grpFill/>
          </p:grpSpPr>
          <p:sp>
            <p:nvSpPr>
              <p:cNvPr id="105" name="Rectangle 104">
                <a:extLst>
                  <a:ext uri="{FF2B5EF4-FFF2-40B4-BE49-F238E27FC236}">
                    <a16:creationId xmlns:a16="http://schemas.microsoft.com/office/drawing/2014/main" id="{8827CB3E-F5E3-8E42-AA99-D899AF12EE02}"/>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1A21DE7-04F5-CF4B-A581-588030371DCA}"/>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ED3B3B-B689-3641-8991-C8FA69550310}"/>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2106F55-C99D-3947-9BC0-42E9189AC49D}"/>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384ACD7-A2AB-4A48-A80C-546B46EE80D8}"/>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7D296B3-88EA-B842-8892-55CB3152C9CB}"/>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5247F87-B055-6C42-9AE6-0A10345DF32D}"/>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0C225ED-56D8-374B-A80C-5360D0C364BE}"/>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B29D2D9-5CF7-C94D-8F18-581CDDA0257B}"/>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C6EB119-624A-954A-9392-743E6F32F320}"/>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C2FAA64-BCA2-B647-BEA9-845568F64884}"/>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DE92DF-7639-0746-ACEE-47B44A327698}"/>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73FE2FC-1127-2741-A245-8070B93EB03C}"/>
                </a:ext>
              </a:extLst>
            </p:cNvPr>
            <p:cNvGrpSpPr/>
            <p:nvPr userDrawn="1"/>
          </p:nvGrpSpPr>
          <p:grpSpPr>
            <a:xfrm>
              <a:off x="618254" y="2772654"/>
              <a:ext cx="10924459" cy="417810"/>
              <a:chOff x="614288" y="305774"/>
              <a:chExt cx="10924459" cy="417810"/>
            </a:xfrm>
            <a:grpFill/>
          </p:grpSpPr>
          <p:sp>
            <p:nvSpPr>
              <p:cNvPr id="93" name="Rectangle 92">
                <a:extLst>
                  <a:ext uri="{FF2B5EF4-FFF2-40B4-BE49-F238E27FC236}">
                    <a16:creationId xmlns:a16="http://schemas.microsoft.com/office/drawing/2014/main" id="{2355B20E-1663-ED47-AB35-A468C127348C}"/>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45A7622-79A7-1040-B20F-FC9E4B8E7C45}"/>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C5705B5-DE73-1F40-ADD4-BFA6EA488D1C}"/>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30800A6-DCBF-0A48-A6CE-B1FC0306A5B0}"/>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56F23D-74CE-4C4B-A08F-6225A0FF60DF}"/>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010F4BD-30E1-D048-A289-2A696F74B5DA}"/>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DCD5E97-E20E-F543-8705-A74635347857}"/>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AC23AB4-40DC-094D-A998-46BF2B2A1EBF}"/>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54C0650-068F-C447-A0A8-A02752289635}"/>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FFDD1F70-DA86-604F-8405-1D486D3E653B}"/>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FD10BA9-C7F7-234A-9DC4-875400F1C830}"/>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766F8D3-B248-A746-8949-6A0FA51C53BB}"/>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AB55995-460C-0049-9FDD-99D6F1A43F24}"/>
                </a:ext>
              </a:extLst>
            </p:cNvPr>
            <p:cNvGrpSpPr/>
            <p:nvPr userDrawn="1"/>
          </p:nvGrpSpPr>
          <p:grpSpPr>
            <a:xfrm>
              <a:off x="618254" y="3266030"/>
              <a:ext cx="10924459" cy="417810"/>
              <a:chOff x="614288" y="305774"/>
              <a:chExt cx="10924459" cy="417810"/>
            </a:xfrm>
            <a:grpFill/>
          </p:grpSpPr>
          <p:sp>
            <p:nvSpPr>
              <p:cNvPr id="81" name="Rectangle 80">
                <a:extLst>
                  <a:ext uri="{FF2B5EF4-FFF2-40B4-BE49-F238E27FC236}">
                    <a16:creationId xmlns:a16="http://schemas.microsoft.com/office/drawing/2014/main" id="{B225E33E-3E69-9142-9E01-A11E4C9691E7}"/>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5FF924-57D0-784C-9D23-73F491300053}"/>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9DFA527-4C28-894E-8A30-1C3BCB00E167}"/>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7497A97-E8F3-CF4D-8D75-CF212470ED4B}"/>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D7A0ABB-7308-F04A-B6CC-1C71F80FC722}"/>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31575E8-A913-9340-B755-ED8734C33EB1}"/>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9EDE2C6-496D-D849-9DB9-B6E98A0547CE}"/>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C6FD04C-0ED8-F64E-BB3D-60C04E80ED85}"/>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435852F-2ABD-9F43-9B8B-7DF61BAA5EAE}"/>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1BDC9C2-4E32-7140-9A63-3DE4FE4375C6}"/>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95A1160-9F3C-AA4F-8FC3-CA91237D116D}"/>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CC3074F-EB81-A34A-BFFB-9A4B6C3B3370}"/>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3474DA9-F701-8D4F-ACAF-7B758C6FD5E4}"/>
                </a:ext>
              </a:extLst>
            </p:cNvPr>
            <p:cNvGrpSpPr/>
            <p:nvPr userDrawn="1"/>
          </p:nvGrpSpPr>
          <p:grpSpPr>
            <a:xfrm>
              <a:off x="618254" y="3759406"/>
              <a:ext cx="10924459" cy="417810"/>
              <a:chOff x="614288" y="305774"/>
              <a:chExt cx="10924459" cy="417810"/>
            </a:xfrm>
            <a:grpFill/>
          </p:grpSpPr>
          <p:sp>
            <p:nvSpPr>
              <p:cNvPr id="69" name="Rectangle 68">
                <a:extLst>
                  <a:ext uri="{FF2B5EF4-FFF2-40B4-BE49-F238E27FC236}">
                    <a16:creationId xmlns:a16="http://schemas.microsoft.com/office/drawing/2014/main" id="{81757994-4C85-DF4C-907D-E177E96CA43E}"/>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6CB43DC-56DF-C843-99FC-7FAA8D8995AB}"/>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3B64B01-5D17-6A41-96AA-1B9F6CFA5354}"/>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314B0-A3D2-D941-9051-6824B264BE37}"/>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87C145F-E47D-984F-AA7A-052C531A426F}"/>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052FB81-412F-6F4E-93CE-E0EF339B7BFA}"/>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0104B5D-01D0-D44D-B596-F3329E6E50D4}"/>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A4FC675-6AF9-4F4D-A6E5-657DACEB0F36}"/>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2E7AB3D-D591-614D-9848-D8AD2F740CB0}"/>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419EF2-09C5-9A41-BCAC-FD3959B9E684}"/>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AC4B4B2-1478-854A-B497-868EE557B649}"/>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4924FE0-4D5E-6D4A-853E-5F72ED6DF73C}"/>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BEC225E-9017-6A4A-964E-CE854EBBFD10}"/>
                </a:ext>
              </a:extLst>
            </p:cNvPr>
            <p:cNvGrpSpPr/>
            <p:nvPr userDrawn="1"/>
          </p:nvGrpSpPr>
          <p:grpSpPr>
            <a:xfrm>
              <a:off x="618254" y="4252782"/>
              <a:ext cx="10924459" cy="417810"/>
              <a:chOff x="614288" y="305774"/>
              <a:chExt cx="10924459" cy="417810"/>
            </a:xfrm>
            <a:grpFill/>
          </p:grpSpPr>
          <p:sp>
            <p:nvSpPr>
              <p:cNvPr id="57" name="Rectangle 56">
                <a:extLst>
                  <a:ext uri="{FF2B5EF4-FFF2-40B4-BE49-F238E27FC236}">
                    <a16:creationId xmlns:a16="http://schemas.microsoft.com/office/drawing/2014/main" id="{4FF2EA97-DF0C-FB41-A930-15D0C6CD0CFA}"/>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4AE163C-BC87-6941-BF51-569556A3D2FF}"/>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908C340-BD55-5D44-B26E-84524BD3D90C}"/>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066B37C-27B1-0441-AC7A-7B30E4993FD3}"/>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D9F7C78-07DE-3648-8F2E-E7C1D46E5B9B}"/>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95DDA5D-B08E-D74C-B552-82A8FE1DF6F3}"/>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A3DA97E-6F86-0E43-929C-D0C9A8BA543F}"/>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E316F6-C2F1-CC48-BB0A-FBCE31A924CF}"/>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90EC12A-4D0D-F347-99BD-AF1C0E42E384}"/>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DFF8DDF-6122-7A43-8F89-7427473B17F7}"/>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C0301F9-B569-FF4D-88BC-F1AE365156E2}"/>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192C744-D294-5545-8E93-07B3F261773B}"/>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C44A13A-634F-0B40-B3C3-85D8D951B4BF}"/>
                </a:ext>
              </a:extLst>
            </p:cNvPr>
            <p:cNvGrpSpPr/>
            <p:nvPr userDrawn="1"/>
          </p:nvGrpSpPr>
          <p:grpSpPr>
            <a:xfrm>
              <a:off x="618254" y="4746158"/>
              <a:ext cx="10924459" cy="417810"/>
              <a:chOff x="614288" y="305774"/>
              <a:chExt cx="10924459" cy="417810"/>
            </a:xfrm>
            <a:grpFill/>
          </p:grpSpPr>
          <p:sp>
            <p:nvSpPr>
              <p:cNvPr id="45" name="Rectangle 44">
                <a:extLst>
                  <a:ext uri="{FF2B5EF4-FFF2-40B4-BE49-F238E27FC236}">
                    <a16:creationId xmlns:a16="http://schemas.microsoft.com/office/drawing/2014/main" id="{FAECC9FD-A49F-9A4D-835A-C8F0032D004B}"/>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6793830-8E83-9A4A-ADB3-6CA16C0E5787}"/>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D21BE50-F838-2146-9143-43041973FDBA}"/>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6A2F1FA-F676-0A4F-959F-1186E9837791}"/>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2DDA7C2-1AF8-FF48-BD97-D3CE2FEC63A2}"/>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9A9D45-4223-A449-8B12-4E8E24BD40EC}"/>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14927B5-95A9-E14F-B43A-6E5D86F6BBA3}"/>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9D79091-8A8A-6F49-84DE-77CC49FA5B97}"/>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6A8ED42-7114-434C-ABFC-B4BF45EB1269}"/>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1CE1EF9-B21B-1043-9D6C-8605F9B10D21}"/>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BECF410-6E27-FA48-BAFE-B816B1E7F0E0}"/>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F1CDD4E-AAD5-5049-A29D-5083C68A4C0B}"/>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FFABFDD-7D4B-E94C-AB1B-E426632F1919}"/>
                </a:ext>
              </a:extLst>
            </p:cNvPr>
            <p:cNvGrpSpPr/>
            <p:nvPr userDrawn="1"/>
          </p:nvGrpSpPr>
          <p:grpSpPr>
            <a:xfrm>
              <a:off x="618254" y="5239534"/>
              <a:ext cx="10924459" cy="417810"/>
              <a:chOff x="614288" y="305774"/>
              <a:chExt cx="10924459" cy="417810"/>
            </a:xfrm>
            <a:grpFill/>
          </p:grpSpPr>
          <p:sp>
            <p:nvSpPr>
              <p:cNvPr id="33" name="Rectangle 32">
                <a:extLst>
                  <a:ext uri="{FF2B5EF4-FFF2-40B4-BE49-F238E27FC236}">
                    <a16:creationId xmlns:a16="http://schemas.microsoft.com/office/drawing/2014/main" id="{489EDB27-D038-7446-993A-2DE45A48BD2C}"/>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26D41D-EE13-8347-B897-738EBD137177}"/>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00392A8-533B-4043-971F-F505980BDCD2}"/>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08F654-E4B2-8F4D-BD69-28A9669231AD}"/>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4C51AEA-000B-3A48-A165-4C05EC9921E4}"/>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5B1BAB-F8A6-944B-A382-4985A344A440}"/>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599805C-9DBF-0041-BC7C-8BA0E48DB161}"/>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B87196-740A-D045-B57A-2245219FE1B9}"/>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5B6E9A3-891B-264E-95C3-EBFD26E7818E}"/>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AE513C-43CE-7147-BD97-98F25EBF7D7C}"/>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B80377-77EE-DE47-93A1-57D59560F38E}"/>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130E350-1961-C542-9CB0-7C3D962B3D8C}"/>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1DED402-7121-2944-B8AF-BE132E985CC4}"/>
                </a:ext>
              </a:extLst>
            </p:cNvPr>
            <p:cNvGrpSpPr/>
            <p:nvPr userDrawn="1"/>
          </p:nvGrpSpPr>
          <p:grpSpPr>
            <a:xfrm>
              <a:off x="618254" y="5732912"/>
              <a:ext cx="10924459" cy="417810"/>
              <a:chOff x="614288" y="305774"/>
              <a:chExt cx="10924459" cy="417810"/>
            </a:xfrm>
            <a:grpFill/>
          </p:grpSpPr>
          <p:sp>
            <p:nvSpPr>
              <p:cNvPr id="21" name="Rectangle 20">
                <a:extLst>
                  <a:ext uri="{FF2B5EF4-FFF2-40B4-BE49-F238E27FC236}">
                    <a16:creationId xmlns:a16="http://schemas.microsoft.com/office/drawing/2014/main" id="{3C9B5F8A-0B99-C846-9B5A-285F802B4303}"/>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AE0AD7-7FC9-8141-9C39-333D67BA43F5}"/>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012021-E36E-AA4F-BCF3-A670BA1C94FE}"/>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6F26B1-1594-E64E-B4B6-A904E9DE6398}"/>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1C80E8-4F27-8C4A-B8D9-0400C130A7DD}"/>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72DC97-3DA0-BF46-ADC7-CDB719C1FE63}"/>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0E5198-3EC1-2C44-9983-36D66526DC70}"/>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A13401-C233-2346-A71D-1E8385B9D688}"/>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5E919B-A86F-AF41-BC1C-1A184430BB91}"/>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441253A-373F-7346-ACF2-F47C90D42593}"/>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80D683-A913-9A44-B136-8920180C8A8B}"/>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9460B9-FD50-3F44-8708-24F575D6B321}"/>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07736EBD-2215-E147-9AF5-5771C4FDB0E7}"/>
              </a:ext>
            </a:extLst>
          </p:cNvPr>
          <p:cNvSpPr/>
          <p:nvPr userDrawn="1"/>
        </p:nvSpPr>
        <p:spPr>
          <a:xfrm>
            <a:off x="5504156" y="0"/>
            <a:ext cx="6684670" cy="6858000"/>
          </a:xfrm>
          <a:prstGeom prst="rect">
            <a:avLst/>
          </a:prstGeom>
          <a:gradFill flip="none" rotWithShape="1">
            <a:gsLst>
              <a:gs pos="0">
                <a:schemeClr val="tx1">
                  <a:alpha val="0"/>
                </a:schemeClr>
              </a:gs>
              <a:gs pos="100000">
                <a:schemeClr val="tx1">
                  <a:alpha val="2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4" hasCustomPrompt="1"/>
          </p:nvPr>
        </p:nvSpPr>
        <p:spPr>
          <a:xfrm>
            <a:off x="6081204" y="2221992"/>
            <a:ext cx="5627009" cy="1938974"/>
          </a:xfrm>
        </p:spPr>
        <p:txBody>
          <a:bodyPr anchor="ctr"/>
          <a:lstStyle>
            <a:lvl1pPr algn="l">
              <a:lnSpc>
                <a:spcPct val="95000"/>
              </a:lnSpc>
              <a:defRPr sz="4400" b="0">
                <a:solidFill>
                  <a:schemeClr val="bg1"/>
                </a:solidFill>
                <a:effectLst/>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section title or quote</a:t>
            </a:r>
          </a:p>
        </p:txBody>
      </p:sp>
    </p:spTree>
    <p:extLst>
      <p:ext uri="{BB962C8B-B14F-4D97-AF65-F5344CB8AC3E}">
        <p14:creationId xmlns:p14="http://schemas.microsoft.com/office/powerpoint/2010/main" val="150061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peaker Name + Photo ">
    <p:spTree>
      <p:nvGrpSpPr>
        <p:cNvPr id="1" name=""/>
        <p:cNvGrpSpPr/>
        <p:nvPr/>
      </p:nvGrpSpPr>
      <p:grpSpPr>
        <a:xfrm>
          <a:off x="0" y="0"/>
          <a:ext cx="0" cy="0"/>
          <a:chOff x="0" y="0"/>
          <a:chExt cx="0" cy="0"/>
        </a:xfrm>
      </p:grpSpPr>
      <p:sp>
        <p:nvSpPr>
          <p:cNvPr id="6" name="Content Placeholder 5"/>
          <p:cNvSpPr>
            <a:spLocks noGrp="1"/>
          </p:cNvSpPr>
          <p:nvPr>
            <p:ph sz="quarter" idx="20" hasCustomPrompt="1"/>
          </p:nvPr>
        </p:nvSpPr>
        <p:spPr>
          <a:xfrm>
            <a:off x="3983737" y="1865376"/>
            <a:ext cx="7597809" cy="3004139"/>
          </a:xfrm>
        </p:spPr>
        <p:txBody>
          <a:bodyPr anchor="ctr"/>
          <a:lstStyle>
            <a:lvl1pPr>
              <a:defRPr sz="2800" b="1"/>
            </a:lvl1pPr>
            <a:lvl2pPr>
              <a:buFontTx/>
              <a:buNone/>
              <a:defRPr sz="2800"/>
            </a:lvl2pPr>
            <a:lvl3pPr>
              <a:spcBef>
                <a:spcPts val="600"/>
              </a:spcBef>
              <a:spcAft>
                <a:spcPts val="600"/>
              </a:spcAft>
              <a:defRPr sz="2400"/>
            </a:lvl3pPr>
            <a:lvl4pPr>
              <a:defRPr sz="2000"/>
            </a:lvl4pPr>
            <a:lvl5pPr>
              <a:spcBef>
                <a:spcPts val="600"/>
              </a:spcBef>
              <a:spcAft>
                <a:spcPts val="600"/>
              </a:spcAft>
              <a:defRPr sz="1800"/>
            </a:lvl5pPr>
          </a:lstStyle>
          <a:p>
            <a:pPr lvl="0"/>
            <a:r>
              <a:rPr lang="en-US" dirty="0"/>
              <a:t>Click to add content</a:t>
            </a:r>
          </a:p>
          <a:p>
            <a:pPr lvl="1"/>
            <a:r>
              <a:rPr lang="en-US" dirty="0"/>
              <a:t>Use the Increase/Decrease Indent control to select the second level content style  </a:t>
            </a:r>
          </a:p>
        </p:txBody>
      </p:sp>
      <p:sp>
        <p:nvSpPr>
          <p:cNvPr id="3" name="Title 2"/>
          <p:cNvSpPr>
            <a:spLocks noGrp="1"/>
          </p:cNvSpPr>
          <p:nvPr>
            <p:ph type="title" hasCustomPrompt="1"/>
          </p:nvPr>
        </p:nvSpPr>
        <p:spPr/>
        <p:txBody>
          <a:bodyPr/>
          <a:lstStyle/>
          <a:p>
            <a:r>
              <a:rPr lang="en-US" dirty="0"/>
              <a:t>Click to add a title</a:t>
            </a:r>
          </a:p>
        </p:txBody>
      </p:sp>
      <p:sp>
        <p:nvSpPr>
          <p:cNvPr id="4" name="Picture Placeholder 3"/>
          <p:cNvSpPr>
            <a:spLocks noGrp="1" noChangeAspect="1"/>
          </p:cNvSpPr>
          <p:nvPr>
            <p:ph type="pic" sz="quarter" idx="21"/>
          </p:nvPr>
        </p:nvSpPr>
        <p:spPr>
          <a:xfrm>
            <a:off x="694944" y="1865378"/>
            <a:ext cx="3017520" cy="3014529"/>
          </a:xfrm>
          <a:prstGeom prst="ellipse">
            <a:avLst/>
          </a:prstGeom>
        </p:spPr>
        <p:txBody>
          <a:bodyPr/>
          <a:lstStyle/>
          <a:p>
            <a:r>
              <a:rPr lang="en-US"/>
              <a:t>Click icon to add picture</a:t>
            </a:r>
          </a:p>
        </p:txBody>
      </p:sp>
    </p:spTree>
    <p:extLst>
      <p:ext uri="{BB962C8B-B14F-4D97-AF65-F5344CB8AC3E}">
        <p14:creationId xmlns:p14="http://schemas.microsoft.com/office/powerpoint/2010/main" val="189445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2_Section Title B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3F9C141B-6463-0843-9642-0B813CC18196}"/>
              </a:ext>
            </a:extLst>
          </p:cNvPr>
          <p:cNvGrpSpPr/>
          <p:nvPr userDrawn="1"/>
        </p:nvGrpSpPr>
        <p:grpSpPr>
          <a:xfrm>
            <a:off x="618254" y="651196"/>
            <a:ext cx="10972613" cy="5538674"/>
            <a:chOff x="618254" y="305774"/>
            <a:chExt cx="10924459" cy="5844948"/>
          </a:xfrm>
          <a:solidFill>
            <a:srgbClr val="00B4B4">
              <a:alpha val="20000"/>
            </a:srgbClr>
          </a:solidFill>
        </p:grpSpPr>
        <p:grpSp>
          <p:nvGrpSpPr>
            <p:cNvPr id="9" name="Group 8">
              <a:extLst>
                <a:ext uri="{FF2B5EF4-FFF2-40B4-BE49-F238E27FC236}">
                  <a16:creationId xmlns:a16="http://schemas.microsoft.com/office/drawing/2014/main" id="{A727540E-9197-5543-8BE9-9FF8AA65019B}"/>
                </a:ext>
              </a:extLst>
            </p:cNvPr>
            <p:cNvGrpSpPr/>
            <p:nvPr userDrawn="1"/>
          </p:nvGrpSpPr>
          <p:grpSpPr>
            <a:xfrm>
              <a:off x="618254" y="305774"/>
              <a:ext cx="10924459" cy="417810"/>
              <a:chOff x="614288" y="305774"/>
              <a:chExt cx="10924459" cy="417810"/>
            </a:xfrm>
            <a:grpFill/>
          </p:grpSpPr>
          <p:sp>
            <p:nvSpPr>
              <p:cNvPr id="153" name="Rectangle 152">
                <a:extLst>
                  <a:ext uri="{FF2B5EF4-FFF2-40B4-BE49-F238E27FC236}">
                    <a16:creationId xmlns:a16="http://schemas.microsoft.com/office/drawing/2014/main" id="{3B52BF63-49D3-B641-A571-74B5911E62AE}"/>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7BEAE0A-8961-7642-B340-9B3755458666}"/>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7B31854-F0D0-4A4B-97FC-8983F0FC651D}"/>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DD2D6D0-4DBB-D54D-853B-7A20C436449B}"/>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6C8F8835-CCCD-2F46-A351-89B504CDFA75}"/>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9E975AD2-C559-1C4F-8ABB-19617F6732E6}"/>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66F003B-DE3D-2245-939C-B539A7D31465}"/>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C13DDE8-26D7-BB47-A244-F7826D333ADE}"/>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303C0F5-8524-D640-94B7-14948A0E42B1}"/>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DA1DB4C-2F2A-504E-977C-43C845320515}"/>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36B2E90-8CD5-6F48-A11C-93C525779FC5}"/>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6F86828-B4C0-AE4A-93BF-AB582027340E}"/>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C27B0EB-A967-A247-8B62-456ADF946794}"/>
                </a:ext>
              </a:extLst>
            </p:cNvPr>
            <p:cNvGrpSpPr/>
            <p:nvPr userDrawn="1"/>
          </p:nvGrpSpPr>
          <p:grpSpPr>
            <a:xfrm>
              <a:off x="618254" y="799150"/>
              <a:ext cx="10924459" cy="417810"/>
              <a:chOff x="614288" y="305774"/>
              <a:chExt cx="10924459" cy="417810"/>
            </a:xfrm>
            <a:grpFill/>
          </p:grpSpPr>
          <p:sp>
            <p:nvSpPr>
              <p:cNvPr id="141" name="Rectangle 140">
                <a:extLst>
                  <a:ext uri="{FF2B5EF4-FFF2-40B4-BE49-F238E27FC236}">
                    <a16:creationId xmlns:a16="http://schemas.microsoft.com/office/drawing/2014/main" id="{67B9FDF7-1760-564D-B37D-51524C1FD094}"/>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6DBAF20-77EC-744B-8A2C-1CCA574FFC9C}"/>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31736D0-D2E9-BA49-B555-1355277BE007}"/>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964AA59-7046-9B42-9A1B-0BA593D2B425}"/>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7D361E-3003-C14E-9972-C072D77D6A55}"/>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8CD9B4D0-3795-CF46-9990-7F74A093EC15}"/>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8C3657E-412F-5F47-8DBD-2A303CEFD4AE}"/>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B866293-A128-6C4A-975D-56CEF6E503EC}"/>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C33C69A-27CF-2549-B143-D5C17A2CB019}"/>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186CE96-5782-874C-911A-C6D3A6ECC1C6}"/>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0B555C88-B6F4-1745-B738-3F8C448FE151}"/>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F92253B-B18A-A44B-8607-511E98321B9E}"/>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ED3A7B0-9EFA-8A4B-B5A5-FBB3E63B7DB4}"/>
                </a:ext>
              </a:extLst>
            </p:cNvPr>
            <p:cNvGrpSpPr/>
            <p:nvPr userDrawn="1"/>
          </p:nvGrpSpPr>
          <p:grpSpPr>
            <a:xfrm>
              <a:off x="618254" y="1292526"/>
              <a:ext cx="10924459" cy="417810"/>
              <a:chOff x="614288" y="305774"/>
              <a:chExt cx="10924459" cy="417810"/>
            </a:xfrm>
            <a:grpFill/>
          </p:grpSpPr>
          <p:sp>
            <p:nvSpPr>
              <p:cNvPr id="129" name="Rectangle 128">
                <a:extLst>
                  <a:ext uri="{FF2B5EF4-FFF2-40B4-BE49-F238E27FC236}">
                    <a16:creationId xmlns:a16="http://schemas.microsoft.com/office/drawing/2014/main" id="{BDF3AE1C-3612-D94A-874F-B0152DC7C463}"/>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6969FFB8-6E35-1B4D-865F-A44ABAF992A4}"/>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DA9DD6E-CD8C-CB47-9C2A-E78F03FD9435}"/>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EE1975A-3F70-384B-B6EA-48013AE70E66}"/>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A2FB672-F073-1B46-B381-D10B986CB417}"/>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D99E16E-0463-C548-B71D-34D59F26AD95}"/>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7A12A9C-2659-F14D-B1E8-8D5669708F56}"/>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F6DE000-7771-F146-942F-B1E7AFDD1CD8}"/>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8FD87E0-761A-8546-B460-4973F556BB7E}"/>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0ACE887-22BB-104C-8A9C-C556C0BD60F3}"/>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316494A-BDC5-384B-B853-E966C5128139}"/>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F7AF78-439E-324C-BAEB-B94A279DC052}"/>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9B60C8B-068D-304D-8E8E-D8BDCBC58538}"/>
                </a:ext>
              </a:extLst>
            </p:cNvPr>
            <p:cNvGrpSpPr/>
            <p:nvPr userDrawn="1"/>
          </p:nvGrpSpPr>
          <p:grpSpPr>
            <a:xfrm>
              <a:off x="618254" y="1785902"/>
              <a:ext cx="10924459" cy="417810"/>
              <a:chOff x="614288" y="305774"/>
              <a:chExt cx="10924459" cy="417810"/>
            </a:xfrm>
            <a:grpFill/>
          </p:grpSpPr>
          <p:sp>
            <p:nvSpPr>
              <p:cNvPr id="117" name="Rectangle 116">
                <a:extLst>
                  <a:ext uri="{FF2B5EF4-FFF2-40B4-BE49-F238E27FC236}">
                    <a16:creationId xmlns:a16="http://schemas.microsoft.com/office/drawing/2014/main" id="{FF86DADB-E5A1-C746-B215-9C51497568A0}"/>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356341B-5A5A-014A-AED8-79F87D90731B}"/>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04720302-C7E8-764C-AA2C-3FCD32697C84}"/>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35627DD-F0AC-2143-9A2F-592A0394B7A4}"/>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72C7D59-7929-E74D-893C-55FF58E4724A}"/>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4C98389-2F12-9741-9D09-F4FC6084BEE0}"/>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746D063-A62C-F243-931B-C8A04A840AED}"/>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0D90273-6D0E-E646-98F8-2CDF30963919}"/>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E699A8A6-DA12-D040-9232-D9DF46F4EB7D}"/>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EF7BBF2D-1AC7-3147-8CED-A97093D09E3C}"/>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5B7F369-E28B-9249-8A3D-68EF87FB11C7}"/>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2747F1C-22E8-A042-B698-5F64C709FF93}"/>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CA4C3A7-16BA-D74B-929D-424F1BEA7156}"/>
                </a:ext>
              </a:extLst>
            </p:cNvPr>
            <p:cNvGrpSpPr/>
            <p:nvPr userDrawn="1"/>
          </p:nvGrpSpPr>
          <p:grpSpPr>
            <a:xfrm>
              <a:off x="618254" y="2279278"/>
              <a:ext cx="10924459" cy="417810"/>
              <a:chOff x="614288" y="305774"/>
              <a:chExt cx="10924459" cy="417810"/>
            </a:xfrm>
            <a:grpFill/>
          </p:grpSpPr>
          <p:sp>
            <p:nvSpPr>
              <p:cNvPr id="105" name="Rectangle 104">
                <a:extLst>
                  <a:ext uri="{FF2B5EF4-FFF2-40B4-BE49-F238E27FC236}">
                    <a16:creationId xmlns:a16="http://schemas.microsoft.com/office/drawing/2014/main" id="{8827CB3E-F5E3-8E42-AA99-D899AF12EE02}"/>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1A21DE7-04F5-CF4B-A581-588030371DCA}"/>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ED3B3B-B689-3641-8991-C8FA69550310}"/>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2106F55-C99D-3947-9BC0-42E9189AC49D}"/>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384ACD7-A2AB-4A48-A80C-546B46EE80D8}"/>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7D296B3-88EA-B842-8892-55CB3152C9CB}"/>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5247F87-B055-6C42-9AE6-0A10345DF32D}"/>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0C225ED-56D8-374B-A80C-5360D0C364BE}"/>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B29D2D9-5CF7-C94D-8F18-581CDDA0257B}"/>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C6EB119-624A-954A-9392-743E6F32F320}"/>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C2FAA64-BCA2-B647-BEA9-845568F64884}"/>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DE92DF-7639-0746-ACEE-47B44A327698}"/>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73FE2FC-1127-2741-A245-8070B93EB03C}"/>
                </a:ext>
              </a:extLst>
            </p:cNvPr>
            <p:cNvGrpSpPr/>
            <p:nvPr userDrawn="1"/>
          </p:nvGrpSpPr>
          <p:grpSpPr>
            <a:xfrm>
              <a:off x="618254" y="2772654"/>
              <a:ext cx="10924459" cy="417810"/>
              <a:chOff x="614288" y="305774"/>
              <a:chExt cx="10924459" cy="417810"/>
            </a:xfrm>
            <a:grpFill/>
          </p:grpSpPr>
          <p:sp>
            <p:nvSpPr>
              <p:cNvPr id="93" name="Rectangle 92">
                <a:extLst>
                  <a:ext uri="{FF2B5EF4-FFF2-40B4-BE49-F238E27FC236}">
                    <a16:creationId xmlns:a16="http://schemas.microsoft.com/office/drawing/2014/main" id="{2355B20E-1663-ED47-AB35-A468C127348C}"/>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45A7622-79A7-1040-B20F-FC9E4B8E7C45}"/>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C5705B5-DE73-1F40-ADD4-BFA6EA488D1C}"/>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30800A6-DCBF-0A48-A6CE-B1FC0306A5B0}"/>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56F23D-74CE-4C4B-A08F-6225A0FF60DF}"/>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010F4BD-30E1-D048-A289-2A696F74B5DA}"/>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DCD5E97-E20E-F543-8705-A74635347857}"/>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AC23AB4-40DC-094D-A998-46BF2B2A1EBF}"/>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54C0650-068F-C447-A0A8-A02752289635}"/>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FFDD1F70-DA86-604F-8405-1D486D3E653B}"/>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FD10BA9-C7F7-234A-9DC4-875400F1C830}"/>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766F8D3-B248-A746-8949-6A0FA51C53BB}"/>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AB55995-460C-0049-9FDD-99D6F1A43F24}"/>
                </a:ext>
              </a:extLst>
            </p:cNvPr>
            <p:cNvGrpSpPr/>
            <p:nvPr userDrawn="1"/>
          </p:nvGrpSpPr>
          <p:grpSpPr>
            <a:xfrm>
              <a:off x="618254" y="3266030"/>
              <a:ext cx="10924459" cy="417810"/>
              <a:chOff x="614288" y="305774"/>
              <a:chExt cx="10924459" cy="417810"/>
            </a:xfrm>
            <a:grpFill/>
          </p:grpSpPr>
          <p:sp>
            <p:nvSpPr>
              <p:cNvPr id="81" name="Rectangle 80">
                <a:extLst>
                  <a:ext uri="{FF2B5EF4-FFF2-40B4-BE49-F238E27FC236}">
                    <a16:creationId xmlns:a16="http://schemas.microsoft.com/office/drawing/2014/main" id="{B225E33E-3E69-9142-9E01-A11E4C9691E7}"/>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5FF924-57D0-784C-9D23-73F491300053}"/>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9DFA527-4C28-894E-8A30-1C3BCB00E167}"/>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7497A97-E8F3-CF4D-8D75-CF212470ED4B}"/>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D7A0ABB-7308-F04A-B6CC-1C71F80FC722}"/>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31575E8-A913-9340-B755-ED8734C33EB1}"/>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9EDE2C6-496D-D849-9DB9-B6E98A0547CE}"/>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C6FD04C-0ED8-F64E-BB3D-60C04E80ED85}"/>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435852F-2ABD-9F43-9B8B-7DF61BAA5EAE}"/>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1BDC9C2-4E32-7140-9A63-3DE4FE4375C6}"/>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95A1160-9F3C-AA4F-8FC3-CA91237D116D}"/>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CC3074F-EB81-A34A-BFFB-9A4B6C3B3370}"/>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3474DA9-F701-8D4F-ACAF-7B758C6FD5E4}"/>
                </a:ext>
              </a:extLst>
            </p:cNvPr>
            <p:cNvGrpSpPr/>
            <p:nvPr userDrawn="1"/>
          </p:nvGrpSpPr>
          <p:grpSpPr>
            <a:xfrm>
              <a:off x="618254" y="3759406"/>
              <a:ext cx="10924459" cy="417810"/>
              <a:chOff x="614288" y="305774"/>
              <a:chExt cx="10924459" cy="417810"/>
            </a:xfrm>
            <a:grpFill/>
          </p:grpSpPr>
          <p:sp>
            <p:nvSpPr>
              <p:cNvPr id="69" name="Rectangle 68">
                <a:extLst>
                  <a:ext uri="{FF2B5EF4-FFF2-40B4-BE49-F238E27FC236}">
                    <a16:creationId xmlns:a16="http://schemas.microsoft.com/office/drawing/2014/main" id="{81757994-4C85-DF4C-907D-E177E96CA43E}"/>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6CB43DC-56DF-C843-99FC-7FAA8D8995AB}"/>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3B64B01-5D17-6A41-96AA-1B9F6CFA5354}"/>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314B0-A3D2-D941-9051-6824B264BE37}"/>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87C145F-E47D-984F-AA7A-052C531A426F}"/>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052FB81-412F-6F4E-93CE-E0EF339B7BFA}"/>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0104B5D-01D0-D44D-B596-F3329E6E50D4}"/>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A4FC675-6AF9-4F4D-A6E5-657DACEB0F36}"/>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2E7AB3D-D591-614D-9848-D8AD2F740CB0}"/>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419EF2-09C5-9A41-BCAC-FD3959B9E684}"/>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AC4B4B2-1478-854A-B497-868EE557B649}"/>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4924FE0-4D5E-6D4A-853E-5F72ED6DF73C}"/>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BEC225E-9017-6A4A-964E-CE854EBBFD10}"/>
                </a:ext>
              </a:extLst>
            </p:cNvPr>
            <p:cNvGrpSpPr/>
            <p:nvPr userDrawn="1"/>
          </p:nvGrpSpPr>
          <p:grpSpPr>
            <a:xfrm>
              <a:off x="618254" y="4252782"/>
              <a:ext cx="10924459" cy="417810"/>
              <a:chOff x="614288" y="305774"/>
              <a:chExt cx="10924459" cy="417810"/>
            </a:xfrm>
            <a:grpFill/>
          </p:grpSpPr>
          <p:sp>
            <p:nvSpPr>
              <p:cNvPr id="57" name="Rectangle 56">
                <a:extLst>
                  <a:ext uri="{FF2B5EF4-FFF2-40B4-BE49-F238E27FC236}">
                    <a16:creationId xmlns:a16="http://schemas.microsoft.com/office/drawing/2014/main" id="{4FF2EA97-DF0C-FB41-A930-15D0C6CD0CFA}"/>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4AE163C-BC87-6941-BF51-569556A3D2FF}"/>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908C340-BD55-5D44-B26E-84524BD3D90C}"/>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066B37C-27B1-0441-AC7A-7B30E4993FD3}"/>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D9F7C78-07DE-3648-8F2E-E7C1D46E5B9B}"/>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95DDA5D-B08E-D74C-B552-82A8FE1DF6F3}"/>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A3DA97E-6F86-0E43-929C-D0C9A8BA543F}"/>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E316F6-C2F1-CC48-BB0A-FBCE31A924CF}"/>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90EC12A-4D0D-F347-99BD-AF1C0E42E384}"/>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DFF8DDF-6122-7A43-8F89-7427473B17F7}"/>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C0301F9-B569-FF4D-88BC-F1AE365156E2}"/>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192C744-D294-5545-8E93-07B3F261773B}"/>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C44A13A-634F-0B40-B3C3-85D8D951B4BF}"/>
                </a:ext>
              </a:extLst>
            </p:cNvPr>
            <p:cNvGrpSpPr/>
            <p:nvPr userDrawn="1"/>
          </p:nvGrpSpPr>
          <p:grpSpPr>
            <a:xfrm>
              <a:off x="618254" y="4746158"/>
              <a:ext cx="10924459" cy="417810"/>
              <a:chOff x="614288" y="305774"/>
              <a:chExt cx="10924459" cy="417810"/>
            </a:xfrm>
            <a:grpFill/>
          </p:grpSpPr>
          <p:sp>
            <p:nvSpPr>
              <p:cNvPr id="45" name="Rectangle 44">
                <a:extLst>
                  <a:ext uri="{FF2B5EF4-FFF2-40B4-BE49-F238E27FC236}">
                    <a16:creationId xmlns:a16="http://schemas.microsoft.com/office/drawing/2014/main" id="{FAECC9FD-A49F-9A4D-835A-C8F0032D004B}"/>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6793830-8E83-9A4A-ADB3-6CA16C0E5787}"/>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D21BE50-F838-2146-9143-43041973FDBA}"/>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6A2F1FA-F676-0A4F-959F-1186E9837791}"/>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2DDA7C2-1AF8-FF48-BD97-D3CE2FEC63A2}"/>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9A9D45-4223-A449-8B12-4E8E24BD40EC}"/>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14927B5-95A9-E14F-B43A-6E5D86F6BBA3}"/>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9D79091-8A8A-6F49-84DE-77CC49FA5B97}"/>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6A8ED42-7114-434C-ABFC-B4BF45EB1269}"/>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1CE1EF9-B21B-1043-9D6C-8605F9B10D21}"/>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BECF410-6E27-FA48-BAFE-B816B1E7F0E0}"/>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F1CDD4E-AAD5-5049-A29D-5083C68A4C0B}"/>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FFABFDD-7D4B-E94C-AB1B-E426632F1919}"/>
                </a:ext>
              </a:extLst>
            </p:cNvPr>
            <p:cNvGrpSpPr/>
            <p:nvPr userDrawn="1"/>
          </p:nvGrpSpPr>
          <p:grpSpPr>
            <a:xfrm>
              <a:off x="618254" y="5239534"/>
              <a:ext cx="10924459" cy="417810"/>
              <a:chOff x="614288" y="305774"/>
              <a:chExt cx="10924459" cy="417810"/>
            </a:xfrm>
            <a:grpFill/>
          </p:grpSpPr>
          <p:sp>
            <p:nvSpPr>
              <p:cNvPr id="33" name="Rectangle 32">
                <a:extLst>
                  <a:ext uri="{FF2B5EF4-FFF2-40B4-BE49-F238E27FC236}">
                    <a16:creationId xmlns:a16="http://schemas.microsoft.com/office/drawing/2014/main" id="{489EDB27-D038-7446-993A-2DE45A48BD2C}"/>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26D41D-EE13-8347-B897-738EBD137177}"/>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00392A8-533B-4043-971F-F505980BDCD2}"/>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08F654-E4B2-8F4D-BD69-28A9669231AD}"/>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4C51AEA-000B-3A48-A165-4C05EC9921E4}"/>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5B1BAB-F8A6-944B-A382-4985A344A440}"/>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599805C-9DBF-0041-BC7C-8BA0E48DB161}"/>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B87196-740A-D045-B57A-2245219FE1B9}"/>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5B6E9A3-891B-264E-95C3-EBFD26E7818E}"/>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AE513C-43CE-7147-BD97-98F25EBF7D7C}"/>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B80377-77EE-DE47-93A1-57D59560F38E}"/>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130E350-1961-C542-9CB0-7C3D962B3D8C}"/>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1DED402-7121-2944-B8AF-BE132E985CC4}"/>
                </a:ext>
              </a:extLst>
            </p:cNvPr>
            <p:cNvGrpSpPr/>
            <p:nvPr userDrawn="1"/>
          </p:nvGrpSpPr>
          <p:grpSpPr>
            <a:xfrm>
              <a:off x="618254" y="5732912"/>
              <a:ext cx="10924459" cy="417810"/>
              <a:chOff x="614288" y="305774"/>
              <a:chExt cx="10924459" cy="417810"/>
            </a:xfrm>
            <a:grpFill/>
          </p:grpSpPr>
          <p:sp>
            <p:nvSpPr>
              <p:cNvPr id="21" name="Rectangle 20">
                <a:extLst>
                  <a:ext uri="{FF2B5EF4-FFF2-40B4-BE49-F238E27FC236}">
                    <a16:creationId xmlns:a16="http://schemas.microsoft.com/office/drawing/2014/main" id="{3C9B5F8A-0B99-C846-9B5A-285F802B4303}"/>
                  </a:ext>
                </a:extLst>
              </p:cNvPr>
              <p:cNvSpPr/>
              <p:nvPr userDrawn="1"/>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AE0AD7-7FC9-8141-9C39-333D67BA43F5}"/>
                  </a:ext>
                </a:extLst>
              </p:cNvPr>
              <p:cNvSpPr/>
              <p:nvPr userDrawn="1"/>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012021-E36E-AA4F-BCF3-A670BA1C94FE}"/>
                  </a:ext>
                </a:extLst>
              </p:cNvPr>
              <p:cNvSpPr/>
              <p:nvPr userDrawn="1"/>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6F26B1-1594-E64E-B4B6-A904E9DE6398}"/>
                  </a:ext>
                </a:extLst>
              </p:cNvPr>
              <p:cNvSpPr/>
              <p:nvPr userDrawn="1"/>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1C80E8-4F27-8C4A-B8D9-0400C130A7DD}"/>
                  </a:ext>
                </a:extLst>
              </p:cNvPr>
              <p:cNvSpPr/>
              <p:nvPr userDrawn="1"/>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72DC97-3DA0-BF46-ADC7-CDB719C1FE63}"/>
                  </a:ext>
                </a:extLst>
              </p:cNvPr>
              <p:cNvSpPr/>
              <p:nvPr userDrawn="1"/>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0E5198-3EC1-2C44-9983-36D66526DC70}"/>
                  </a:ext>
                </a:extLst>
              </p:cNvPr>
              <p:cNvSpPr/>
              <p:nvPr userDrawn="1"/>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A13401-C233-2346-A71D-1E8385B9D688}"/>
                  </a:ext>
                </a:extLst>
              </p:cNvPr>
              <p:cNvSpPr/>
              <p:nvPr userDrawn="1"/>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5E919B-A86F-AF41-BC1C-1A184430BB91}"/>
                  </a:ext>
                </a:extLst>
              </p:cNvPr>
              <p:cNvSpPr/>
              <p:nvPr userDrawn="1"/>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441253A-373F-7346-ACF2-F47C90D42593}"/>
                  </a:ext>
                </a:extLst>
              </p:cNvPr>
              <p:cNvSpPr/>
              <p:nvPr userDrawn="1"/>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80D683-A913-9A44-B136-8920180C8A8B}"/>
                  </a:ext>
                </a:extLst>
              </p:cNvPr>
              <p:cNvSpPr/>
              <p:nvPr userDrawn="1"/>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9460B9-FD50-3F44-8708-24F575D6B321}"/>
                  </a:ext>
                </a:extLst>
              </p:cNvPr>
              <p:cNvSpPr/>
              <p:nvPr userDrawn="1"/>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 name="Text Placeholder 9"/>
          <p:cNvSpPr>
            <a:spLocks noGrp="1"/>
          </p:cNvSpPr>
          <p:nvPr>
            <p:ph type="body" sz="quarter" idx="14" hasCustomPrompt="1"/>
          </p:nvPr>
        </p:nvSpPr>
        <p:spPr>
          <a:xfrm>
            <a:off x="513734" y="2220977"/>
            <a:ext cx="8282603" cy="1938974"/>
          </a:xfrm>
        </p:spPr>
        <p:txBody>
          <a:bodyPr anchor="ctr"/>
          <a:lstStyle>
            <a:lvl1pPr>
              <a:lnSpc>
                <a:spcPct val="95000"/>
              </a:lnSpc>
              <a:defRPr sz="4400" b="0">
                <a:solidFill>
                  <a:schemeClr val="accent1"/>
                </a:solidFill>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section title</a:t>
            </a:r>
          </a:p>
        </p:txBody>
      </p:sp>
    </p:spTree>
    <p:extLst>
      <p:ext uri="{BB962C8B-B14F-4D97-AF65-F5344CB8AC3E}">
        <p14:creationId xmlns:p14="http://schemas.microsoft.com/office/powerpoint/2010/main" val="216878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498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0AA13E49-D3B9-4C24-994F-00D6684A6A3D}"/>
              </a:ext>
            </a:extLst>
          </p:cNvPr>
          <p:cNvSpPr>
            <a:spLocks noGrp="1" noChangeAspect="1"/>
          </p:cNvSpPr>
          <p:nvPr>
            <p:ph type="pic" sz="quarter" idx="10"/>
          </p:nvPr>
        </p:nvSpPr>
        <p:spPr>
          <a:xfrm>
            <a:off x="621360" y="3389983"/>
            <a:ext cx="2044268" cy="2044800"/>
          </a:xfrm>
          <a:prstGeom prst="ellipse">
            <a:avLst/>
          </a:prstGeom>
          <a:solidFill>
            <a:srgbClr val="D4D7DC"/>
          </a:solidFill>
          <a:ln w="3175">
            <a:noFill/>
          </a:ln>
        </p:spPr>
        <p:txBody>
          <a:bodyPr anchor="ctr" anchorCtr="0"/>
          <a:lstStyle>
            <a:lvl1pPr algn="ctr">
              <a:defRPr/>
            </a:lvl1pPr>
          </a:lstStyle>
          <a:p>
            <a:endParaRPr lang="en-AU"/>
          </a:p>
        </p:txBody>
      </p:sp>
    </p:spTree>
    <p:extLst>
      <p:ext uri="{BB962C8B-B14F-4D97-AF65-F5344CB8AC3E}">
        <p14:creationId xmlns:p14="http://schemas.microsoft.com/office/powerpoint/2010/main" val="2172662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ubtitle 1-Column">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503068" y="1975105"/>
            <a:ext cx="11109960" cy="3746073"/>
          </a:xfrm>
        </p:spPr>
        <p:txBody>
          <a:bodyPr>
            <a:normAutofit/>
          </a:bodyPr>
          <a:lstStyle>
            <a:lvl1pPr>
              <a:defRPr sz="2600"/>
            </a:lvl1pPr>
            <a:lvl2pPr>
              <a:defRPr sz="2600" baseline="0"/>
            </a:lvl2pPr>
            <a:lvl3pPr>
              <a:defRPr sz="2400"/>
            </a:lvl3pPr>
            <a:lvl4pPr marL="548310" indent="-274156" defTabSz="228462">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4" y="548640"/>
            <a:ext cx="11109960" cy="548640"/>
          </a:xfrm>
        </p:spPr>
        <p:txBody>
          <a:bodyPr/>
          <a:lstStyle/>
          <a:p>
            <a:r>
              <a:rPr lang="en-US" dirty="0"/>
              <a:t>Click to add a title</a:t>
            </a:r>
          </a:p>
        </p:txBody>
      </p:sp>
      <p:sp>
        <p:nvSpPr>
          <p:cNvPr id="6"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2765297346"/>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64782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2_Mobile screen + tex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B3E1B0-4B0E-4A10-B8A8-75B419E71B69}"/>
              </a:ext>
            </a:extLst>
          </p:cNvPr>
          <p:cNvSpPr/>
          <p:nvPr userDrawn="1"/>
        </p:nvSpPr>
        <p:spPr>
          <a:xfrm>
            <a:off x="0" y="6605896"/>
            <a:ext cx="12188825" cy="252104"/>
          </a:xfrm>
          <a:prstGeom prst="rect">
            <a:avLst/>
          </a:prstGeom>
          <a:gradFill flip="none" rotWithShape="1">
            <a:gsLst>
              <a:gs pos="0">
                <a:schemeClr val="accent2"/>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99"/>
          </a:p>
        </p:txBody>
      </p:sp>
      <p:pic>
        <p:nvPicPr>
          <p:cNvPr id="10" name="Picture 9">
            <a:extLst>
              <a:ext uri="{FF2B5EF4-FFF2-40B4-BE49-F238E27FC236}">
                <a16:creationId xmlns:a16="http://schemas.microsoft.com/office/drawing/2014/main" id="{2332AB4E-050E-5A44-AF04-D7F52CBFA1D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ltGray">
          <a:xfrm>
            <a:off x="5774857" y="-148856"/>
            <a:ext cx="6379535" cy="8335926"/>
          </a:xfrm>
          <a:prstGeom prst="rect">
            <a:avLst/>
          </a:prstGeom>
        </p:spPr>
      </p:pic>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6341"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7"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695144" y="1975104"/>
            <a:ext cx="5780608" cy="3749040"/>
          </a:xfrm>
        </p:spPr>
        <p:txBody>
          <a:bodyPr wrap="square">
            <a:normAutofit/>
          </a:bodyPr>
          <a:lstStyle>
            <a:lvl1pPr>
              <a:defRPr sz="2599"/>
            </a:lvl1pPr>
            <a:lvl2pPr>
              <a:defRPr sz="2599" baseline="0"/>
            </a:lvl2pPr>
            <a:lvl3pPr>
              <a:defRPr sz="2399"/>
            </a:lvl3pPr>
            <a:lvl4pPr marL="548146" indent="-274074">
              <a:defRPr sz="1999"/>
            </a:lvl4pPr>
            <a:lvl5pPr marL="548146">
              <a:defRPr sz="1999"/>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695144" y="571873"/>
            <a:ext cx="6659733" cy="548640"/>
          </a:xfrm>
        </p:spPr>
        <p:txBody>
          <a:bodyPr wrap="square"/>
          <a:lstStyle/>
          <a:p>
            <a:r>
              <a:rPr lang="en-US" dirty="0"/>
              <a:t>Click to add a title</a:t>
            </a:r>
          </a:p>
        </p:txBody>
      </p:sp>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7808011" y="1233119"/>
            <a:ext cx="2940775" cy="5223438"/>
          </a:xfrm>
          <a:solidFill>
            <a:schemeClr val="bg1"/>
          </a:solidFill>
        </p:spPr>
        <p:txBody>
          <a:bodyPr anchor="ctr"/>
          <a:lstStyle>
            <a:lvl1pPr algn="ctr">
              <a:defRPr b="0">
                <a:solidFill>
                  <a:schemeClr val="tx1"/>
                </a:solidFill>
                <a:latin typeface="+mn-lt"/>
              </a:defRPr>
            </a:lvl1pPr>
          </a:lstStyle>
          <a:p>
            <a:r>
              <a:rPr lang="en-US" dirty="0"/>
              <a:t>Click to add mobile </a:t>
            </a:r>
            <a:br>
              <a:rPr lang="en-US" dirty="0"/>
            </a:br>
            <a:r>
              <a:rPr lang="en-US" dirty="0"/>
              <a:t>product screenshot</a:t>
            </a:r>
          </a:p>
        </p:txBody>
      </p:sp>
    </p:spTree>
    <p:extLst>
      <p:ext uri="{BB962C8B-B14F-4D97-AF65-F5344CB8AC3E}">
        <p14:creationId xmlns:p14="http://schemas.microsoft.com/office/powerpoint/2010/main" val="112474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Desktop screen +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7365"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7" b="1" i="0" baseline="0" dirty="0">
              <a:latin typeface="AvenirNext forINTUIT" panose="020B0503020202020204" pitchFamily="34" charset="0"/>
              <a:ea typeface="+mj-ea"/>
              <a:cs typeface="+mj-cs"/>
              <a:sym typeface="AvenirNext forINTUIT" panose="020B0503020202020204" pitchFamily="34" charset="0"/>
            </a:endParaRPr>
          </a:p>
        </p:txBody>
      </p:sp>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4309487" y="1843714"/>
            <a:ext cx="7086847" cy="4413366"/>
          </a:xfrm>
          <a:solidFill>
            <a:schemeClr val="bg1"/>
          </a:solidFill>
        </p:spPr>
        <p:txBody>
          <a:bodyPr anchor="ctr"/>
          <a:lstStyle>
            <a:lvl1pPr algn="ctr">
              <a:defRPr b="0">
                <a:solidFill>
                  <a:schemeClr val="tx1"/>
                </a:solidFill>
                <a:latin typeface="+mn-lt"/>
              </a:defRPr>
            </a:lvl1pPr>
          </a:lstStyle>
          <a:p>
            <a:r>
              <a:rPr lang="en-US" dirty="0"/>
              <a:t>Click to add desktop </a:t>
            </a:r>
            <a:br>
              <a:rPr lang="en-US" dirty="0"/>
            </a:br>
            <a:r>
              <a:rPr lang="en-US" dirty="0"/>
              <a:t>product screenshot</a:t>
            </a:r>
          </a:p>
        </p:txBody>
      </p:sp>
    </p:spTree>
    <p:extLst>
      <p:ext uri="{BB962C8B-B14F-4D97-AF65-F5344CB8AC3E}">
        <p14:creationId xmlns:p14="http://schemas.microsoft.com/office/powerpoint/2010/main" val="396980406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_Teal-Gree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2" hasCustomPrompt="1"/>
          </p:nvPr>
        </p:nvSpPr>
        <p:spPr>
          <a:xfrm>
            <a:off x="530876" y="5014011"/>
            <a:ext cx="7083174" cy="1176193"/>
          </a:xfrm>
          <a:prstGeom prst="rect">
            <a:avLst/>
          </a:prstGeom>
        </p:spPr>
        <p:txBody>
          <a:bodyPr anchor="t" anchorCtr="0">
            <a:noAutofit/>
          </a:bodyPr>
          <a:lstStyle>
            <a:lvl1pPr marL="0" indent="0">
              <a:buFontTx/>
              <a:buNone/>
              <a:defRPr sz="2400" b="0" i="0" cap="none" spc="-31">
                <a:solidFill>
                  <a:schemeClr val="bg1"/>
                </a:solidFill>
                <a:latin typeface="+mn-lt"/>
                <a:cs typeface="Avenir Next Demi Bold"/>
              </a:defRPr>
            </a:lvl1pPr>
            <a:lvl2pPr marL="456703" indent="0">
              <a:buFontTx/>
              <a:buNone/>
              <a:defRPr sz="1500">
                <a:solidFill>
                  <a:schemeClr val="bg1"/>
                </a:solidFill>
              </a:defRPr>
            </a:lvl2pPr>
            <a:lvl3pPr marL="913409" indent="0">
              <a:buFontTx/>
              <a:buNone/>
              <a:defRPr sz="1500">
                <a:solidFill>
                  <a:schemeClr val="bg1"/>
                </a:solidFill>
              </a:defRPr>
            </a:lvl3pPr>
            <a:lvl4pPr marL="1370111" indent="0">
              <a:buFontTx/>
              <a:buNone/>
              <a:defRPr sz="1500">
                <a:solidFill>
                  <a:schemeClr val="bg1"/>
                </a:solidFill>
              </a:defRPr>
            </a:lvl4pPr>
            <a:lvl5pPr marL="1826813" indent="0">
              <a:buFontTx/>
              <a:buNone/>
              <a:defRPr sz="1500">
                <a:solidFill>
                  <a:schemeClr val="bg1"/>
                </a:solidFill>
              </a:defRPr>
            </a:lvl5pPr>
          </a:lstStyle>
          <a:p>
            <a:pPr lvl="0"/>
            <a:r>
              <a:rPr lang="en-US" dirty="0"/>
              <a:t>Click to add an author</a:t>
            </a:r>
          </a:p>
        </p:txBody>
      </p:sp>
      <p:sp>
        <p:nvSpPr>
          <p:cNvPr id="8" name="Date Placeholder 7"/>
          <p:cNvSpPr>
            <a:spLocks noGrp="1"/>
          </p:cNvSpPr>
          <p:nvPr>
            <p:ph type="dt" sz="half" idx="19"/>
          </p:nvPr>
        </p:nvSpPr>
        <p:spPr>
          <a:xfrm>
            <a:off x="530876" y="4430578"/>
            <a:ext cx="7083174" cy="335107"/>
          </a:xfrm>
          <a:prstGeom prst="rect">
            <a:avLst/>
          </a:prstGeom>
        </p:spPr>
        <p:txBody>
          <a:bodyPr lIns="91416" tIns="45707" rIns="91416" bIns="45707" anchor="t" anchorCtr="0">
            <a:noAutofit/>
          </a:bodyPr>
          <a:lstStyle>
            <a:lvl1pPr>
              <a:defRPr sz="1600" spc="-31">
                <a:solidFill>
                  <a:schemeClr val="bg1"/>
                </a:solidFill>
                <a:latin typeface="+mn-lt"/>
              </a:defRPr>
            </a:lvl1pPr>
          </a:lstStyle>
          <a:p>
            <a:endParaRPr lang="en-US"/>
          </a:p>
        </p:txBody>
      </p:sp>
      <p:sp>
        <p:nvSpPr>
          <p:cNvPr id="19" name="Title 18"/>
          <p:cNvSpPr>
            <a:spLocks noGrp="1"/>
          </p:cNvSpPr>
          <p:nvPr>
            <p:ph type="title" hasCustomPrompt="1"/>
          </p:nvPr>
        </p:nvSpPr>
        <p:spPr>
          <a:xfrm>
            <a:off x="529299" y="1979093"/>
            <a:ext cx="7084754" cy="2437245"/>
          </a:xfrm>
          <a:prstGeom prst="rect">
            <a:avLst/>
          </a:prstGeom>
        </p:spPr>
        <p:txBody>
          <a:bodyPr wrap="square" anchor="b" anchorCtr="0">
            <a:noAutofit/>
          </a:bodyPr>
          <a:lstStyle>
            <a:lvl1pPr>
              <a:lnSpc>
                <a:spcPct val="95000"/>
              </a:lnSpc>
              <a:defRPr sz="4998" b="1" i="0" cap="none" spc="-31" baseline="0">
                <a:solidFill>
                  <a:schemeClr val="bg1"/>
                </a:solidFill>
                <a:latin typeface="AvenirNext forINTUIT Demi" panose="020B0503020202020204" pitchFamily="34" charset="77"/>
              </a:defRPr>
            </a:lvl1pPr>
          </a:lstStyle>
          <a:p>
            <a:r>
              <a:rPr lang="en-US" dirty="0"/>
              <a:t>Click to add a title</a:t>
            </a:r>
          </a:p>
        </p:txBody>
      </p:sp>
      <p:pic>
        <p:nvPicPr>
          <p:cNvPr id="168" name="Picture 167">
            <a:extLst>
              <a:ext uri="{FF2B5EF4-FFF2-40B4-BE49-F238E27FC236}">
                <a16:creationId xmlns:a16="http://schemas.microsoft.com/office/drawing/2014/main" id="{B0399570-68C2-9245-89D2-E6B3DC9F747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03898" y="536835"/>
            <a:ext cx="2922384" cy="925641"/>
          </a:xfrm>
          <a:prstGeom prst="rect">
            <a:avLst/>
          </a:prstGeom>
        </p:spPr>
      </p:pic>
    </p:spTree>
    <p:extLst>
      <p:ext uri="{BB962C8B-B14F-4D97-AF65-F5344CB8AC3E}">
        <p14:creationId xmlns:p14="http://schemas.microsoft.com/office/powerpoint/2010/main" val="4105698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p:bg bwMode="lt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32B2E2F-E52D-47B3-9A27-AD3501724FBC}"/>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9060"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832B2E2F-E52D-47B3-9A27-AD3501724FB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AFB54FB-195A-45E6-82EC-4164F97E6D91}"/>
              </a:ext>
            </a:extLst>
          </p:cNvPr>
          <p:cNvSpPr/>
          <p:nvPr userDrawn="1">
            <p:custDataLst>
              <p:tags r:id="rId3"/>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l" eaLnBrk="1">
              <a:lnSpc>
                <a:spcPct val="95000"/>
              </a:lnSpc>
              <a:spcBef>
                <a:spcPct val="0"/>
              </a:spcBef>
              <a:spcAft>
                <a:spcPct val="0"/>
              </a:spcAft>
            </a:pPr>
            <a:endParaRPr lang="en-US" sz="2998" b="1" i="0" baseline="0" dirty="0">
              <a:solidFill>
                <a:schemeClr val="bg1"/>
              </a:solidFill>
              <a:latin typeface="AvenirNext forINTUIT Demi" panose="020B0703020202020204" pitchFamily="34" charset="0"/>
              <a:ea typeface="+mj-ea"/>
              <a:cs typeface="+mj-cs"/>
              <a:sym typeface="AvenirNext forINTUIT Demi" panose="020B0703020202020204" pitchFamily="34" charset="0"/>
            </a:endParaRPr>
          </a:p>
        </p:txBody>
      </p:sp>
      <p:sp>
        <p:nvSpPr>
          <p:cNvPr id="6" name="Text Placeholder 2"/>
          <p:cNvSpPr>
            <a:spLocks noGrp="1"/>
          </p:cNvSpPr>
          <p:nvPr>
            <p:ph type="body" sz="quarter" idx="19" hasCustomPrompt="1"/>
          </p:nvPr>
        </p:nvSpPr>
        <p:spPr>
          <a:xfrm>
            <a:off x="501175" y="1975104"/>
            <a:ext cx="11105040" cy="3749040"/>
          </a:xfrm>
        </p:spPr>
        <p:txBody>
          <a:bodyPr>
            <a:normAutofit/>
          </a:bodyPr>
          <a:lstStyle>
            <a:lvl1pPr>
              <a:defRPr sz="2598">
                <a:solidFill>
                  <a:schemeClr val="tx1"/>
                </a:solidFill>
              </a:defRPr>
            </a:lvl1pPr>
            <a:lvl2pPr>
              <a:defRPr sz="2598">
                <a:solidFill>
                  <a:schemeClr val="tx1"/>
                </a:solidFill>
              </a:defRPr>
            </a:lvl2pPr>
            <a:lvl3pPr>
              <a:defRPr sz="2198">
                <a:solidFill>
                  <a:schemeClr val="tx1"/>
                </a:solidFill>
              </a:defRPr>
            </a:lvl3pPr>
            <a:lvl4pPr>
              <a:defRPr sz="1998">
                <a:solidFill>
                  <a:schemeClr val="tx1"/>
                </a:solidFill>
              </a:defRPr>
            </a:lvl4pPr>
            <a:lvl5pPr>
              <a:defRPr sz="1600">
                <a:solidFill>
                  <a:schemeClr val="tx1"/>
                </a:solidFill>
              </a:defRPr>
            </a:lvl5pPr>
          </a:lstStyle>
          <a:p>
            <a:pPr lvl="0"/>
            <a:r>
              <a:rPr lang="en-US" dirty="0"/>
              <a:t>Click to add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lvl1pPr>
              <a:defRPr>
                <a:solidFill>
                  <a:schemeClr val="tx1"/>
                </a:solidFill>
              </a:defRPr>
            </a:lvl1pPr>
          </a:lstStyle>
          <a:p>
            <a:r>
              <a:rPr lang="en-US" dirty="0"/>
              <a:t>Click to add a title</a:t>
            </a:r>
          </a:p>
        </p:txBody>
      </p:sp>
    </p:spTree>
    <p:extLst>
      <p:ext uri="{BB962C8B-B14F-4D97-AF65-F5344CB8AC3E}">
        <p14:creationId xmlns:p14="http://schemas.microsoft.com/office/powerpoint/2010/main" val="3719100812"/>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Colum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0084"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11109960" cy="3746074"/>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4" y="550609"/>
            <a:ext cx="11109960" cy="548640"/>
          </a:xfrm>
        </p:spPr>
        <p:txBody>
          <a:bodyPr/>
          <a:lstStyle/>
          <a:p>
            <a:r>
              <a:rPr lang="en-US" dirty="0"/>
              <a:t>Click to add a title</a:t>
            </a:r>
          </a:p>
        </p:txBody>
      </p:sp>
    </p:spTree>
    <p:extLst>
      <p:ext uri="{BB962C8B-B14F-4D97-AF65-F5344CB8AC3E}">
        <p14:creationId xmlns:p14="http://schemas.microsoft.com/office/powerpoint/2010/main" val="3689871424"/>
      </p:ext>
    </p:extLst>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Exec summar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108"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11109960" cy="3746074"/>
          </a:xfrm>
        </p:spPr>
        <p:txBody>
          <a:bodyPr>
            <a:normAutofit/>
          </a:bodyPr>
          <a:lstStyle>
            <a:lvl1pPr>
              <a:defRPr sz="1400"/>
            </a:lvl1pPr>
            <a:lvl2pPr>
              <a:defRPr sz="1400" baseline="0"/>
            </a:lvl2pPr>
            <a:lvl3pPr>
              <a:defRPr sz="1400"/>
            </a:lvl3pPr>
            <a:lvl4pPr marL="548310" indent="-274156">
              <a:defRPr sz="1400"/>
            </a:lvl4pPr>
            <a:lvl5pPr marL="548310">
              <a:defRPr sz="14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4" y="550609"/>
            <a:ext cx="11109960" cy="548640"/>
          </a:xfrm>
        </p:spPr>
        <p:txBody>
          <a:bodyPr/>
          <a:lstStyle/>
          <a:p>
            <a:r>
              <a:rPr lang="en-US" dirty="0"/>
              <a:t>Click to add a title</a:t>
            </a:r>
          </a:p>
        </p:txBody>
      </p:sp>
    </p:spTree>
    <p:extLst>
      <p:ext uri="{BB962C8B-B14F-4D97-AF65-F5344CB8AC3E}">
        <p14:creationId xmlns:p14="http://schemas.microsoft.com/office/powerpoint/2010/main" val="1438719696"/>
      </p:ext>
    </p:extLst>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ubtitle 1-Column">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503068" y="1975105"/>
            <a:ext cx="11109960" cy="3746073"/>
          </a:xfrm>
        </p:spPr>
        <p:txBody>
          <a:bodyPr>
            <a:normAutofit/>
          </a:bodyPr>
          <a:lstStyle>
            <a:lvl1pPr>
              <a:defRPr sz="2600"/>
            </a:lvl1pPr>
            <a:lvl2pPr>
              <a:defRPr sz="2600" baseline="0"/>
            </a:lvl2pPr>
            <a:lvl3pPr>
              <a:defRPr sz="2400"/>
            </a:lvl3pPr>
            <a:lvl4pPr marL="548310" indent="-274156" defTabSz="228462">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4" y="548640"/>
            <a:ext cx="11109960" cy="548640"/>
          </a:xfrm>
        </p:spPr>
        <p:txBody>
          <a:bodyPr/>
          <a:lstStyle/>
          <a:p>
            <a:r>
              <a:rPr lang="en-US" dirty="0"/>
              <a:t>Click to add a title</a:t>
            </a:r>
          </a:p>
        </p:txBody>
      </p:sp>
      <p:sp>
        <p:nvSpPr>
          <p:cNvPr id="6"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811660801"/>
      </p:ext>
    </p:extLst>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1904" y="548640"/>
            <a:ext cx="11109960" cy="548640"/>
          </a:xfrm>
        </p:spPr>
        <p:txBody>
          <a:bodyPr/>
          <a:lstStyle/>
          <a:p>
            <a:r>
              <a:rPr lang="en-US" dirty="0"/>
              <a:t>Click to add a title</a:t>
            </a:r>
          </a:p>
        </p:txBody>
      </p:sp>
    </p:spTree>
    <p:extLst>
      <p:ext uri="{BB962C8B-B14F-4D97-AF65-F5344CB8AC3E}">
        <p14:creationId xmlns:p14="http://schemas.microsoft.com/office/powerpoint/2010/main" val="1044060642"/>
      </p:ext>
    </p:extLst>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ubtitle Blank">
    <p:spTree>
      <p:nvGrpSpPr>
        <p:cNvPr id="1" name=""/>
        <p:cNvGrpSpPr/>
        <p:nvPr/>
      </p:nvGrpSpPr>
      <p:grpSpPr>
        <a:xfrm>
          <a:off x="0" y="0"/>
          <a:ext cx="0" cy="0"/>
          <a:chOff x="0" y="0"/>
          <a:chExt cx="0" cy="0"/>
        </a:xfrm>
      </p:grpSpPr>
      <p:sp>
        <p:nvSpPr>
          <p:cNvPr id="5" name="Text Placeholder 5"/>
          <p:cNvSpPr>
            <a:spLocks noGrp="1"/>
          </p:cNvSpPr>
          <p:nvPr>
            <p:ph type="body" sz="quarter" idx="17" hasCustomPrompt="1"/>
          </p:nvPr>
        </p:nvSpPr>
        <p:spPr>
          <a:xfrm>
            <a:off x="499932" y="1097280"/>
            <a:ext cx="11111931" cy="457200"/>
          </a:xfrm>
          <a:prstGeom prst="rect">
            <a:avLst/>
          </a:prstGeom>
        </p:spPr>
        <p:txBody>
          <a:bodyPr anchor="t">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2" name="Title 1"/>
          <p:cNvSpPr>
            <a:spLocks noGrp="1"/>
          </p:cNvSpPr>
          <p:nvPr>
            <p:ph type="title" hasCustomPrompt="1"/>
          </p:nvPr>
        </p:nvSpPr>
        <p:spPr>
          <a:xfrm>
            <a:off x="501904" y="548640"/>
            <a:ext cx="11109960" cy="548640"/>
          </a:xfrm>
        </p:spPr>
        <p:txBody>
          <a:bodyPr/>
          <a:lstStyle/>
          <a:p>
            <a:r>
              <a:rPr lang="en-US" dirty="0"/>
              <a:t>Click to add a title</a:t>
            </a:r>
          </a:p>
        </p:txBody>
      </p:sp>
    </p:spTree>
    <p:extLst>
      <p:ext uri="{BB962C8B-B14F-4D97-AF65-F5344CB8AC3E}">
        <p14:creationId xmlns:p14="http://schemas.microsoft.com/office/powerpoint/2010/main" val="15015542"/>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1904" y="548640"/>
            <a:ext cx="11109960" cy="548640"/>
          </a:xfrm>
        </p:spPr>
        <p:txBody>
          <a:bodyPr/>
          <a:lstStyle/>
          <a:p>
            <a:r>
              <a:rPr lang="en-US" dirty="0"/>
              <a:t>Click to add a title</a:t>
            </a:r>
          </a:p>
        </p:txBody>
      </p:sp>
    </p:spTree>
    <p:extLst>
      <p:ext uri="{BB962C8B-B14F-4D97-AF65-F5344CB8AC3E}">
        <p14:creationId xmlns:p14="http://schemas.microsoft.com/office/powerpoint/2010/main" val="3221300880"/>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Eyebrow + 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2132"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l" eaLnBrk="1">
              <a:lnSpc>
                <a:spcPct val="95000"/>
              </a:lnSpc>
              <a:spcBef>
                <a:spcPct val="0"/>
              </a:spcBef>
              <a:spcAft>
                <a:spcPct val="0"/>
              </a:spcAft>
            </a:pPr>
            <a:endParaRPr lang="en-US" sz="2998" b="1" i="0" baseline="0" dirty="0">
              <a:solidFill>
                <a:schemeClr val="bg1"/>
              </a:solidFill>
              <a:latin typeface="AvenirNext forINTUIT Demi" panose="020B0703020202020204" pitchFamily="34" charset="0"/>
              <a:ea typeface="+mj-ea"/>
              <a:cs typeface="+mj-cs"/>
              <a:sym typeface="AvenirNext forINTUIT Demi" panose="020B0703020202020204" pitchFamily="34" charset="0"/>
            </a:endParaRPr>
          </a:p>
        </p:txBody>
      </p:sp>
      <p:sp>
        <p:nvSpPr>
          <p:cNvPr id="5" name="Text Placeholder 5"/>
          <p:cNvSpPr>
            <a:spLocks noGrp="1"/>
          </p:cNvSpPr>
          <p:nvPr>
            <p:ph type="body" sz="quarter" idx="17" hasCustomPrompt="1"/>
          </p:nvPr>
        </p:nvSpPr>
        <p:spPr>
          <a:xfrm>
            <a:off x="499932" y="183386"/>
            <a:ext cx="11111931" cy="457200"/>
          </a:xfrm>
          <a:prstGeom prst="rect">
            <a:avLst/>
          </a:prstGeom>
        </p:spPr>
        <p:txBody>
          <a:bodyPr anchor="ctr">
            <a:noAutofit/>
          </a:bodyPr>
          <a:lstStyle>
            <a:lvl1pPr>
              <a:spcBef>
                <a:spcPts val="0"/>
              </a:spcBef>
              <a:defRPr sz="1800"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”eyebrow”</a:t>
            </a:r>
          </a:p>
        </p:txBody>
      </p:sp>
      <p:sp>
        <p:nvSpPr>
          <p:cNvPr id="2" name="Title 1"/>
          <p:cNvSpPr>
            <a:spLocks noGrp="1"/>
          </p:cNvSpPr>
          <p:nvPr>
            <p:ph type="title" hasCustomPrompt="1"/>
          </p:nvPr>
        </p:nvSpPr>
        <p:spPr>
          <a:xfrm>
            <a:off x="501904" y="573094"/>
            <a:ext cx="11109960" cy="914400"/>
          </a:xfrm>
        </p:spPr>
        <p:txBody>
          <a:bodyPr anchor="t"/>
          <a:lstStyle/>
          <a:p>
            <a:r>
              <a:rPr lang="en-US" dirty="0"/>
              <a:t>Click to add a title</a:t>
            </a:r>
          </a:p>
        </p:txBody>
      </p:sp>
      <p:sp>
        <p:nvSpPr>
          <p:cNvPr id="4" name="Text Placeholder 3">
            <a:extLst>
              <a:ext uri="{FF2B5EF4-FFF2-40B4-BE49-F238E27FC236}">
                <a16:creationId xmlns:a16="http://schemas.microsoft.com/office/drawing/2014/main" id="{81CFAD18-A70C-D74F-975A-B0FEB64DD973}"/>
              </a:ext>
            </a:extLst>
          </p:cNvPr>
          <p:cNvSpPr>
            <a:spLocks noGrp="1"/>
          </p:cNvSpPr>
          <p:nvPr>
            <p:ph type="body" sz="quarter" idx="13" hasCustomPrompt="1"/>
          </p:nvPr>
        </p:nvSpPr>
        <p:spPr>
          <a:xfrm>
            <a:off x="503068" y="1975104"/>
            <a:ext cx="11109960" cy="3746074"/>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Tree>
    <p:extLst>
      <p:ext uri="{BB962C8B-B14F-4D97-AF65-F5344CB8AC3E}">
        <p14:creationId xmlns:p14="http://schemas.microsoft.com/office/powerpoint/2010/main" val="4094642802"/>
      </p:ext>
    </p:extLst>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Eyebrow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3156"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l" eaLnBrk="1">
              <a:lnSpc>
                <a:spcPct val="95000"/>
              </a:lnSpc>
              <a:spcBef>
                <a:spcPct val="0"/>
              </a:spcBef>
              <a:spcAft>
                <a:spcPct val="0"/>
              </a:spcAft>
            </a:pPr>
            <a:endParaRPr lang="en-US" sz="2998" b="1" i="0" baseline="0" dirty="0">
              <a:solidFill>
                <a:schemeClr val="bg1"/>
              </a:solidFill>
              <a:latin typeface="AvenirNext forINTUIT Demi" panose="020B0703020202020204" pitchFamily="34" charset="0"/>
              <a:ea typeface="+mj-ea"/>
              <a:cs typeface="+mj-cs"/>
              <a:sym typeface="AvenirNext forINTUIT Demi" panose="020B0703020202020204" pitchFamily="34" charset="0"/>
            </a:endParaRPr>
          </a:p>
        </p:txBody>
      </p:sp>
      <p:sp>
        <p:nvSpPr>
          <p:cNvPr id="5" name="Text Placeholder 5"/>
          <p:cNvSpPr>
            <a:spLocks noGrp="1"/>
          </p:cNvSpPr>
          <p:nvPr>
            <p:ph type="body" sz="quarter" idx="17" hasCustomPrompt="1"/>
          </p:nvPr>
        </p:nvSpPr>
        <p:spPr>
          <a:xfrm>
            <a:off x="499932" y="183386"/>
            <a:ext cx="11111931" cy="457200"/>
          </a:xfrm>
          <a:prstGeom prst="rect">
            <a:avLst/>
          </a:prstGeom>
        </p:spPr>
        <p:txBody>
          <a:bodyPr anchor="ctr">
            <a:noAutofit/>
          </a:bodyPr>
          <a:lstStyle>
            <a:lvl1pPr>
              <a:spcBef>
                <a:spcPts val="0"/>
              </a:spcBef>
              <a:defRPr sz="1800"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”eyebrow”</a:t>
            </a:r>
          </a:p>
        </p:txBody>
      </p:sp>
      <p:sp>
        <p:nvSpPr>
          <p:cNvPr id="2" name="Title 1"/>
          <p:cNvSpPr>
            <a:spLocks noGrp="1"/>
          </p:cNvSpPr>
          <p:nvPr>
            <p:ph type="title" hasCustomPrompt="1"/>
          </p:nvPr>
        </p:nvSpPr>
        <p:spPr>
          <a:xfrm>
            <a:off x="501904" y="573094"/>
            <a:ext cx="11109960" cy="914400"/>
          </a:xfrm>
        </p:spPr>
        <p:txBody>
          <a:bodyPr anchor="t"/>
          <a:lstStyle/>
          <a:p>
            <a:r>
              <a:rPr lang="en-US" dirty="0"/>
              <a:t>Click to add a title</a:t>
            </a:r>
          </a:p>
        </p:txBody>
      </p:sp>
    </p:spTree>
    <p:extLst>
      <p:ext uri="{BB962C8B-B14F-4D97-AF65-F5344CB8AC3E}">
        <p14:creationId xmlns:p14="http://schemas.microsoft.com/office/powerpoint/2010/main" val="44646250"/>
      </p:ext>
    </p:extLst>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10" name="Content Placeholder 5"/>
          <p:cNvSpPr>
            <a:spLocks noGrp="1"/>
          </p:cNvSpPr>
          <p:nvPr>
            <p:ph sz="quarter" idx="21" hasCustomPrompt="1"/>
          </p:nvPr>
        </p:nvSpPr>
        <p:spPr>
          <a:xfrm>
            <a:off x="6078867" y="1975105"/>
            <a:ext cx="5440680" cy="3746073"/>
          </a:xfrm>
        </p:spPr>
        <p:txBody>
          <a:bodyPr/>
          <a:lstStyle>
            <a:lvl1pPr>
              <a:defRPr sz="2198"/>
            </a:lvl1pPr>
            <a:lvl2pPr>
              <a:defRPr sz="2198"/>
            </a:lvl2pPr>
            <a:lvl3pPr>
              <a:spcBef>
                <a:spcPts val="600"/>
              </a:spcBef>
              <a:spcAft>
                <a:spcPts val="600"/>
              </a:spcAft>
              <a:defRPr sz="1998"/>
            </a:lvl3pPr>
            <a:lvl4pPr>
              <a:defRPr sz="1798"/>
            </a:lvl4pPr>
            <a:lvl5pPr>
              <a:spcBef>
                <a:spcPts val="600"/>
              </a:spcBef>
              <a:spcAft>
                <a:spcPts val="6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6" name="Content Placeholder 5"/>
          <p:cNvSpPr>
            <a:spLocks noGrp="1"/>
          </p:cNvSpPr>
          <p:nvPr>
            <p:ph sz="quarter" idx="20" hasCustomPrompt="1"/>
          </p:nvPr>
        </p:nvSpPr>
        <p:spPr>
          <a:xfrm>
            <a:off x="502920" y="1975105"/>
            <a:ext cx="5500722" cy="3746074"/>
          </a:xfrm>
        </p:spPr>
        <p:txBody>
          <a:bodyPr/>
          <a:lstStyle>
            <a:lvl1pPr>
              <a:defRPr sz="2198"/>
            </a:lvl1pPr>
            <a:lvl2pPr>
              <a:buFontTx/>
              <a:buNone/>
              <a:defRPr sz="2198"/>
            </a:lvl2pPr>
            <a:lvl3pPr>
              <a:spcBef>
                <a:spcPts val="600"/>
              </a:spcBef>
              <a:spcAft>
                <a:spcPts val="600"/>
              </a:spcAft>
              <a:defRPr sz="1998"/>
            </a:lvl3pPr>
            <a:lvl4pPr>
              <a:defRPr sz="1798"/>
            </a:lvl4pPr>
            <a:lvl5pPr>
              <a:spcBef>
                <a:spcPts val="600"/>
              </a:spcBef>
              <a:spcAft>
                <a:spcPts val="600"/>
              </a:spcAft>
              <a:defRPr sz="14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3274928822"/>
      </p:ext>
    </p:extLst>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ubtitle 2-Column">
    <p:spTree>
      <p:nvGrpSpPr>
        <p:cNvPr id="1" name=""/>
        <p:cNvGrpSpPr/>
        <p:nvPr/>
      </p:nvGrpSpPr>
      <p:grpSpPr>
        <a:xfrm>
          <a:off x="0" y="0"/>
          <a:ext cx="0" cy="0"/>
          <a:chOff x="0" y="0"/>
          <a:chExt cx="0" cy="0"/>
        </a:xfrm>
      </p:grpSpPr>
      <p:sp>
        <p:nvSpPr>
          <p:cNvPr id="9" name="Content Placeholder 5"/>
          <p:cNvSpPr>
            <a:spLocks noGrp="1"/>
          </p:cNvSpPr>
          <p:nvPr>
            <p:ph sz="quarter" idx="21" hasCustomPrompt="1"/>
          </p:nvPr>
        </p:nvSpPr>
        <p:spPr>
          <a:xfrm>
            <a:off x="6081136" y="1975105"/>
            <a:ext cx="5440044" cy="3746073"/>
          </a:xfrm>
        </p:spPr>
        <p:txBody>
          <a:bodyPr/>
          <a:lstStyle>
            <a:lvl1pPr>
              <a:defRPr sz="2198"/>
            </a:lvl1pPr>
            <a:lvl2pPr>
              <a:defRPr sz="2198"/>
            </a:lvl2pPr>
            <a:lvl3pPr>
              <a:spcBef>
                <a:spcPts val="600"/>
              </a:spcBef>
              <a:spcAft>
                <a:spcPts val="600"/>
              </a:spcAft>
              <a:defRPr sz="2198"/>
            </a:lvl3pPr>
            <a:lvl4pPr>
              <a:defRPr sz="1798"/>
            </a:lvl4pPr>
            <a:lvl5pPr>
              <a:spcBef>
                <a:spcPts val="600"/>
              </a:spcBef>
              <a:spcAft>
                <a:spcPts val="6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0" name="Content Placeholder 5"/>
          <p:cNvSpPr>
            <a:spLocks noGrp="1"/>
          </p:cNvSpPr>
          <p:nvPr>
            <p:ph sz="quarter" idx="20" hasCustomPrompt="1"/>
          </p:nvPr>
        </p:nvSpPr>
        <p:spPr>
          <a:xfrm>
            <a:off x="502920" y="1975105"/>
            <a:ext cx="5440044" cy="3746073"/>
          </a:xfrm>
        </p:spPr>
        <p:txBody>
          <a:bodyPr/>
          <a:lstStyle>
            <a:lvl1pPr>
              <a:defRPr sz="2198"/>
            </a:lvl1pPr>
            <a:lvl2pPr>
              <a:defRPr sz="2198"/>
            </a:lvl2pPr>
            <a:lvl3pPr>
              <a:spcBef>
                <a:spcPts val="600"/>
              </a:spcBef>
              <a:spcAft>
                <a:spcPts val="600"/>
              </a:spcAft>
              <a:defRPr sz="1998"/>
            </a:lvl3pPr>
            <a:lvl4pPr>
              <a:defRPr sz="1798"/>
            </a:lvl4pPr>
            <a:lvl5pPr>
              <a:spcBef>
                <a:spcPts val="600"/>
              </a:spcBef>
              <a:spcAft>
                <a:spcPts val="6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
        <p:nvSpPr>
          <p:cNvPr id="7"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3067211887"/>
      </p:ext>
    </p:extLst>
  </p:cSld>
  <p:clrMapOvr>
    <a:masterClrMapping/>
  </p:clrMapOvr>
  <p:transition spd="med">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17" name="Content Placeholder 5"/>
          <p:cNvSpPr>
            <a:spLocks noGrp="1"/>
          </p:cNvSpPr>
          <p:nvPr>
            <p:ph sz="quarter" idx="25" hasCustomPrompt="1"/>
          </p:nvPr>
        </p:nvSpPr>
        <p:spPr>
          <a:xfrm>
            <a:off x="7922004" y="1975105"/>
            <a:ext cx="3621024" cy="3746073"/>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5" name="Content Placeholder 5"/>
          <p:cNvSpPr>
            <a:spLocks noGrp="1"/>
          </p:cNvSpPr>
          <p:nvPr>
            <p:ph sz="quarter" idx="24" hasCustomPrompt="1"/>
          </p:nvPr>
        </p:nvSpPr>
        <p:spPr>
          <a:xfrm>
            <a:off x="4221046" y="1975105"/>
            <a:ext cx="3621024" cy="3746073"/>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2" name="Content Placeholder 5"/>
          <p:cNvSpPr>
            <a:spLocks noGrp="1"/>
          </p:cNvSpPr>
          <p:nvPr>
            <p:ph sz="quarter" idx="23" hasCustomPrompt="1"/>
          </p:nvPr>
        </p:nvSpPr>
        <p:spPr>
          <a:xfrm>
            <a:off x="502920" y="1975105"/>
            <a:ext cx="3621024" cy="3746073"/>
          </a:xfrm>
        </p:spPr>
        <p:txBody>
          <a:bodyPr/>
          <a:lstStyle>
            <a:lvl1pPr>
              <a:defRPr sz="2000"/>
            </a:lvl1pPr>
            <a:lvl2pPr>
              <a:defRPr sz="2000"/>
            </a:lvl2pPr>
            <a:lvl3pPr>
              <a:spcBef>
                <a:spcPts val="400"/>
              </a:spcBef>
              <a:spcAft>
                <a:spcPts val="400"/>
              </a:spcAft>
              <a:defRPr sz="1800"/>
            </a:lvl3pPr>
            <a:lvl4pPr>
              <a:defRPr sz="1800"/>
            </a:lvl4pPr>
            <a:lvl5pPr>
              <a:spcBef>
                <a:spcPts val="400"/>
              </a:spcBef>
              <a:spcAft>
                <a:spcPts val="400"/>
              </a:spcAft>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Tree>
    <p:extLst>
      <p:ext uri="{BB962C8B-B14F-4D97-AF65-F5344CB8AC3E}">
        <p14:creationId xmlns:p14="http://schemas.microsoft.com/office/powerpoint/2010/main" val="1640319835"/>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3-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
        <p:nvSpPr>
          <p:cNvPr id="4" name="Text Placeholder 3">
            <a:extLst>
              <a:ext uri="{FF2B5EF4-FFF2-40B4-BE49-F238E27FC236}">
                <a16:creationId xmlns:a16="http://schemas.microsoft.com/office/drawing/2014/main" id="{B81E7AF7-C437-414E-8312-6DBAC8C3CC54}"/>
              </a:ext>
            </a:extLst>
          </p:cNvPr>
          <p:cNvSpPr>
            <a:spLocks noGrp="1"/>
          </p:cNvSpPr>
          <p:nvPr>
            <p:ph type="body" sz="quarter" idx="29" hasCustomPrompt="1"/>
          </p:nvPr>
        </p:nvSpPr>
        <p:spPr>
          <a:xfrm>
            <a:off x="624840" y="1968500"/>
            <a:ext cx="3566160" cy="471487"/>
          </a:xfrm>
          <a:solidFill>
            <a:srgbClr val="00B4B4"/>
          </a:solidFill>
        </p:spPr>
        <p:txBody>
          <a:bodyPr lIns="548640" anchor="ct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100">
                <a:solidFill>
                  <a:schemeClr val="bg1"/>
                </a:solidFill>
              </a:defRPr>
            </a:lvl5pPr>
          </a:lstStyle>
          <a:p>
            <a:pPr lvl="0"/>
            <a:r>
              <a:rPr lang="en-US" dirty="0"/>
              <a:t>Column heading</a:t>
            </a:r>
          </a:p>
        </p:txBody>
      </p:sp>
      <p:sp>
        <p:nvSpPr>
          <p:cNvPr id="11" name="Text Placeholder 3">
            <a:extLst>
              <a:ext uri="{FF2B5EF4-FFF2-40B4-BE49-F238E27FC236}">
                <a16:creationId xmlns:a16="http://schemas.microsoft.com/office/drawing/2014/main" id="{28775321-218B-D846-8A1D-40A87203D59C}"/>
              </a:ext>
            </a:extLst>
          </p:cNvPr>
          <p:cNvSpPr>
            <a:spLocks noGrp="1"/>
          </p:cNvSpPr>
          <p:nvPr>
            <p:ph type="body" sz="quarter" idx="30" hasCustomPrompt="1"/>
          </p:nvPr>
        </p:nvSpPr>
        <p:spPr>
          <a:xfrm>
            <a:off x="4319747" y="1968500"/>
            <a:ext cx="3566160" cy="471487"/>
          </a:xfrm>
          <a:solidFill>
            <a:srgbClr val="00B4B4"/>
          </a:solidFill>
        </p:spPr>
        <p:txBody>
          <a:bodyPr lIns="548640" anchor="ct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100">
                <a:solidFill>
                  <a:schemeClr val="bg1"/>
                </a:solidFill>
              </a:defRPr>
            </a:lvl5pPr>
          </a:lstStyle>
          <a:p>
            <a:pPr lvl="0"/>
            <a:r>
              <a:rPr lang="en-US" dirty="0"/>
              <a:t>Column heading</a:t>
            </a:r>
          </a:p>
        </p:txBody>
      </p:sp>
      <p:sp>
        <p:nvSpPr>
          <p:cNvPr id="13" name="Text Placeholder 3">
            <a:extLst>
              <a:ext uri="{FF2B5EF4-FFF2-40B4-BE49-F238E27FC236}">
                <a16:creationId xmlns:a16="http://schemas.microsoft.com/office/drawing/2014/main" id="{EED37707-EC7F-D742-BE46-4E8BD84F6C4B}"/>
              </a:ext>
            </a:extLst>
          </p:cNvPr>
          <p:cNvSpPr>
            <a:spLocks noGrp="1"/>
          </p:cNvSpPr>
          <p:nvPr>
            <p:ph type="body" sz="quarter" idx="31" hasCustomPrompt="1"/>
          </p:nvPr>
        </p:nvSpPr>
        <p:spPr>
          <a:xfrm>
            <a:off x="8014653" y="1968500"/>
            <a:ext cx="3566160" cy="471487"/>
          </a:xfrm>
          <a:solidFill>
            <a:srgbClr val="00B4B4"/>
          </a:solidFill>
        </p:spPr>
        <p:txBody>
          <a:bodyPr lIns="548640" anchor="ct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100">
                <a:solidFill>
                  <a:schemeClr val="bg1"/>
                </a:solidFill>
              </a:defRPr>
            </a:lvl5pPr>
          </a:lstStyle>
          <a:p>
            <a:pPr lvl="0"/>
            <a:r>
              <a:rPr lang="en-US" dirty="0"/>
              <a:t>Column heading</a:t>
            </a:r>
          </a:p>
        </p:txBody>
      </p:sp>
      <p:sp>
        <p:nvSpPr>
          <p:cNvPr id="9" name="Text Placeholder 8">
            <a:extLst>
              <a:ext uri="{FF2B5EF4-FFF2-40B4-BE49-F238E27FC236}">
                <a16:creationId xmlns:a16="http://schemas.microsoft.com/office/drawing/2014/main" id="{A5F76555-CC0E-F74C-A980-5B0233122F3D}"/>
              </a:ext>
            </a:extLst>
          </p:cNvPr>
          <p:cNvSpPr>
            <a:spLocks noGrp="1" noChangeAspect="1"/>
          </p:cNvSpPr>
          <p:nvPr>
            <p:ph type="body" sz="quarter" idx="32" hasCustomPrompt="1"/>
          </p:nvPr>
        </p:nvSpPr>
        <p:spPr>
          <a:xfrm>
            <a:off x="684329" y="2021363"/>
            <a:ext cx="365760" cy="365760"/>
          </a:xfrm>
          <a:prstGeom prst="ellipse">
            <a:avLst/>
          </a:prstGeom>
          <a:solidFill>
            <a:schemeClr val="bg1"/>
          </a:solidFill>
        </p:spPr>
        <p:txBody>
          <a:bodyPr anchor="ctr"/>
          <a:lstStyle>
            <a:lvl1pPr algn="ctr">
              <a:defRPr sz="1600">
                <a:solidFill>
                  <a:srgbClr val="00B4B4"/>
                </a:solidFill>
              </a:defRPr>
            </a:lvl1pPr>
            <a:lvl2pPr>
              <a:defRPr>
                <a:solidFill>
                  <a:srgbClr val="00B4B4"/>
                </a:solidFill>
              </a:defRPr>
            </a:lvl2pPr>
            <a:lvl3pPr>
              <a:defRPr>
                <a:solidFill>
                  <a:srgbClr val="00B4B4"/>
                </a:solidFill>
              </a:defRPr>
            </a:lvl3pPr>
            <a:lvl4pPr>
              <a:defRPr>
                <a:solidFill>
                  <a:srgbClr val="00B4B4"/>
                </a:solidFill>
              </a:defRPr>
            </a:lvl4pPr>
            <a:lvl5pPr>
              <a:defRPr>
                <a:solidFill>
                  <a:srgbClr val="00B4B4"/>
                </a:solidFill>
              </a:defRPr>
            </a:lvl5pPr>
          </a:lstStyle>
          <a:p>
            <a:pPr lvl="0"/>
            <a:r>
              <a:rPr lang="en-US" dirty="0"/>
              <a:t>#</a:t>
            </a:r>
          </a:p>
        </p:txBody>
      </p:sp>
      <p:sp>
        <p:nvSpPr>
          <p:cNvPr id="16" name="Text Placeholder 8">
            <a:extLst>
              <a:ext uri="{FF2B5EF4-FFF2-40B4-BE49-F238E27FC236}">
                <a16:creationId xmlns:a16="http://schemas.microsoft.com/office/drawing/2014/main" id="{E54BBCFD-EEEF-7848-AA89-5AB08036F99E}"/>
              </a:ext>
            </a:extLst>
          </p:cNvPr>
          <p:cNvSpPr>
            <a:spLocks noGrp="1" noChangeAspect="1"/>
          </p:cNvSpPr>
          <p:nvPr>
            <p:ph type="body" sz="quarter" idx="33" hasCustomPrompt="1"/>
          </p:nvPr>
        </p:nvSpPr>
        <p:spPr>
          <a:xfrm>
            <a:off x="4392729" y="2021363"/>
            <a:ext cx="365760" cy="365760"/>
          </a:xfrm>
          <a:prstGeom prst="ellipse">
            <a:avLst/>
          </a:prstGeom>
          <a:solidFill>
            <a:schemeClr val="bg1"/>
          </a:solidFill>
        </p:spPr>
        <p:txBody>
          <a:bodyPr anchor="ctr"/>
          <a:lstStyle>
            <a:lvl1pPr algn="ctr">
              <a:defRPr sz="1600">
                <a:solidFill>
                  <a:srgbClr val="00B4B4"/>
                </a:solidFill>
              </a:defRPr>
            </a:lvl1pPr>
            <a:lvl2pPr>
              <a:defRPr>
                <a:solidFill>
                  <a:srgbClr val="00B4B4"/>
                </a:solidFill>
              </a:defRPr>
            </a:lvl2pPr>
            <a:lvl3pPr>
              <a:defRPr>
                <a:solidFill>
                  <a:srgbClr val="00B4B4"/>
                </a:solidFill>
              </a:defRPr>
            </a:lvl3pPr>
            <a:lvl4pPr>
              <a:defRPr>
                <a:solidFill>
                  <a:srgbClr val="00B4B4"/>
                </a:solidFill>
              </a:defRPr>
            </a:lvl4pPr>
            <a:lvl5pPr>
              <a:defRPr>
                <a:solidFill>
                  <a:srgbClr val="00B4B4"/>
                </a:solidFill>
              </a:defRPr>
            </a:lvl5pPr>
          </a:lstStyle>
          <a:p>
            <a:pPr lvl="0"/>
            <a:r>
              <a:rPr lang="en-US" dirty="0"/>
              <a:t>#</a:t>
            </a:r>
          </a:p>
        </p:txBody>
      </p:sp>
      <p:sp>
        <p:nvSpPr>
          <p:cNvPr id="18" name="Text Placeholder 8">
            <a:extLst>
              <a:ext uri="{FF2B5EF4-FFF2-40B4-BE49-F238E27FC236}">
                <a16:creationId xmlns:a16="http://schemas.microsoft.com/office/drawing/2014/main" id="{23D07376-6D2A-D047-958B-4BACCB58F6E3}"/>
              </a:ext>
            </a:extLst>
          </p:cNvPr>
          <p:cNvSpPr>
            <a:spLocks noGrp="1" noChangeAspect="1"/>
          </p:cNvSpPr>
          <p:nvPr>
            <p:ph type="body" sz="quarter" idx="34" hasCustomPrompt="1"/>
          </p:nvPr>
        </p:nvSpPr>
        <p:spPr>
          <a:xfrm>
            <a:off x="8101129" y="2021363"/>
            <a:ext cx="365760" cy="365760"/>
          </a:xfrm>
          <a:prstGeom prst="ellipse">
            <a:avLst/>
          </a:prstGeom>
          <a:solidFill>
            <a:schemeClr val="bg1"/>
          </a:solidFill>
        </p:spPr>
        <p:txBody>
          <a:bodyPr anchor="ctr"/>
          <a:lstStyle>
            <a:lvl1pPr algn="ctr">
              <a:defRPr sz="1600">
                <a:solidFill>
                  <a:srgbClr val="00B4B4"/>
                </a:solidFill>
              </a:defRPr>
            </a:lvl1pPr>
            <a:lvl2pPr>
              <a:defRPr>
                <a:solidFill>
                  <a:srgbClr val="00B4B4"/>
                </a:solidFill>
              </a:defRPr>
            </a:lvl2pPr>
            <a:lvl3pPr>
              <a:defRPr>
                <a:solidFill>
                  <a:srgbClr val="00B4B4"/>
                </a:solidFill>
              </a:defRPr>
            </a:lvl3pPr>
            <a:lvl4pPr>
              <a:defRPr>
                <a:solidFill>
                  <a:srgbClr val="00B4B4"/>
                </a:solidFill>
              </a:defRPr>
            </a:lvl4pPr>
            <a:lvl5pPr>
              <a:defRPr>
                <a:solidFill>
                  <a:srgbClr val="00B4B4"/>
                </a:solidFill>
              </a:defRPr>
            </a:lvl5pPr>
          </a:lstStyle>
          <a:p>
            <a:pPr lvl="0"/>
            <a:r>
              <a:rPr lang="en-US" dirty="0"/>
              <a:t>#</a:t>
            </a:r>
          </a:p>
        </p:txBody>
      </p:sp>
      <p:sp>
        <p:nvSpPr>
          <p:cNvPr id="14" name="Text Placeholder 13">
            <a:extLst>
              <a:ext uri="{FF2B5EF4-FFF2-40B4-BE49-F238E27FC236}">
                <a16:creationId xmlns:a16="http://schemas.microsoft.com/office/drawing/2014/main" id="{520B7139-1F3C-214D-A94F-5D42DDC96EC7}"/>
              </a:ext>
            </a:extLst>
          </p:cNvPr>
          <p:cNvSpPr>
            <a:spLocks noGrp="1"/>
          </p:cNvSpPr>
          <p:nvPr>
            <p:ph type="body" sz="quarter" idx="35" hasCustomPrompt="1"/>
          </p:nvPr>
        </p:nvSpPr>
        <p:spPr>
          <a:xfrm>
            <a:off x="624840" y="24582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19" name="Text Placeholder 13">
            <a:extLst>
              <a:ext uri="{FF2B5EF4-FFF2-40B4-BE49-F238E27FC236}">
                <a16:creationId xmlns:a16="http://schemas.microsoft.com/office/drawing/2014/main" id="{42BF7C3E-E99F-BE4B-BF77-9C717AE5C796}"/>
              </a:ext>
            </a:extLst>
          </p:cNvPr>
          <p:cNvSpPr>
            <a:spLocks noGrp="1"/>
          </p:cNvSpPr>
          <p:nvPr>
            <p:ph type="body" sz="quarter" idx="36" hasCustomPrompt="1"/>
          </p:nvPr>
        </p:nvSpPr>
        <p:spPr>
          <a:xfrm>
            <a:off x="624840" y="41981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0" name="Text Placeholder 13">
            <a:extLst>
              <a:ext uri="{FF2B5EF4-FFF2-40B4-BE49-F238E27FC236}">
                <a16:creationId xmlns:a16="http://schemas.microsoft.com/office/drawing/2014/main" id="{90BA400F-31D5-E643-8FF9-F78F3B8FC0C9}"/>
              </a:ext>
            </a:extLst>
          </p:cNvPr>
          <p:cNvSpPr>
            <a:spLocks noGrp="1"/>
          </p:cNvSpPr>
          <p:nvPr>
            <p:ph type="body" sz="quarter" idx="37" hasCustomPrompt="1"/>
          </p:nvPr>
        </p:nvSpPr>
        <p:spPr>
          <a:xfrm>
            <a:off x="4319747" y="24582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1" name="Text Placeholder 13">
            <a:extLst>
              <a:ext uri="{FF2B5EF4-FFF2-40B4-BE49-F238E27FC236}">
                <a16:creationId xmlns:a16="http://schemas.microsoft.com/office/drawing/2014/main" id="{64584079-0597-CC44-8DDA-0965AFB62A18}"/>
              </a:ext>
            </a:extLst>
          </p:cNvPr>
          <p:cNvSpPr>
            <a:spLocks noGrp="1"/>
          </p:cNvSpPr>
          <p:nvPr>
            <p:ph type="body" sz="quarter" idx="38" hasCustomPrompt="1"/>
          </p:nvPr>
        </p:nvSpPr>
        <p:spPr>
          <a:xfrm>
            <a:off x="4319747" y="41981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2" name="Text Placeholder 13">
            <a:extLst>
              <a:ext uri="{FF2B5EF4-FFF2-40B4-BE49-F238E27FC236}">
                <a16:creationId xmlns:a16="http://schemas.microsoft.com/office/drawing/2014/main" id="{8E43DE2E-DB23-9A4C-9516-3DBC5666E4FD}"/>
              </a:ext>
            </a:extLst>
          </p:cNvPr>
          <p:cNvSpPr>
            <a:spLocks noGrp="1"/>
          </p:cNvSpPr>
          <p:nvPr>
            <p:ph type="body" sz="quarter" idx="39" hasCustomPrompt="1"/>
          </p:nvPr>
        </p:nvSpPr>
        <p:spPr>
          <a:xfrm>
            <a:off x="8014653" y="24582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
        <p:nvSpPr>
          <p:cNvPr id="23" name="Text Placeholder 13">
            <a:extLst>
              <a:ext uri="{FF2B5EF4-FFF2-40B4-BE49-F238E27FC236}">
                <a16:creationId xmlns:a16="http://schemas.microsoft.com/office/drawing/2014/main" id="{608025E3-16D9-884F-A8CD-74545BD4A943}"/>
              </a:ext>
            </a:extLst>
          </p:cNvPr>
          <p:cNvSpPr>
            <a:spLocks noGrp="1"/>
          </p:cNvSpPr>
          <p:nvPr>
            <p:ph type="body" sz="quarter" idx="40" hasCustomPrompt="1"/>
          </p:nvPr>
        </p:nvSpPr>
        <p:spPr>
          <a:xfrm>
            <a:off x="8014653" y="4198143"/>
            <a:ext cx="3566160" cy="1645920"/>
          </a:xfrm>
          <a:solidFill>
            <a:schemeClr val="tx2">
              <a:lumMod val="20000"/>
              <a:lumOff val="80000"/>
            </a:schemeClr>
          </a:solidFill>
        </p:spPr>
        <p:txBody>
          <a:bodyPr lIns="128016" tIns="91440" rIns="91440"/>
          <a:lstStyle>
            <a:lvl1pPr>
              <a:defRPr sz="1600"/>
            </a:lvl1pPr>
            <a:lvl2pPr>
              <a:defRPr sz="1600"/>
            </a:lvl2pPr>
            <a:lvl3pPr>
              <a:defRPr sz="1600"/>
            </a:lvl3pPr>
            <a:lvl4pPr>
              <a:defRPr sz="1400"/>
            </a:lvl4pPr>
            <a:lvl5pPr>
              <a:defRPr sz="1100"/>
            </a:lvl5pPr>
          </a:lstStyle>
          <a:p>
            <a:pPr lvl="0"/>
            <a:r>
              <a:rPr lang="en-US" dirty="0"/>
              <a:t>Click to add content</a:t>
            </a:r>
          </a:p>
          <a:p>
            <a:pPr lvl="1"/>
            <a:r>
              <a:rPr lang="en-US" dirty="0"/>
              <a:t>Second level Indent style  </a:t>
            </a:r>
          </a:p>
          <a:p>
            <a:pPr lvl="2"/>
            <a:r>
              <a:rPr lang="en-US" dirty="0"/>
              <a:t>Third level indent style uses bullets</a:t>
            </a:r>
          </a:p>
          <a:p>
            <a:pPr lvl="3"/>
            <a:r>
              <a:rPr lang="en-US" dirty="0"/>
              <a:t>Fourth level content</a:t>
            </a:r>
          </a:p>
          <a:p>
            <a:pPr lvl="4"/>
            <a:r>
              <a:rPr lang="en-US" dirty="0"/>
              <a:t>Fifth level content</a:t>
            </a:r>
          </a:p>
        </p:txBody>
      </p:sp>
    </p:spTree>
    <p:extLst>
      <p:ext uri="{BB962C8B-B14F-4D97-AF65-F5344CB8AC3E}">
        <p14:creationId xmlns:p14="http://schemas.microsoft.com/office/powerpoint/2010/main" val="3855172079"/>
      </p:ext>
    </p:extLst>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ubtitle 3-Column">
    <p:spTree>
      <p:nvGrpSpPr>
        <p:cNvPr id="1" name=""/>
        <p:cNvGrpSpPr/>
        <p:nvPr/>
      </p:nvGrpSpPr>
      <p:grpSpPr>
        <a:xfrm>
          <a:off x="0" y="0"/>
          <a:ext cx="0" cy="0"/>
          <a:chOff x="0" y="0"/>
          <a:chExt cx="0" cy="0"/>
        </a:xfrm>
      </p:grpSpPr>
      <p:sp>
        <p:nvSpPr>
          <p:cNvPr id="12" name="Content Placeholder 5"/>
          <p:cNvSpPr>
            <a:spLocks noGrp="1"/>
          </p:cNvSpPr>
          <p:nvPr>
            <p:ph sz="quarter" idx="25" hasCustomPrompt="1"/>
          </p:nvPr>
        </p:nvSpPr>
        <p:spPr>
          <a:xfrm>
            <a:off x="7922827" y="1975105"/>
            <a:ext cx="3621024" cy="3749040"/>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7" name="Content Placeholder 5"/>
          <p:cNvSpPr>
            <a:spLocks noGrp="1"/>
          </p:cNvSpPr>
          <p:nvPr>
            <p:ph sz="quarter" idx="24" hasCustomPrompt="1"/>
          </p:nvPr>
        </p:nvSpPr>
        <p:spPr>
          <a:xfrm>
            <a:off x="4224341" y="1975105"/>
            <a:ext cx="3621024" cy="3749040"/>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14" name="Content Placeholder 5"/>
          <p:cNvSpPr>
            <a:spLocks noGrp="1"/>
          </p:cNvSpPr>
          <p:nvPr>
            <p:ph sz="quarter" idx="23" hasCustomPrompt="1"/>
          </p:nvPr>
        </p:nvSpPr>
        <p:spPr>
          <a:xfrm>
            <a:off x="502920" y="1975105"/>
            <a:ext cx="3621024" cy="3749040"/>
          </a:xfrm>
        </p:spPr>
        <p:txBody>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
        <p:nvSpPr>
          <p:cNvPr id="8"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2094947975"/>
      </p:ext>
    </p:extLst>
  </p:cSld>
  <p:clrMapOvr>
    <a:masterClrMapping/>
  </p:clrMapOvr>
  <p:transition spd="med">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Column newspaper">
    <p:spTree>
      <p:nvGrpSpPr>
        <p:cNvPr id="1" name=""/>
        <p:cNvGrpSpPr/>
        <p:nvPr/>
      </p:nvGrpSpPr>
      <p:grpSpPr>
        <a:xfrm>
          <a:off x="0" y="0"/>
          <a:ext cx="0" cy="0"/>
          <a:chOff x="0" y="0"/>
          <a:chExt cx="0" cy="0"/>
        </a:xfrm>
      </p:grpSpPr>
      <p:sp>
        <p:nvSpPr>
          <p:cNvPr id="17" name="Content Placeholder 5"/>
          <p:cNvSpPr>
            <a:spLocks noGrp="1"/>
          </p:cNvSpPr>
          <p:nvPr>
            <p:ph sz="quarter" idx="25" hasCustomPrompt="1"/>
          </p:nvPr>
        </p:nvSpPr>
        <p:spPr>
          <a:xfrm>
            <a:off x="7922004" y="1975105"/>
            <a:ext cx="3621024" cy="3746073"/>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5" name="Content Placeholder 5"/>
          <p:cNvSpPr>
            <a:spLocks noGrp="1"/>
          </p:cNvSpPr>
          <p:nvPr>
            <p:ph sz="quarter" idx="24" hasCustomPrompt="1"/>
          </p:nvPr>
        </p:nvSpPr>
        <p:spPr>
          <a:xfrm>
            <a:off x="4221046" y="1975105"/>
            <a:ext cx="3621024" cy="3746073"/>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2" name="Content Placeholder 5"/>
          <p:cNvSpPr>
            <a:spLocks noGrp="1"/>
          </p:cNvSpPr>
          <p:nvPr>
            <p:ph sz="quarter" idx="23" hasCustomPrompt="1"/>
          </p:nvPr>
        </p:nvSpPr>
        <p:spPr>
          <a:xfrm>
            <a:off x="502920" y="1975105"/>
            <a:ext cx="3621024" cy="3746073"/>
          </a:xfrm>
        </p:spPr>
        <p:txBody>
          <a:bodyPr/>
          <a:lstStyle>
            <a:lvl1pPr>
              <a:defRPr sz="1200"/>
            </a:lvl1pPr>
            <a:lvl2pPr>
              <a:defRPr sz="1200"/>
            </a:lvl2pPr>
            <a:lvl3pPr>
              <a:spcBef>
                <a:spcPts val="400"/>
              </a:spcBef>
              <a:spcAft>
                <a:spcPts val="400"/>
              </a:spcAft>
              <a:defRPr sz="1800"/>
            </a:lvl3pPr>
            <a:lvl4pPr>
              <a:defRPr sz="1800"/>
            </a:lvl4pPr>
            <a:lvl5pPr>
              <a:spcBef>
                <a:spcPts val="400"/>
              </a:spcBef>
              <a:spcAft>
                <a:spcPts val="400"/>
              </a:spcAft>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Tree>
    <p:extLst>
      <p:ext uri="{BB962C8B-B14F-4D97-AF65-F5344CB8AC3E}">
        <p14:creationId xmlns:p14="http://schemas.microsoft.com/office/powerpoint/2010/main" val="2686355690"/>
      </p:ext>
    </p:extLst>
  </p:cSld>
  <p:clrMapOvr>
    <a:masterClrMapping/>
  </p:clrMapOvr>
  <p:transitio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ubtitle 3-Column newspaper">
    <p:spTree>
      <p:nvGrpSpPr>
        <p:cNvPr id="1" name=""/>
        <p:cNvGrpSpPr/>
        <p:nvPr/>
      </p:nvGrpSpPr>
      <p:grpSpPr>
        <a:xfrm>
          <a:off x="0" y="0"/>
          <a:ext cx="0" cy="0"/>
          <a:chOff x="0" y="0"/>
          <a:chExt cx="0" cy="0"/>
        </a:xfrm>
      </p:grpSpPr>
      <p:sp>
        <p:nvSpPr>
          <p:cNvPr id="12" name="Content Placeholder 5"/>
          <p:cNvSpPr>
            <a:spLocks noGrp="1"/>
          </p:cNvSpPr>
          <p:nvPr>
            <p:ph sz="quarter" idx="25" hasCustomPrompt="1"/>
          </p:nvPr>
        </p:nvSpPr>
        <p:spPr>
          <a:xfrm>
            <a:off x="7922827" y="1975105"/>
            <a:ext cx="3621024" cy="3749040"/>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7" name="Content Placeholder 5"/>
          <p:cNvSpPr>
            <a:spLocks noGrp="1"/>
          </p:cNvSpPr>
          <p:nvPr>
            <p:ph sz="quarter" idx="24" hasCustomPrompt="1"/>
          </p:nvPr>
        </p:nvSpPr>
        <p:spPr>
          <a:xfrm>
            <a:off x="4224341" y="1975105"/>
            <a:ext cx="3621024" cy="3749040"/>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14" name="Content Placeholder 5"/>
          <p:cNvSpPr>
            <a:spLocks noGrp="1"/>
          </p:cNvSpPr>
          <p:nvPr>
            <p:ph sz="quarter" idx="23" hasCustomPrompt="1"/>
          </p:nvPr>
        </p:nvSpPr>
        <p:spPr>
          <a:xfrm>
            <a:off x="502920" y="1975105"/>
            <a:ext cx="3621024" cy="3749040"/>
          </a:xfrm>
        </p:spPr>
        <p:txBody>
          <a:bodyPr/>
          <a:lstStyle>
            <a:lvl1pPr>
              <a:defRPr sz="1200"/>
            </a:lvl1pPr>
            <a:lvl2pPr>
              <a:defRPr sz="1200"/>
            </a:lvl2pPr>
            <a:lvl3pPr>
              <a:defRPr sz="1800"/>
            </a:lvl3pPr>
            <a:lvl4pPr>
              <a:defRPr sz="1800"/>
            </a:lvl4pPr>
            <a:lvl5pPr>
              <a:defRPr sz="1600"/>
            </a:lvl5pPr>
          </a:lstStyle>
          <a:p>
            <a:pPr lvl="0"/>
            <a:r>
              <a:rPr lang="en-US" dirty="0"/>
              <a:t>Click to add newspaper style content</a:t>
            </a:r>
          </a:p>
          <a:p>
            <a:pPr lvl="1"/>
            <a:r>
              <a:rPr lang="en-US" dirty="0"/>
              <a:t>Use the Increase/Decrease Indent control to select the second level content style  </a:t>
            </a:r>
          </a:p>
        </p:txBody>
      </p:sp>
      <p:sp>
        <p:nvSpPr>
          <p:cNvPr id="2" name="Title 1"/>
          <p:cNvSpPr>
            <a:spLocks noGrp="1"/>
          </p:cNvSpPr>
          <p:nvPr>
            <p:ph type="title" hasCustomPrompt="1"/>
          </p:nvPr>
        </p:nvSpPr>
        <p:spPr>
          <a:xfrm>
            <a:off x="501904" y="543875"/>
            <a:ext cx="11109960" cy="548640"/>
          </a:xfrm>
        </p:spPr>
        <p:txBody>
          <a:bodyPr/>
          <a:lstStyle/>
          <a:p>
            <a:r>
              <a:rPr lang="en-US" dirty="0"/>
              <a:t>Click to add a title</a:t>
            </a:r>
          </a:p>
        </p:txBody>
      </p:sp>
      <p:sp>
        <p:nvSpPr>
          <p:cNvPr id="8"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1212378982"/>
      </p:ext>
    </p:extLst>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Visual">
    <p:spTree>
      <p:nvGrpSpPr>
        <p:cNvPr id="1" name=""/>
        <p:cNvGrpSpPr/>
        <p:nvPr/>
      </p:nvGrpSpPr>
      <p:grpSpPr>
        <a:xfrm>
          <a:off x="0" y="0"/>
          <a:ext cx="0" cy="0"/>
          <a:chOff x="0" y="0"/>
          <a:chExt cx="0" cy="0"/>
        </a:xfrm>
      </p:grpSpPr>
      <p:sp>
        <p:nvSpPr>
          <p:cNvPr id="16" name="Content Placeholder 15"/>
          <p:cNvSpPr>
            <a:spLocks noGrp="1"/>
          </p:cNvSpPr>
          <p:nvPr>
            <p:ph sz="quarter" idx="14" hasCustomPrompt="1"/>
          </p:nvPr>
        </p:nvSpPr>
        <p:spPr>
          <a:xfrm>
            <a:off x="618068" y="1973179"/>
            <a:ext cx="10969096" cy="3750290"/>
          </a:xfrm>
          <a:prstGeom prst="rect">
            <a:avLst/>
          </a:prstGeom>
        </p:spPr>
        <p:txBody>
          <a:bodyPr/>
          <a:lstStyle>
            <a:lvl1pPr>
              <a:defRPr sz="1998" b="1" baseline="0">
                <a:solidFill>
                  <a:schemeClr val="bg1">
                    <a:lumMod val="85000"/>
                  </a:schemeClr>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2" name="Title 1"/>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1868878047"/>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ubtitle Blank">
    <p:spTree>
      <p:nvGrpSpPr>
        <p:cNvPr id="1" name=""/>
        <p:cNvGrpSpPr/>
        <p:nvPr/>
      </p:nvGrpSpPr>
      <p:grpSpPr>
        <a:xfrm>
          <a:off x="0" y="0"/>
          <a:ext cx="0" cy="0"/>
          <a:chOff x="0" y="0"/>
          <a:chExt cx="0" cy="0"/>
        </a:xfrm>
      </p:grpSpPr>
      <p:sp>
        <p:nvSpPr>
          <p:cNvPr id="5" name="Text Placeholder 5"/>
          <p:cNvSpPr>
            <a:spLocks noGrp="1"/>
          </p:cNvSpPr>
          <p:nvPr>
            <p:ph type="body" sz="quarter" idx="17" hasCustomPrompt="1"/>
          </p:nvPr>
        </p:nvSpPr>
        <p:spPr>
          <a:xfrm>
            <a:off x="499932" y="1097280"/>
            <a:ext cx="11111931" cy="457200"/>
          </a:xfrm>
          <a:prstGeom prst="rect">
            <a:avLst/>
          </a:prstGeom>
        </p:spPr>
        <p:txBody>
          <a:bodyPr anchor="t">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
        <p:nvSpPr>
          <p:cNvPr id="2" name="Title 1"/>
          <p:cNvSpPr>
            <a:spLocks noGrp="1"/>
          </p:cNvSpPr>
          <p:nvPr>
            <p:ph type="title" hasCustomPrompt="1"/>
          </p:nvPr>
        </p:nvSpPr>
        <p:spPr>
          <a:xfrm>
            <a:off x="501904" y="548640"/>
            <a:ext cx="11109960" cy="548640"/>
          </a:xfrm>
        </p:spPr>
        <p:txBody>
          <a:bodyPr/>
          <a:lstStyle/>
          <a:p>
            <a:r>
              <a:rPr lang="en-US" dirty="0"/>
              <a:t>Click to add a title</a:t>
            </a:r>
          </a:p>
        </p:txBody>
      </p:sp>
    </p:spTree>
    <p:extLst>
      <p:ext uri="{BB962C8B-B14F-4D97-AF65-F5344CB8AC3E}">
        <p14:creationId xmlns:p14="http://schemas.microsoft.com/office/powerpoint/2010/main" val="1105390098"/>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ubtitle Visual">
    <p:spTree>
      <p:nvGrpSpPr>
        <p:cNvPr id="1" name=""/>
        <p:cNvGrpSpPr/>
        <p:nvPr/>
      </p:nvGrpSpPr>
      <p:grpSpPr>
        <a:xfrm>
          <a:off x="0" y="0"/>
          <a:ext cx="0" cy="0"/>
          <a:chOff x="0" y="0"/>
          <a:chExt cx="0" cy="0"/>
        </a:xfrm>
      </p:grpSpPr>
      <p:sp>
        <p:nvSpPr>
          <p:cNvPr id="8" name="Content Placeholder 15"/>
          <p:cNvSpPr>
            <a:spLocks noGrp="1"/>
          </p:cNvSpPr>
          <p:nvPr>
            <p:ph sz="quarter" idx="14" hasCustomPrompt="1"/>
          </p:nvPr>
        </p:nvSpPr>
        <p:spPr>
          <a:xfrm>
            <a:off x="618067" y="1968500"/>
            <a:ext cx="10959808" cy="3752678"/>
          </a:xfrm>
          <a:prstGeom prst="rect">
            <a:avLst/>
          </a:prstGeom>
        </p:spPr>
        <p:txBody>
          <a:bodyPr/>
          <a:lstStyle>
            <a:lvl1pPr>
              <a:defRPr sz="1998" b="1" baseline="0">
                <a:solidFill>
                  <a:schemeClr val="bg1">
                    <a:lumMod val="85000"/>
                  </a:schemeClr>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2" name="Title 1"/>
          <p:cNvSpPr>
            <a:spLocks noGrp="1"/>
          </p:cNvSpPr>
          <p:nvPr>
            <p:ph type="title" hasCustomPrompt="1"/>
          </p:nvPr>
        </p:nvSpPr>
        <p:spPr/>
        <p:txBody>
          <a:bodyPr/>
          <a:lstStyle/>
          <a:p>
            <a:r>
              <a:rPr lang="en-US" dirty="0"/>
              <a:t>Click to add a title</a:t>
            </a:r>
          </a:p>
        </p:txBody>
      </p:sp>
      <p:sp>
        <p:nvSpPr>
          <p:cNvPr id="6"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1109343694"/>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aptioned Visual">
    <p:spTree>
      <p:nvGrpSpPr>
        <p:cNvPr id="1" name=""/>
        <p:cNvGrpSpPr/>
        <p:nvPr/>
      </p:nvGrpSpPr>
      <p:grpSpPr>
        <a:xfrm>
          <a:off x="0" y="0"/>
          <a:ext cx="0" cy="0"/>
          <a:chOff x="0" y="0"/>
          <a:chExt cx="0" cy="0"/>
        </a:xfrm>
      </p:grpSpPr>
      <p:sp>
        <p:nvSpPr>
          <p:cNvPr id="10" name="Content Placeholder 15"/>
          <p:cNvSpPr>
            <a:spLocks noGrp="1"/>
          </p:cNvSpPr>
          <p:nvPr>
            <p:ph sz="quarter" idx="26" hasCustomPrompt="1"/>
          </p:nvPr>
        </p:nvSpPr>
        <p:spPr>
          <a:xfrm>
            <a:off x="618067" y="1975104"/>
            <a:ext cx="7125294" cy="3758430"/>
          </a:xfrm>
          <a:prstGeom prst="rect">
            <a:avLst/>
          </a:prstGeom>
        </p:spPr>
        <p:txBody>
          <a:bodyPr/>
          <a:lstStyle>
            <a:lvl1pPr>
              <a:defRPr sz="1998" b="1" baseline="0">
                <a:solidFill>
                  <a:schemeClr val="bg1">
                    <a:lumMod val="85000"/>
                  </a:schemeClr>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9" name="Content Placeholder 5"/>
          <p:cNvSpPr>
            <a:spLocks noGrp="1"/>
          </p:cNvSpPr>
          <p:nvPr>
            <p:ph sz="quarter" idx="25" hasCustomPrompt="1"/>
          </p:nvPr>
        </p:nvSpPr>
        <p:spPr>
          <a:xfrm>
            <a:off x="7957547" y="1975105"/>
            <a:ext cx="3654317" cy="3758430"/>
          </a:xfrm>
        </p:spPr>
        <p:txBody>
          <a:bodyPr>
            <a:normAutofit/>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Tree>
    <p:extLst>
      <p:ext uri="{BB962C8B-B14F-4D97-AF65-F5344CB8AC3E}">
        <p14:creationId xmlns:p14="http://schemas.microsoft.com/office/powerpoint/2010/main" val="3809103510"/>
      </p:ext>
    </p:extLst>
  </p:cSld>
  <p:clrMapOvr>
    <a:masterClrMapping/>
  </p:clrMapOvr>
  <p:transition spd="med">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ubtitle Captioned Visual">
    <p:spTree>
      <p:nvGrpSpPr>
        <p:cNvPr id="1" name=""/>
        <p:cNvGrpSpPr/>
        <p:nvPr/>
      </p:nvGrpSpPr>
      <p:grpSpPr>
        <a:xfrm>
          <a:off x="0" y="0"/>
          <a:ext cx="0" cy="0"/>
          <a:chOff x="0" y="0"/>
          <a:chExt cx="0" cy="0"/>
        </a:xfrm>
      </p:grpSpPr>
      <p:sp>
        <p:nvSpPr>
          <p:cNvPr id="11" name="Content Placeholder 15"/>
          <p:cNvSpPr>
            <a:spLocks noGrp="1"/>
          </p:cNvSpPr>
          <p:nvPr>
            <p:ph sz="quarter" idx="26" hasCustomPrompt="1"/>
          </p:nvPr>
        </p:nvSpPr>
        <p:spPr>
          <a:xfrm>
            <a:off x="609600" y="1975104"/>
            <a:ext cx="7130774" cy="3729297"/>
          </a:xfrm>
          <a:prstGeom prst="rect">
            <a:avLst/>
          </a:prstGeom>
        </p:spPr>
        <p:txBody>
          <a:bodyPr/>
          <a:lstStyle>
            <a:lvl1pPr>
              <a:defRPr sz="1998" b="1" baseline="0">
                <a:solidFill>
                  <a:srgbClr val="D9D9D9"/>
                </a:solidFill>
              </a:defRPr>
            </a:lvl1pPr>
            <a:lvl2pPr marL="137019" indent="-137019">
              <a:buClr>
                <a:schemeClr val="bg2"/>
              </a:buClr>
              <a:defRPr sz="1898" baseline="0"/>
            </a:lvl2pPr>
            <a:lvl3pPr>
              <a:defRPr sz="1898" baseline="0"/>
            </a:lvl3pPr>
            <a:lvl4pPr>
              <a:defRPr sz="1898"/>
            </a:lvl4pPr>
            <a:lvl5pPr>
              <a:defRPr sz="1500" baseline="0"/>
            </a:lvl5pPr>
          </a:lstStyle>
          <a:p>
            <a:pPr lvl="0"/>
            <a:r>
              <a:rPr lang="en-US" dirty="0"/>
              <a:t>Click on an icon to insert charts, tables and images</a:t>
            </a:r>
          </a:p>
        </p:txBody>
      </p:sp>
      <p:sp>
        <p:nvSpPr>
          <p:cNvPr id="10" name="Content Placeholder 5"/>
          <p:cNvSpPr>
            <a:spLocks noGrp="1"/>
          </p:cNvSpPr>
          <p:nvPr>
            <p:ph sz="quarter" idx="25" hasCustomPrompt="1"/>
          </p:nvPr>
        </p:nvSpPr>
        <p:spPr>
          <a:xfrm>
            <a:off x="7955280" y="1975105"/>
            <a:ext cx="3656584" cy="3746073"/>
          </a:xfrm>
        </p:spPr>
        <p:txBody>
          <a:bodyPr>
            <a:normAutofit/>
          </a:bodyPr>
          <a:lstStyle>
            <a:lvl1pPr>
              <a:defRPr sz="2000"/>
            </a:lvl1pPr>
            <a:lvl2pPr>
              <a:defRPr sz="2000"/>
            </a:lvl2pPr>
            <a:lvl3pPr>
              <a:defRPr sz="1800"/>
            </a:lvl3pPr>
            <a:lvl4pPr>
              <a:defRPr sz="1800"/>
            </a:lvl4pPr>
            <a:lvl5pPr>
              <a:defRPr sz="1600"/>
            </a:lvl5pPr>
          </a:lstStyle>
          <a:p>
            <a:pPr lvl="0"/>
            <a:r>
              <a:rPr lang="en-US" dirty="0"/>
              <a:t>Click to add content</a:t>
            </a:r>
          </a:p>
          <a:p>
            <a:pPr lvl="1"/>
            <a:r>
              <a:rPr lang="en-US" dirty="0"/>
              <a:t>Use the Increase/Decrease Indent control to select the second level content style  </a:t>
            </a:r>
          </a:p>
          <a:p>
            <a:pPr lvl="2"/>
            <a:r>
              <a:rPr lang="en-US" dirty="0"/>
              <a:t>Third level style uses bullets to separate ideas</a:t>
            </a:r>
          </a:p>
          <a:p>
            <a:pPr lvl="3"/>
            <a:r>
              <a:rPr lang="en-US" dirty="0"/>
              <a:t>Fourth level content</a:t>
            </a:r>
          </a:p>
          <a:p>
            <a:pPr lvl="4"/>
            <a:r>
              <a:rPr lang="en-US" dirty="0"/>
              <a:t>Fifth level content</a:t>
            </a:r>
          </a:p>
        </p:txBody>
      </p:sp>
      <p:sp>
        <p:nvSpPr>
          <p:cNvPr id="3" name="Title 2"/>
          <p:cNvSpPr>
            <a:spLocks noGrp="1"/>
          </p:cNvSpPr>
          <p:nvPr>
            <p:ph type="title" hasCustomPrompt="1"/>
          </p:nvPr>
        </p:nvSpPr>
        <p:spPr/>
        <p:txBody>
          <a:bodyPr/>
          <a:lstStyle/>
          <a:p>
            <a:r>
              <a:rPr lang="en-US" dirty="0"/>
              <a:t>Click to add a title</a:t>
            </a:r>
          </a:p>
        </p:txBody>
      </p:sp>
      <p:sp>
        <p:nvSpPr>
          <p:cNvPr id="7" name="Text Placeholder 5"/>
          <p:cNvSpPr>
            <a:spLocks noGrp="1"/>
          </p:cNvSpPr>
          <p:nvPr>
            <p:ph type="body" sz="quarter" idx="17" hasCustomPrompt="1"/>
          </p:nvPr>
        </p:nvSpPr>
        <p:spPr>
          <a:xfrm>
            <a:off x="499933" y="1097280"/>
            <a:ext cx="11077942" cy="457200"/>
          </a:xfrm>
          <a:prstGeom prst="rect">
            <a:avLst/>
          </a:prstGeom>
        </p:spPr>
        <p:txBody>
          <a:bodyPr>
            <a:noAutofit/>
          </a:bodyPr>
          <a:lstStyle>
            <a:lvl1pPr>
              <a:spcBef>
                <a:spcPts val="0"/>
              </a:spcBef>
              <a:defRPr sz="1998"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a subtitle</a:t>
            </a:r>
          </a:p>
        </p:txBody>
      </p:sp>
    </p:spTree>
    <p:extLst>
      <p:ext uri="{BB962C8B-B14F-4D97-AF65-F5344CB8AC3E}">
        <p14:creationId xmlns:p14="http://schemas.microsoft.com/office/powerpoint/2010/main" val="1122346661"/>
      </p:ext>
    </p:extLst>
  </p:cSld>
  <p:clrMapOvr>
    <a:masterClrMapping/>
  </p:clrMapOvr>
  <p:transition spd="med">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55365"/>
      </p:ext>
    </p:extLst>
  </p:cSld>
  <p:clrMapOvr>
    <a:masterClrMapping/>
  </p:clrMapOvr>
  <p:transition spd="med">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Mobile screen + text 2">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4180"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US" sz="2998" b="1" i="0" baseline="0" dirty="0">
              <a:latin typeface="AvenirNext forINTUIT Demi" panose="020B0703020202020204" pitchFamily="34" charset="0"/>
              <a:ea typeface="+mj-ea"/>
              <a:cs typeface="+mj-cs"/>
              <a:sym typeface="AvenirNext forINTUIT Demi" panose="020B0703020202020204" pitchFamily="34" charset="0"/>
            </a:endParaRPr>
          </a:p>
        </p:txBody>
      </p:sp>
      <p:sp>
        <p:nvSpPr>
          <p:cNvPr id="7" name="Rectangle 6"/>
          <p:cNvSpPr/>
          <p:nvPr userDrawn="1"/>
        </p:nvSpPr>
        <p:spPr>
          <a:xfrm>
            <a:off x="8953170" y="6106326"/>
            <a:ext cx="2973734" cy="58867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dirty="0">
              <a:solidFill>
                <a:schemeClr val="bg1"/>
              </a:solidFill>
            </a:endParaRPr>
          </a:p>
        </p:txBody>
      </p:sp>
      <p:sp>
        <p:nvSpPr>
          <p:cNvPr id="4" name="Text Placeholder 3"/>
          <p:cNvSpPr>
            <a:spLocks noGrp="1"/>
          </p:cNvSpPr>
          <p:nvPr>
            <p:ph type="body" sz="quarter" idx="13" hasCustomPrompt="1"/>
          </p:nvPr>
        </p:nvSpPr>
        <p:spPr>
          <a:xfrm>
            <a:off x="503067" y="1975104"/>
            <a:ext cx="6659733" cy="3749040"/>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3" y="550609"/>
            <a:ext cx="6659733" cy="548640"/>
          </a:xfrm>
        </p:spPr>
        <p:txBody>
          <a:bodyPr/>
          <a:lstStyle/>
          <a:p>
            <a:r>
              <a:rPr lang="en-US" dirty="0"/>
              <a:t>Click to add a title</a:t>
            </a:r>
          </a:p>
        </p:txBody>
      </p:sp>
      <p:pic>
        <p:nvPicPr>
          <p:cNvPr id="6" name="Picture 5">
            <a:extLst>
              <a:ext uri="{FF2B5EF4-FFF2-40B4-BE49-F238E27FC236}">
                <a16:creationId xmlns:a16="http://schemas.microsoft.com/office/drawing/2014/main" id="{4ABEBFD4-197A-6849-A94F-D039BF41B2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67600" y="201349"/>
            <a:ext cx="4098925" cy="7875250"/>
          </a:xfrm>
          <a:prstGeom prst="rect">
            <a:avLst/>
          </a:prstGeom>
        </p:spPr>
      </p:pic>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7823820" y="977813"/>
            <a:ext cx="3310522" cy="5880187"/>
          </a:xfrm>
        </p:spPr>
        <p:txBody>
          <a:bodyPr anchor="t"/>
          <a:lstStyle>
            <a:lvl1pPr algn="ctr">
              <a:defRPr b="0">
                <a:latin typeface="+mn-lt"/>
              </a:defRPr>
            </a:lvl1pPr>
          </a:lstStyle>
          <a:p>
            <a:r>
              <a:rPr lang="en-US" dirty="0"/>
              <a:t>Click to add mobile product screenshot</a:t>
            </a:r>
          </a:p>
        </p:txBody>
      </p:sp>
      <p:sp>
        <p:nvSpPr>
          <p:cNvPr id="10" name="Slide Number Placeholder 4">
            <a:extLst>
              <a:ext uri="{FF2B5EF4-FFF2-40B4-BE49-F238E27FC236}">
                <a16:creationId xmlns:a16="http://schemas.microsoft.com/office/drawing/2014/main" id="{E6FF2E95-AA98-4875-A2DC-17D18D44F6A0}"/>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3381219560"/>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2_Mobile screen + tex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32AB4E-050E-5A44-AF04-D7F52CBFA1D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ltGray">
          <a:xfrm>
            <a:off x="6018027" y="-148856"/>
            <a:ext cx="6379535" cy="8335926"/>
          </a:xfrm>
          <a:prstGeom prst="rect">
            <a:avLst/>
          </a:prstGeom>
        </p:spPr>
      </p:pic>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5204"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5972684" cy="3749040"/>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3" y="550609"/>
            <a:ext cx="6659733" cy="548640"/>
          </a:xfrm>
        </p:spPr>
        <p:txBody>
          <a:bodyPr/>
          <a:lstStyle/>
          <a:p>
            <a:r>
              <a:rPr lang="en-US" dirty="0"/>
              <a:t>Click to add a title</a:t>
            </a:r>
          </a:p>
        </p:txBody>
      </p:sp>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8051180" y="1233119"/>
            <a:ext cx="2940775" cy="5223438"/>
          </a:xfrm>
          <a:solidFill>
            <a:schemeClr val="bg2"/>
          </a:solidFill>
        </p:spPr>
        <p:txBody>
          <a:bodyPr anchor="t"/>
          <a:lstStyle>
            <a:lvl1pPr algn="ctr">
              <a:defRPr b="0">
                <a:solidFill>
                  <a:schemeClr val="tx1"/>
                </a:solidFill>
                <a:latin typeface="+mn-lt"/>
              </a:defRPr>
            </a:lvl1pPr>
          </a:lstStyle>
          <a:p>
            <a:r>
              <a:rPr lang="en-US" dirty="0"/>
              <a:t>Click to add mobile product screenshot</a:t>
            </a:r>
          </a:p>
        </p:txBody>
      </p:sp>
      <p:sp>
        <p:nvSpPr>
          <p:cNvPr id="8" name="Slide Number Placeholder 4">
            <a:extLst>
              <a:ext uri="{FF2B5EF4-FFF2-40B4-BE49-F238E27FC236}">
                <a16:creationId xmlns:a16="http://schemas.microsoft.com/office/drawing/2014/main" id="{97F674EA-68B3-468D-BBE5-1F3EE6F0DAD1}"/>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393853069"/>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esktop screen +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F1442C-F143-994A-AF4B-B2C1349D942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04573" y="1824946"/>
            <a:ext cx="8174736" cy="5439128"/>
          </a:xfrm>
          <a:prstGeom prst="rect">
            <a:avLst/>
          </a:prstGeom>
        </p:spPr>
      </p:pic>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228"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sp>
        <p:nvSpPr>
          <p:cNvPr id="4" name="Text Placeholder 3"/>
          <p:cNvSpPr>
            <a:spLocks noGrp="1"/>
          </p:cNvSpPr>
          <p:nvPr>
            <p:ph type="body" sz="quarter" idx="13" hasCustomPrompt="1"/>
          </p:nvPr>
        </p:nvSpPr>
        <p:spPr>
          <a:xfrm>
            <a:off x="503068" y="1975104"/>
            <a:ext cx="3296224" cy="4146296"/>
          </a:xfrm>
        </p:spPr>
        <p:txBody>
          <a:bodyPr>
            <a:normAutofit/>
          </a:bodyPr>
          <a:lstStyle>
            <a:lvl1pPr>
              <a:defRPr sz="2400"/>
            </a:lvl1pPr>
            <a:lvl2pPr>
              <a:defRPr sz="24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 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1903" y="550609"/>
            <a:ext cx="11226684" cy="548640"/>
          </a:xfrm>
        </p:spPr>
        <p:txBody>
          <a:bodyPr/>
          <a:lstStyle/>
          <a:p>
            <a:r>
              <a:rPr lang="en-US" dirty="0"/>
              <a:t>Click to add a title</a:t>
            </a:r>
          </a:p>
        </p:txBody>
      </p:sp>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4111635" y="2085253"/>
            <a:ext cx="7635240" cy="4754880"/>
          </a:xfrm>
          <a:solidFill>
            <a:schemeClr val="tx1"/>
          </a:solidFill>
        </p:spPr>
        <p:txBody>
          <a:bodyPr anchor="t"/>
          <a:lstStyle>
            <a:lvl1pPr algn="ctr">
              <a:defRPr b="0">
                <a:solidFill>
                  <a:schemeClr val="bg1"/>
                </a:solidFill>
                <a:latin typeface="+mn-lt"/>
              </a:defRPr>
            </a:lvl1pPr>
          </a:lstStyle>
          <a:p>
            <a:r>
              <a:rPr lang="en-US" dirty="0"/>
              <a:t>Click to add desktop product screenshot</a:t>
            </a:r>
          </a:p>
        </p:txBody>
      </p:sp>
      <p:sp>
        <p:nvSpPr>
          <p:cNvPr id="8" name="Slide Number Placeholder 4">
            <a:extLst>
              <a:ext uri="{FF2B5EF4-FFF2-40B4-BE49-F238E27FC236}">
                <a16:creationId xmlns:a16="http://schemas.microsoft.com/office/drawing/2014/main" id="{77B9F8F5-47DB-4DB7-ABA5-28BA048BA940}"/>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2276311864"/>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Mobile screen center">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252"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95000"/>
              </a:lnSpc>
              <a:spcBef>
                <a:spcPct val="0"/>
              </a:spcBef>
              <a:spcAft>
                <a:spcPct val="0"/>
              </a:spcAft>
            </a:pPr>
            <a:endParaRPr lang="en-US" sz="2998" b="1" i="0" baseline="0" dirty="0">
              <a:latin typeface="AvenirNext forINTUIT" panose="020B0503020202020204" pitchFamily="34" charset="0"/>
              <a:ea typeface="+mj-ea"/>
              <a:cs typeface="+mj-cs"/>
              <a:sym typeface="AvenirNext forINTUIT" panose="020B0503020202020204" pitchFamily="34" charset="0"/>
            </a:endParaRPr>
          </a:p>
        </p:txBody>
      </p:sp>
      <p:pic>
        <p:nvPicPr>
          <p:cNvPr id="6" name="Picture 5">
            <a:extLst>
              <a:ext uri="{FF2B5EF4-FFF2-40B4-BE49-F238E27FC236}">
                <a16:creationId xmlns:a16="http://schemas.microsoft.com/office/drawing/2014/main" id="{4ABEBFD4-197A-6849-A94F-D039BF41B2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73526" y="201349"/>
            <a:ext cx="4098925" cy="7875250"/>
          </a:xfrm>
          <a:prstGeom prst="rect">
            <a:avLst/>
          </a:prstGeom>
        </p:spPr>
      </p:pic>
      <p:sp>
        <p:nvSpPr>
          <p:cNvPr id="9" name="Picture Placeholder 8">
            <a:extLst>
              <a:ext uri="{FF2B5EF4-FFF2-40B4-BE49-F238E27FC236}">
                <a16:creationId xmlns:a16="http://schemas.microsoft.com/office/drawing/2014/main" id="{2CF84F1E-C87F-D74C-B3DE-AE4C198F8124}"/>
              </a:ext>
            </a:extLst>
          </p:cNvPr>
          <p:cNvSpPr>
            <a:spLocks noGrp="1"/>
          </p:cNvSpPr>
          <p:nvPr>
            <p:ph type="pic" sz="quarter" idx="14" hasCustomPrompt="1"/>
          </p:nvPr>
        </p:nvSpPr>
        <p:spPr>
          <a:xfrm>
            <a:off x="4455027" y="977813"/>
            <a:ext cx="3310522" cy="5880187"/>
          </a:xfrm>
        </p:spPr>
        <p:txBody>
          <a:bodyPr anchor="t"/>
          <a:lstStyle>
            <a:lvl1pPr algn="ctr">
              <a:defRPr b="0">
                <a:latin typeface="+mn-lt"/>
              </a:defRPr>
            </a:lvl1pPr>
          </a:lstStyle>
          <a:p>
            <a:r>
              <a:rPr lang="en-US" dirty="0"/>
              <a:t>Click to add mobile product screenshot</a:t>
            </a:r>
          </a:p>
        </p:txBody>
      </p:sp>
      <p:sp>
        <p:nvSpPr>
          <p:cNvPr id="7" name="Slide Number Placeholder 4">
            <a:extLst>
              <a:ext uri="{FF2B5EF4-FFF2-40B4-BE49-F238E27FC236}">
                <a16:creationId xmlns:a16="http://schemas.microsoft.com/office/drawing/2014/main" id="{01DE7229-CEBF-46B2-BC93-4FFD080DE90F}"/>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16900542"/>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rom-To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B47297-ADF2-CB48-9DE6-E30B4E3041AD}"/>
              </a:ext>
            </a:extLst>
          </p:cNvPr>
          <p:cNvSpPr/>
          <p:nvPr/>
        </p:nvSpPr>
        <p:spPr>
          <a:xfrm>
            <a:off x="-1" y="0"/>
            <a:ext cx="6035041"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594360" tIns="182880" rtlCol="0" anchor="t"/>
          <a:lstStyle/>
          <a:p>
            <a:pPr algn="l"/>
            <a:r>
              <a:rPr lang="en-US" sz="2000" b="0" dirty="0">
                <a:solidFill>
                  <a:schemeClr val="tx1"/>
                </a:solidFill>
              </a:rPr>
              <a:t>FROM</a:t>
            </a:r>
          </a:p>
        </p:txBody>
      </p:sp>
      <p:sp>
        <p:nvSpPr>
          <p:cNvPr id="4" name="Rectangle 3">
            <a:extLst>
              <a:ext uri="{FF2B5EF4-FFF2-40B4-BE49-F238E27FC236}">
                <a16:creationId xmlns:a16="http://schemas.microsoft.com/office/drawing/2014/main" id="{9AAF8182-D1F9-9446-8322-B023DCA71AED}"/>
              </a:ext>
            </a:extLst>
          </p:cNvPr>
          <p:cNvSpPr/>
          <p:nvPr/>
        </p:nvSpPr>
        <p:spPr>
          <a:xfrm>
            <a:off x="6181344" y="0"/>
            <a:ext cx="6007481"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0" tIns="182880" rtlCol="0" anchor="t"/>
          <a:lstStyle/>
          <a:p>
            <a:pPr algn="l"/>
            <a:r>
              <a:rPr lang="en-US" sz="2000" b="0" dirty="0">
                <a:solidFill>
                  <a:schemeClr val="tx1"/>
                </a:solidFill>
              </a:rPr>
              <a:t>TO</a:t>
            </a:r>
          </a:p>
        </p:txBody>
      </p:sp>
      <p:sp>
        <p:nvSpPr>
          <p:cNvPr id="3" name="Title 2"/>
          <p:cNvSpPr>
            <a:spLocks noGrp="1"/>
          </p:cNvSpPr>
          <p:nvPr>
            <p:ph type="title" hasCustomPrompt="1"/>
          </p:nvPr>
        </p:nvSpPr>
        <p:spPr>
          <a:xfrm>
            <a:off x="501904" y="548640"/>
            <a:ext cx="5202238" cy="548640"/>
          </a:xfrm>
          <a:noFill/>
        </p:spPr>
        <p:txBody>
          <a:bodyPr/>
          <a:lstStyle>
            <a:lvl1pPr algn="l">
              <a:defRPr/>
            </a:lvl1pPr>
          </a:lstStyle>
          <a:p>
            <a:r>
              <a:rPr lang="en-US" dirty="0"/>
              <a:t>Click to add a title</a:t>
            </a:r>
          </a:p>
        </p:txBody>
      </p:sp>
      <p:sp>
        <p:nvSpPr>
          <p:cNvPr id="6" name="Content Placeholder 5">
            <a:extLst>
              <a:ext uri="{FF2B5EF4-FFF2-40B4-BE49-F238E27FC236}">
                <a16:creationId xmlns:a16="http://schemas.microsoft.com/office/drawing/2014/main" id="{2DECE274-813F-D14B-99BC-0B6BB0F5831B}"/>
              </a:ext>
            </a:extLst>
          </p:cNvPr>
          <p:cNvSpPr>
            <a:spLocks noGrp="1"/>
          </p:cNvSpPr>
          <p:nvPr>
            <p:ph sz="quarter" idx="10" hasCustomPrompt="1"/>
          </p:nvPr>
        </p:nvSpPr>
        <p:spPr>
          <a:xfrm>
            <a:off x="501904" y="1645920"/>
            <a:ext cx="5202238" cy="4300537"/>
          </a:xfrm>
        </p:spPr>
        <p:txBody>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en-US" dirty="0"/>
              <a:t>Click to add text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E3395FFC-9AE9-9D45-BF42-2E653CBD2F00}"/>
              </a:ext>
            </a:extLst>
          </p:cNvPr>
          <p:cNvSpPr>
            <a:spLocks noGrp="1"/>
          </p:cNvSpPr>
          <p:nvPr>
            <p:ph sz="quarter" idx="11" hasCustomPrompt="1"/>
          </p:nvPr>
        </p:nvSpPr>
        <p:spPr>
          <a:xfrm>
            <a:off x="6568318" y="1645920"/>
            <a:ext cx="5202238" cy="4300537"/>
          </a:xfrm>
        </p:spPr>
        <p:txBody>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en-US" dirty="0"/>
              <a:t>Click to add text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90A3D097-0A3B-4D42-BD21-A35CE5B0D59E}"/>
              </a:ext>
            </a:extLst>
          </p:cNvPr>
          <p:cNvSpPr>
            <a:spLocks noGrp="1"/>
          </p:cNvSpPr>
          <p:nvPr>
            <p:ph type="body" sz="quarter" idx="12" hasCustomPrompt="1"/>
          </p:nvPr>
        </p:nvSpPr>
        <p:spPr>
          <a:xfrm>
            <a:off x="6536945" y="549275"/>
            <a:ext cx="5233611" cy="547688"/>
          </a:xfrm>
        </p:spPr>
        <p:txBody>
          <a:bodyPr/>
          <a:lstStyle>
            <a:lvl1pPr>
              <a:defRPr sz="3000"/>
            </a:lvl1pPr>
          </a:lstStyle>
          <a:p>
            <a:pPr lvl="0"/>
            <a:r>
              <a:rPr lang="en-US" dirty="0"/>
              <a:t>Click to add title</a:t>
            </a:r>
          </a:p>
        </p:txBody>
      </p:sp>
      <p:sp>
        <p:nvSpPr>
          <p:cNvPr id="8" name="Slide Number Placeholder 4">
            <a:extLst>
              <a:ext uri="{FF2B5EF4-FFF2-40B4-BE49-F238E27FC236}">
                <a16:creationId xmlns:a16="http://schemas.microsoft.com/office/drawing/2014/main" id="{E1C92D64-C284-4D67-B8BF-2D34C8826317}"/>
              </a:ext>
            </a:extLst>
          </p:cNvPr>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Tree>
    <p:extLst>
      <p:ext uri="{BB962C8B-B14F-4D97-AF65-F5344CB8AC3E}">
        <p14:creationId xmlns:p14="http://schemas.microsoft.com/office/powerpoint/2010/main" val="578987062"/>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Quote no photo">
    <p:bg>
      <p:bgPr>
        <a:solidFill>
          <a:schemeClr val="bg1"/>
        </a:solidFill>
        <a:effectLst/>
      </p:bgPr>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3F9C141B-6463-0843-9642-0B813CC18196}"/>
              </a:ext>
            </a:extLst>
          </p:cNvPr>
          <p:cNvGrpSpPr/>
          <p:nvPr/>
        </p:nvGrpSpPr>
        <p:grpSpPr>
          <a:xfrm>
            <a:off x="618254" y="651196"/>
            <a:ext cx="10972613" cy="5538674"/>
            <a:chOff x="618254" y="305774"/>
            <a:chExt cx="10924459" cy="5844948"/>
          </a:xfrm>
          <a:solidFill>
            <a:srgbClr val="00B4B4">
              <a:alpha val="20000"/>
            </a:srgbClr>
          </a:solidFill>
        </p:grpSpPr>
        <p:grpSp>
          <p:nvGrpSpPr>
            <p:cNvPr id="9" name="Group 8">
              <a:extLst>
                <a:ext uri="{FF2B5EF4-FFF2-40B4-BE49-F238E27FC236}">
                  <a16:creationId xmlns:a16="http://schemas.microsoft.com/office/drawing/2014/main" id="{A727540E-9197-5543-8BE9-9FF8AA65019B}"/>
                </a:ext>
              </a:extLst>
            </p:cNvPr>
            <p:cNvGrpSpPr/>
            <p:nvPr/>
          </p:nvGrpSpPr>
          <p:grpSpPr>
            <a:xfrm>
              <a:off x="618254" y="305774"/>
              <a:ext cx="10924459" cy="417810"/>
              <a:chOff x="614288" y="305774"/>
              <a:chExt cx="10924459" cy="417810"/>
            </a:xfrm>
            <a:grpFill/>
          </p:grpSpPr>
          <p:sp>
            <p:nvSpPr>
              <p:cNvPr id="153" name="Rectangle 152">
                <a:extLst>
                  <a:ext uri="{FF2B5EF4-FFF2-40B4-BE49-F238E27FC236}">
                    <a16:creationId xmlns:a16="http://schemas.microsoft.com/office/drawing/2014/main" id="{3B52BF63-49D3-B641-A571-74B5911E62AE}"/>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7BEAE0A-8961-7642-B340-9B3755458666}"/>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7B31854-F0D0-4A4B-97FC-8983F0FC651D}"/>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DD2D6D0-4DBB-D54D-853B-7A20C436449B}"/>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6C8F8835-CCCD-2F46-A351-89B504CDFA75}"/>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9E975AD2-C559-1C4F-8ABB-19617F6732E6}"/>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66F003B-DE3D-2245-939C-B539A7D31465}"/>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C13DDE8-26D7-BB47-A244-F7826D333ADE}"/>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303C0F5-8524-D640-94B7-14948A0E42B1}"/>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DA1DB4C-2F2A-504E-977C-43C845320515}"/>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36B2E90-8CD5-6F48-A11C-93C525779FC5}"/>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6F86828-B4C0-AE4A-93BF-AB582027340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C27B0EB-A967-A247-8B62-456ADF946794}"/>
                </a:ext>
              </a:extLst>
            </p:cNvPr>
            <p:cNvGrpSpPr/>
            <p:nvPr/>
          </p:nvGrpSpPr>
          <p:grpSpPr>
            <a:xfrm>
              <a:off x="618254" y="799150"/>
              <a:ext cx="10924459" cy="417810"/>
              <a:chOff x="614288" y="305774"/>
              <a:chExt cx="10924459" cy="417810"/>
            </a:xfrm>
            <a:grpFill/>
          </p:grpSpPr>
          <p:sp>
            <p:nvSpPr>
              <p:cNvPr id="141" name="Rectangle 140">
                <a:extLst>
                  <a:ext uri="{FF2B5EF4-FFF2-40B4-BE49-F238E27FC236}">
                    <a16:creationId xmlns:a16="http://schemas.microsoft.com/office/drawing/2014/main" id="{67B9FDF7-1760-564D-B37D-51524C1FD094}"/>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6DBAF20-77EC-744B-8A2C-1CCA574FFC9C}"/>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31736D0-D2E9-BA49-B555-1355277BE007}"/>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964AA59-7046-9B42-9A1B-0BA593D2B425}"/>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7D361E-3003-C14E-9972-C072D77D6A55}"/>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8CD9B4D0-3795-CF46-9990-7F74A093EC1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8C3657E-412F-5F47-8DBD-2A303CEFD4A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B866293-A128-6C4A-975D-56CEF6E503EC}"/>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C33C69A-27CF-2549-B143-D5C17A2CB019}"/>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186CE96-5782-874C-911A-C6D3A6ECC1C6}"/>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0B555C88-B6F4-1745-B738-3F8C448FE151}"/>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F92253B-B18A-A44B-8607-511E98321B9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ED3A7B0-9EFA-8A4B-B5A5-FBB3E63B7DB4}"/>
                </a:ext>
              </a:extLst>
            </p:cNvPr>
            <p:cNvGrpSpPr/>
            <p:nvPr/>
          </p:nvGrpSpPr>
          <p:grpSpPr>
            <a:xfrm>
              <a:off x="618254" y="1292526"/>
              <a:ext cx="10924459" cy="417810"/>
              <a:chOff x="614288" y="305774"/>
              <a:chExt cx="10924459" cy="417810"/>
            </a:xfrm>
            <a:grpFill/>
          </p:grpSpPr>
          <p:sp>
            <p:nvSpPr>
              <p:cNvPr id="129" name="Rectangle 128">
                <a:extLst>
                  <a:ext uri="{FF2B5EF4-FFF2-40B4-BE49-F238E27FC236}">
                    <a16:creationId xmlns:a16="http://schemas.microsoft.com/office/drawing/2014/main" id="{BDF3AE1C-3612-D94A-874F-B0152DC7C463}"/>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6969FFB8-6E35-1B4D-865F-A44ABAF992A4}"/>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DA9DD6E-CD8C-CB47-9C2A-E78F03FD9435}"/>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EE1975A-3F70-384B-B6EA-48013AE70E66}"/>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A2FB672-F073-1B46-B381-D10B986CB417}"/>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D99E16E-0463-C548-B71D-34D59F26AD9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7A12A9C-2659-F14D-B1E8-8D5669708F56}"/>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F6DE000-7771-F146-942F-B1E7AFDD1CD8}"/>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8FD87E0-761A-8546-B460-4973F556BB7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0ACE887-22BB-104C-8A9C-C556C0BD60F3}"/>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316494A-BDC5-384B-B853-E966C5128139}"/>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F7AF78-439E-324C-BAEB-B94A279DC052}"/>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9B60C8B-068D-304D-8E8E-D8BDCBC58538}"/>
                </a:ext>
              </a:extLst>
            </p:cNvPr>
            <p:cNvGrpSpPr/>
            <p:nvPr/>
          </p:nvGrpSpPr>
          <p:grpSpPr>
            <a:xfrm>
              <a:off x="618254" y="1785902"/>
              <a:ext cx="10924459" cy="417810"/>
              <a:chOff x="614288" y="305774"/>
              <a:chExt cx="10924459" cy="417810"/>
            </a:xfrm>
            <a:grpFill/>
          </p:grpSpPr>
          <p:sp>
            <p:nvSpPr>
              <p:cNvPr id="117" name="Rectangle 116">
                <a:extLst>
                  <a:ext uri="{FF2B5EF4-FFF2-40B4-BE49-F238E27FC236}">
                    <a16:creationId xmlns:a16="http://schemas.microsoft.com/office/drawing/2014/main" id="{FF86DADB-E5A1-C746-B215-9C51497568A0}"/>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356341B-5A5A-014A-AED8-79F87D90731B}"/>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04720302-C7E8-764C-AA2C-3FCD32697C8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35627DD-F0AC-2143-9A2F-592A0394B7A4}"/>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72C7D59-7929-E74D-893C-55FF58E4724A}"/>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4C98389-2F12-9741-9D09-F4FC6084BEE0}"/>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746D063-A62C-F243-931B-C8A04A840AED}"/>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0D90273-6D0E-E646-98F8-2CDF30963919}"/>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E699A8A6-DA12-D040-9232-D9DF46F4EB7D}"/>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EF7BBF2D-1AC7-3147-8CED-A97093D09E3C}"/>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5B7F369-E28B-9249-8A3D-68EF87FB11C7}"/>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2747F1C-22E8-A042-B698-5F64C709FF93}"/>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CA4C3A7-16BA-D74B-929D-424F1BEA7156}"/>
                </a:ext>
              </a:extLst>
            </p:cNvPr>
            <p:cNvGrpSpPr/>
            <p:nvPr/>
          </p:nvGrpSpPr>
          <p:grpSpPr>
            <a:xfrm>
              <a:off x="618254" y="2279278"/>
              <a:ext cx="10924459" cy="417810"/>
              <a:chOff x="614288" y="305774"/>
              <a:chExt cx="10924459" cy="417810"/>
            </a:xfrm>
            <a:grpFill/>
          </p:grpSpPr>
          <p:sp>
            <p:nvSpPr>
              <p:cNvPr id="105" name="Rectangle 104">
                <a:extLst>
                  <a:ext uri="{FF2B5EF4-FFF2-40B4-BE49-F238E27FC236}">
                    <a16:creationId xmlns:a16="http://schemas.microsoft.com/office/drawing/2014/main" id="{8827CB3E-F5E3-8E42-AA99-D899AF12EE0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1A21DE7-04F5-CF4B-A581-588030371DCA}"/>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ED3B3B-B689-3641-8991-C8FA69550310}"/>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2106F55-C99D-3947-9BC0-42E9189AC49D}"/>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384ACD7-A2AB-4A48-A80C-546B46EE80D8}"/>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7D296B3-88EA-B842-8892-55CB3152C9CB}"/>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5247F87-B055-6C42-9AE6-0A10345DF32D}"/>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0C225ED-56D8-374B-A80C-5360D0C364BE}"/>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B29D2D9-5CF7-C94D-8F18-581CDDA0257B}"/>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C6EB119-624A-954A-9392-743E6F32F320}"/>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C2FAA64-BCA2-B647-BEA9-845568F64884}"/>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DE92DF-7639-0746-ACEE-47B44A327698}"/>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73FE2FC-1127-2741-A245-8070B93EB03C}"/>
                </a:ext>
              </a:extLst>
            </p:cNvPr>
            <p:cNvGrpSpPr/>
            <p:nvPr/>
          </p:nvGrpSpPr>
          <p:grpSpPr>
            <a:xfrm>
              <a:off x="618254" y="2772654"/>
              <a:ext cx="10924459" cy="417810"/>
              <a:chOff x="614288" y="305774"/>
              <a:chExt cx="10924459" cy="417810"/>
            </a:xfrm>
            <a:grpFill/>
          </p:grpSpPr>
          <p:sp>
            <p:nvSpPr>
              <p:cNvPr id="93" name="Rectangle 92">
                <a:extLst>
                  <a:ext uri="{FF2B5EF4-FFF2-40B4-BE49-F238E27FC236}">
                    <a16:creationId xmlns:a16="http://schemas.microsoft.com/office/drawing/2014/main" id="{2355B20E-1663-ED47-AB35-A468C127348C}"/>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45A7622-79A7-1040-B20F-FC9E4B8E7C45}"/>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C5705B5-DE73-1F40-ADD4-BFA6EA488D1C}"/>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30800A6-DCBF-0A48-A6CE-B1FC0306A5B0}"/>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56F23D-74CE-4C4B-A08F-6225A0FF60DF}"/>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010F4BD-30E1-D048-A289-2A696F74B5DA}"/>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DCD5E97-E20E-F543-8705-A74635347857}"/>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AC23AB4-40DC-094D-A998-46BF2B2A1EBF}"/>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54C0650-068F-C447-A0A8-A02752289635}"/>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FFDD1F70-DA86-604F-8405-1D486D3E653B}"/>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FD10BA9-C7F7-234A-9DC4-875400F1C830}"/>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766F8D3-B248-A746-8949-6A0FA51C53BB}"/>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AB55995-460C-0049-9FDD-99D6F1A43F24}"/>
                </a:ext>
              </a:extLst>
            </p:cNvPr>
            <p:cNvGrpSpPr/>
            <p:nvPr/>
          </p:nvGrpSpPr>
          <p:grpSpPr>
            <a:xfrm>
              <a:off x="618254" y="3266030"/>
              <a:ext cx="10924459" cy="417810"/>
              <a:chOff x="614288" y="305774"/>
              <a:chExt cx="10924459" cy="417810"/>
            </a:xfrm>
            <a:grpFill/>
          </p:grpSpPr>
          <p:sp>
            <p:nvSpPr>
              <p:cNvPr id="81" name="Rectangle 80">
                <a:extLst>
                  <a:ext uri="{FF2B5EF4-FFF2-40B4-BE49-F238E27FC236}">
                    <a16:creationId xmlns:a16="http://schemas.microsoft.com/office/drawing/2014/main" id="{B225E33E-3E69-9142-9E01-A11E4C9691E7}"/>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5FF924-57D0-784C-9D23-73F491300053}"/>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9DFA527-4C28-894E-8A30-1C3BCB00E167}"/>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7497A97-E8F3-CF4D-8D75-CF212470ED4B}"/>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D7A0ABB-7308-F04A-B6CC-1C71F80FC722}"/>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31575E8-A913-9340-B755-ED8734C33EB1}"/>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9EDE2C6-496D-D849-9DB9-B6E98A0547C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C6FD04C-0ED8-F64E-BB3D-60C04E80ED85}"/>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435852F-2ABD-9F43-9B8B-7DF61BAA5EA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1BDC9C2-4E32-7140-9A63-3DE4FE4375C6}"/>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95A1160-9F3C-AA4F-8FC3-CA91237D116D}"/>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CC3074F-EB81-A34A-BFFB-9A4B6C3B3370}"/>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3474DA9-F701-8D4F-ACAF-7B758C6FD5E4}"/>
                </a:ext>
              </a:extLst>
            </p:cNvPr>
            <p:cNvGrpSpPr/>
            <p:nvPr/>
          </p:nvGrpSpPr>
          <p:grpSpPr>
            <a:xfrm>
              <a:off x="618254" y="3759406"/>
              <a:ext cx="10924459" cy="417810"/>
              <a:chOff x="614288" y="305774"/>
              <a:chExt cx="10924459" cy="417810"/>
            </a:xfrm>
            <a:grpFill/>
          </p:grpSpPr>
          <p:sp>
            <p:nvSpPr>
              <p:cNvPr id="69" name="Rectangle 68">
                <a:extLst>
                  <a:ext uri="{FF2B5EF4-FFF2-40B4-BE49-F238E27FC236}">
                    <a16:creationId xmlns:a16="http://schemas.microsoft.com/office/drawing/2014/main" id="{81757994-4C85-DF4C-907D-E177E96CA43E}"/>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6CB43DC-56DF-C843-99FC-7FAA8D8995AB}"/>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3B64B01-5D17-6A41-96AA-1B9F6CFA535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314B0-A3D2-D941-9051-6824B264BE37}"/>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87C145F-E47D-984F-AA7A-052C531A426F}"/>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052FB81-412F-6F4E-93CE-E0EF339B7BFA}"/>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0104B5D-01D0-D44D-B596-F3329E6E50D4}"/>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A4FC675-6AF9-4F4D-A6E5-657DACEB0F36}"/>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2E7AB3D-D591-614D-9848-D8AD2F740CB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419EF2-09C5-9A41-BCAC-FD3959B9E684}"/>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AC4B4B2-1478-854A-B497-868EE557B649}"/>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4924FE0-4D5E-6D4A-853E-5F72ED6DF73C}"/>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BEC225E-9017-6A4A-964E-CE854EBBFD10}"/>
                </a:ext>
              </a:extLst>
            </p:cNvPr>
            <p:cNvGrpSpPr/>
            <p:nvPr/>
          </p:nvGrpSpPr>
          <p:grpSpPr>
            <a:xfrm>
              <a:off x="618254" y="4252782"/>
              <a:ext cx="10924459" cy="417810"/>
              <a:chOff x="614288" y="305774"/>
              <a:chExt cx="10924459" cy="417810"/>
            </a:xfrm>
            <a:grpFill/>
          </p:grpSpPr>
          <p:sp>
            <p:nvSpPr>
              <p:cNvPr id="57" name="Rectangle 56">
                <a:extLst>
                  <a:ext uri="{FF2B5EF4-FFF2-40B4-BE49-F238E27FC236}">
                    <a16:creationId xmlns:a16="http://schemas.microsoft.com/office/drawing/2014/main" id="{4FF2EA97-DF0C-FB41-A930-15D0C6CD0CFA}"/>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4AE163C-BC87-6941-BF51-569556A3D2FF}"/>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908C340-BD55-5D44-B26E-84524BD3D90C}"/>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066B37C-27B1-0441-AC7A-7B30E4993FD3}"/>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D9F7C78-07DE-3648-8F2E-E7C1D46E5B9B}"/>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95DDA5D-B08E-D74C-B552-82A8FE1DF6F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A3DA97E-6F86-0E43-929C-D0C9A8BA543F}"/>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E316F6-C2F1-CC48-BB0A-FBCE31A924CF}"/>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90EC12A-4D0D-F347-99BD-AF1C0E42E384}"/>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DFF8DDF-6122-7A43-8F89-7427473B17F7}"/>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C0301F9-B569-FF4D-88BC-F1AE365156E2}"/>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192C744-D294-5545-8E93-07B3F261773B}"/>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C44A13A-634F-0B40-B3C3-85D8D951B4BF}"/>
                </a:ext>
              </a:extLst>
            </p:cNvPr>
            <p:cNvGrpSpPr/>
            <p:nvPr/>
          </p:nvGrpSpPr>
          <p:grpSpPr>
            <a:xfrm>
              <a:off x="618254" y="4746158"/>
              <a:ext cx="10924459" cy="417810"/>
              <a:chOff x="614288" y="305774"/>
              <a:chExt cx="10924459" cy="417810"/>
            </a:xfrm>
            <a:grpFill/>
          </p:grpSpPr>
          <p:sp>
            <p:nvSpPr>
              <p:cNvPr id="45" name="Rectangle 44">
                <a:extLst>
                  <a:ext uri="{FF2B5EF4-FFF2-40B4-BE49-F238E27FC236}">
                    <a16:creationId xmlns:a16="http://schemas.microsoft.com/office/drawing/2014/main" id="{FAECC9FD-A49F-9A4D-835A-C8F0032D004B}"/>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6793830-8E83-9A4A-ADB3-6CA16C0E5787}"/>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D21BE50-F838-2146-9143-43041973FDBA}"/>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6A2F1FA-F676-0A4F-959F-1186E9837791}"/>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2DDA7C2-1AF8-FF48-BD97-D3CE2FEC63A2}"/>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9A9D45-4223-A449-8B12-4E8E24BD40EC}"/>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14927B5-95A9-E14F-B43A-6E5D86F6BBA3}"/>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9D79091-8A8A-6F49-84DE-77CC49FA5B97}"/>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6A8ED42-7114-434C-ABFC-B4BF45EB1269}"/>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1CE1EF9-B21B-1043-9D6C-8605F9B10D21}"/>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BECF410-6E27-FA48-BAFE-B816B1E7F0E0}"/>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F1CDD4E-AAD5-5049-A29D-5083C68A4C0B}"/>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FFABFDD-7D4B-E94C-AB1B-E426632F1919}"/>
                </a:ext>
              </a:extLst>
            </p:cNvPr>
            <p:cNvGrpSpPr/>
            <p:nvPr/>
          </p:nvGrpSpPr>
          <p:grpSpPr>
            <a:xfrm>
              <a:off x="618254" y="5239534"/>
              <a:ext cx="10924459" cy="417810"/>
              <a:chOff x="614288" y="305774"/>
              <a:chExt cx="10924459" cy="417810"/>
            </a:xfrm>
            <a:grpFill/>
          </p:grpSpPr>
          <p:sp>
            <p:nvSpPr>
              <p:cNvPr id="33" name="Rectangle 32">
                <a:extLst>
                  <a:ext uri="{FF2B5EF4-FFF2-40B4-BE49-F238E27FC236}">
                    <a16:creationId xmlns:a16="http://schemas.microsoft.com/office/drawing/2014/main" id="{489EDB27-D038-7446-993A-2DE45A48BD2C}"/>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26D41D-EE13-8347-B897-738EBD137177}"/>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00392A8-533B-4043-971F-F505980BDCD2}"/>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08F654-E4B2-8F4D-BD69-28A9669231AD}"/>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4C51AEA-000B-3A48-A165-4C05EC9921E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5B1BAB-F8A6-944B-A382-4985A344A440}"/>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599805C-9DBF-0041-BC7C-8BA0E48DB161}"/>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B87196-740A-D045-B57A-2245219FE1B9}"/>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5B6E9A3-891B-264E-95C3-EBFD26E7818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AE513C-43CE-7147-BD97-98F25EBF7D7C}"/>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B80377-77EE-DE47-93A1-57D59560F38E}"/>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130E350-1961-C542-9CB0-7C3D962B3D8C}"/>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1DED402-7121-2944-B8AF-BE132E985CC4}"/>
                </a:ext>
              </a:extLst>
            </p:cNvPr>
            <p:cNvGrpSpPr/>
            <p:nvPr/>
          </p:nvGrpSpPr>
          <p:grpSpPr>
            <a:xfrm>
              <a:off x="618254" y="5732912"/>
              <a:ext cx="10924459" cy="417810"/>
              <a:chOff x="614288" y="305774"/>
              <a:chExt cx="10924459" cy="417810"/>
            </a:xfrm>
            <a:grpFill/>
          </p:grpSpPr>
          <p:sp>
            <p:nvSpPr>
              <p:cNvPr id="21" name="Rectangle 20">
                <a:extLst>
                  <a:ext uri="{FF2B5EF4-FFF2-40B4-BE49-F238E27FC236}">
                    <a16:creationId xmlns:a16="http://schemas.microsoft.com/office/drawing/2014/main" id="{3C9B5F8A-0B99-C846-9B5A-285F802B4303}"/>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AE0AD7-7FC9-8141-9C39-333D67BA43F5}"/>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012021-E36E-AA4F-BCF3-A670BA1C94FE}"/>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6F26B1-1594-E64E-B4B6-A904E9DE6398}"/>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1C80E8-4F27-8C4A-B8D9-0400C130A7DD}"/>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72DC97-3DA0-BF46-ADC7-CDB719C1FE6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0E5198-3EC1-2C44-9983-36D66526DC70}"/>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A13401-C233-2346-A71D-1E8385B9D688}"/>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5E919B-A86F-AF41-BC1C-1A184430BB91}"/>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441253A-373F-7346-ACF2-F47C90D42593}"/>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80D683-A913-9A44-B136-8920180C8A8B}"/>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9460B9-FD50-3F44-8708-24F575D6B321}"/>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 name="Text Placeholder 9"/>
          <p:cNvSpPr>
            <a:spLocks noGrp="1"/>
          </p:cNvSpPr>
          <p:nvPr>
            <p:ph type="body" sz="quarter" idx="14" hasCustomPrompt="1"/>
          </p:nvPr>
        </p:nvSpPr>
        <p:spPr>
          <a:xfrm>
            <a:off x="2412337" y="2459513"/>
            <a:ext cx="9168476" cy="1938974"/>
          </a:xfrm>
        </p:spPr>
        <p:txBody>
          <a:bodyPr anchor="ctr"/>
          <a:lstStyle>
            <a:lvl1pPr>
              <a:lnSpc>
                <a:spcPct val="95000"/>
              </a:lnSpc>
              <a:defRPr sz="3998" b="0">
                <a:solidFill>
                  <a:sysClr val="windowText" lastClr="000000"/>
                </a:solidFill>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quote</a:t>
            </a:r>
          </a:p>
        </p:txBody>
      </p:sp>
      <p:sp>
        <p:nvSpPr>
          <p:cNvPr id="165" name="Text Placeholder 7">
            <a:extLst>
              <a:ext uri="{FF2B5EF4-FFF2-40B4-BE49-F238E27FC236}">
                <a16:creationId xmlns:a16="http://schemas.microsoft.com/office/drawing/2014/main" id="{98546967-742A-DA40-A7B3-477E70234445}"/>
              </a:ext>
            </a:extLst>
          </p:cNvPr>
          <p:cNvSpPr>
            <a:spLocks noGrp="1"/>
          </p:cNvSpPr>
          <p:nvPr>
            <p:ph type="body" sz="quarter" idx="12" hasCustomPrompt="1"/>
          </p:nvPr>
        </p:nvSpPr>
        <p:spPr>
          <a:xfrm>
            <a:off x="2533603" y="5318125"/>
            <a:ext cx="9047210" cy="411163"/>
          </a:xfrm>
        </p:spPr>
        <p:txBody>
          <a:bodyPr/>
          <a:lstStyle>
            <a:lvl1pPr>
              <a:defRPr sz="2000" b="0" i="0">
                <a:latin typeface="AvenirNext forINTUIT" panose="020B0503020202020204" pitchFamily="34" charset="77"/>
              </a:defRPr>
            </a:lvl1pPr>
            <a:lvl2pPr>
              <a:defRPr sz="2000" b="0"/>
            </a:lvl2pPr>
            <a:lvl3pPr>
              <a:defRPr sz="1800" b="0"/>
            </a:lvl3pPr>
            <a:lvl4pPr>
              <a:defRPr sz="1600" b="0"/>
            </a:lvl4pPr>
            <a:lvl5pPr>
              <a:defRPr sz="1200" b="0"/>
            </a:lvl5pPr>
          </a:lstStyle>
          <a:p>
            <a:pPr lvl="0"/>
            <a:r>
              <a:rPr lang="en-US" dirty="0"/>
              <a:t>Attribution placeholder</a:t>
            </a:r>
          </a:p>
        </p:txBody>
      </p:sp>
    </p:spTree>
    <p:extLst>
      <p:ext uri="{BB962C8B-B14F-4D97-AF65-F5344CB8AC3E}">
        <p14:creationId xmlns:p14="http://schemas.microsoft.com/office/powerpoint/2010/main" val="241308471"/>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yebrow + 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965626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950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l" eaLnBrk="1">
              <a:lnSpc>
                <a:spcPct val="95000"/>
              </a:lnSpc>
              <a:spcBef>
                <a:spcPct val="0"/>
              </a:spcBef>
              <a:spcAft>
                <a:spcPct val="0"/>
              </a:spcAft>
            </a:pPr>
            <a:endParaRPr lang="en-US" sz="2998" b="1" i="0" baseline="0" dirty="0">
              <a:solidFill>
                <a:schemeClr val="bg1"/>
              </a:solidFill>
              <a:latin typeface="AvenirNext forINTUIT Demi" panose="020B0703020202020204" pitchFamily="34" charset="0"/>
              <a:ea typeface="+mj-ea"/>
              <a:cs typeface="+mj-cs"/>
              <a:sym typeface="AvenirNext forINTUIT Demi" panose="020B0703020202020204" pitchFamily="34" charset="0"/>
            </a:endParaRPr>
          </a:p>
        </p:txBody>
      </p:sp>
      <p:sp>
        <p:nvSpPr>
          <p:cNvPr id="5" name="Text Placeholder 5"/>
          <p:cNvSpPr>
            <a:spLocks noGrp="1"/>
          </p:cNvSpPr>
          <p:nvPr>
            <p:ph type="body" sz="quarter" idx="17" hasCustomPrompt="1"/>
          </p:nvPr>
        </p:nvSpPr>
        <p:spPr>
          <a:xfrm>
            <a:off x="499932" y="183386"/>
            <a:ext cx="11111931" cy="457200"/>
          </a:xfrm>
          <a:prstGeom prst="rect">
            <a:avLst/>
          </a:prstGeom>
        </p:spPr>
        <p:txBody>
          <a:bodyPr anchor="ctr">
            <a:noAutofit/>
          </a:bodyPr>
          <a:lstStyle>
            <a:lvl1pPr>
              <a:spcBef>
                <a:spcPts val="0"/>
              </a:spcBef>
              <a:defRPr sz="1800"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”eyebrow”</a:t>
            </a:r>
          </a:p>
        </p:txBody>
      </p:sp>
      <p:sp>
        <p:nvSpPr>
          <p:cNvPr id="2" name="Title 1"/>
          <p:cNvSpPr>
            <a:spLocks noGrp="1"/>
          </p:cNvSpPr>
          <p:nvPr>
            <p:ph type="title" hasCustomPrompt="1"/>
          </p:nvPr>
        </p:nvSpPr>
        <p:spPr>
          <a:xfrm>
            <a:off x="501904" y="573094"/>
            <a:ext cx="11109960" cy="914400"/>
          </a:xfrm>
        </p:spPr>
        <p:txBody>
          <a:bodyPr anchor="t"/>
          <a:lstStyle/>
          <a:p>
            <a:r>
              <a:rPr lang="en-US" dirty="0"/>
              <a:t>Click to add a title</a:t>
            </a:r>
          </a:p>
        </p:txBody>
      </p:sp>
      <p:sp>
        <p:nvSpPr>
          <p:cNvPr id="4" name="Text Placeholder 3">
            <a:extLst>
              <a:ext uri="{FF2B5EF4-FFF2-40B4-BE49-F238E27FC236}">
                <a16:creationId xmlns:a16="http://schemas.microsoft.com/office/drawing/2014/main" id="{81CFAD18-A70C-D74F-975A-B0FEB64DD973}"/>
              </a:ext>
            </a:extLst>
          </p:cNvPr>
          <p:cNvSpPr>
            <a:spLocks noGrp="1"/>
          </p:cNvSpPr>
          <p:nvPr>
            <p:ph type="body" sz="quarter" idx="13" hasCustomPrompt="1"/>
          </p:nvPr>
        </p:nvSpPr>
        <p:spPr>
          <a:xfrm>
            <a:off x="503068" y="1975104"/>
            <a:ext cx="11109960" cy="3746074"/>
          </a:xfrm>
        </p:spPr>
        <p:txBody>
          <a:bodyPr>
            <a:normAutofit/>
          </a:bodyPr>
          <a:lstStyle>
            <a:lvl1pPr>
              <a:defRPr sz="2600"/>
            </a:lvl1pPr>
            <a:lvl2pPr>
              <a:defRPr sz="2600" baseline="0"/>
            </a:lvl2pPr>
            <a:lvl3pPr>
              <a:defRPr sz="2400"/>
            </a:lvl3pPr>
            <a:lvl4pPr marL="548310" indent="-274156">
              <a:defRPr sz="2000"/>
            </a:lvl4pPr>
            <a:lvl5pPr marL="548310">
              <a:defRPr sz="2000"/>
            </a:lvl5pPr>
          </a:lstStyle>
          <a:p>
            <a:pPr lvl="0"/>
            <a:r>
              <a:rPr lang="en-US" dirty="0"/>
              <a:t>Click to add content</a:t>
            </a:r>
          </a:p>
          <a:p>
            <a:pPr lvl="1"/>
            <a:r>
              <a:rPr lang="en-US" dirty="0"/>
              <a:t>Use the Increase/Decrease Indent control for second level </a:t>
            </a:r>
          </a:p>
          <a:p>
            <a:pPr lvl="2"/>
            <a:r>
              <a:rPr lang="en-US" dirty="0"/>
              <a:t>Third level style uses bullets to separate ideas</a:t>
            </a:r>
          </a:p>
          <a:p>
            <a:pPr lvl="3"/>
            <a:r>
              <a:rPr lang="en-US" dirty="0"/>
              <a:t>Fourth level</a:t>
            </a:r>
          </a:p>
          <a:p>
            <a:pPr lvl="4"/>
            <a:r>
              <a:rPr lang="en-US" dirty="0"/>
              <a:t>Fifth level</a:t>
            </a:r>
          </a:p>
        </p:txBody>
      </p:sp>
    </p:spTree>
    <p:extLst>
      <p:ext uri="{BB962C8B-B14F-4D97-AF65-F5344CB8AC3E}">
        <p14:creationId xmlns:p14="http://schemas.microsoft.com/office/powerpoint/2010/main" val="1923980027"/>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 Round Photo-Left Facin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2FA527-6B1C-E249-953F-DA2EB3A12440}"/>
              </a:ext>
            </a:extLst>
          </p:cNvPr>
          <p:cNvSpPr>
            <a:spLocks noGrp="1"/>
          </p:cNvSpPr>
          <p:nvPr>
            <p:ph type="pic" sz="quarter" idx="10"/>
          </p:nvPr>
        </p:nvSpPr>
        <p:spPr>
          <a:xfrm>
            <a:off x="6456784" y="635421"/>
            <a:ext cx="5093866" cy="5093867"/>
          </a:xfrm>
          <a:prstGeom prst="ellipse">
            <a:avLst/>
          </a:prstGeom>
          <a:solidFill>
            <a:schemeClr val="bg1"/>
          </a:solidFill>
          <a:ln w="76200">
            <a:noFill/>
          </a:ln>
          <a:effectLst>
            <a:outerShdw blurRad="127000" dist="25400" dir="2700000" algn="tl" rotWithShape="0">
              <a:prstClr val="black">
                <a:alpha val="20000"/>
              </a:prstClr>
            </a:outerShdw>
          </a:effectLst>
        </p:spPr>
        <p:txBody>
          <a:bodyPr anchor="ctr"/>
          <a:lstStyle>
            <a:lvl1pPr algn="ctr">
              <a:defRPr/>
            </a:lvl1pPr>
          </a:lstStyle>
          <a:p>
            <a:r>
              <a:rPr lang="en-US" smtClean="0"/>
              <a:t>Click icon to add picture</a:t>
            </a:r>
            <a:endParaRPr lang="en-US" dirty="0"/>
          </a:p>
        </p:txBody>
      </p:sp>
      <p:sp>
        <p:nvSpPr>
          <p:cNvPr id="6" name="Text Placeholder 5">
            <a:extLst>
              <a:ext uri="{FF2B5EF4-FFF2-40B4-BE49-F238E27FC236}">
                <a16:creationId xmlns:a16="http://schemas.microsoft.com/office/drawing/2014/main" id="{C5A4C97B-AD5F-3747-AE7D-F155570076C8}"/>
              </a:ext>
            </a:extLst>
          </p:cNvPr>
          <p:cNvSpPr>
            <a:spLocks noGrp="1"/>
          </p:cNvSpPr>
          <p:nvPr>
            <p:ph type="body" sz="quarter" idx="11" hasCustomPrompt="1"/>
          </p:nvPr>
        </p:nvSpPr>
        <p:spPr>
          <a:xfrm>
            <a:off x="635000" y="2033588"/>
            <a:ext cx="5411788" cy="2762250"/>
          </a:xfrm>
        </p:spPr>
        <p:txBody>
          <a:bodyPr anchor="ctr"/>
          <a:lstStyle>
            <a:lvl1pPr>
              <a:defRPr sz="3200"/>
            </a:lvl1pPr>
            <a:lvl2pPr>
              <a:defRPr sz="3200"/>
            </a:lvl2pPr>
            <a:lvl3pPr>
              <a:defRPr sz="2800"/>
            </a:lvl3pPr>
            <a:lvl4pPr>
              <a:defRPr sz="2400"/>
            </a:lvl4pPr>
            <a:lvl5pPr>
              <a:defRPr sz="2000"/>
            </a:lvl5pPr>
          </a:lstStyle>
          <a:p>
            <a:pPr lvl="0"/>
            <a:r>
              <a:rPr lang="en-US" dirty="0"/>
              <a:t>Quote placeholder</a:t>
            </a:r>
          </a:p>
        </p:txBody>
      </p:sp>
      <p:sp>
        <p:nvSpPr>
          <p:cNvPr id="8" name="Text Placeholder 7">
            <a:extLst>
              <a:ext uri="{FF2B5EF4-FFF2-40B4-BE49-F238E27FC236}">
                <a16:creationId xmlns:a16="http://schemas.microsoft.com/office/drawing/2014/main" id="{225D017F-3D79-A940-9984-05B5E3026B93}"/>
              </a:ext>
            </a:extLst>
          </p:cNvPr>
          <p:cNvSpPr>
            <a:spLocks noGrp="1"/>
          </p:cNvSpPr>
          <p:nvPr>
            <p:ph type="body" sz="quarter" idx="12" hasCustomPrompt="1"/>
          </p:nvPr>
        </p:nvSpPr>
        <p:spPr>
          <a:xfrm>
            <a:off x="635000" y="5318125"/>
            <a:ext cx="5411788" cy="411163"/>
          </a:xfrm>
        </p:spPr>
        <p:txBody>
          <a:bodyPr/>
          <a:lstStyle>
            <a:lvl1pPr>
              <a:defRPr sz="2000" b="0" i="0">
                <a:latin typeface="AvenirNext forINTUIT" panose="020B0503020202020204" pitchFamily="34" charset="77"/>
              </a:defRPr>
            </a:lvl1pPr>
            <a:lvl2pPr>
              <a:defRPr sz="2000" b="0"/>
            </a:lvl2pPr>
            <a:lvl3pPr>
              <a:defRPr sz="1800" b="0"/>
            </a:lvl3pPr>
            <a:lvl4pPr>
              <a:defRPr sz="1600" b="0"/>
            </a:lvl4pPr>
            <a:lvl5pPr>
              <a:defRPr sz="1200" b="0"/>
            </a:lvl5pPr>
          </a:lstStyle>
          <a:p>
            <a:pPr lvl="0"/>
            <a:r>
              <a:rPr lang="en-US" dirty="0"/>
              <a:t>Attribution placeholder</a:t>
            </a:r>
          </a:p>
        </p:txBody>
      </p:sp>
    </p:spTree>
    <p:extLst>
      <p:ext uri="{BB962C8B-B14F-4D97-AF65-F5344CB8AC3E}">
        <p14:creationId xmlns:p14="http://schemas.microsoft.com/office/powerpoint/2010/main" val="1065313957"/>
      </p:ext>
    </p:extLst>
  </p:cSld>
  <p:clrMapOvr>
    <a:masterClrMapping/>
  </p:clrMapOvr>
  <p:transition spd="med">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 Round Photo-Right Facin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2FA527-6B1C-E249-953F-DA2EB3A12440}"/>
              </a:ext>
            </a:extLst>
          </p:cNvPr>
          <p:cNvSpPr>
            <a:spLocks noGrp="1"/>
          </p:cNvSpPr>
          <p:nvPr>
            <p:ph type="pic" sz="quarter" idx="10"/>
          </p:nvPr>
        </p:nvSpPr>
        <p:spPr>
          <a:xfrm>
            <a:off x="653143" y="635421"/>
            <a:ext cx="5093866" cy="5093867"/>
          </a:xfrm>
          <a:prstGeom prst="ellipse">
            <a:avLst/>
          </a:prstGeom>
        </p:spPr>
        <p:txBody>
          <a:bodyPr anchor="ctr"/>
          <a:lstStyle>
            <a:lvl1pPr algn="ctr">
              <a:defRPr/>
            </a:lvl1pPr>
          </a:lstStyle>
          <a:p>
            <a:r>
              <a:rPr lang="en-US" smtClean="0"/>
              <a:t>Click icon to add picture</a:t>
            </a:r>
            <a:endParaRPr lang="en-US" dirty="0"/>
          </a:p>
        </p:txBody>
      </p:sp>
      <p:sp>
        <p:nvSpPr>
          <p:cNvPr id="6" name="Text Placeholder 5">
            <a:extLst>
              <a:ext uri="{FF2B5EF4-FFF2-40B4-BE49-F238E27FC236}">
                <a16:creationId xmlns:a16="http://schemas.microsoft.com/office/drawing/2014/main" id="{C5A4C97B-AD5F-3747-AE7D-F155570076C8}"/>
              </a:ext>
            </a:extLst>
          </p:cNvPr>
          <p:cNvSpPr>
            <a:spLocks noGrp="1"/>
          </p:cNvSpPr>
          <p:nvPr>
            <p:ph type="body" sz="quarter" idx="11" hasCustomPrompt="1"/>
          </p:nvPr>
        </p:nvSpPr>
        <p:spPr>
          <a:xfrm>
            <a:off x="6138862" y="2033588"/>
            <a:ext cx="5411788" cy="2762250"/>
          </a:xfrm>
        </p:spPr>
        <p:txBody>
          <a:bodyPr anchor="ctr"/>
          <a:lstStyle>
            <a:lvl1pPr algn="l">
              <a:defRPr sz="3200"/>
            </a:lvl1pPr>
            <a:lvl2pPr>
              <a:defRPr sz="3200"/>
            </a:lvl2pPr>
            <a:lvl3pPr>
              <a:defRPr sz="2800"/>
            </a:lvl3pPr>
            <a:lvl4pPr>
              <a:defRPr sz="2400"/>
            </a:lvl4pPr>
            <a:lvl5pPr>
              <a:defRPr sz="2000"/>
            </a:lvl5pPr>
          </a:lstStyle>
          <a:p>
            <a:pPr lvl="0"/>
            <a:r>
              <a:rPr lang="en-US" dirty="0"/>
              <a:t>Quote placeholder</a:t>
            </a:r>
          </a:p>
        </p:txBody>
      </p:sp>
      <p:sp>
        <p:nvSpPr>
          <p:cNvPr id="8" name="Text Placeholder 7">
            <a:extLst>
              <a:ext uri="{FF2B5EF4-FFF2-40B4-BE49-F238E27FC236}">
                <a16:creationId xmlns:a16="http://schemas.microsoft.com/office/drawing/2014/main" id="{225D017F-3D79-A940-9984-05B5E3026B93}"/>
              </a:ext>
            </a:extLst>
          </p:cNvPr>
          <p:cNvSpPr>
            <a:spLocks noGrp="1"/>
          </p:cNvSpPr>
          <p:nvPr>
            <p:ph type="body" sz="quarter" idx="12" hasCustomPrompt="1"/>
          </p:nvPr>
        </p:nvSpPr>
        <p:spPr>
          <a:xfrm>
            <a:off x="6138862" y="5318125"/>
            <a:ext cx="5411788" cy="411163"/>
          </a:xfrm>
        </p:spPr>
        <p:txBody>
          <a:bodyPr/>
          <a:lstStyle>
            <a:lvl1pPr algn="l">
              <a:defRPr sz="2000" b="0" i="0">
                <a:latin typeface="AvenirNext forINTUIT" panose="020B0503020202020204" pitchFamily="34" charset="77"/>
              </a:defRPr>
            </a:lvl1pPr>
            <a:lvl2pPr>
              <a:defRPr sz="2000" b="0"/>
            </a:lvl2pPr>
            <a:lvl3pPr>
              <a:defRPr sz="1800" b="0"/>
            </a:lvl3pPr>
            <a:lvl4pPr>
              <a:defRPr sz="1600" b="0"/>
            </a:lvl4pPr>
            <a:lvl5pPr>
              <a:defRPr sz="1200" b="0"/>
            </a:lvl5pPr>
          </a:lstStyle>
          <a:p>
            <a:pPr lvl="0"/>
            <a:r>
              <a:rPr lang="en-US" dirty="0"/>
              <a:t>Attribution placeholder</a:t>
            </a:r>
          </a:p>
        </p:txBody>
      </p:sp>
    </p:spTree>
    <p:extLst>
      <p:ext uri="{BB962C8B-B14F-4D97-AF65-F5344CB8AC3E}">
        <p14:creationId xmlns:p14="http://schemas.microsoft.com/office/powerpoint/2010/main" val="2455508593"/>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s x 3">
    <p:spTree>
      <p:nvGrpSpPr>
        <p:cNvPr id="1" name=""/>
        <p:cNvGrpSpPr/>
        <p:nvPr/>
      </p:nvGrpSpPr>
      <p:grpSpPr>
        <a:xfrm>
          <a:off x="0" y="0"/>
          <a:ext cx="0" cy="0"/>
          <a:chOff x="0" y="0"/>
          <a:chExt cx="0" cy="0"/>
        </a:xfrm>
      </p:grpSpPr>
      <p:cxnSp>
        <p:nvCxnSpPr>
          <p:cNvPr id="5" name="Straight Connector 4"/>
          <p:cNvCxnSpPr/>
          <p:nvPr userDrawn="1"/>
        </p:nvCxnSpPr>
        <p:spPr>
          <a:xfrm>
            <a:off x="5418878" y="2067062"/>
            <a:ext cx="0" cy="3749040"/>
          </a:xfrm>
          <a:prstGeom prst="line">
            <a:avLst/>
          </a:prstGeom>
          <a:ln w="19050" cap="rnd">
            <a:solidFill>
              <a:schemeClr val="tx2"/>
            </a:solidFill>
            <a:prstDash val="dot"/>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8615111" y="2067062"/>
            <a:ext cx="0" cy="3749040"/>
          </a:xfrm>
          <a:prstGeom prst="line">
            <a:avLst/>
          </a:prstGeom>
          <a:ln w="19050" cap="rnd">
            <a:solidFill>
              <a:schemeClr val="tx2"/>
            </a:solidFill>
            <a:prstDash val="dot"/>
          </a:ln>
        </p:spPr>
        <p:style>
          <a:lnRef idx="1">
            <a:schemeClr val="dk1"/>
          </a:lnRef>
          <a:fillRef idx="0">
            <a:schemeClr val="dk1"/>
          </a:fillRef>
          <a:effectRef idx="0">
            <a:schemeClr val="dk1"/>
          </a:effectRef>
          <a:fontRef idx="minor">
            <a:schemeClr val="tx1"/>
          </a:fontRef>
        </p:style>
      </p:cxnSp>
      <p:sp>
        <p:nvSpPr>
          <p:cNvPr id="8" name="Text Placeholder 7"/>
          <p:cNvSpPr>
            <a:spLocks noGrp="1"/>
          </p:cNvSpPr>
          <p:nvPr>
            <p:ph type="body" sz="quarter" idx="10"/>
          </p:nvPr>
        </p:nvSpPr>
        <p:spPr>
          <a:xfrm>
            <a:off x="2527446" y="1968500"/>
            <a:ext cx="2651760" cy="3844925"/>
          </a:xfrm>
        </p:spPr>
        <p:txBody>
          <a:bodyPr rIns="182880"/>
          <a:lstStyle>
            <a:lvl1pPr>
              <a:defRPr sz="2000"/>
            </a:lvl1pPr>
            <a:lvl2pPr>
              <a:defRPr sz="2000"/>
            </a:lvl2pPr>
            <a:lvl3pPr>
              <a:defRPr sz="1800"/>
            </a:lvl3pPr>
            <a:lvl4pPr>
              <a:defRPr sz="1600"/>
            </a:lvl4pPr>
            <a:lvl5pPr marL="0" indent="0">
              <a:buFontTx/>
              <a:buNone/>
              <a:defRPr sz="1400">
                <a:solidFill>
                  <a:schemeClr val="accent3"/>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p:nvPr>
        </p:nvSpPr>
        <p:spPr>
          <a:xfrm>
            <a:off x="5703898" y="1968500"/>
            <a:ext cx="2651760" cy="3844925"/>
          </a:xfrm>
        </p:spPr>
        <p:txBody>
          <a:bodyPr/>
          <a:lstStyle>
            <a:lvl1pPr>
              <a:defRPr sz="2000"/>
            </a:lvl1pPr>
            <a:lvl2pPr>
              <a:defRPr sz="2000"/>
            </a:lvl2pPr>
            <a:lvl3pPr>
              <a:defRPr sz="1800"/>
            </a:lvl3pPr>
            <a:lvl4pPr>
              <a:defRPr sz="1600"/>
            </a:lvl4pPr>
            <a:lvl5pPr marL="0" indent="0">
              <a:buFontTx/>
              <a:buNone/>
              <a:defRPr sz="1400">
                <a:solidFill>
                  <a:schemeClr val="accent3"/>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2"/>
          </p:nvPr>
        </p:nvSpPr>
        <p:spPr>
          <a:xfrm>
            <a:off x="8880350" y="1968500"/>
            <a:ext cx="2651760" cy="3844925"/>
          </a:xfrm>
        </p:spPr>
        <p:txBody>
          <a:bodyPr/>
          <a:lstStyle>
            <a:lvl1pPr>
              <a:defRPr sz="2000"/>
            </a:lvl1pPr>
            <a:lvl2pPr>
              <a:defRPr sz="2000"/>
            </a:lvl2pPr>
            <a:lvl3pPr>
              <a:defRPr sz="1800"/>
            </a:lvl3pPr>
            <a:lvl4pPr>
              <a:defRPr sz="1600"/>
            </a:lvl4pPr>
            <a:lvl5pPr marL="0" indent="0">
              <a:buNone/>
              <a:defRPr sz="1400">
                <a:solidFill>
                  <a:schemeClr val="accent3"/>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60787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Gradient Statement + eyebrow">
    <p:bg>
      <p:bgPr>
        <a:gradFill>
          <a:gsLst>
            <a:gs pos="0">
              <a:schemeClr val="accent6"/>
            </a:gs>
            <a:gs pos="96000">
              <a:srgbClr val="53B700"/>
            </a:gs>
          </a:gsLst>
          <a:lin ang="81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hasCustomPrompt="1"/>
          </p:nvPr>
        </p:nvSpPr>
        <p:spPr>
          <a:xfrm>
            <a:off x="603250" y="2874828"/>
            <a:ext cx="10982325" cy="3062287"/>
          </a:xfrm>
        </p:spPr>
        <p:txBody>
          <a:bodyPr anchor="t"/>
          <a:lstStyle>
            <a:lvl1pPr algn="ctr">
              <a:defRPr sz="5400" b="1" i="0">
                <a:solidFill>
                  <a:schemeClr val="bg1"/>
                </a:solidFill>
                <a:latin typeface="AvenirNext forINTUIT" panose="020B0503020202020204" pitchFamily="34" charset="77"/>
              </a:defRPr>
            </a:lvl1pPr>
            <a:lvl2pPr algn="ctr">
              <a:defRPr sz="4000" b="0" i="0">
                <a:solidFill>
                  <a:schemeClr val="bg1"/>
                </a:solidFill>
                <a:latin typeface="AvenirNext forINTUIT Medium" panose="020B0503020202020204" pitchFamily="34" charset="77"/>
              </a:defRPr>
            </a:lvl2pPr>
            <a:lvl3pPr marL="0" indent="0" algn="ctr">
              <a:buNone/>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dirty="0"/>
              <a:t>Big statement placeholder</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4D7EAAE5-2784-7B42-B3F4-3E3674797734}"/>
              </a:ext>
            </a:extLst>
          </p:cNvPr>
          <p:cNvSpPr>
            <a:spLocks noGrp="1"/>
          </p:cNvSpPr>
          <p:nvPr>
            <p:ph type="body" sz="quarter" idx="11" hasCustomPrompt="1"/>
          </p:nvPr>
        </p:nvSpPr>
        <p:spPr>
          <a:xfrm>
            <a:off x="603250" y="1995488"/>
            <a:ext cx="10982325" cy="747712"/>
          </a:xfrm>
        </p:spPr>
        <p:txBody>
          <a:bodyPr anchor="b"/>
          <a:lstStyle>
            <a:lvl1pPr algn="ctr">
              <a:defRPr b="0" i="0">
                <a:solidFill>
                  <a:schemeClr val="bg1"/>
                </a:solidFill>
                <a:latin typeface="AvenirNext forINTUIT" panose="020B0503020202020204" pitchFamily="34" charset="77"/>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dirty="0"/>
              <a:t>Eyebrow text placeholder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033398"/>
      </p:ext>
    </p:extLst>
  </p:cSld>
  <p:clrMapOvr>
    <a:masterClrMapping/>
  </p:clrMapOvr>
  <p:transition spd="med">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Section Title 5">
    <p:bg>
      <p:bgPr>
        <a:solidFill>
          <a:srgbClr val="00C1B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726602-5EDC-1C47-B2B7-EFFBF4E776C1}"/>
              </a:ext>
            </a:extLst>
          </p:cNvPr>
          <p:cNvSpPr>
            <a:spLocks noGrp="1"/>
          </p:cNvSpPr>
          <p:nvPr>
            <p:ph type="body" sz="quarter" idx="10" hasCustomPrompt="1"/>
          </p:nvPr>
        </p:nvSpPr>
        <p:spPr>
          <a:xfrm>
            <a:off x="625475" y="2408238"/>
            <a:ext cx="10960100" cy="2036762"/>
          </a:xfrm>
        </p:spPr>
        <p:txBody>
          <a:bodyPr anchor="ctr"/>
          <a:lstStyle>
            <a:lvl1pPr>
              <a:defRPr sz="4800" b="1" i="0">
                <a:solidFill>
                  <a:schemeClr val="bg1"/>
                </a:solidFill>
                <a:latin typeface="AvenirNext forINTUIT" panose="020B0503020202020204" pitchFamily="34" charset="77"/>
              </a:defRPr>
            </a:lvl1pPr>
            <a:lvl2pPr>
              <a:defRPr sz="4000">
                <a:solidFill>
                  <a:schemeClr val="bg1"/>
                </a:solidFill>
              </a:defRPr>
            </a:lvl2pPr>
            <a:lvl3pPr>
              <a:defRPr sz="3600">
                <a:solidFill>
                  <a:schemeClr val="bg1"/>
                </a:solidFill>
              </a:defRPr>
            </a:lvl3pPr>
            <a:lvl4pPr>
              <a:defRPr sz="3200">
                <a:solidFill>
                  <a:schemeClr val="bg1"/>
                </a:solidFill>
              </a:defRPr>
            </a:lvl4pPr>
            <a:lvl5pPr>
              <a:buClr>
                <a:schemeClr val="bg1"/>
              </a:buClr>
              <a:defRPr sz="2800">
                <a:solidFill>
                  <a:schemeClr val="bg1"/>
                </a:solidFill>
              </a:defRPr>
            </a:lvl5pPr>
          </a:lstStyle>
          <a:p>
            <a:pPr lvl="0"/>
            <a:r>
              <a:rPr lang="en-US" dirty="0"/>
              <a:t>Important point placeholder here</a:t>
            </a:r>
          </a:p>
          <a:p>
            <a:pPr lvl="1"/>
            <a:r>
              <a:rPr lang="en-US" dirty="0"/>
              <a:t>Secondary point placeholder</a:t>
            </a:r>
          </a:p>
          <a:p>
            <a:pPr lvl="2"/>
            <a:r>
              <a:rPr lang="en-US" dirty="0"/>
              <a:t>Third level placeholder</a:t>
            </a:r>
          </a:p>
          <a:p>
            <a:pPr lvl="3"/>
            <a:r>
              <a:rPr lang="en-US" dirty="0"/>
              <a:t>Fourth level</a:t>
            </a:r>
          </a:p>
          <a:p>
            <a:pPr lvl="4"/>
            <a:r>
              <a:rPr lang="en-US" dirty="0"/>
              <a:t>Fifth level</a:t>
            </a:r>
          </a:p>
        </p:txBody>
      </p:sp>
    </p:spTree>
    <p:extLst>
      <p:ext uri="{BB962C8B-B14F-4D97-AF65-F5344CB8AC3E}">
        <p14:creationId xmlns:p14="http://schemas.microsoft.com/office/powerpoint/2010/main" val="840474620"/>
      </p:ext>
    </p:extLst>
  </p:cSld>
  <p:clrMapOvr>
    <a:masterClrMapping/>
  </p:clrMapOvr>
  <p:transition spd="med">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Statement + Summary teal">
    <p:bg>
      <p:bgPr>
        <a:solidFill>
          <a:srgbClr val="00C1B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hasCustomPrompt="1"/>
          </p:nvPr>
        </p:nvSpPr>
        <p:spPr>
          <a:xfrm>
            <a:off x="603251" y="1770857"/>
            <a:ext cx="5251450" cy="3062287"/>
          </a:xfrm>
        </p:spPr>
        <p:txBody>
          <a:bodyPr anchor="ctr"/>
          <a:lstStyle>
            <a:lvl1pPr algn="l">
              <a:defRPr sz="5400" b="1" i="0">
                <a:solidFill>
                  <a:schemeClr val="bg1"/>
                </a:solidFill>
                <a:latin typeface="AvenirNext forINTUIT" panose="020B0503020202020204" pitchFamily="34" charset="77"/>
              </a:defRPr>
            </a:lvl1pPr>
            <a:lvl2pPr algn="l">
              <a:defRPr sz="4000" b="0" i="0">
                <a:solidFill>
                  <a:schemeClr val="bg1"/>
                </a:solidFill>
                <a:latin typeface="AvenirNext forINTUIT Medium" panose="020B0503020202020204" pitchFamily="34" charset="77"/>
              </a:defRPr>
            </a:lvl2pPr>
            <a:lvl3pPr marL="0" indent="0" algn="l">
              <a:buNone/>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dirty="0"/>
              <a:t>Important point here</a:t>
            </a:r>
          </a:p>
          <a:p>
            <a:pPr lvl="1"/>
            <a:r>
              <a:rPr lang="en-US" dirty="0"/>
              <a:t>Secondary point</a:t>
            </a:r>
          </a:p>
          <a:p>
            <a:pPr lvl="2"/>
            <a:r>
              <a:rPr lang="en-US" dirty="0"/>
              <a:t>Third level</a:t>
            </a:r>
          </a:p>
        </p:txBody>
      </p:sp>
      <p:sp>
        <p:nvSpPr>
          <p:cNvPr id="3" name="Content Placeholder 2">
            <a:extLst>
              <a:ext uri="{FF2B5EF4-FFF2-40B4-BE49-F238E27FC236}">
                <a16:creationId xmlns:a16="http://schemas.microsoft.com/office/drawing/2014/main" id="{5CF3068C-442A-484E-883E-2C8CA917EBCD}"/>
              </a:ext>
            </a:extLst>
          </p:cNvPr>
          <p:cNvSpPr>
            <a:spLocks noGrp="1"/>
          </p:cNvSpPr>
          <p:nvPr>
            <p:ph sz="quarter" idx="11" hasCustomPrompt="1"/>
          </p:nvPr>
        </p:nvSpPr>
        <p:spPr>
          <a:xfrm>
            <a:off x="6362700" y="647700"/>
            <a:ext cx="5283200" cy="5600700"/>
          </a:xfrm>
        </p:spPr>
        <p:txBody>
          <a:bodyPr anchor="ctr"/>
          <a:lstStyle>
            <a:lvl1pPr>
              <a:defRPr sz="3000" b="0" i="0">
                <a:solidFill>
                  <a:schemeClr val="bg1"/>
                </a:solidFill>
                <a:latin typeface="AvenirNext forINTUIT Medium" panose="020B0503020202020204" pitchFamily="34" charset="77"/>
              </a:defRPr>
            </a:lvl1pPr>
            <a:lvl2pPr>
              <a:defRPr>
                <a:solidFill>
                  <a:schemeClr val="bg1"/>
                </a:solidFill>
              </a:defRPr>
            </a:lvl2pPr>
            <a:lvl3pPr>
              <a:defRPr>
                <a:solidFill>
                  <a:schemeClr val="bg1"/>
                </a:solidFill>
              </a:defRPr>
            </a:lvl3pPr>
            <a:lvl4pPr>
              <a:defRPr>
                <a:solidFill>
                  <a:schemeClr val="bg1"/>
                </a:solidFill>
              </a:defRPr>
            </a:lvl4pPr>
            <a:lvl5pPr>
              <a:buClr>
                <a:schemeClr val="bg1"/>
              </a:buClr>
              <a:defRPr>
                <a:solidFill>
                  <a:schemeClr val="bg1"/>
                </a:solidFill>
              </a:defRPr>
            </a:lvl5pPr>
          </a:lstStyle>
          <a:p>
            <a:pPr lvl="0"/>
            <a:r>
              <a:rPr lang="en-US" dirty="0"/>
              <a:t>Summary detail placeholder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9330321"/>
      </p:ext>
    </p:extLst>
  </p:cSld>
  <p:clrMapOvr>
    <a:masterClrMapping/>
  </p:clrMapOvr>
  <p:transition spd="med">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Statement + chart teal">
    <p:bg>
      <p:bgPr>
        <a:solidFill>
          <a:srgbClr val="00C1B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p:nvPr>
        </p:nvSpPr>
        <p:spPr>
          <a:xfrm>
            <a:off x="6115051" y="1770857"/>
            <a:ext cx="5251450" cy="3062287"/>
          </a:xfrm>
        </p:spPr>
        <p:txBody>
          <a:bodyPr anchor="ctr"/>
          <a:lstStyle>
            <a:lvl1pPr algn="l">
              <a:defRPr sz="5400" b="1" i="0">
                <a:solidFill>
                  <a:schemeClr val="bg1"/>
                </a:solidFill>
                <a:latin typeface="AvenirNext forINTUIT" panose="020B0503020202020204" pitchFamily="34" charset="77"/>
              </a:defRPr>
            </a:lvl1pPr>
            <a:lvl2pPr algn="l">
              <a:defRPr sz="4000" b="0" i="0">
                <a:solidFill>
                  <a:schemeClr val="bg1"/>
                </a:solidFill>
                <a:latin typeface="AvenirNext forINTUIT Medium" panose="020B0503020202020204" pitchFamily="34" charset="77"/>
              </a:defRPr>
            </a:lvl2pPr>
            <a:lvl3pPr marL="571500" indent="-339725" algn="l">
              <a:buFont typeface="Arial" panose="020B0604020202020204" pitchFamily="34" charset="0"/>
              <a:buChar char="•"/>
              <a:tabLst/>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smtClean="0"/>
              <a:t>Edit Master text styles</a:t>
            </a:r>
          </a:p>
          <a:p>
            <a:pPr lvl="1"/>
            <a:r>
              <a:rPr lang="en-US" smtClean="0"/>
              <a:t>Second level</a:t>
            </a:r>
          </a:p>
          <a:p>
            <a:pPr lvl="2"/>
            <a:r>
              <a:rPr lang="en-US" smtClean="0"/>
              <a:t>Third level</a:t>
            </a:r>
          </a:p>
        </p:txBody>
      </p:sp>
      <p:sp>
        <p:nvSpPr>
          <p:cNvPr id="6" name="Chart Placeholder 5">
            <a:extLst>
              <a:ext uri="{FF2B5EF4-FFF2-40B4-BE49-F238E27FC236}">
                <a16:creationId xmlns:a16="http://schemas.microsoft.com/office/drawing/2014/main" id="{1D58AE8D-7B99-DF4C-B939-AFF7CD9BF265}"/>
              </a:ext>
            </a:extLst>
          </p:cNvPr>
          <p:cNvSpPr>
            <a:spLocks noGrp="1"/>
          </p:cNvSpPr>
          <p:nvPr>
            <p:ph type="chart" sz="quarter" idx="11"/>
          </p:nvPr>
        </p:nvSpPr>
        <p:spPr>
          <a:xfrm>
            <a:off x="914400" y="1016000"/>
            <a:ext cx="4572000" cy="4572000"/>
          </a:xfrm>
        </p:spPr>
        <p:txBody>
          <a:bodyPr/>
          <a:lstStyle>
            <a:lvl1pPr>
              <a:defRPr>
                <a:solidFill>
                  <a:schemeClr val="bg1"/>
                </a:solidFill>
              </a:defRPr>
            </a:lvl1pPr>
          </a:lstStyle>
          <a:p>
            <a:r>
              <a:rPr lang="en-US" smtClean="0"/>
              <a:t>Click icon to add chart</a:t>
            </a:r>
            <a:endParaRPr lang="en-US"/>
          </a:p>
        </p:txBody>
      </p:sp>
    </p:spTree>
    <p:extLst>
      <p:ext uri="{BB962C8B-B14F-4D97-AF65-F5344CB8AC3E}">
        <p14:creationId xmlns:p14="http://schemas.microsoft.com/office/powerpoint/2010/main" val="2021518242"/>
      </p:ext>
    </p:extLst>
  </p:cSld>
  <p:clrMapOvr>
    <a:masterClrMapping/>
  </p:clrMapOvr>
  <p:transition spd="med">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tatement Energy Beam Gradient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65C2D-6208-FA4A-800E-053E7712F6F3}"/>
              </a:ext>
            </a:extLst>
          </p:cNvPr>
          <p:cNvSpPr>
            <a:spLocks noGrp="1"/>
          </p:cNvSpPr>
          <p:nvPr>
            <p:ph type="body" sz="quarter" idx="10"/>
          </p:nvPr>
        </p:nvSpPr>
        <p:spPr>
          <a:xfrm>
            <a:off x="6045200" y="1770857"/>
            <a:ext cx="5194300" cy="3062287"/>
          </a:xfrm>
        </p:spPr>
        <p:txBody>
          <a:bodyPr anchor="ctr"/>
          <a:lstStyle>
            <a:lvl1pPr algn="l">
              <a:defRPr sz="5400" b="1" i="0">
                <a:solidFill>
                  <a:schemeClr val="bg1"/>
                </a:solidFill>
                <a:latin typeface="AvenirNext forINTUIT" panose="020B0503020202020204" pitchFamily="34" charset="77"/>
              </a:defRPr>
            </a:lvl1pPr>
            <a:lvl2pPr algn="l">
              <a:defRPr sz="4000" b="0" i="0">
                <a:solidFill>
                  <a:schemeClr val="bg1"/>
                </a:solidFill>
                <a:latin typeface="AvenirNext forINTUIT Medium" panose="020B0503020202020204" pitchFamily="34" charset="77"/>
              </a:defRPr>
            </a:lvl2pPr>
            <a:lvl3pPr marL="0" indent="0" algn="l">
              <a:buNone/>
              <a:defRPr sz="3600" b="0" i="0">
                <a:solidFill>
                  <a:schemeClr val="bg1"/>
                </a:solidFill>
                <a:latin typeface="AvenirNext forINTUIT Medium" panose="020B0503020202020204" pitchFamily="34" charset="77"/>
              </a:defRPr>
            </a:lvl3pPr>
            <a:lvl4pPr algn="ctr">
              <a:defRPr sz="3600" b="1" i="0">
                <a:solidFill>
                  <a:schemeClr val="bg1"/>
                </a:solidFill>
                <a:latin typeface="AvenirNext forINTUIT" panose="020B0503020202020204" pitchFamily="34" charset="77"/>
              </a:defRPr>
            </a:lvl4pPr>
            <a:lvl5pPr algn="ctr">
              <a:defRPr sz="3200" b="1" i="0">
                <a:solidFill>
                  <a:schemeClr val="bg1"/>
                </a:solidFill>
                <a:latin typeface="AvenirNext forINTUIT" panose="020B0503020202020204" pitchFamily="34" charset="77"/>
              </a:defRPr>
            </a:lvl5pPr>
          </a:lstStyle>
          <a:p>
            <a:pPr lvl="0"/>
            <a:r>
              <a:rPr lang="en-US" smtClean="0"/>
              <a:t>Edit Master text styles</a:t>
            </a:r>
          </a:p>
          <a:p>
            <a:pPr lvl="1"/>
            <a:r>
              <a:rPr lang="en-US" smtClean="0"/>
              <a:t>Second level</a:t>
            </a:r>
          </a:p>
          <a:p>
            <a:pPr lvl="2"/>
            <a:r>
              <a:rPr lang="en-US" smtClean="0"/>
              <a:t>Third level</a:t>
            </a:r>
          </a:p>
        </p:txBody>
      </p:sp>
      <p:sp>
        <p:nvSpPr>
          <p:cNvPr id="3" name="Text Placeholder 2">
            <a:extLst>
              <a:ext uri="{FF2B5EF4-FFF2-40B4-BE49-F238E27FC236}">
                <a16:creationId xmlns:a16="http://schemas.microsoft.com/office/drawing/2014/main" id="{8E23010D-BDF7-FE40-B245-DB58C1791C2E}"/>
              </a:ext>
            </a:extLst>
          </p:cNvPr>
          <p:cNvSpPr>
            <a:spLocks noGrp="1"/>
          </p:cNvSpPr>
          <p:nvPr>
            <p:ph type="body" sz="quarter" idx="11" hasCustomPrompt="1"/>
          </p:nvPr>
        </p:nvSpPr>
        <p:spPr>
          <a:xfrm>
            <a:off x="1130300" y="1771650"/>
            <a:ext cx="4076700" cy="3111500"/>
          </a:xfrm>
        </p:spPr>
        <p:txBody>
          <a:bodyPr anchor="ctr"/>
          <a:lstStyle>
            <a:lvl1pPr algn="ctr">
              <a:defRPr sz="9600" b="1" i="0">
                <a:solidFill>
                  <a:schemeClr val="bg1"/>
                </a:solidFill>
                <a:latin typeface="AvenirNext forINTUIT" panose="020B0503020202020204"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512705969"/>
      </p:ext>
    </p:extLst>
  </p:cSld>
  <p:clrMapOvr>
    <a:masterClrMapping/>
  </p:clrMapOvr>
  <p:transition spd="med">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Photo Left +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4BE9A00-078A-4E49-BBCC-DD720FF085EF}"/>
              </a:ext>
            </a:extLst>
          </p:cNvPr>
          <p:cNvSpPr>
            <a:spLocks noGrp="1"/>
          </p:cNvSpPr>
          <p:nvPr>
            <p:ph type="pic" sz="quarter" idx="10" hasCustomPrompt="1"/>
          </p:nvPr>
        </p:nvSpPr>
        <p:spPr>
          <a:xfrm>
            <a:off x="608013" y="647700"/>
            <a:ext cx="8188325" cy="5524500"/>
          </a:xfrm>
        </p:spPr>
        <p:txBody>
          <a:bodyPr anchor="ctr"/>
          <a:lstStyle>
            <a:lvl1pPr algn="ctr">
              <a:defRPr/>
            </a:lvl1pPr>
          </a:lstStyle>
          <a:p>
            <a:r>
              <a:rPr lang="en-US" dirty="0"/>
              <a:t>Click icon to add photo</a:t>
            </a:r>
          </a:p>
        </p:txBody>
      </p:sp>
      <p:sp>
        <p:nvSpPr>
          <p:cNvPr id="6" name="Text Placeholder 5">
            <a:extLst>
              <a:ext uri="{FF2B5EF4-FFF2-40B4-BE49-F238E27FC236}">
                <a16:creationId xmlns:a16="http://schemas.microsoft.com/office/drawing/2014/main" id="{4A7ADFEC-47F5-D143-9740-B3649A572915}"/>
              </a:ext>
            </a:extLst>
          </p:cNvPr>
          <p:cNvSpPr>
            <a:spLocks noGrp="1"/>
          </p:cNvSpPr>
          <p:nvPr>
            <p:ph type="body" sz="quarter" idx="11"/>
          </p:nvPr>
        </p:nvSpPr>
        <p:spPr>
          <a:xfrm>
            <a:off x="8018463" y="1571625"/>
            <a:ext cx="3562350" cy="3686176"/>
          </a:xfrm>
          <a:solidFill>
            <a:schemeClr val="bg1"/>
          </a:solidFill>
          <a:ln>
            <a:solidFill>
              <a:schemeClr val="bg2"/>
            </a:solidFill>
          </a:ln>
          <a:effectLst>
            <a:outerShdw blurRad="127000" dist="25400" dir="2700000" algn="tl" rotWithShape="0">
              <a:prstClr val="black">
                <a:alpha val="20000"/>
              </a:prstClr>
            </a:outerShdw>
          </a:effectLst>
        </p:spPr>
        <p:txBody>
          <a:bodyPr lIns="182880" tIns="182880" rIns="182880" bIns="182880" anchor="ctr" anchorCtr="1"/>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95242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42"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Photo Right +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4BE9A00-078A-4E49-BBCC-DD720FF085EF}"/>
              </a:ext>
            </a:extLst>
          </p:cNvPr>
          <p:cNvSpPr>
            <a:spLocks noGrp="1"/>
          </p:cNvSpPr>
          <p:nvPr>
            <p:ph type="pic" sz="quarter" idx="10" hasCustomPrompt="1"/>
          </p:nvPr>
        </p:nvSpPr>
        <p:spPr>
          <a:xfrm>
            <a:off x="3393546" y="647700"/>
            <a:ext cx="8188325" cy="5524500"/>
          </a:xfrm>
        </p:spPr>
        <p:txBody>
          <a:bodyPr anchor="ctr"/>
          <a:lstStyle>
            <a:lvl1pPr algn="ctr">
              <a:defRPr/>
            </a:lvl1pPr>
          </a:lstStyle>
          <a:p>
            <a:r>
              <a:rPr lang="en-US" dirty="0"/>
              <a:t>Click icon to add photo</a:t>
            </a:r>
          </a:p>
        </p:txBody>
      </p:sp>
      <p:sp>
        <p:nvSpPr>
          <p:cNvPr id="6" name="Text Placeholder 5">
            <a:extLst>
              <a:ext uri="{FF2B5EF4-FFF2-40B4-BE49-F238E27FC236}">
                <a16:creationId xmlns:a16="http://schemas.microsoft.com/office/drawing/2014/main" id="{4A7ADFEC-47F5-D143-9740-B3649A572915}"/>
              </a:ext>
            </a:extLst>
          </p:cNvPr>
          <p:cNvSpPr>
            <a:spLocks noGrp="1"/>
          </p:cNvSpPr>
          <p:nvPr>
            <p:ph type="body" sz="quarter" idx="11"/>
          </p:nvPr>
        </p:nvSpPr>
        <p:spPr>
          <a:xfrm>
            <a:off x="608013" y="1571625"/>
            <a:ext cx="3562350" cy="3686176"/>
          </a:xfrm>
          <a:solidFill>
            <a:schemeClr val="bg1"/>
          </a:solidFill>
          <a:ln>
            <a:solidFill>
              <a:schemeClr val="bg2"/>
            </a:solidFill>
          </a:ln>
          <a:effectLst>
            <a:outerShdw blurRad="127000" dist="25400" dir="8100000" algn="tl" rotWithShape="0">
              <a:prstClr val="black">
                <a:alpha val="20000"/>
              </a:prstClr>
            </a:outerShdw>
          </a:effectLst>
        </p:spPr>
        <p:txBody>
          <a:bodyPr lIns="182880" tIns="182880" rIns="182880" bIns="182880" anchor="ctr" anchorCtr="1"/>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133448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42"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yebrow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23667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053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l" eaLnBrk="1">
              <a:lnSpc>
                <a:spcPct val="95000"/>
              </a:lnSpc>
              <a:spcBef>
                <a:spcPct val="0"/>
              </a:spcBef>
              <a:spcAft>
                <a:spcPct val="0"/>
              </a:spcAft>
            </a:pPr>
            <a:endParaRPr lang="en-US" sz="2998" b="1" i="0" baseline="0" dirty="0">
              <a:solidFill>
                <a:schemeClr val="bg1"/>
              </a:solidFill>
              <a:latin typeface="AvenirNext forINTUIT Demi" panose="020B0703020202020204" pitchFamily="34" charset="0"/>
              <a:ea typeface="+mj-ea"/>
              <a:cs typeface="+mj-cs"/>
              <a:sym typeface="AvenirNext forINTUIT Demi" panose="020B0703020202020204" pitchFamily="34" charset="0"/>
            </a:endParaRPr>
          </a:p>
        </p:txBody>
      </p:sp>
      <p:sp>
        <p:nvSpPr>
          <p:cNvPr id="5" name="Text Placeholder 5"/>
          <p:cNvSpPr>
            <a:spLocks noGrp="1"/>
          </p:cNvSpPr>
          <p:nvPr>
            <p:ph type="body" sz="quarter" idx="17" hasCustomPrompt="1"/>
          </p:nvPr>
        </p:nvSpPr>
        <p:spPr>
          <a:xfrm>
            <a:off x="499932" y="183386"/>
            <a:ext cx="11111931" cy="457200"/>
          </a:xfrm>
          <a:prstGeom prst="rect">
            <a:avLst/>
          </a:prstGeom>
        </p:spPr>
        <p:txBody>
          <a:bodyPr anchor="ctr">
            <a:noAutofit/>
          </a:bodyPr>
          <a:lstStyle>
            <a:lvl1pPr>
              <a:spcBef>
                <a:spcPts val="0"/>
              </a:spcBef>
              <a:defRPr sz="1800" b="0" i="0" spc="-40">
                <a:solidFill>
                  <a:schemeClr val="tx1"/>
                </a:solidFill>
                <a:latin typeface="+mn-lt"/>
              </a:defRPr>
            </a:lvl1pPr>
            <a:lvl2pPr>
              <a:defRPr sz="1600" b="0" i="0">
                <a:solidFill>
                  <a:schemeClr val="bg2"/>
                </a:solidFill>
              </a:defRPr>
            </a:lvl2pPr>
            <a:lvl3pPr>
              <a:defRPr sz="1600" b="0" i="0">
                <a:solidFill>
                  <a:schemeClr val="bg2"/>
                </a:solidFill>
              </a:defRPr>
            </a:lvl3pPr>
            <a:lvl4pPr>
              <a:defRPr sz="1600" b="0" i="0">
                <a:solidFill>
                  <a:schemeClr val="bg2"/>
                </a:solidFill>
              </a:defRPr>
            </a:lvl4pPr>
            <a:lvl5pPr>
              <a:defRPr sz="1600" b="0" i="0">
                <a:solidFill>
                  <a:schemeClr val="bg2"/>
                </a:solidFill>
              </a:defRPr>
            </a:lvl5pPr>
          </a:lstStyle>
          <a:p>
            <a:pPr lvl="0"/>
            <a:r>
              <a:rPr lang="en-US" dirty="0"/>
              <a:t>Click to add ”eyebrow”</a:t>
            </a:r>
          </a:p>
        </p:txBody>
      </p:sp>
      <p:sp>
        <p:nvSpPr>
          <p:cNvPr id="2" name="Title 1"/>
          <p:cNvSpPr>
            <a:spLocks noGrp="1"/>
          </p:cNvSpPr>
          <p:nvPr>
            <p:ph type="title" hasCustomPrompt="1"/>
          </p:nvPr>
        </p:nvSpPr>
        <p:spPr>
          <a:xfrm>
            <a:off x="501904" y="573094"/>
            <a:ext cx="11109960" cy="914400"/>
          </a:xfrm>
        </p:spPr>
        <p:txBody>
          <a:bodyPr anchor="t"/>
          <a:lstStyle/>
          <a:p>
            <a:r>
              <a:rPr lang="en-US" dirty="0"/>
              <a:t>Click to add a title</a:t>
            </a:r>
          </a:p>
        </p:txBody>
      </p:sp>
    </p:spTree>
    <p:extLst>
      <p:ext uri="{BB962C8B-B14F-4D97-AF65-F5344CB8AC3E}">
        <p14:creationId xmlns:p14="http://schemas.microsoft.com/office/powerpoint/2010/main" val="1955280892"/>
      </p:ext>
    </p:extLst>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Photo Grid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C28A67-5DDA-5341-886B-970820FB248F}"/>
              </a:ext>
            </a:extLst>
          </p:cNvPr>
          <p:cNvSpPr>
            <a:spLocks noGrp="1"/>
          </p:cNvSpPr>
          <p:nvPr>
            <p:ph type="pic" sz="quarter" idx="10" hasCustomPrompt="1"/>
          </p:nvPr>
        </p:nvSpPr>
        <p:spPr>
          <a:xfrm>
            <a:off x="608013" y="647700"/>
            <a:ext cx="7273925" cy="5524500"/>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801846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8" name="Picture Placeholder 7">
            <a:extLst>
              <a:ext uri="{FF2B5EF4-FFF2-40B4-BE49-F238E27FC236}">
                <a16:creationId xmlns:a16="http://schemas.microsoft.com/office/drawing/2014/main" id="{CE1A98E2-E45F-5B4F-9B79-E92E99EAA61A}"/>
              </a:ext>
            </a:extLst>
          </p:cNvPr>
          <p:cNvSpPr>
            <a:spLocks noGrp="1"/>
          </p:cNvSpPr>
          <p:nvPr>
            <p:ph type="pic" sz="quarter" idx="12" hasCustomPrompt="1"/>
          </p:nvPr>
        </p:nvSpPr>
        <p:spPr>
          <a:xfrm>
            <a:off x="801846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1887671894"/>
      </p:ext>
    </p:extLst>
  </p:cSld>
  <p:clrMapOvr>
    <a:masterClrMapping/>
  </p:clrMapOvr>
  <p:transition spd="med">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Photo Grid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C28A67-5DDA-5341-886B-970820FB248F}"/>
              </a:ext>
            </a:extLst>
          </p:cNvPr>
          <p:cNvSpPr>
            <a:spLocks noGrp="1"/>
          </p:cNvSpPr>
          <p:nvPr>
            <p:ph type="pic" sz="quarter" idx="10" hasCustomPrompt="1"/>
          </p:nvPr>
        </p:nvSpPr>
        <p:spPr>
          <a:xfrm>
            <a:off x="4306888" y="647700"/>
            <a:ext cx="7273925" cy="5524500"/>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60801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8" name="Picture Placeholder 7">
            <a:extLst>
              <a:ext uri="{FF2B5EF4-FFF2-40B4-BE49-F238E27FC236}">
                <a16:creationId xmlns:a16="http://schemas.microsoft.com/office/drawing/2014/main" id="{CE1A98E2-E45F-5B4F-9B79-E92E99EAA61A}"/>
              </a:ext>
            </a:extLst>
          </p:cNvPr>
          <p:cNvSpPr>
            <a:spLocks noGrp="1"/>
          </p:cNvSpPr>
          <p:nvPr>
            <p:ph type="pic" sz="quarter" idx="12" hasCustomPrompt="1"/>
          </p:nvPr>
        </p:nvSpPr>
        <p:spPr>
          <a:xfrm>
            <a:off x="60801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127065832"/>
      </p:ext>
    </p:extLst>
  </p:cSld>
  <p:clrMapOvr>
    <a:masterClrMapping/>
  </p:clrMapOvr>
  <p:transition spd="med">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hoto Grid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801846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8" name="Picture Placeholder 7">
            <a:extLst>
              <a:ext uri="{FF2B5EF4-FFF2-40B4-BE49-F238E27FC236}">
                <a16:creationId xmlns:a16="http://schemas.microsoft.com/office/drawing/2014/main" id="{CE1A98E2-E45F-5B4F-9B79-E92E99EAA61A}"/>
              </a:ext>
            </a:extLst>
          </p:cNvPr>
          <p:cNvSpPr>
            <a:spLocks noGrp="1"/>
          </p:cNvSpPr>
          <p:nvPr>
            <p:ph type="pic" sz="quarter" idx="12" hasCustomPrompt="1"/>
          </p:nvPr>
        </p:nvSpPr>
        <p:spPr>
          <a:xfrm>
            <a:off x="801846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5" name="Picture Placeholder 5">
            <a:extLst>
              <a:ext uri="{FF2B5EF4-FFF2-40B4-BE49-F238E27FC236}">
                <a16:creationId xmlns:a16="http://schemas.microsoft.com/office/drawing/2014/main" id="{06460DE5-EA07-CA44-AEA7-0183C42F5485}"/>
              </a:ext>
            </a:extLst>
          </p:cNvPr>
          <p:cNvSpPr>
            <a:spLocks noGrp="1"/>
          </p:cNvSpPr>
          <p:nvPr>
            <p:ph type="pic" sz="quarter" idx="13" hasCustomPrompt="1"/>
          </p:nvPr>
        </p:nvSpPr>
        <p:spPr>
          <a:xfrm>
            <a:off x="432022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7" name="Picture Placeholder 7">
            <a:extLst>
              <a:ext uri="{FF2B5EF4-FFF2-40B4-BE49-F238E27FC236}">
                <a16:creationId xmlns:a16="http://schemas.microsoft.com/office/drawing/2014/main" id="{D2577417-3F69-2C48-86B1-F25BA9279969}"/>
              </a:ext>
            </a:extLst>
          </p:cNvPr>
          <p:cNvSpPr>
            <a:spLocks noGrp="1"/>
          </p:cNvSpPr>
          <p:nvPr>
            <p:ph type="pic" sz="quarter" idx="14" hasCustomPrompt="1"/>
          </p:nvPr>
        </p:nvSpPr>
        <p:spPr>
          <a:xfrm>
            <a:off x="432022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9" name="Picture Placeholder 5">
            <a:extLst>
              <a:ext uri="{FF2B5EF4-FFF2-40B4-BE49-F238E27FC236}">
                <a16:creationId xmlns:a16="http://schemas.microsoft.com/office/drawing/2014/main" id="{E1E7A6A2-2F48-4444-BEC3-9CA673B6DE21}"/>
              </a:ext>
            </a:extLst>
          </p:cNvPr>
          <p:cNvSpPr>
            <a:spLocks noGrp="1"/>
          </p:cNvSpPr>
          <p:nvPr>
            <p:ph type="pic" sz="quarter" idx="15" hasCustomPrompt="1"/>
          </p:nvPr>
        </p:nvSpPr>
        <p:spPr>
          <a:xfrm>
            <a:off x="611823" y="647700"/>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10" name="Picture Placeholder 7">
            <a:extLst>
              <a:ext uri="{FF2B5EF4-FFF2-40B4-BE49-F238E27FC236}">
                <a16:creationId xmlns:a16="http://schemas.microsoft.com/office/drawing/2014/main" id="{26C3D68F-22F4-6B44-9D43-283AB66CD784}"/>
              </a:ext>
            </a:extLst>
          </p:cNvPr>
          <p:cNvSpPr>
            <a:spLocks noGrp="1"/>
          </p:cNvSpPr>
          <p:nvPr>
            <p:ph type="pic" sz="quarter" idx="16" hasCustomPrompt="1"/>
          </p:nvPr>
        </p:nvSpPr>
        <p:spPr>
          <a:xfrm>
            <a:off x="611823" y="3483864"/>
            <a:ext cx="3562350" cy="2688336"/>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2399312366"/>
      </p:ext>
    </p:extLst>
  </p:cSld>
  <p:clrMapOvr>
    <a:masterClrMapping/>
  </p:clrMapOvr>
  <p:transition spd="med">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Photo Grid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E9CA57-BA5F-3F4A-AE2D-337DD2974422}"/>
              </a:ext>
            </a:extLst>
          </p:cNvPr>
          <p:cNvSpPr>
            <a:spLocks noGrp="1"/>
          </p:cNvSpPr>
          <p:nvPr>
            <p:ph type="pic" sz="quarter" idx="11" hasCustomPrompt="1"/>
          </p:nvPr>
        </p:nvSpPr>
        <p:spPr>
          <a:xfrm>
            <a:off x="4101020" y="0"/>
            <a:ext cx="8087805" cy="6858000"/>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9" name="Picture Placeholder 5">
            <a:extLst>
              <a:ext uri="{FF2B5EF4-FFF2-40B4-BE49-F238E27FC236}">
                <a16:creationId xmlns:a16="http://schemas.microsoft.com/office/drawing/2014/main" id="{E1E7A6A2-2F48-4444-BEC3-9CA673B6DE21}"/>
              </a:ext>
            </a:extLst>
          </p:cNvPr>
          <p:cNvSpPr>
            <a:spLocks noGrp="1"/>
          </p:cNvSpPr>
          <p:nvPr>
            <p:ph type="pic" sz="quarter" idx="15" hasCustomPrompt="1"/>
          </p:nvPr>
        </p:nvSpPr>
        <p:spPr>
          <a:xfrm>
            <a:off x="0" y="0"/>
            <a:ext cx="3986784" cy="3383280"/>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
        <p:nvSpPr>
          <p:cNvPr id="10" name="Picture Placeholder 7">
            <a:extLst>
              <a:ext uri="{FF2B5EF4-FFF2-40B4-BE49-F238E27FC236}">
                <a16:creationId xmlns:a16="http://schemas.microsoft.com/office/drawing/2014/main" id="{26C3D68F-22F4-6B44-9D43-283AB66CD784}"/>
              </a:ext>
            </a:extLst>
          </p:cNvPr>
          <p:cNvSpPr>
            <a:spLocks noGrp="1"/>
          </p:cNvSpPr>
          <p:nvPr>
            <p:ph type="pic" sz="quarter" idx="16" hasCustomPrompt="1"/>
          </p:nvPr>
        </p:nvSpPr>
        <p:spPr>
          <a:xfrm>
            <a:off x="0" y="3474720"/>
            <a:ext cx="3986784" cy="3383280"/>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ctr" defTabSz="228462" rtl="0" eaLnBrk="1" fontAlgn="auto" latinLnBrk="0" hangingPunct="1">
              <a:lnSpc>
                <a:spcPct val="95000"/>
              </a:lnSpc>
              <a:spcBef>
                <a:spcPts val="1798"/>
              </a:spcBef>
              <a:spcAft>
                <a:spcPts val="0"/>
              </a:spcAft>
              <a:buClrTx/>
              <a:buSzTx/>
              <a:buFontTx/>
              <a:buNone/>
              <a:tabLst/>
              <a:defRPr/>
            </a:pPr>
            <a:r>
              <a:rPr lang="en-US" dirty="0"/>
              <a:t>Click icon to add photo</a:t>
            </a:r>
          </a:p>
          <a:p>
            <a:endParaRPr lang="en-US" dirty="0"/>
          </a:p>
        </p:txBody>
      </p:sp>
    </p:spTree>
    <p:extLst>
      <p:ext uri="{BB962C8B-B14F-4D97-AF65-F5344CB8AC3E}">
        <p14:creationId xmlns:p14="http://schemas.microsoft.com/office/powerpoint/2010/main" val="2548915766"/>
      </p:ext>
    </p:extLst>
  </p:cSld>
  <p:clrMapOvr>
    <a:masterClrMapping/>
  </p:clrMapOvr>
  <p:transition spd="med">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219A-02F6-5A41-B0F5-0BDB7442F4CC}"/>
              </a:ext>
            </a:extLst>
          </p:cNvPr>
          <p:cNvSpPr>
            <a:spLocks noGrp="1"/>
          </p:cNvSpPr>
          <p:nvPr>
            <p:ph type="title"/>
          </p:nvPr>
        </p:nvSpPr>
        <p:spPr/>
        <p:txBody>
          <a:bodyPr/>
          <a:lstStyle/>
          <a:p>
            <a:r>
              <a:rPr lang="en-US" smtClean="0"/>
              <a:t>Click to edit Master title style</a:t>
            </a:r>
            <a:endParaRPr lang="en-US"/>
          </a:p>
        </p:txBody>
      </p:sp>
      <p:sp>
        <p:nvSpPr>
          <p:cNvPr id="4" name="Picture Placeholder 3">
            <a:extLst>
              <a:ext uri="{FF2B5EF4-FFF2-40B4-BE49-F238E27FC236}">
                <a16:creationId xmlns:a16="http://schemas.microsoft.com/office/drawing/2014/main" id="{9A000AE9-FE0F-A347-8291-4EF16866F9A9}"/>
              </a:ext>
            </a:extLst>
          </p:cNvPr>
          <p:cNvSpPr>
            <a:spLocks noGrp="1"/>
          </p:cNvSpPr>
          <p:nvPr>
            <p:ph type="pic" sz="quarter" idx="10" hasCustomPrompt="1"/>
          </p:nvPr>
        </p:nvSpPr>
        <p:spPr>
          <a:xfrm>
            <a:off x="608013" y="2057400"/>
            <a:ext cx="3557587" cy="4114800"/>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2310ACA6-51EA-8843-A9ED-75F41D0160DB}"/>
              </a:ext>
            </a:extLst>
          </p:cNvPr>
          <p:cNvSpPr>
            <a:spLocks noGrp="1"/>
          </p:cNvSpPr>
          <p:nvPr>
            <p:ph type="pic" sz="quarter" idx="11" hasCustomPrompt="1"/>
          </p:nvPr>
        </p:nvSpPr>
        <p:spPr>
          <a:xfrm>
            <a:off x="4318000" y="2057400"/>
            <a:ext cx="3563938" cy="4114800"/>
          </a:xfrm>
        </p:spPr>
        <p:txBody>
          <a:bodyPr anchor="ctr"/>
          <a:lstStyle>
            <a:lvl1pPr marL="0" marR="0" indent="0" algn="l" defTabSz="228462" rtl="0" eaLnBrk="1" fontAlgn="auto" latinLnBrk="0" hangingPunct="1">
              <a:lnSpc>
                <a:spcPct val="95000"/>
              </a:lnSpc>
              <a:spcBef>
                <a:spcPts val="1798"/>
              </a:spcBef>
              <a:spcAft>
                <a:spcPts val="0"/>
              </a:spcAft>
              <a:buClrTx/>
              <a:buSzTx/>
              <a:buFontTx/>
              <a:buNone/>
              <a:tabLst/>
              <a:defRPr/>
            </a:lvl1pPr>
          </a:lstStyle>
          <a:p>
            <a:pPr marL="0" marR="0" lvl="0" indent="0" algn="l" defTabSz="228462" rtl="0" eaLnBrk="1" fontAlgn="auto" latinLnBrk="0" hangingPunct="1">
              <a:lnSpc>
                <a:spcPct val="95000"/>
              </a:lnSpc>
              <a:spcBef>
                <a:spcPts val="1798"/>
              </a:spcBef>
              <a:spcAft>
                <a:spcPts val="0"/>
              </a:spcAft>
              <a:buClrTx/>
              <a:buSzTx/>
              <a:buFontTx/>
              <a:buNone/>
              <a:tabLst/>
              <a:defRPr/>
            </a:pPr>
            <a:r>
              <a:rPr lang="en-US" dirty="0"/>
              <a:t>Click icon to add photo</a:t>
            </a:r>
          </a:p>
        </p:txBody>
      </p:sp>
      <p:sp>
        <p:nvSpPr>
          <p:cNvPr id="8" name="Picture Placeholder 7">
            <a:extLst>
              <a:ext uri="{FF2B5EF4-FFF2-40B4-BE49-F238E27FC236}">
                <a16:creationId xmlns:a16="http://schemas.microsoft.com/office/drawing/2014/main" id="{F262D406-BD79-D545-9B18-69C44F6F7575}"/>
              </a:ext>
            </a:extLst>
          </p:cNvPr>
          <p:cNvSpPr>
            <a:spLocks noGrp="1"/>
          </p:cNvSpPr>
          <p:nvPr>
            <p:ph type="pic" sz="quarter" idx="12" hasCustomPrompt="1"/>
          </p:nvPr>
        </p:nvSpPr>
        <p:spPr>
          <a:xfrm>
            <a:off x="8018463" y="2057400"/>
            <a:ext cx="3594100" cy="4114800"/>
          </a:xfrm>
        </p:spPr>
        <p:txBody>
          <a:bodyPr anchor="ctr"/>
          <a:lstStyle>
            <a:lvl1pPr algn="ctr">
              <a:defRPr/>
            </a:lvl1pPr>
          </a:lstStyle>
          <a:p>
            <a:r>
              <a:rPr lang="en-US" dirty="0"/>
              <a:t>Click icon to add photo</a:t>
            </a:r>
          </a:p>
        </p:txBody>
      </p:sp>
    </p:spTree>
    <p:extLst>
      <p:ext uri="{BB962C8B-B14F-4D97-AF65-F5344CB8AC3E}">
        <p14:creationId xmlns:p14="http://schemas.microsoft.com/office/powerpoint/2010/main" val="13062530"/>
      </p:ext>
    </p:extLst>
  </p:cSld>
  <p:clrMapOvr>
    <a:masterClrMapping/>
  </p:clrMapOvr>
  <p:transition spd="med">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219A-02F6-5A41-B0F5-0BDB7442F4CC}"/>
              </a:ext>
            </a:extLst>
          </p:cNvPr>
          <p:cNvSpPr>
            <a:spLocks noGrp="1"/>
          </p:cNvSpPr>
          <p:nvPr>
            <p:ph type="title"/>
          </p:nvPr>
        </p:nvSpPr>
        <p:spPr/>
        <p:txBody>
          <a:bodyPr/>
          <a:lstStyle/>
          <a:p>
            <a:r>
              <a:rPr lang="en-US" smtClean="0"/>
              <a:t>Click to edit Master title style</a:t>
            </a:r>
            <a:endParaRPr lang="en-US"/>
          </a:p>
        </p:txBody>
      </p:sp>
      <p:sp>
        <p:nvSpPr>
          <p:cNvPr id="4" name="Picture Placeholder 3">
            <a:extLst>
              <a:ext uri="{FF2B5EF4-FFF2-40B4-BE49-F238E27FC236}">
                <a16:creationId xmlns:a16="http://schemas.microsoft.com/office/drawing/2014/main" id="{9A000AE9-FE0F-A347-8291-4EF16866F9A9}"/>
              </a:ext>
            </a:extLst>
          </p:cNvPr>
          <p:cNvSpPr>
            <a:spLocks noGrp="1"/>
          </p:cNvSpPr>
          <p:nvPr>
            <p:ph type="pic" sz="quarter" idx="10" hasCustomPrompt="1"/>
          </p:nvPr>
        </p:nvSpPr>
        <p:spPr>
          <a:xfrm>
            <a:off x="608013" y="2057400"/>
            <a:ext cx="3557587" cy="2721077"/>
          </a:xfrm>
        </p:spPr>
        <p:txBody>
          <a:bodyPr anchor="ctr"/>
          <a:lstStyle>
            <a:lvl1pPr algn="ctr">
              <a:defRPr/>
            </a:lvl1pPr>
          </a:lstStyle>
          <a:p>
            <a:r>
              <a:rPr lang="en-US" dirty="0"/>
              <a:t>Click icon to add photo</a:t>
            </a:r>
          </a:p>
        </p:txBody>
      </p:sp>
      <p:sp>
        <p:nvSpPr>
          <p:cNvPr id="6" name="Picture Placeholder 5">
            <a:extLst>
              <a:ext uri="{FF2B5EF4-FFF2-40B4-BE49-F238E27FC236}">
                <a16:creationId xmlns:a16="http://schemas.microsoft.com/office/drawing/2014/main" id="{2310ACA6-51EA-8843-A9ED-75F41D0160DB}"/>
              </a:ext>
            </a:extLst>
          </p:cNvPr>
          <p:cNvSpPr>
            <a:spLocks noGrp="1"/>
          </p:cNvSpPr>
          <p:nvPr>
            <p:ph type="pic" sz="quarter" idx="11" hasCustomPrompt="1"/>
          </p:nvPr>
        </p:nvSpPr>
        <p:spPr>
          <a:xfrm>
            <a:off x="4318000" y="2057400"/>
            <a:ext cx="3563938" cy="2721077"/>
          </a:xfrm>
        </p:spPr>
        <p:txBody>
          <a:bodyPr anchor="ct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l" defTabSz="228462" rtl="0" eaLnBrk="1" fontAlgn="auto" latinLnBrk="0" hangingPunct="1">
              <a:lnSpc>
                <a:spcPct val="95000"/>
              </a:lnSpc>
              <a:spcBef>
                <a:spcPts val="1798"/>
              </a:spcBef>
              <a:spcAft>
                <a:spcPts val="0"/>
              </a:spcAft>
              <a:buClrTx/>
              <a:buSzTx/>
              <a:buFontTx/>
              <a:buNone/>
              <a:tabLst/>
              <a:defRPr/>
            </a:pPr>
            <a:r>
              <a:rPr lang="en-US" dirty="0"/>
              <a:t>Click icon to add photo</a:t>
            </a:r>
          </a:p>
        </p:txBody>
      </p:sp>
      <p:sp>
        <p:nvSpPr>
          <p:cNvPr id="8" name="Picture Placeholder 7">
            <a:extLst>
              <a:ext uri="{FF2B5EF4-FFF2-40B4-BE49-F238E27FC236}">
                <a16:creationId xmlns:a16="http://schemas.microsoft.com/office/drawing/2014/main" id="{F262D406-BD79-D545-9B18-69C44F6F7575}"/>
              </a:ext>
            </a:extLst>
          </p:cNvPr>
          <p:cNvSpPr>
            <a:spLocks noGrp="1"/>
          </p:cNvSpPr>
          <p:nvPr>
            <p:ph type="pic" sz="quarter" idx="12" hasCustomPrompt="1"/>
          </p:nvPr>
        </p:nvSpPr>
        <p:spPr>
          <a:xfrm>
            <a:off x="8028295" y="2057400"/>
            <a:ext cx="3566160" cy="2721077"/>
          </a:xfrm>
        </p:spPr>
        <p:txBody>
          <a:bodyPr anchor="ctr"/>
          <a:lstStyle>
            <a:lvl1pPr algn="ctr">
              <a:defRPr/>
            </a:lvl1pPr>
          </a:lstStyle>
          <a:p>
            <a:r>
              <a:rPr lang="en-US" dirty="0"/>
              <a:t>Click icon to add photo</a:t>
            </a:r>
          </a:p>
        </p:txBody>
      </p:sp>
      <p:sp>
        <p:nvSpPr>
          <p:cNvPr id="5" name="Text Placeholder 4">
            <a:extLst>
              <a:ext uri="{FF2B5EF4-FFF2-40B4-BE49-F238E27FC236}">
                <a16:creationId xmlns:a16="http://schemas.microsoft.com/office/drawing/2014/main" id="{85423754-3D83-B541-AE76-8D468535FDB4}"/>
              </a:ext>
            </a:extLst>
          </p:cNvPr>
          <p:cNvSpPr>
            <a:spLocks noGrp="1"/>
          </p:cNvSpPr>
          <p:nvPr>
            <p:ph type="body" sz="quarter" idx="13"/>
          </p:nvPr>
        </p:nvSpPr>
        <p:spPr>
          <a:xfrm>
            <a:off x="608013" y="4984955"/>
            <a:ext cx="3557587" cy="736224"/>
          </a:xfrm>
        </p:spPr>
        <p:txBody>
          <a:bodyPr/>
          <a:lstStyle>
            <a:lvl1pPr>
              <a:defRPr sz="1600" b="0">
                <a:latin typeface="+mn-lt"/>
              </a:defRPr>
            </a:lvl1pPr>
            <a:lvl2pPr>
              <a:defRPr sz="1600" b="0">
                <a:latin typeface="+mn-lt"/>
              </a:defRPr>
            </a:lvl2pPr>
            <a:lvl3pPr>
              <a:defRPr sz="1400" b="0">
                <a:latin typeface="+mn-lt"/>
              </a:defRPr>
            </a:lvl3pPr>
            <a:lvl4pPr>
              <a:defRPr sz="1200" b="0">
                <a:latin typeface="+mn-lt"/>
              </a:defRPr>
            </a:lvl4pPr>
            <a:lvl5pPr>
              <a:defRPr sz="1050" b="0">
                <a:latin typeface="+mn-lt"/>
              </a:defRPr>
            </a:lvl5pPr>
          </a:lstStyle>
          <a:p>
            <a:pPr lvl="0"/>
            <a:r>
              <a:rPr lang="en-US" smtClean="0"/>
              <a:t>Edit Master text styles</a:t>
            </a:r>
          </a:p>
          <a:p>
            <a:pPr lvl="1"/>
            <a:r>
              <a:rPr lang="en-US" smtClean="0"/>
              <a:t>Second level</a:t>
            </a:r>
          </a:p>
          <a:p>
            <a:pPr lvl="2"/>
            <a:r>
              <a:rPr lang="en-US" smtClean="0"/>
              <a:t>Third level</a:t>
            </a:r>
          </a:p>
        </p:txBody>
      </p:sp>
      <p:sp>
        <p:nvSpPr>
          <p:cNvPr id="9" name="Text Placeholder 4">
            <a:extLst>
              <a:ext uri="{FF2B5EF4-FFF2-40B4-BE49-F238E27FC236}">
                <a16:creationId xmlns:a16="http://schemas.microsoft.com/office/drawing/2014/main" id="{2C149FA3-BF5E-4348-A80F-B9040A2C2081}"/>
              </a:ext>
            </a:extLst>
          </p:cNvPr>
          <p:cNvSpPr>
            <a:spLocks noGrp="1"/>
          </p:cNvSpPr>
          <p:nvPr>
            <p:ph type="body" sz="quarter" idx="14"/>
          </p:nvPr>
        </p:nvSpPr>
        <p:spPr>
          <a:xfrm>
            <a:off x="4315778" y="4984955"/>
            <a:ext cx="3566160" cy="736224"/>
          </a:xfrm>
        </p:spPr>
        <p:txBody>
          <a:bodyPr/>
          <a:lstStyle>
            <a:lvl1pPr>
              <a:defRPr sz="1600" b="0">
                <a:latin typeface="+mn-lt"/>
              </a:defRPr>
            </a:lvl1pPr>
            <a:lvl2pPr>
              <a:defRPr sz="1600" b="0">
                <a:latin typeface="+mn-lt"/>
              </a:defRPr>
            </a:lvl2pPr>
            <a:lvl3pPr>
              <a:defRPr sz="1400" b="0">
                <a:latin typeface="+mn-lt"/>
              </a:defRPr>
            </a:lvl3pPr>
            <a:lvl4pPr>
              <a:defRPr sz="1200" b="0">
                <a:latin typeface="+mn-lt"/>
              </a:defRPr>
            </a:lvl4pPr>
            <a:lvl5pPr>
              <a:defRPr sz="1050" b="0">
                <a:latin typeface="+mn-lt"/>
              </a:defRPr>
            </a:lvl5pPr>
          </a:lstStyle>
          <a:p>
            <a:pPr lvl="0"/>
            <a:r>
              <a:rPr lang="en-US" smtClean="0"/>
              <a:t>Edit Master text styles</a:t>
            </a:r>
          </a:p>
          <a:p>
            <a:pPr lvl="1"/>
            <a:r>
              <a:rPr lang="en-US" smtClean="0"/>
              <a:t>Second level</a:t>
            </a:r>
          </a:p>
          <a:p>
            <a:pPr lvl="2"/>
            <a:r>
              <a:rPr lang="en-US" smtClean="0"/>
              <a:t>Third level</a:t>
            </a:r>
          </a:p>
        </p:txBody>
      </p:sp>
      <p:sp>
        <p:nvSpPr>
          <p:cNvPr id="10" name="Text Placeholder 4">
            <a:extLst>
              <a:ext uri="{FF2B5EF4-FFF2-40B4-BE49-F238E27FC236}">
                <a16:creationId xmlns:a16="http://schemas.microsoft.com/office/drawing/2014/main" id="{13F1C895-D3FB-6B4E-85DD-1C1763DB8E1D}"/>
              </a:ext>
            </a:extLst>
          </p:cNvPr>
          <p:cNvSpPr>
            <a:spLocks noGrp="1"/>
          </p:cNvSpPr>
          <p:nvPr>
            <p:ph type="body" sz="quarter" idx="15"/>
          </p:nvPr>
        </p:nvSpPr>
        <p:spPr>
          <a:xfrm>
            <a:off x="8028295" y="4984955"/>
            <a:ext cx="3566160" cy="736224"/>
          </a:xfrm>
        </p:spPr>
        <p:txBody>
          <a:bodyPr/>
          <a:lstStyle>
            <a:lvl1pPr>
              <a:defRPr sz="1600" b="0">
                <a:latin typeface="+mn-lt"/>
              </a:defRPr>
            </a:lvl1pPr>
            <a:lvl2pPr>
              <a:defRPr sz="1600" b="0">
                <a:latin typeface="+mn-lt"/>
              </a:defRPr>
            </a:lvl2pPr>
            <a:lvl3pPr>
              <a:defRPr sz="1400" b="0">
                <a:latin typeface="+mn-lt"/>
              </a:defRPr>
            </a:lvl3pPr>
            <a:lvl4pPr>
              <a:defRPr sz="1200" b="0">
                <a:latin typeface="+mn-lt"/>
              </a:defRPr>
            </a:lvl4pPr>
            <a:lvl5pPr>
              <a:defRPr sz="1050" b="0">
                <a:latin typeface="+mn-lt"/>
              </a:defRPr>
            </a:lvl5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1374440680"/>
      </p:ext>
    </p:extLst>
  </p:cSld>
  <p:clrMapOvr>
    <a:masterClrMapping/>
  </p:clrMapOvr>
  <p:transition spd="med">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Section Title 1">
    <p:spTree>
      <p:nvGrpSpPr>
        <p:cNvPr id="1" name=""/>
        <p:cNvGrpSpPr/>
        <p:nvPr/>
      </p:nvGrpSpPr>
      <p:grpSpPr>
        <a:xfrm>
          <a:off x="0" y="0"/>
          <a:ext cx="0" cy="0"/>
          <a:chOff x="0" y="0"/>
          <a:chExt cx="0" cy="0"/>
        </a:xfrm>
      </p:grpSpPr>
      <p:sp>
        <p:nvSpPr>
          <p:cNvPr id="7" name="Text Placeholder 9"/>
          <p:cNvSpPr>
            <a:spLocks noGrp="1"/>
          </p:cNvSpPr>
          <p:nvPr>
            <p:ph type="body" sz="quarter" idx="14" hasCustomPrompt="1"/>
          </p:nvPr>
        </p:nvSpPr>
        <p:spPr>
          <a:xfrm>
            <a:off x="6049963" y="2360542"/>
            <a:ext cx="5530850" cy="1938974"/>
          </a:xfrm>
        </p:spPr>
        <p:txBody>
          <a:bodyPr anchor="ctr"/>
          <a:lstStyle>
            <a:lvl1pPr>
              <a:lnSpc>
                <a:spcPct val="95000"/>
              </a:lnSpc>
              <a:defRPr sz="3998" b="0">
                <a:solidFill>
                  <a:schemeClr val="tx1"/>
                </a:solidFill>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short section title</a:t>
            </a:r>
          </a:p>
        </p:txBody>
      </p:sp>
      <p:grpSp>
        <p:nvGrpSpPr>
          <p:cNvPr id="5" name="Group 4">
            <a:extLst>
              <a:ext uri="{FF2B5EF4-FFF2-40B4-BE49-F238E27FC236}">
                <a16:creationId xmlns:a16="http://schemas.microsoft.com/office/drawing/2014/main" id="{C2A68BEA-D14E-9346-BA60-981270EF6620}"/>
              </a:ext>
            </a:extLst>
          </p:cNvPr>
          <p:cNvGrpSpPr/>
          <p:nvPr userDrawn="1"/>
        </p:nvGrpSpPr>
        <p:grpSpPr>
          <a:xfrm>
            <a:off x="-108155" y="3239345"/>
            <a:ext cx="5395825" cy="181368"/>
            <a:chOff x="-1472049" y="2924568"/>
            <a:chExt cx="5395825" cy="181368"/>
          </a:xfrm>
        </p:grpSpPr>
        <p:cxnSp>
          <p:nvCxnSpPr>
            <p:cNvPr id="6" name="Straight Connector 5">
              <a:extLst>
                <a:ext uri="{FF2B5EF4-FFF2-40B4-BE49-F238E27FC236}">
                  <a16:creationId xmlns:a16="http://schemas.microsoft.com/office/drawing/2014/main" id="{2FE50F37-C93B-F543-B1A4-FED5E46ADFE3}"/>
                </a:ext>
              </a:extLst>
            </p:cNvPr>
            <p:cNvCxnSpPr>
              <a:cxnSpLocks/>
            </p:cNvCxnSpPr>
            <p:nvPr/>
          </p:nvCxnSpPr>
          <p:spPr>
            <a:xfrm flipH="1">
              <a:off x="-1472049" y="3015252"/>
              <a:ext cx="4937353" cy="0"/>
            </a:xfrm>
            <a:prstGeom prst="line">
              <a:avLst/>
            </a:prstGeom>
            <a:ln w="177800" cap="rnd">
              <a:solidFill>
                <a:srgbClr val="62C000"/>
              </a:solidFill>
            </a:ln>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7F7BCDAC-5B27-A447-B5E1-5C9B0935D58E}"/>
                </a:ext>
              </a:extLst>
            </p:cNvPr>
            <p:cNvSpPr/>
            <p:nvPr/>
          </p:nvSpPr>
          <p:spPr>
            <a:xfrm>
              <a:off x="3742408" y="2924568"/>
              <a:ext cx="181368" cy="181368"/>
            </a:xfrm>
            <a:prstGeom prst="ellipse">
              <a:avLst/>
            </a:prstGeom>
            <a:solidFill>
              <a:srgbClr val="62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274001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Section Title 3">
    <p:bg>
      <p:bgPr>
        <a:blipFill dpi="0" rotWithShape="1">
          <a:blip r:embed="rId2" cstate="email">
            <a:lum/>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5" hasCustomPrompt="1"/>
          </p:nvPr>
        </p:nvSpPr>
        <p:spPr>
          <a:xfrm>
            <a:off x="506413" y="2360542"/>
            <a:ext cx="11074399" cy="1938974"/>
          </a:xfrm>
        </p:spPr>
        <p:txBody>
          <a:bodyPr numCol="1" spcCol="914400" anchor="ctr"/>
          <a:lstStyle>
            <a:lvl1pPr>
              <a:lnSpc>
                <a:spcPct val="95000"/>
              </a:lnSpc>
              <a:defRPr sz="3998" b="0" baseline="0">
                <a:solidFill>
                  <a:schemeClr val="tx1"/>
                </a:solidFill>
              </a:defRPr>
            </a:lvl1pPr>
            <a:lvl2pPr>
              <a:lnSpc>
                <a:spcPct val="95000"/>
              </a:lnSpc>
              <a:defRPr sz="3198" baseline="0">
                <a:solidFill>
                  <a:schemeClr val="tx1"/>
                </a:solidFill>
              </a:defRPr>
            </a:lvl2pPr>
            <a:lvl3pPr marL="274156" indent="-274156">
              <a:lnSpc>
                <a:spcPct val="95000"/>
              </a:lnSpc>
              <a:buClrTx/>
              <a:buSzPct val="100000"/>
              <a:buFont typeface="Lucida Grande"/>
              <a:buChar char="–"/>
              <a:defRPr sz="1998" b="1" i="0">
                <a:solidFill>
                  <a:schemeClr val="tx1"/>
                </a:solidFill>
              </a:defRPr>
            </a:lvl3pPr>
            <a:lvl4pPr marL="274156" indent="0">
              <a:lnSpc>
                <a:spcPct val="95000"/>
              </a:lnSpc>
              <a:spcBef>
                <a:spcPts val="0"/>
              </a:spcBef>
              <a:buFontTx/>
              <a:buNone/>
              <a:defRPr sz="1798">
                <a:solidFill>
                  <a:schemeClr val="tx1"/>
                </a:solidFill>
              </a:defRPr>
            </a:lvl4pPr>
            <a:lvl5pPr marL="274156">
              <a:lnSpc>
                <a:spcPct val="95000"/>
              </a:lnSpc>
              <a:defRPr sz="1798" b="0" i="0">
                <a:solidFill>
                  <a:schemeClr val="tx1"/>
                </a:solidFill>
              </a:defRPr>
            </a:lvl5pPr>
          </a:lstStyle>
          <a:p>
            <a:pPr lvl="0"/>
            <a:r>
              <a:rPr lang="en-US" dirty="0"/>
              <a:t>Click to add a section title</a:t>
            </a:r>
          </a:p>
        </p:txBody>
      </p:sp>
    </p:spTree>
    <p:extLst>
      <p:ext uri="{BB962C8B-B14F-4D97-AF65-F5344CB8AC3E}">
        <p14:creationId xmlns:p14="http://schemas.microsoft.com/office/powerpoint/2010/main" val="4116749086"/>
      </p:ext>
    </p:extLst>
  </p:cSld>
  <p:clrMapOvr>
    <a:masterClrMapping/>
  </p:clrMapOvr>
  <p:transition spd="med">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Section Title 6">
    <p:bg>
      <p:bgPr>
        <a:blipFill dpi="0" rotWithShape="1">
          <a:blip r:embed="rId2" cstate="email">
            <a:lum/>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5" hasCustomPrompt="1"/>
          </p:nvPr>
        </p:nvSpPr>
        <p:spPr>
          <a:xfrm>
            <a:off x="493714" y="2680682"/>
            <a:ext cx="11087100" cy="1190069"/>
          </a:xfrm>
          <a:noFill/>
        </p:spPr>
        <p:txBody>
          <a:bodyPr wrap="square" lIns="91440" tIns="228600" rIns="91440" bIns="365760" anchor="ctr">
            <a:spAutoFit/>
          </a:bodyPr>
          <a:lstStyle>
            <a:lvl1pPr algn="ctr">
              <a:lnSpc>
                <a:spcPct val="95000"/>
              </a:lnSpc>
              <a:defRPr sz="3998" b="0" baseline="0">
                <a:solidFill>
                  <a:schemeClr val="tx1"/>
                </a:solidFill>
              </a:defRPr>
            </a:lvl1pPr>
            <a:lvl2pPr algn="ctr">
              <a:lnSpc>
                <a:spcPct val="95000"/>
              </a:lnSpc>
              <a:defRPr sz="3198" baseline="0">
                <a:solidFill>
                  <a:schemeClr val="tx1"/>
                </a:solidFill>
              </a:defRPr>
            </a:lvl2pPr>
            <a:lvl3pPr marL="274156" indent="-274156" algn="ctr">
              <a:lnSpc>
                <a:spcPct val="95000"/>
              </a:lnSpc>
              <a:buClrTx/>
              <a:buSzPct val="100000"/>
              <a:buFont typeface="Lucida Grande"/>
              <a:buChar char="–"/>
              <a:defRPr sz="1998" b="1" i="0">
                <a:solidFill>
                  <a:schemeClr val="tx1"/>
                </a:solidFill>
              </a:defRPr>
            </a:lvl3pPr>
            <a:lvl4pPr marL="274156" indent="0" algn="ctr">
              <a:lnSpc>
                <a:spcPct val="95000"/>
              </a:lnSpc>
              <a:spcBef>
                <a:spcPts val="0"/>
              </a:spcBef>
              <a:buFontTx/>
              <a:buNone/>
              <a:defRPr sz="1798">
                <a:solidFill>
                  <a:schemeClr val="tx1"/>
                </a:solidFill>
              </a:defRPr>
            </a:lvl4pPr>
            <a:lvl5pPr marL="274156" algn="ctr">
              <a:lnSpc>
                <a:spcPct val="95000"/>
              </a:lnSpc>
              <a:defRPr sz="1798" b="0" i="0">
                <a:solidFill>
                  <a:schemeClr val="tx1"/>
                </a:solidFill>
              </a:defRPr>
            </a:lvl5pPr>
            <a:lvl6pPr marL="0" indent="-137078" algn="ctr">
              <a:lnSpc>
                <a:spcPct val="95000"/>
              </a:lnSpc>
              <a:spcBef>
                <a:spcPts val="0"/>
              </a:spcBef>
              <a:defRPr/>
            </a:lvl6pPr>
            <a:lvl7pPr marL="0" indent="0" algn="ctr">
              <a:lnSpc>
                <a:spcPct val="95000"/>
              </a:lnSpc>
              <a:spcBef>
                <a:spcPts val="200"/>
              </a:spcBef>
              <a:buSzPct val="90000"/>
              <a:buFontTx/>
              <a:buNone/>
              <a:defRPr/>
            </a:lvl7pPr>
          </a:lstStyle>
          <a:p>
            <a:pPr lvl="0"/>
            <a:r>
              <a:rPr lang="en-US" dirty="0"/>
              <a:t>Click to add a sign off</a:t>
            </a:r>
          </a:p>
        </p:txBody>
      </p:sp>
      <p:pic>
        <p:nvPicPr>
          <p:cNvPr id="5" name="Picture 167">
            <a:extLst>
              <a:ext uri="{FF2B5EF4-FFF2-40B4-BE49-F238E27FC236}">
                <a16:creationId xmlns:a16="http://schemas.microsoft.com/office/drawing/2014/main" id="{1D98F5F3-9BFD-524C-8912-1F765BE13D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27587" y="534582"/>
            <a:ext cx="2875006" cy="930149"/>
          </a:xfrm>
          <a:prstGeom prst="rect">
            <a:avLst/>
          </a:prstGeom>
        </p:spPr>
      </p:pic>
    </p:spTree>
    <p:extLst>
      <p:ext uri="{BB962C8B-B14F-4D97-AF65-F5344CB8AC3E}">
        <p14:creationId xmlns:p14="http://schemas.microsoft.com/office/powerpoint/2010/main" val="2959626005"/>
      </p:ext>
    </p:extLst>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bg>
      <p:bgPr>
        <a:solidFill>
          <a:schemeClr val="bg1"/>
        </a:solid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C3050DA-E74E-7C4D-8E8E-F91B852DF103}"/>
              </a:ext>
            </a:extLst>
          </p:cNvPr>
          <p:cNvSpPr>
            <a:spLocks noGrp="1"/>
          </p:cNvSpPr>
          <p:nvPr>
            <p:ph type="media" sz="quarter" idx="10" hasCustomPrompt="1"/>
          </p:nvPr>
        </p:nvSpPr>
        <p:spPr>
          <a:xfrm>
            <a:off x="0" y="0"/>
            <a:ext cx="12188825" cy="6858000"/>
          </a:xfrm>
        </p:spPr>
        <p:txBody>
          <a:bodyPr/>
          <a:lstStyle>
            <a:lvl1pPr marL="0" marR="0" indent="0" algn="ctr" defTabSz="228462" rtl="0" eaLnBrk="1" fontAlgn="auto" latinLnBrk="0" hangingPunct="1">
              <a:lnSpc>
                <a:spcPct val="95000"/>
              </a:lnSpc>
              <a:spcBef>
                <a:spcPts val="1798"/>
              </a:spcBef>
              <a:spcAft>
                <a:spcPts val="0"/>
              </a:spcAft>
              <a:buClrTx/>
              <a:buSzTx/>
              <a:buFontTx/>
              <a:buNone/>
              <a:tabLst/>
              <a:defRPr/>
            </a:lvl1pPr>
          </a:lstStyle>
          <a:p>
            <a:pPr marL="0" marR="0" lvl="0" indent="0" algn="l" defTabSz="228462" rtl="0" eaLnBrk="1" fontAlgn="auto" latinLnBrk="0" hangingPunct="1">
              <a:lnSpc>
                <a:spcPct val="95000"/>
              </a:lnSpc>
              <a:spcBef>
                <a:spcPts val="1798"/>
              </a:spcBef>
              <a:spcAft>
                <a:spcPts val="0"/>
              </a:spcAft>
              <a:buClrTx/>
              <a:buSzTx/>
              <a:buFontTx/>
              <a:buNone/>
              <a:tabLst/>
              <a:defRPr/>
            </a:pPr>
            <a:r>
              <a:rPr lang="en-US" dirty="0"/>
              <a:t>Click on icon to add full screen video</a:t>
            </a:r>
          </a:p>
        </p:txBody>
      </p:sp>
    </p:spTree>
    <p:extLst>
      <p:ext uri="{BB962C8B-B14F-4D97-AF65-F5344CB8AC3E}">
        <p14:creationId xmlns:p14="http://schemas.microsoft.com/office/powerpoint/2010/main" val="271830106"/>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vmlDrawing" Target="../drawings/vmlDrawing1.vml"/><Relationship Id="rId61"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tags" Target="../tags/tag3.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slideLayout" Target="../slideLayouts/slideLayout50.xml"/><Relationship Id="rId7" Type="http://schemas.openxmlformats.org/officeDocument/2006/relationships/vmlDrawing" Target="../drawings/vmlDrawing11.v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2.xml"/><Relationship Id="rId5" Type="http://schemas.openxmlformats.org/officeDocument/2006/relationships/slideLayout" Target="../slideLayouts/slideLayout52.xml"/><Relationship Id="rId10" Type="http://schemas.openxmlformats.org/officeDocument/2006/relationships/image" Target="../media/image14.emf"/><Relationship Id="rId4" Type="http://schemas.openxmlformats.org/officeDocument/2006/relationships/slideLayout" Target="../slideLayouts/slideLayout51.xml"/><Relationship Id="rId9" Type="http://schemas.openxmlformats.org/officeDocument/2006/relationships/oleObject" Target="../embeddings/oleObject11.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tags" Target="../tags/tag27.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54" Type="http://schemas.openxmlformats.org/officeDocument/2006/relationships/image" Target="../media/image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image" Target="../media/image1.emf"/><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vmlDrawing" Target="../drawings/vmlDrawing14.vml"/><Relationship Id="rId61" Type="http://schemas.openxmlformats.org/officeDocument/2006/relationships/image" Target="../media/image3.svg"/><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oleObject" Target="../embeddings/oleObject1.bin"/><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theme" Target="../theme/theme3.xml"/><Relationship Id="rId8" Type="http://schemas.openxmlformats.org/officeDocument/2006/relationships/slideLayout" Target="../slideLayouts/slideLayout60.xml"/><Relationship Id="rId51" Type="http://schemas.openxmlformats.org/officeDocument/2006/relationships/tags" Target="../tags/tag28.xml"/><Relationship Id="rId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48" name="Object 347" hidden="1"/>
          <p:cNvGraphicFramePr>
            <a:graphicFrameLocks noChangeAspect="1"/>
          </p:cNvGraphicFramePr>
          <p:nvPr userDrawn="1">
            <p:custDataLst>
              <p:tags r:id="rId50"/>
            </p:custDataLst>
            <p:extLst>
              <p:ext uri="{D42A27DB-BD31-4B8C-83A1-F6EECF244321}">
                <p14:modId xmlns:p14="http://schemas.microsoft.com/office/powerpoint/2010/main" val="416254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7015" name="think-cell Slide" r:id="rId52" imgW="360" imgH="360" progId="TCLayout.ActiveDocument.1">
                  <p:embed/>
                </p:oleObj>
              </mc:Choice>
              <mc:Fallback>
                <p:oleObj name="think-cell Slide" r:id="rId52" imgW="360" imgH="360" progId="TCLayout.ActiveDocument.1">
                  <p:embed/>
                  <p:pic>
                    <p:nvPicPr>
                      <p:cNvPr id="0" name=""/>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347" name="Rectangle 346" hidden="1"/>
          <p:cNvSpPr/>
          <p:nvPr userDrawn="1">
            <p:custDataLst>
              <p:tags r:id="rId51"/>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l" eaLnBrk="1">
              <a:lnSpc>
                <a:spcPct val="95000"/>
              </a:lnSpc>
              <a:spcBef>
                <a:spcPct val="0"/>
              </a:spcBef>
              <a:spcAft>
                <a:spcPct val="0"/>
              </a:spcAft>
            </a:pPr>
            <a:endParaRPr lang="en-US" sz="2998" b="1" i="0" baseline="0" dirty="0">
              <a:solidFill>
                <a:schemeClr val="tx1"/>
              </a:solidFill>
              <a:latin typeface="AvenirNext forINTUIT Demi" panose="020B0703020202020204" pitchFamily="34" charset="0"/>
              <a:ea typeface="+mj-ea"/>
              <a:cs typeface="+mj-cs"/>
              <a:sym typeface="AvenirNext forINTUIT Demi" panose="020B0703020202020204" pitchFamily="34" charset="0"/>
            </a:endParaRPr>
          </a:p>
        </p:txBody>
      </p:sp>
      <p:grpSp>
        <p:nvGrpSpPr>
          <p:cNvPr id="163" name="Grid" hidden="1">
            <a:extLst>
              <a:ext uri="{FF2B5EF4-FFF2-40B4-BE49-F238E27FC236}">
                <a16:creationId xmlns:a16="http://schemas.microsoft.com/office/drawing/2014/main" id="{889ECEAC-618A-2C43-8547-4B39A86D5BC8}"/>
              </a:ext>
            </a:extLst>
          </p:cNvPr>
          <p:cNvGrpSpPr/>
          <p:nvPr/>
        </p:nvGrpSpPr>
        <p:grpSpPr>
          <a:xfrm>
            <a:off x="618254" y="651196"/>
            <a:ext cx="10972613" cy="5538674"/>
            <a:chOff x="618254" y="305774"/>
            <a:chExt cx="10924459" cy="5844948"/>
          </a:xfrm>
          <a:solidFill>
            <a:srgbClr val="00B4B4">
              <a:alpha val="20000"/>
            </a:srgbClr>
          </a:solidFill>
        </p:grpSpPr>
        <p:grpSp>
          <p:nvGrpSpPr>
            <p:cNvPr id="164" name="Group 163">
              <a:extLst>
                <a:ext uri="{FF2B5EF4-FFF2-40B4-BE49-F238E27FC236}">
                  <a16:creationId xmlns:a16="http://schemas.microsoft.com/office/drawing/2014/main" id="{CB8A1C44-1FED-7045-A782-0984C4D71E41}"/>
                </a:ext>
              </a:extLst>
            </p:cNvPr>
            <p:cNvGrpSpPr/>
            <p:nvPr/>
          </p:nvGrpSpPr>
          <p:grpSpPr>
            <a:xfrm>
              <a:off x="618254" y="305774"/>
              <a:ext cx="10924459" cy="417810"/>
              <a:chOff x="614288" y="305774"/>
              <a:chExt cx="10924459" cy="417810"/>
            </a:xfrm>
            <a:grpFill/>
          </p:grpSpPr>
          <p:sp>
            <p:nvSpPr>
              <p:cNvPr id="308" name="Rectangle 307">
                <a:extLst>
                  <a:ext uri="{FF2B5EF4-FFF2-40B4-BE49-F238E27FC236}">
                    <a16:creationId xmlns:a16="http://schemas.microsoft.com/office/drawing/2014/main" id="{B53622EC-8520-E14F-A1CF-6EC2AF490E8E}"/>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71AEF14B-87C6-494D-A0F3-DBE8A8A2668A}"/>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5F20DE4B-A8DD-CB46-B2C1-CB17A1E62F21}"/>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EA8FF607-D382-E34C-8A4F-3649194FA576}"/>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AB9F29A1-0115-7242-9AC7-D14CEF071B1C}"/>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3893BDE5-0766-ED4A-A71C-5643F94A84F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DEBC910-0008-B64A-9A7F-AD39EDA8FCE3}"/>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5EB3682D-7690-DC4D-99AF-F80960CB46CF}"/>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2C3F7E70-20BD-5247-B5FA-4D0A57C276F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7E73254D-C0D3-C442-937A-67787C907D5A}"/>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BF532811-678A-324D-BF4C-97D2A711AD5B}"/>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29050AD5-8024-EB4F-B502-E75A55BC8F75}"/>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02B9E6F9-7C2D-1F42-A118-2DF052CBE0BD}"/>
                </a:ext>
              </a:extLst>
            </p:cNvPr>
            <p:cNvGrpSpPr/>
            <p:nvPr/>
          </p:nvGrpSpPr>
          <p:grpSpPr>
            <a:xfrm>
              <a:off x="618254" y="799150"/>
              <a:ext cx="10924459" cy="417810"/>
              <a:chOff x="614288" y="305774"/>
              <a:chExt cx="10924459" cy="417810"/>
            </a:xfrm>
            <a:grpFill/>
          </p:grpSpPr>
          <p:sp>
            <p:nvSpPr>
              <p:cNvPr id="296" name="Rectangle 295">
                <a:extLst>
                  <a:ext uri="{FF2B5EF4-FFF2-40B4-BE49-F238E27FC236}">
                    <a16:creationId xmlns:a16="http://schemas.microsoft.com/office/drawing/2014/main" id="{DB3CD675-C527-0941-9EAC-369B018FA546}"/>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84227AE4-6893-A54E-9123-63D6079317E3}"/>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2C907767-DFAA-EE43-BC4F-A724FC3327EE}"/>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A5DEB502-43CE-CF4F-BB20-4808146DDB25}"/>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6AB9B758-A5D9-A848-8C3E-1A7F8F67BBB1}"/>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8301D1D9-A5FA-CE49-BBBD-335AC8A7E181}"/>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54CFDB04-E474-CD4B-A61D-61CC38EC4B5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D4FC1A77-6F6D-8D4E-B836-3603907705A3}"/>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B8C5E67-B316-BE42-AB44-97275F1F2DA3}"/>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56AD52CD-064C-2D4C-A6BD-43B5B62E2948}"/>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363CAF7A-821B-6B4B-9282-3A98C339AE4A}"/>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DA9F83AC-BE66-8A49-9A76-DE0F51C1B749}"/>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EB7BDDA1-BBE2-0B47-B24B-549B322102C5}"/>
                </a:ext>
              </a:extLst>
            </p:cNvPr>
            <p:cNvGrpSpPr/>
            <p:nvPr/>
          </p:nvGrpSpPr>
          <p:grpSpPr>
            <a:xfrm>
              <a:off x="618254" y="1292526"/>
              <a:ext cx="10924459" cy="417810"/>
              <a:chOff x="614288" y="305774"/>
              <a:chExt cx="10924459" cy="417810"/>
            </a:xfrm>
            <a:grpFill/>
          </p:grpSpPr>
          <p:sp>
            <p:nvSpPr>
              <p:cNvPr id="284" name="Rectangle 283">
                <a:extLst>
                  <a:ext uri="{FF2B5EF4-FFF2-40B4-BE49-F238E27FC236}">
                    <a16:creationId xmlns:a16="http://schemas.microsoft.com/office/drawing/2014/main" id="{20EE4B64-FA47-BC43-A4F5-1924EC42B04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D4E0491F-1144-2A42-8F0B-2423DB3872DF}"/>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B5DCA854-E8D2-DE4A-A904-EAFA15B2C71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A653C03-E4D1-6E45-9AFC-64683C948FF7}"/>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97D8A81F-1694-024C-AD66-F5D9D92DD665}"/>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DCCADC82-1136-AE43-9C96-A1F207815CE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06502C2D-718D-0842-868F-49993A0E9E99}"/>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0B51A513-EFFC-724E-A34E-0126189D1FA8}"/>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A1E212C4-4CD1-3D41-B1A2-79C38A4BB855}"/>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8044ACA1-0050-9F45-A29F-8B432BB1A152}"/>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899940EF-C2EE-B94F-A6B9-E4C42EE8A714}"/>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770F7C0B-FC4B-9341-9846-742E2B31C78F}"/>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4EC5C28F-5C35-184D-A51E-E7CFC2968BE8}"/>
                </a:ext>
              </a:extLst>
            </p:cNvPr>
            <p:cNvGrpSpPr/>
            <p:nvPr/>
          </p:nvGrpSpPr>
          <p:grpSpPr>
            <a:xfrm>
              <a:off x="618254" y="1785902"/>
              <a:ext cx="10924459" cy="417810"/>
              <a:chOff x="614288" y="305774"/>
              <a:chExt cx="10924459" cy="417810"/>
            </a:xfrm>
            <a:grpFill/>
          </p:grpSpPr>
          <p:sp>
            <p:nvSpPr>
              <p:cNvPr id="272" name="Rectangle 271">
                <a:extLst>
                  <a:ext uri="{FF2B5EF4-FFF2-40B4-BE49-F238E27FC236}">
                    <a16:creationId xmlns:a16="http://schemas.microsoft.com/office/drawing/2014/main" id="{B2D1E8B9-08A3-0249-A172-C80BA51B51B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FCC94A4A-022D-D14E-AB76-22BC6D912FF2}"/>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37E0799D-0059-D646-9156-983D33D0627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D3AD717D-6299-8F4F-9D4C-A998DB8851CA}"/>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77541A5B-5292-304E-BDCA-B18E1A0619A6}"/>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7CC8F061-2388-5F4E-AF07-68F32C953970}"/>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7A42B3E5-95AF-0949-B55A-652984B34312}"/>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0D49CA5C-72BD-8843-ADB0-506889D8B442}"/>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1C382009-24F8-BC4D-AE17-494E30C31676}"/>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CE98D0BD-2647-0E46-89F1-F739E81C4457}"/>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33EEC22-EC81-D446-8595-DE17904EBEF8}"/>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6C2CE90A-DF35-3947-91FA-AD2C8A5C6D29}"/>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FFA9CD21-AB61-5646-BE3E-8311B83C8C9A}"/>
                </a:ext>
              </a:extLst>
            </p:cNvPr>
            <p:cNvGrpSpPr/>
            <p:nvPr/>
          </p:nvGrpSpPr>
          <p:grpSpPr>
            <a:xfrm>
              <a:off x="618254" y="2279278"/>
              <a:ext cx="10924459" cy="417810"/>
              <a:chOff x="614288" y="305774"/>
              <a:chExt cx="10924459" cy="417810"/>
            </a:xfrm>
            <a:grpFill/>
          </p:grpSpPr>
          <p:sp>
            <p:nvSpPr>
              <p:cNvPr id="260" name="Rectangle 259">
                <a:extLst>
                  <a:ext uri="{FF2B5EF4-FFF2-40B4-BE49-F238E27FC236}">
                    <a16:creationId xmlns:a16="http://schemas.microsoft.com/office/drawing/2014/main" id="{208655B1-6717-284F-B542-9C583B7E85AD}"/>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E37E1733-0351-C847-8B65-8888AF45506C}"/>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D09544A7-F8F1-7147-A34A-697122B5410C}"/>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994265E2-E1F4-354F-98E0-5373D4847F26}"/>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F08B8EC4-5926-C74A-99D0-C4F837174F47}"/>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906C3976-7579-F64D-AE9C-7220975AF006}"/>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8C279F6D-0CB8-BE44-9BC5-14518E5A7612}"/>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74E31917-0F04-C444-94E4-7CADAAE37F7E}"/>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557C52C8-3668-3543-9573-87E0A34C5C82}"/>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E3347578-19B3-A94C-91B3-F2C71C8AD443}"/>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1AF08342-85EC-7044-9B7C-C5F2AD38C0AC}"/>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5DF6526D-3E08-0F40-B6BE-14365A7108E0}"/>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AC32EEF7-1EC7-6F40-96F7-C17376CBB7C5}"/>
                </a:ext>
              </a:extLst>
            </p:cNvPr>
            <p:cNvGrpSpPr/>
            <p:nvPr/>
          </p:nvGrpSpPr>
          <p:grpSpPr>
            <a:xfrm>
              <a:off x="618254" y="2772654"/>
              <a:ext cx="10924459" cy="417810"/>
              <a:chOff x="614288" y="305774"/>
              <a:chExt cx="10924459" cy="417810"/>
            </a:xfrm>
            <a:grpFill/>
          </p:grpSpPr>
          <p:sp>
            <p:nvSpPr>
              <p:cNvPr id="248" name="Rectangle 247">
                <a:extLst>
                  <a:ext uri="{FF2B5EF4-FFF2-40B4-BE49-F238E27FC236}">
                    <a16:creationId xmlns:a16="http://schemas.microsoft.com/office/drawing/2014/main" id="{285B60F3-19A9-CF4B-A31B-9C3BC0FED481}"/>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F4B59FAE-E2C9-7743-8EBC-39FA7793FA22}"/>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5C430B9B-B272-9E4B-A699-11801A356E2F}"/>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B22C364-1F90-0A47-8BB5-9AFC8774841C}"/>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915A81D-FCE3-364E-84BA-231A163145DD}"/>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5310794A-A723-4C40-935E-4D3DA67B573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92BDEFD-4B48-594F-8966-E721CD7D246D}"/>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317BD28D-5747-6D4E-A648-0F238BD47FB6}"/>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6B4771D1-DA2D-B046-A148-402910B77F8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3F41AE97-C990-434D-AF93-63705626122E}"/>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A5291B75-B8E9-B84F-95E9-0B27D5204695}"/>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6AAA2BE4-4CF6-1A40-8114-DD4C165B9D00}"/>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0E1E39A1-14F4-174D-8D11-306A0B89F6FA}"/>
                </a:ext>
              </a:extLst>
            </p:cNvPr>
            <p:cNvGrpSpPr/>
            <p:nvPr/>
          </p:nvGrpSpPr>
          <p:grpSpPr>
            <a:xfrm>
              <a:off x="618254" y="3266030"/>
              <a:ext cx="10924459" cy="417810"/>
              <a:chOff x="614288" y="305774"/>
              <a:chExt cx="10924459" cy="417810"/>
            </a:xfrm>
            <a:grpFill/>
          </p:grpSpPr>
          <p:sp>
            <p:nvSpPr>
              <p:cNvPr id="236" name="Rectangle 235">
                <a:extLst>
                  <a:ext uri="{FF2B5EF4-FFF2-40B4-BE49-F238E27FC236}">
                    <a16:creationId xmlns:a16="http://schemas.microsoft.com/office/drawing/2014/main" id="{2B585AF3-4820-C146-8671-9D3E15FEB42C}"/>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1231628F-3B8D-4848-856A-13734BD76C9D}"/>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1C25B206-81A7-7A4F-A26D-D40E6EB710AD}"/>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7576ED50-D2AD-0744-8B26-9FC5D06C9F5D}"/>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CC46631-F824-1F4A-A5C6-3EEDAC37C00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871BA2A8-7267-7644-BEF2-51F3A61EC587}"/>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5CC7CAB5-F90C-2F4D-A252-316DDCE32E24}"/>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5A9960C3-B771-A744-AA2C-7A1CB5DD0D63}"/>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D856CA15-6022-034A-90FC-E67477A39C2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F9A28801-6324-044F-8F58-D928F414EA47}"/>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36B0F061-4CD9-9F4D-B1CD-52CF5D96F479}"/>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66A7510A-3443-DB4F-9D5F-2875985BF5F2}"/>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4758A46-C47B-F947-9EBF-7AAD46A46E79}"/>
                </a:ext>
              </a:extLst>
            </p:cNvPr>
            <p:cNvGrpSpPr/>
            <p:nvPr/>
          </p:nvGrpSpPr>
          <p:grpSpPr>
            <a:xfrm>
              <a:off x="618254" y="3759406"/>
              <a:ext cx="10924459" cy="417810"/>
              <a:chOff x="614288" y="305774"/>
              <a:chExt cx="10924459" cy="417810"/>
            </a:xfrm>
            <a:grpFill/>
          </p:grpSpPr>
          <p:sp>
            <p:nvSpPr>
              <p:cNvPr id="224" name="Rectangle 223">
                <a:extLst>
                  <a:ext uri="{FF2B5EF4-FFF2-40B4-BE49-F238E27FC236}">
                    <a16:creationId xmlns:a16="http://schemas.microsoft.com/office/drawing/2014/main" id="{55D92CCA-975E-C848-A8E3-82155FA05E57}"/>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56ADD6E-0C89-1F41-B488-3AEFD11C9044}"/>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4051F31E-11EE-B24C-8730-F4A027803B2A}"/>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51D25293-FFAE-E146-9FA3-1B674C5913CA}"/>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A3DC82BF-1A37-2A4D-A991-0A19F7A1ED0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5EDF5A8D-CC9E-C649-AC90-F4512CD5FF4C}"/>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E40AE20-C614-5945-A435-6A3E6342D054}"/>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0A246329-CF81-4F4C-A0AC-EEA9DE1144F1}"/>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BB06AD04-23F1-4543-B153-8456A1F2F25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FAA974B6-3BD9-1B47-9069-77EB22F29390}"/>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105767CA-8948-3E47-996A-51AD0D3D02D6}"/>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CB469B0-9F93-474F-A0DB-0A0AD7EDA142}"/>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870F0079-11F2-1F4C-AFA7-18B2674F6E18}"/>
                </a:ext>
              </a:extLst>
            </p:cNvPr>
            <p:cNvGrpSpPr/>
            <p:nvPr/>
          </p:nvGrpSpPr>
          <p:grpSpPr>
            <a:xfrm>
              <a:off x="618254" y="4252782"/>
              <a:ext cx="10924459" cy="417810"/>
              <a:chOff x="614288" y="305774"/>
              <a:chExt cx="10924459" cy="417810"/>
            </a:xfrm>
            <a:grpFill/>
          </p:grpSpPr>
          <p:sp>
            <p:nvSpPr>
              <p:cNvPr id="212" name="Rectangle 211">
                <a:extLst>
                  <a:ext uri="{FF2B5EF4-FFF2-40B4-BE49-F238E27FC236}">
                    <a16:creationId xmlns:a16="http://schemas.microsoft.com/office/drawing/2014/main" id="{2B16E66D-036A-ED4E-B626-8FF3876389DB}"/>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4D9724B-9B47-6142-9678-55D9823E58C9}"/>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2123DCFF-3F52-D942-AE3B-C5D48B099F4B}"/>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060C4F4B-15DF-0C4E-B67A-F60349FA1A61}"/>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3393C5E5-986A-0842-8B57-19BE3B3FC5A3}"/>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F3A8BC03-FDCC-2E4D-A8BF-4732C8124A22}"/>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4C52442A-C8E2-EA4F-92D2-E0C6B615D52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644BA6EB-F33F-4A40-9EAE-A69B7E0630C2}"/>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819AA30B-A9C1-BE49-AD36-41E9E0B7D381}"/>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0AEFBDB-F73D-F94C-AB2D-3AC5E1F14B8F}"/>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5CF5BF70-C71B-2649-A943-F0DD961A7B31}"/>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68EAE7F1-1A4B-A240-940B-B4C3847C206F}"/>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6C15003A-DF9A-4947-84F6-F70DA8F31EA7}"/>
                </a:ext>
              </a:extLst>
            </p:cNvPr>
            <p:cNvGrpSpPr/>
            <p:nvPr/>
          </p:nvGrpSpPr>
          <p:grpSpPr>
            <a:xfrm>
              <a:off x="618254" y="4746158"/>
              <a:ext cx="10924459" cy="417810"/>
              <a:chOff x="614288" y="305774"/>
              <a:chExt cx="10924459" cy="417810"/>
            </a:xfrm>
            <a:grpFill/>
          </p:grpSpPr>
          <p:sp>
            <p:nvSpPr>
              <p:cNvPr id="200" name="Rectangle 199">
                <a:extLst>
                  <a:ext uri="{FF2B5EF4-FFF2-40B4-BE49-F238E27FC236}">
                    <a16:creationId xmlns:a16="http://schemas.microsoft.com/office/drawing/2014/main" id="{E53F965F-A576-AE48-BC1D-48E2BE2ACE18}"/>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DB504CF8-2D63-E941-A6CF-C05B4B6ACC96}"/>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9C97ABAF-2106-8F47-AFDF-86B7C407D557}"/>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2EFA2ED1-C2DB-3D43-B562-9AE82040B4C5}"/>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3CA2559-C6DC-D647-B918-8D947639FA1F}"/>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AF1B1B5D-78CD-5243-BF21-C08EEEFC559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4CFE529F-21F7-6948-9CA2-F2FF070E91B9}"/>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69F66451-FE8C-E04E-B54D-902F976F5791}"/>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9C97C6A-070C-5542-BF8C-91FE3E866995}"/>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643168AC-966C-5841-A08A-7DA767651CC2}"/>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800B1126-4A59-5948-BDBD-45777D4675C5}"/>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C71EA105-6E99-8C43-874E-3874E3D21C7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67EF2D03-BBA6-D049-8A59-5A966D9B9A1D}"/>
                </a:ext>
              </a:extLst>
            </p:cNvPr>
            <p:cNvGrpSpPr/>
            <p:nvPr/>
          </p:nvGrpSpPr>
          <p:grpSpPr>
            <a:xfrm>
              <a:off x="618254" y="5239534"/>
              <a:ext cx="10924459" cy="417810"/>
              <a:chOff x="614288" y="305774"/>
              <a:chExt cx="10924459" cy="417810"/>
            </a:xfrm>
            <a:grpFill/>
          </p:grpSpPr>
          <p:sp>
            <p:nvSpPr>
              <p:cNvPr id="188" name="Rectangle 187">
                <a:extLst>
                  <a:ext uri="{FF2B5EF4-FFF2-40B4-BE49-F238E27FC236}">
                    <a16:creationId xmlns:a16="http://schemas.microsoft.com/office/drawing/2014/main" id="{35EC05D1-C244-D048-A6CF-2B2CC03EB89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3408859-056C-324F-92FE-2ADE454346D8}"/>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61E6819-9DF6-2B42-A559-F92C94201BB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C62D0F13-2D22-3E4B-B2AE-E8453BD51E4A}"/>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5E22222-A25E-5443-9232-C9BE6A2630C1}"/>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5D3638FE-6896-CD4B-AD38-C6D2BD7878D7}"/>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B214FA-A368-094E-820C-DF92AC1DDD28}"/>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EEDFD11E-C6FD-D043-8094-77F0F2B77590}"/>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DBF925B6-3BE2-8F44-AC8B-8145FCFEBF7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0735DCC-4C07-5749-8211-B48E9971FD11}"/>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D5BD93E-9426-4340-981E-CB811E689EA4}"/>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A12991B-8CE8-EB41-A435-27098238B79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659D7B28-D2C2-9B44-8601-821A8708E889}"/>
                </a:ext>
              </a:extLst>
            </p:cNvPr>
            <p:cNvGrpSpPr/>
            <p:nvPr/>
          </p:nvGrpSpPr>
          <p:grpSpPr>
            <a:xfrm>
              <a:off x="618254" y="5732912"/>
              <a:ext cx="10924459" cy="417810"/>
              <a:chOff x="614288" y="305774"/>
              <a:chExt cx="10924459" cy="417810"/>
            </a:xfrm>
            <a:grpFill/>
          </p:grpSpPr>
          <p:sp>
            <p:nvSpPr>
              <p:cNvPr id="176" name="Rectangle 175">
                <a:extLst>
                  <a:ext uri="{FF2B5EF4-FFF2-40B4-BE49-F238E27FC236}">
                    <a16:creationId xmlns:a16="http://schemas.microsoft.com/office/drawing/2014/main" id="{1026F8A5-1BB1-1249-B400-DC7158010134}"/>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7ECC4FE0-85F3-4049-9A66-5A2099FD81D4}"/>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C1AC744B-6C38-6745-884D-E317E3CFC982}"/>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A5ECAB1-3857-E741-9C72-FD9BD26DD8CF}"/>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5F8CB1AC-24D1-4244-80B3-2B498D36DD7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DAF3E6B0-5EE1-6D4D-9ED3-9CC27B21286E}"/>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AC028824-E739-984A-AADD-9D87ACF24A45}"/>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483D082-2EC3-FF43-BB58-ABAEDAB054A1}"/>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16F6485-9B2A-5349-947A-C5C8AA09A814}"/>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58BB9AF-B8ED-8743-9438-62435331E590}"/>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6900FAEC-3356-EB48-B02D-8A38C9352920}"/>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D97B55FA-5B4C-FE46-9432-15EC2D8DA66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3" name="Group 52" hidden="1">
            <a:extLst>
              <a:ext uri="{FF2B5EF4-FFF2-40B4-BE49-F238E27FC236}">
                <a16:creationId xmlns:a16="http://schemas.microsoft.com/office/drawing/2014/main" id="{E796878E-4B5E-AC41-8FC3-6739F566052B}"/>
              </a:ext>
            </a:extLst>
          </p:cNvPr>
          <p:cNvGrpSpPr/>
          <p:nvPr/>
        </p:nvGrpSpPr>
        <p:grpSpPr>
          <a:xfrm>
            <a:off x="608013" y="-435264"/>
            <a:ext cx="10977033" cy="390813"/>
            <a:chOff x="641881" y="-847090"/>
            <a:chExt cx="10917765" cy="800100"/>
          </a:xfrm>
        </p:grpSpPr>
        <p:grpSp>
          <p:nvGrpSpPr>
            <p:cNvPr id="51" name="Group 50">
              <a:extLst>
                <a:ext uri="{FF2B5EF4-FFF2-40B4-BE49-F238E27FC236}">
                  <a16:creationId xmlns:a16="http://schemas.microsoft.com/office/drawing/2014/main" id="{2704B748-4348-7B4A-8440-C7FB680B39A7}"/>
                </a:ext>
              </a:extLst>
            </p:cNvPr>
            <p:cNvGrpSpPr/>
            <p:nvPr/>
          </p:nvGrpSpPr>
          <p:grpSpPr>
            <a:xfrm>
              <a:off x="1423636" y="-847090"/>
              <a:ext cx="139700" cy="800100"/>
              <a:chOff x="1416580" y="455930"/>
              <a:chExt cx="139700" cy="800100"/>
            </a:xfrm>
          </p:grpSpPr>
          <p:cxnSp>
            <p:nvCxnSpPr>
              <p:cNvPr id="8" name="Straight Connector 7">
                <a:extLst>
                  <a:ext uri="{FF2B5EF4-FFF2-40B4-BE49-F238E27FC236}">
                    <a16:creationId xmlns:a16="http://schemas.microsoft.com/office/drawing/2014/main" id="{19AC5358-5527-A841-94C7-72E6250DD2C9}"/>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C929E64-A703-0049-B4D1-8A9142F3EA67}"/>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BB212328-5A05-194C-B6BA-1773FD1E2582}"/>
                </a:ext>
              </a:extLst>
            </p:cNvPr>
            <p:cNvGrpSpPr/>
            <p:nvPr/>
          </p:nvGrpSpPr>
          <p:grpSpPr>
            <a:xfrm>
              <a:off x="2345091" y="-847090"/>
              <a:ext cx="139700" cy="800100"/>
              <a:chOff x="2339446" y="455930"/>
              <a:chExt cx="139700" cy="800100"/>
            </a:xfrm>
          </p:grpSpPr>
          <p:cxnSp>
            <p:nvCxnSpPr>
              <p:cNvPr id="15" name="Straight Connector 14">
                <a:extLst>
                  <a:ext uri="{FF2B5EF4-FFF2-40B4-BE49-F238E27FC236}">
                    <a16:creationId xmlns:a16="http://schemas.microsoft.com/office/drawing/2014/main" id="{0C170DA1-CA69-344C-9DEB-3175470C3E92}"/>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90378EE-116A-3141-8DA0-33C6E57F8BA5}"/>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1234D3EA-49AA-3F40-BD17-3A633273F8AF}"/>
                </a:ext>
              </a:extLst>
            </p:cNvPr>
            <p:cNvGrpSpPr/>
            <p:nvPr/>
          </p:nvGrpSpPr>
          <p:grpSpPr>
            <a:xfrm>
              <a:off x="3266546" y="-847090"/>
              <a:ext cx="139700" cy="800100"/>
              <a:chOff x="2339446" y="455930"/>
              <a:chExt cx="139700" cy="800100"/>
            </a:xfrm>
          </p:grpSpPr>
          <p:cxnSp>
            <p:nvCxnSpPr>
              <p:cNvPr id="19" name="Straight Connector 18">
                <a:extLst>
                  <a:ext uri="{FF2B5EF4-FFF2-40B4-BE49-F238E27FC236}">
                    <a16:creationId xmlns:a16="http://schemas.microsoft.com/office/drawing/2014/main" id="{D2D949B5-C879-AA47-940C-B95D04A53902}"/>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1BAC013-40EA-7B40-9DD6-0732401BD75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D0B656A5-6691-F444-BE3C-52B2154CE72C}"/>
                </a:ext>
              </a:extLst>
            </p:cNvPr>
            <p:cNvGrpSpPr/>
            <p:nvPr/>
          </p:nvGrpSpPr>
          <p:grpSpPr>
            <a:xfrm>
              <a:off x="4188001" y="-847090"/>
              <a:ext cx="139700" cy="800100"/>
              <a:chOff x="2339446" y="455930"/>
              <a:chExt cx="139700" cy="800100"/>
            </a:xfrm>
          </p:grpSpPr>
          <p:cxnSp>
            <p:nvCxnSpPr>
              <p:cNvPr id="22" name="Straight Connector 21">
                <a:extLst>
                  <a:ext uri="{FF2B5EF4-FFF2-40B4-BE49-F238E27FC236}">
                    <a16:creationId xmlns:a16="http://schemas.microsoft.com/office/drawing/2014/main" id="{E2A985AA-16B5-4E4F-8275-ED572B4F772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3178354-E31D-B24D-AD20-2E466859BC5C}"/>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5C23E9A6-ECEE-C24B-8AB1-DECE14DD59ED}"/>
                </a:ext>
              </a:extLst>
            </p:cNvPr>
            <p:cNvGrpSpPr/>
            <p:nvPr/>
          </p:nvGrpSpPr>
          <p:grpSpPr>
            <a:xfrm>
              <a:off x="5109456" y="-847090"/>
              <a:ext cx="139700" cy="800100"/>
              <a:chOff x="2339446" y="455930"/>
              <a:chExt cx="139700" cy="800100"/>
            </a:xfrm>
          </p:grpSpPr>
          <p:cxnSp>
            <p:nvCxnSpPr>
              <p:cNvPr id="25" name="Straight Connector 24">
                <a:extLst>
                  <a:ext uri="{FF2B5EF4-FFF2-40B4-BE49-F238E27FC236}">
                    <a16:creationId xmlns:a16="http://schemas.microsoft.com/office/drawing/2014/main" id="{BCDB0FD8-74B8-4D43-83D3-CD055C8F78C9}"/>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3B1DA2C-53A6-6041-A13C-33BABE4C4625}"/>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8A86B351-E561-6A47-BEB7-C565329FA563}"/>
                </a:ext>
              </a:extLst>
            </p:cNvPr>
            <p:cNvGrpSpPr/>
            <p:nvPr/>
          </p:nvGrpSpPr>
          <p:grpSpPr>
            <a:xfrm>
              <a:off x="6030911" y="-847090"/>
              <a:ext cx="139700" cy="800100"/>
              <a:chOff x="2339446" y="455930"/>
              <a:chExt cx="139700" cy="800100"/>
            </a:xfrm>
          </p:grpSpPr>
          <p:cxnSp>
            <p:nvCxnSpPr>
              <p:cNvPr id="28" name="Straight Connector 27">
                <a:extLst>
                  <a:ext uri="{FF2B5EF4-FFF2-40B4-BE49-F238E27FC236}">
                    <a16:creationId xmlns:a16="http://schemas.microsoft.com/office/drawing/2014/main" id="{9C68FE09-B60F-1848-9F42-28C05FC19705}"/>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821817-F317-8349-8AB8-F79424A4A252}"/>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1B8C575E-706B-6C4C-8D35-C06EF3A2753A}"/>
                </a:ext>
              </a:extLst>
            </p:cNvPr>
            <p:cNvGrpSpPr/>
            <p:nvPr/>
          </p:nvGrpSpPr>
          <p:grpSpPr>
            <a:xfrm>
              <a:off x="6952366" y="-847090"/>
              <a:ext cx="139700" cy="800100"/>
              <a:chOff x="2339446" y="455930"/>
              <a:chExt cx="139700" cy="800100"/>
            </a:xfrm>
          </p:grpSpPr>
          <p:cxnSp>
            <p:nvCxnSpPr>
              <p:cNvPr id="31" name="Straight Connector 30">
                <a:extLst>
                  <a:ext uri="{FF2B5EF4-FFF2-40B4-BE49-F238E27FC236}">
                    <a16:creationId xmlns:a16="http://schemas.microsoft.com/office/drawing/2014/main" id="{F5ADCBD0-E546-C64C-A57D-1AD104F8504F}"/>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FF8AE38-8A2F-DB4F-B325-B8ADAE20FA3A}"/>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E89058C1-63D8-8444-BD4A-F427B7DB0A08}"/>
                </a:ext>
              </a:extLst>
            </p:cNvPr>
            <p:cNvGrpSpPr/>
            <p:nvPr/>
          </p:nvGrpSpPr>
          <p:grpSpPr>
            <a:xfrm>
              <a:off x="7873821" y="-847090"/>
              <a:ext cx="139700" cy="800100"/>
              <a:chOff x="2339446" y="455930"/>
              <a:chExt cx="139700" cy="800100"/>
            </a:xfrm>
          </p:grpSpPr>
          <p:cxnSp>
            <p:nvCxnSpPr>
              <p:cNvPr id="34" name="Straight Connector 33">
                <a:extLst>
                  <a:ext uri="{FF2B5EF4-FFF2-40B4-BE49-F238E27FC236}">
                    <a16:creationId xmlns:a16="http://schemas.microsoft.com/office/drawing/2014/main" id="{C0D87601-FEDD-1642-BE9F-C69C6EEC760C}"/>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571CCA-33D8-5F4B-AA94-668DE507225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BAF45E4B-81B9-FD40-B0A1-57F3F50CA5F0}"/>
                </a:ext>
              </a:extLst>
            </p:cNvPr>
            <p:cNvGrpSpPr/>
            <p:nvPr/>
          </p:nvGrpSpPr>
          <p:grpSpPr>
            <a:xfrm>
              <a:off x="8795276" y="-847090"/>
              <a:ext cx="139700" cy="800100"/>
              <a:chOff x="2339446" y="455930"/>
              <a:chExt cx="139700" cy="800100"/>
            </a:xfrm>
          </p:grpSpPr>
          <p:cxnSp>
            <p:nvCxnSpPr>
              <p:cNvPr id="37" name="Straight Connector 36">
                <a:extLst>
                  <a:ext uri="{FF2B5EF4-FFF2-40B4-BE49-F238E27FC236}">
                    <a16:creationId xmlns:a16="http://schemas.microsoft.com/office/drawing/2014/main" id="{1B3A408A-EBFF-6546-987D-05FE85C298BB}"/>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54FB60D-A5D6-BF42-B79B-64C76EFA668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1C75977D-B5F9-D340-8074-DE4106147E1F}"/>
                </a:ext>
              </a:extLst>
            </p:cNvPr>
            <p:cNvGrpSpPr/>
            <p:nvPr/>
          </p:nvGrpSpPr>
          <p:grpSpPr>
            <a:xfrm>
              <a:off x="9716731" y="-847090"/>
              <a:ext cx="139700" cy="800100"/>
              <a:chOff x="2339446" y="455930"/>
              <a:chExt cx="139700" cy="800100"/>
            </a:xfrm>
          </p:grpSpPr>
          <p:cxnSp>
            <p:nvCxnSpPr>
              <p:cNvPr id="40" name="Straight Connector 39">
                <a:extLst>
                  <a:ext uri="{FF2B5EF4-FFF2-40B4-BE49-F238E27FC236}">
                    <a16:creationId xmlns:a16="http://schemas.microsoft.com/office/drawing/2014/main" id="{A3825270-4114-CD49-A270-9FA2C06B59AC}"/>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CCFCE97-5BFE-9347-AE96-E25D83382499}"/>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139931E6-5AD4-EC48-A30A-64F00B2AA1B1}"/>
                </a:ext>
              </a:extLst>
            </p:cNvPr>
            <p:cNvGrpSpPr/>
            <p:nvPr/>
          </p:nvGrpSpPr>
          <p:grpSpPr>
            <a:xfrm>
              <a:off x="10638186" y="-847090"/>
              <a:ext cx="139700" cy="800100"/>
              <a:chOff x="2339446" y="455930"/>
              <a:chExt cx="139700" cy="800100"/>
            </a:xfrm>
          </p:grpSpPr>
          <p:cxnSp>
            <p:nvCxnSpPr>
              <p:cNvPr id="43" name="Straight Connector 42">
                <a:extLst>
                  <a:ext uri="{FF2B5EF4-FFF2-40B4-BE49-F238E27FC236}">
                    <a16:creationId xmlns:a16="http://schemas.microsoft.com/office/drawing/2014/main" id="{F4A9C8C5-4BEC-784E-89E9-EAE75FC8210D}"/>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8FD8995-4FFA-2942-8459-E0E8CDE65C3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46" name="Straight Connector 45">
              <a:extLst>
                <a:ext uri="{FF2B5EF4-FFF2-40B4-BE49-F238E27FC236}">
                  <a16:creationId xmlns:a16="http://schemas.microsoft.com/office/drawing/2014/main" id="{800348F9-FB18-E945-B0A9-FB72BB731870}"/>
                </a:ext>
              </a:extLst>
            </p:cNvPr>
            <p:cNvCxnSpPr/>
            <p:nvPr/>
          </p:nvCxnSpPr>
          <p:spPr>
            <a:xfrm>
              <a:off x="11559646"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F3C2511-DAC4-DD44-919D-CD8CAE2207C3}"/>
                </a:ext>
              </a:extLst>
            </p:cNvPr>
            <p:cNvCxnSpPr/>
            <p:nvPr/>
          </p:nvCxnSpPr>
          <p:spPr>
            <a:xfrm>
              <a:off x="641881"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hidden="1">
            <a:extLst>
              <a:ext uri="{FF2B5EF4-FFF2-40B4-BE49-F238E27FC236}">
                <a16:creationId xmlns:a16="http://schemas.microsoft.com/office/drawing/2014/main" id="{70422825-845E-D444-85E0-32A9D8F4D8CA}"/>
              </a:ext>
            </a:extLst>
          </p:cNvPr>
          <p:cNvGrpSpPr/>
          <p:nvPr/>
        </p:nvGrpSpPr>
        <p:grpSpPr>
          <a:xfrm>
            <a:off x="608013" y="6946900"/>
            <a:ext cx="10977033" cy="355600"/>
            <a:chOff x="641881" y="-847090"/>
            <a:chExt cx="10917765" cy="800100"/>
          </a:xfrm>
        </p:grpSpPr>
        <p:grpSp>
          <p:nvGrpSpPr>
            <p:cNvPr id="55" name="Group 54">
              <a:extLst>
                <a:ext uri="{FF2B5EF4-FFF2-40B4-BE49-F238E27FC236}">
                  <a16:creationId xmlns:a16="http://schemas.microsoft.com/office/drawing/2014/main" id="{70B3C04A-01F1-9C44-9FBF-564F2876A6AB}"/>
                </a:ext>
              </a:extLst>
            </p:cNvPr>
            <p:cNvGrpSpPr/>
            <p:nvPr/>
          </p:nvGrpSpPr>
          <p:grpSpPr>
            <a:xfrm>
              <a:off x="1423636" y="-847090"/>
              <a:ext cx="139700" cy="800100"/>
              <a:chOff x="1416580" y="455930"/>
              <a:chExt cx="139700" cy="800100"/>
            </a:xfrm>
          </p:grpSpPr>
          <p:cxnSp>
            <p:nvCxnSpPr>
              <p:cNvPr id="88" name="Straight Connector 87">
                <a:extLst>
                  <a:ext uri="{FF2B5EF4-FFF2-40B4-BE49-F238E27FC236}">
                    <a16:creationId xmlns:a16="http://schemas.microsoft.com/office/drawing/2014/main" id="{7A2EF5E5-78C1-FA4C-9117-82EE9F8D0CD2}"/>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96D6DA7-6C02-5841-931F-0EA125C36D93}"/>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AB25CF20-DD5A-5E49-8D8B-4BB1A023EEA0}"/>
                </a:ext>
              </a:extLst>
            </p:cNvPr>
            <p:cNvGrpSpPr/>
            <p:nvPr/>
          </p:nvGrpSpPr>
          <p:grpSpPr>
            <a:xfrm>
              <a:off x="2345091" y="-847090"/>
              <a:ext cx="139700" cy="800100"/>
              <a:chOff x="2339446" y="455930"/>
              <a:chExt cx="139700" cy="800100"/>
            </a:xfrm>
          </p:grpSpPr>
          <p:cxnSp>
            <p:nvCxnSpPr>
              <p:cNvPr id="86" name="Straight Connector 85">
                <a:extLst>
                  <a:ext uri="{FF2B5EF4-FFF2-40B4-BE49-F238E27FC236}">
                    <a16:creationId xmlns:a16="http://schemas.microsoft.com/office/drawing/2014/main" id="{67D140EC-413C-C642-B351-24D997151AD1}"/>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7A46C9C-8CD8-2343-99AB-2E563C3DF4D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72D471B8-44D0-FA41-A745-D91AC3374CFD}"/>
                </a:ext>
              </a:extLst>
            </p:cNvPr>
            <p:cNvGrpSpPr/>
            <p:nvPr/>
          </p:nvGrpSpPr>
          <p:grpSpPr>
            <a:xfrm>
              <a:off x="3266546" y="-847090"/>
              <a:ext cx="139700" cy="800100"/>
              <a:chOff x="2339446" y="455930"/>
              <a:chExt cx="139700" cy="800100"/>
            </a:xfrm>
          </p:grpSpPr>
          <p:cxnSp>
            <p:nvCxnSpPr>
              <p:cNvPr id="84" name="Straight Connector 83">
                <a:extLst>
                  <a:ext uri="{FF2B5EF4-FFF2-40B4-BE49-F238E27FC236}">
                    <a16:creationId xmlns:a16="http://schemas.microsoft.com/office/drawing/2014/main" id="{A9A2A1C8-A683-8B44-AE2F-738A25284A56}"/>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09E9247C-1164-3749-853B-5F64CC8C025F}"/>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6071CA6F-CEDD-D242-8EF0-CBBB3EBBF4A1}"/>
                </a:ext>
              </a:extLst>
            </p:cNvPr>
            <p:cNvGrpSpPr/>
            <p:nvPr/>
          </p:nvGrpSpPr>
          <p:grpSpPr>
            <a:xfrm>
              <a:off x="4188001" y="-847090"/>
              <a:ext cx="139700" cy="800100"/>
              <a:chOff x="2339446" y="455930"/>
              <a:chExt cx="139700" cy="800100"/>
            </a:xfrm>
          </p:grpSpPr>
          <p:cxnSp>
            <p:nvCxnSpPr>
              <p:cNvPr id="82" name="Straight Connector 81">
                <a:extLst>
                  <a:ext uri="{FF2B5EF4-FFF2-40B4-BE49-F238E27FC236}">
                    <a16:creationId xmlns:a16="http://schemas.microsoft.com/office/drawing/2014/main" id="{FF1C864F-58D0-9140-8F85-4A10A2B2F78B}"/>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17E97352-13E9-5D49-806E-D4E52575999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EFEB4359-5606-204C-BE73-D10B5287965A}"/>
                </a:ext>
              </a:extLst>
            </p:cNvPr>
            <p:cNvGrpSpPr/>
            <p:nvPr/>
          </p:nvGrpSpPr>
          <p:grpSpPr>
            <a:xfrm>
              <a:off x="5109456" y="-847090"/>
              <a:ext cx="139700" cy="800100"/>
              <a:chOff x="2339446" y="455930"/>
              <a:chExt cx="139700" cy="800100"/>
            </a:xfrm>
          </p:grpSpPr>
          <p:cxnSp>
            <p:nvCxnSpPr>
              <p:cNvPr id="80" name="Straight Connector 79">
                <a:extLst>
                  <a:ext uri="{FF2B5EF4-FFF2-40B4-BE49-F238E27FC236}">
                    <a16:creationId xmlns:a16="http://schemas.microsoft.com/office/drawing/2014/main" id="{74CDE9EC-2D3E-E642-BBA0-C70CA10CBFD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1718701-418C-FE4C-BDCD-8A36D51B3DF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67EFD017-B88D-1F40-855C-5658234341DF}"/>
                </a:ext>
              </a:extLst>
            </p:cNvPr>
            <p:cNvGrpSpPr/>
            <p:nvPr/>
          </p:nvGrpSpPr>
          <p:grpSpPr>
            <a:xfrm>
              <a:off x="6030911" y="-847090"/>
              <a:ext cx="139700" cy="800100"/>
              <a:chOff x="2339446" y="455930"/>
              <a:chExt cx="139700" cy="800100"/>
            </a:xfrm>
          </p:grpSpPr>
          <p:cxnSp>
            <p:nvCxnSpPr>
              <p:cNvPr id="78" name="Straight Connector 77">
                <a:extLst>
                  <a:ext uri="{FF2B5EF4-FFF2-40B4-BE49-F238E27FC236}">
                    <a16:creationId xmlns:a16="http://schemas.microsoft.com/office/drawing/2014/main" id="{2BD310A9-87E8-5642-80D0-8DA0E46DD958}"/>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0E3AF94-0243-4546-8A07-5376ED66018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BDD75024-49D8-B742-A667-C2F8D9A47814}"/>
                </a:ext>
              </a:extLst>
            </p:cNvPr>
            <p:cNvGrpSpPr/>
            <p:nvPr/>
          </p:nvGrpSpPr>
          <p:grpSpPr>
            <a:xfrm>
              <a:off x="6952366" y="-847090"/>
              <a:ext cx="139700" cy="800100"/>
              <a:chOff x="2339446" y="455930"/>
              <a:chExt cx="139700" cy="800100"/>
            </a:xfrm>
          </p:grpSpPr>
          <p:cxnSp>
            <p:nvCxnSpPr>
              <p:cNvPr id="76" name="Straight Connector 75">
                <a:extLst>
                  <a:ext uri="{FF2B5EF4-FFF2-40B4-BE49-F238E27FC236}">
                    <a16:creationId xmlns:a16="http://schemas.microsoft.com/office/drawing/2014/main" id="{EB837D2D-32C9-8E45-AF12-6E65B7AD73B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BF62B39-D1A4-464D-B715-CC233F72E8D8}"/>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C4445C97-A455-D34F-9CAB-B196B2B74451}"/>
                </a:ext>
              </a:extLst>
            </p:cNvPr>
            <p:cNvGrpSpPr/>
            <p:nvPr/>
          </p:nvGrpSpPr>
          <p:grpSpPr>
            <a:xfrm>
              <a:off x="7873821" y="-847090"/>
              <a:ext cx="139700" cy="800100"/>
              <a:chOff x="2339446" y="455930"/>
              <a:chExt cx="139700" cy="800100"/>
            </a:xfrm>
          </p:grpSpPr>
          <p:cxnSp>
            <p:nvCxnSpPr>
              <p:cNvPr id="74" name="Straight Connector 73">
                <a:extLst>
                  <a:ext uri="{FF2B5EF4-FFF2-40B4-BE49-F238E27FC236}">
                    <a16:creationId xmlns:a16="http://schemas.microsoft.com/office/drawing/2014/main" id="{81C2B394-BAFE-F945-8700-AD26F27B7C82}"/>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D3BD2F3-B73B-5E41-BFB2-4DD0078C3BE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D336934A-C661-7F49-8C72-87D12B776576}"/>
                </a:ext>
              </a:extLst>
            </p:cNvPr>
            <p:cNvGrpSpPr/>
            <p:nvPr/>
          </p:nvGrpSpPr>
          <p:grpSpPr>
            <a:xfrm>
              <a:off x="8795276" y="-847090"/>
              <a:ext cx="139700" cy="800100"/>
              <a:chOff x="2339446" y="455930"/>
              <a:chExt cx="139700" cy="800100"/>
            </a:xfrm>
          </p:grpSpPr>
          <p:cxnSp>
            <p:nvCxnSpPr>
              <p:cNvPr id="72" name="Straight Connector 71">
                <a:extLst>
                  <a:ext uri="{FF2B5EF4-FFF2-40B4-BE49-F238E27FC236}">
                    <a16:creationId xmlns:a16="http://schemas.microsoft.com/office/drawing/2014/main" id="{A3CEF1F1-2900-404B-B7D2-2FE4E0C7A20F}"/>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BD2EC68-E6A5-6D46-873B-1AFE83D6820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573C1EFB-8406-CE4B-9284-4DAD67BFC86E}"/>
                </a:ext>
              </a:extLst>
            </p:cNvPr>
            <p:cNvGrpSpPr/>
            <p:nvPr/>
          </p:nvGrpSpPr>
          <p:grpSpPr>
            <a:xfrm>
              <a:off x="9716731" y="-847090"/>
              <a:ext cx="139700" cy="800100"/>
              <a:chOff x="2339446" y="455930"/>
              <a:chExt cx="139700" cy="800100"/>
            </a:xfrm>
          </p:grpSpPr>
          <p:cxnSp>
            <p:nvCxnSpPr>
              <p:cNvPr id="70" name="Straight Connector 69">
                <a:extLst>
                  <a:ext uri="{FF2B5EF4-FFF2-40B4-BE49-F238E27FC236}">
                    <a16:creationId xmlns:a16="http://schemas.microsoft.com/office/drawing/2014/main" id="{DE64D39F-F3B7-1441-A835-DCADF5AADCD7}"/>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5AF9C0B2-EA9F-C14B-B2D6-413F8696C8D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16033981-EA96-3C4D-BBDF-63D607385556}"/>
                </a:ext>
              </a:extLst>
            </p:cNvPr>
            <p:cNvGrpSpPr/>
            <p:nvPr/>
          </p:nvGrpSpPr>
          <p:grpSpPr>
            <a:xfrm>
              <a:off x="10638186" y="-847090"/>
              <a:ext cx="139700" cy="800100"/>
              <a:chOff x="2339446" y="455930"/>
              <a:chExt cx="139700" cy="800100"/>
            </a:xfrm>
          </p:grpSpPr>
          <p:cxnSp>
            <p:nvCxnSpPr>
              <p:cNvPr id="68" name="Straight Connector 67">
                <a:extLst>
                  <a:ext uri="{FF2B5EF4-FFF2-40B4-BE49-F238E27FC236}">
                    <a16:creationId xmlns:a16="http://schemas.microsoft.com/office/drawing/2014/main" id="{75BC2038-3BE9-894E-A132-475ECC2043A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211CC53-670F-7A4E-B0F1-4717B35881F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66" name="Straight Connector 65">
              <a:extLst>
                <a:ext uri="{FF2B5EF4-FFF2-40B4-BE49-F238E27FC236}">
                  <a16:creationId xmlns:a16="http://schemas.microsoft.com/office/drawing/2014/main" id="{3E71DFCB-E8E2-7C4E-BDF6-898EE1E8345E}"/>
                </a:ext>
              </a:extLst>
            </p:cNvPr>
            <p:cNvCxnSpPr/>
            <p:nvPr/>
          </p:nvCxnSpPr>
          <p:spPr>
            <a:xfrm>
              <a:off x="11559646"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0A9539D2-F3C6-5A48-A966-5D54DBF3E4FA}"/>
                </a:ext>
              </a:extLst>
            </p:cNvPr>
            <p:cNvCxnSpPr/>
            <p:nvPr/>
          </p:nvCxnSpPr>
          <p:spPr>
            <a:xfrm>
              <a:off x="641881"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hidden="1">
            <a:extLst>
              <a:ext uri="{FF2B5EF4-FFF2-40B4-BE49-F238E27FC236}">
                <a16:creationId xmlns:a16="http://schemas.microsoft.com/office/drawing/2014/main" id="{D05319C7-49CF-0B4E-9CC9-0860197D3C9E}"/>
              </a:ext>
            </a:extLst>
          </p:cNvPr>
          <p:cNvGrpSpPr/>
          <p:nvPr/>
        </p:nvGrpSpPr>
        <p:grpSpPr>
          <a:xfrm>
            <a:off x="-469900" y="647702"/>
            <a:ext cx="406400" cy="5524498"/>
            <a:chOff x="-718551" y="647702"/>
            <a:chExt cx="645590" cy="5524498"/>
          </a:xfrm>
        </p:grpSpPr>
        <p:grpSp>
          <p:nvGrpSpPr>
            <p:cNvPr id="91" name="Group 90">
              <a:extLst>
                <a:ext uri="{FF2B5EF4-FFF2-40B4-BE49-F238E27FC236}">
                  <a16:creationId xmlns:a16="http://schemas.microsoft.com/office/drawing/2014/main" id="{DFE15471-7068-D744-A84C-C356675CB516}"/>
                </a:ext>
              </a:extLst>
            </p:cNvPr>
            <p:cNvGrpSpPr/>
            <p:nvPr/>
          </p:nvGrpSpPr>
          <p:grpSpPr>
            <a:xfrm rot="16200000">
              <a:off x="-421361" y="5495957"/>
              <a:ext cx="70690" cy="626110"/>
              <a:chOff x="1416580" y="455930"/>
              <a:chExt cx="139700" cy="800100"/>
            </a:xfrm>
          </p:grpSpPr>
          <p:cxnSp>
            <p:nvCxnSpPr>
              <p:cNvPr id="124" name="Straight Connector 123">
                <a:extLst>
                  <a:ext uri="{FF2B5EF4-FFF2-40B4-BE49-F238E27FC236}">
                    <a16:creationId xmlns:a16="http://schemas.microsoft.com/office/drawing/2014/main" id="{F1570FC4-87E0-CF43-BF8C-1F59BDC62168}"/>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E647AE95-271A-8E4E-B7B5-24E652C36693}"/>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12DAEEBD-5B5B-CC44-B9DA-42E1077CE55A}"/>
                </a:ext>
              </a:extLst>
            </p:cNvPr>
            <p:cNvGrpSpPr/>
            <p:nvPr/>
          </p:nvGrpSpPr>
          <p:grpSpPr>
            <a:xfrm rot="16200000">
              <a:off x="-440841" y="5020380"/>
              <a:ext cx="70690" cy="626110"/>
              <a:chOff x="2339446" y="455930"/>
              <a:chExt cx="139700" cy="800100"/>
            </a:xfrm>
          </p:grpSpPr>
          <p:cxnSp>
            <p:nvCxnSpPr>
              <p:cNvPr id="122" name="Straight Connector 121">
                <a:extLst>
                  <a:ext uri="{FF2B5EF4-FFF2-40B4-BE49-F238E27FC236}">
                    <a16:creationId xmlns:a16="http://schemas.microsoft.com/office/drawing/2014/main" id="{30AA2F3D-F743-B94F-A9A9-17F6D37A3C23}"/>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EECBCEB8-1E29-6D47-9B61-2052B321D58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F039AE95-3BAE-6B4C-BAB7-A7394C520F46}"/>
                </a:ext>
              </a:extLst>
            </p:cNvPr>
            <p:cNvGrpSpPr/>
            <p:nvPr/>
          </p:nvGrpSpPr>
          <p:grpSpPr>
            <a:xfrm rot="16200000">
              <a:off x="-440841" y="4544801"/>
              <a:ext cx="70690" cy="626110"/>
              <a:chOff x="2339446" y="455930"/>
              <a:chExt cx="139700" cy="800100"/>
            </a:xfrm>
          </p:grpSpPr>
          <p:cxnSp>
            <p:nvCxnSpPr>
              <p:cNvPr id="120" name="Straight Connector 119">
                <a:extLst>
                  <a:ext uri="{FF2B5EF4-FFF2-40B4-BE49-F238E27FC236}">
                    <a16:creationId xmlns:a16="http://schemas.microsoft.com/office/drawing/2014/main" id="{C85175A1-9954-1844-A5B8-EEB6FFD6F58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6CE78D98-4E00-F74C-A1EA-7B5474AE8EC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64166D9E-3F73-7442-9131-2710E92A22F7}"/>
                </a:ext>
              </a:extLst>
            </p:cNvPr>
            <p:cNvGrpSpPr/>
            <p:nvPr/>
          </p:nvGrpSpPr>
          <p:grpSpPr>
            <a:xfrm rot="16200000">
              <a:off x="-440841" y="4069222"/>
              <a:ext cx="70690" cy="626110"/>
              <a:chOff x="2339446" y="455930"/>
              <a:chExt cx="139700" cy="800100"/>
            </a:xfrm>
          </p:grpSpPr>
          <p:cxnSp>
            <p:nvCxnSpPr>
              <p:cNvPr id="118" name="Straight Connector 117">
                <a:extLst>
                  <a:ext uri="{FF2B5EF4-FFF2-40B4-BE49-F238E27FC236}">
                    <a16:creationId xmlns:a16="http://schemas.microsoft.com/office/drawing/2014/main" id="{9E5EE569-2B30-2146-8A79-901DE6A3932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4FF49D64-F2EB-E240-B75D-ABD2222F00F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B54034CF-5A41-7546-8337-2718D025341D}"/>
                </a:ext>
              </a:extLst>
            </p:cNvPr>
            <p:cNvGrpSpPr/>
            <p:nvPr/>
          </p:nvGrpSpPr>
          <p:grpSpPr>
            <a:xfrm rot="16200000">
              <a:off x="-440841" y="3593643"/>
              <a:ext cx="70690" cy="626110"/>
              <a:chOff x="2339446" y="455930"/>
              <a:chExt cx="139700" cy="800100"/>
            </a:xfrm>
          </p:grpSpPr>
          <p:cxnSp>
            <p:nvCxnSpPr>
              <p:cNvPr id="116" name="Straight Connector 115">
                <a:extLst>
                  <a:ext uri="{FF2B5EF4-FFF2-40B4-BE49-F238E27FC236}">
                    <a16:creationId xmlns:a16="http://schemas.microsoft.com/office/drawing/2014/main" id="{70FDBFFA-8FBD-D346-8CD6-24798C6048B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85120BEA-5437-F643-BAC4-71EDC00F7CB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6" name="Group 95">
              <a:extLst>
                <a:ext uri="{FF2B5EF4-FFF2-40B4-BE49-F238E27FC236}">
                  <a16:creationId xmlns:a16="http://schemas.microsoft.com/office/drawing/2014/main" id="{25434BCE-6EC9-5641-86C9-9001E0BDBF62}"/>
                </a:ext>
              </a:extLst>
            </p:cNvPr>
            <p:cNvGrpSpPr/>
            <p:nvPr/>
          </p:nvGrpSpPr>
          <p:grpSpPr>
            <a:xfrm rot="16200000">
              <a:off x="-440841" y="3118064"/>
              <a:ext cx="70690" cy="626110"/>
              <a:chOff x="2339446" y="455930"/>
              <a:chExt cx="139700" cy="800100"/>
            </a:xfrm>
          </p:grpSpPr>
          <p:cxnSp>
            <p:nvCxnSpPr>
              <p:cNvPr id="114" name="Straight Connector 113">
                <a:extLst>
                  <a:ext uri="{FF2B5EF4-FFF2-40B4-BE49-F238E27FC236}">
                    <a16:creationId xmlns:a16="http://schemas.microsoft.com/office/drawing/2014/main" id="{2FF2EBA2-1D32-6E4B-8C81-C2E644F1ABED}"/>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C4C5B5AE-BA01-F342-8EA0-B1FF5F1F8CC9}"/>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3265D294-B990-AB42-A700-7592DF5478B0}"/>
                </a:ext>
              </a:extLst>
            </p:cNvPr>
            <p:cNvGrpSpPr/>
            <p:nvPr/>
          </p:nvGrpSpPr>
          <p:grpSpPr>
            <a:xfrm rot="16200000">
              <a:off x="-440841" y="2642485"/>
              <a:ext cx="70690" cy="626110"/>
              <a:chOff x="2339446" y="455930"/>
              <a:chExt cx="139700" cy="800100"/>
            </a:xfrm>
          </p:grpSpPr>
          <p:cxnSp>
            <p:nvCxnSpPr>
              <p:cNvPr id="112" name="Straight Connector 111">
                <a:extLst>
                  <a:ext uri="{FF2B5EF4-FFF2-40B4-BE49-F238E27FC236}">
                    <a16:creationId xmlns:a16="http://schemas.microsoft.com/office/drawing/2014/main" id="{8B307C23-B606-404D-8169-A53C8374C024}"/>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E6CC2AF5-087A-0643-AC01-956CC9C59F0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8" name="Group 97">
              <a:extLst>
                <a:ext uri="{FF2B5EF4-FFF2-40B4-BE49-F238E27FC236}">
                  <a16:creationId xmlns:a16="http://schemas.microsoft.com/office/drawing/2014/main" id="{7CB99E26-2C20-5F47-B105-9240EF0192DB}"/>
                </a:ext>
              </a:extLst>
            </p:cNvPr>
            <p:cNvGrpSpPr/>
            <p:nvPr/>
          </p:nvGrpSpPr>
          <p:grpSpPr>
            <a:xfrm rot="16200000">
              <a:off x="-440841" y="2166906"/>
              <a:ext cx="70690" cy="626110"/>
              <a:chOff x="2339446" y="455930"/>
              <a:chExt cx="139700" cy="800100"/>
            </a:xfrm>
          </p:grpSpPr>
          <p:cxnSp>
            <p:nvCxnSpPr>
              <p:cNvPr id="110" name="Straight Connector 109">
                <a:extLst>
                  <a:ext uri="{FF2B5EF4-FFF2-40B4-BE49-F238E27FC236}">
                    <a16:creationId xmlns:a16="http://schemas.microsoft.com/office/drawing/2014/main" id="{6FD76E1E-C5AF-C94A-8C9F-746315F09427}"/>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DEE52807-5475-074C-9F3B-CDCB30D48CE9}"/>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7D47CAD5-0F45-7645-AB6B-60E0D709B696}"/>
                </a:ext>
              </a:extLst>
            </p:cNvPr>
            <p:cNvGrpSpPr/>
            <p:nvPr/>
          </p:nvGrpSpPr>
          <p:grpSpPr>
            <a:xfrm rot="16200000">
              <a:off x="-440841" y="1691327"/>
              <a:ext cx="70690" cy="626110"/>
              <a:chOff x="2339446" y="455930"/>
              <a:chExt cx="139700" cy="800100"/>
            </a:xfrm>
          </p:grpSpPr>
          <p:cxnSp>
            <p:nvCxnSpPr>
              <p:cNvPr id="108" name="Straight Connector 107">
                <a:extLst>
                  <a:ext uri="{FF2B5EF4-FFF2-40B4-BE49-F238E27FC236}">
                    <a16:creationId xmlns:a16="http://schemas.microsoft.com/office/drawing/2014/main" id="{1CBE1D7B-C607-6744-9FB6-74ED1241E8B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9F9A1DDE-F887-DA4A-88E3-BC7EBEE836F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0" name="Group 99">
              <a:extLst>
                <a:ext uri="{FF2B5EF4-FFF2-40B4-BE49-F238E27FC236}">
                  <a16:creationId xmlns:a16="http://schemas.microsoft.com/office/drawing/2014/main" id="{71751A01-D75F-A946-9C88-FFC9A2E8E042}"/>
                </a:ext>
              </a:extLst>
            </p:cNvPr>
            <p:cNvGrpSpPr/>
            <p:nvPr/>
          </p:nvGrpSpPr>
          <p:grpSpPr>
            <a:xfrm rot="16200000">
              <a:off x="-440841" y="1215748"/>
              <a:ext cx="70690" cy="626110"/>
              <a:chOff x="2339446" y="455930"/>
              <a:chExt cx="139700" cy="800100"/>
            </a:xfrm>
          </p:grpSpPr>
          <p:cxnSp>
            <p:nvCxnSpPr>
              <p:cNvPr id="106" name="Straight Connector 105">
                <a:extLst>
                  <a:ext uri="{FF2B5EF4-FFF2-40B4-BE49-F238E27FC236}">
                    <a16:creationId xmlns:a16="http://schemas.microsoft.com/office/drawing/2014/main" id="{862565F8-C27C-2645-93FD-06247115654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18FB7E8-F1F8-C246-8134-A8CE56AA611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B0F6BE24-7F8D-E549-B49A-FFFAE3661AA5}"/>
                </a:ext>
              </a:extLst>
            </p:cNvPr>
            <p:cNvGrpSpPr/>
            <p:nvPr/>
          </p:nvGrpSpPr>
          <p:grpSpPr>
            <a:xfrm rot="16200000">
              <a:off x="-440840" y="740169"/>
              <a:ext cx="70690" cy="626110"/>
              <a:chOff x="2339446" y="455930"/>
              <a:chExt cx="139700" cy="800100"/>
            </a:xfrm>
          </p:grpSpPr>
          <p:cxnSp>
            <p:nvCxnSpPr>
              <p:cNvPr id="104" name="Straight Connector 103">
                <a:extLst>
                  <a:ext uri="{FF2B5EF4-FFF2-40B4-BE49-F238E27FC236}">
                    <a16:creationId xmlns:a16="http://schemas.microsoft.com/office/drawing/2014/main" id="{FE993B25-04E5-5A46-8906-663CF602DC73}"/>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6C5F42F1-D34A-0C46-A781-EA21867D67FD}"/>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02" name="Straight Connector 101">
              <a:extLst>
                <a:ext uri="{FF2B5EF4-FFF2-40B4-BE49-F238E27FC236}">
                  <a16:creationId xmlns:a16="http://schemas.microsoft.com/office/drawing/2014/main" id="{A921494C-7C0E-9546-800C-8C9A3909539A}"/>
                </a:ext>
              </a:extLst>
            </p:cNvPr>
            <p:cNvCxnSpPr/>
            <p:nvPr/>
          </p:nvCxnSpPr>
          <p:spPr>
            <a:xfrm rot="16200000">
              <a:off x="-405496" y="334647"/>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1A651E65-4C31-0341-A025-6680DBD85045}"/>
                </a:ext>
              </a:extLst>
            </p:cNvPr>
            <p:cNvCxnSpPr/>
            <p:nvPr/>
          </p:nvCxnSpPr>
          <p:spPr>
            <a:xfrm rot="16200000">
              <a:off x="-405496" y="5859145"/>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hidden="1">
            <a:extLst>
              <a:ext uri="{FF2B5EF4-FFF2-40B4-BE49-F238E27FC236}">
                <a16:creationId xmlns:a16="http://schemas.microsoft.com/office/drawing/2014/main" id="{1D39CFF2-2C17-9145-B436-17F44C8DC517}"/>
              </a:ext>
            </a:extLst>
          </p:cNvPr>
          <p:cNvGrpSpPr/>
          <p:nvPr/>
        </p:nvGrpSpPr>
        <p:grpSpPr>
          <a:xfrm>
            <a:off x="12303182" y="647702"/>
            <a:ext cx="432811" cy="5524498"/>
            <a:chOff x="-718551" y="647702"/>
            <a:chExt cx="645590" cy="5524498"/>
          </a:xfrm>
        </p:grpSpPr>
        <p:grpSp>
          <p:nvGrpSpPr>
            <p:cNvPr id="128" name="Group 127">
              <a:extLst>
                <a:ext uri="{FF2B5EF4-FFF2-40B4-BE49-F238E27FC236}">
                  <a16:creationId xmlns:a16="http://schemas.microsoft.com/office/drawing/2014/main" id="{3CDBC9F0-301F-E947-8D47-807232B6604A}"/>
                </a:ext>
              </a:extLst>
            </p:cNvPr>
            <p:cNvGrpSpPr/>
            <p:nvPr/>
          </p:nvGrpSpPr>
          <p:grpSpPr>
            <a:xfrm rot="16200000">
              <a:off x="-421361" y="5495957"/>
              <a:ext cx="70690" cy="626110"/>
              <a:chOff x="1416580" y="455930"/>
              <a:chExt cx="139700" cy="800100"/>
            </a:xfrm>
          </p:grpSpPr>
          <p:cxnSp>
            <p:nvCxnSpPr>
              <p:cNvPr id="161" name="Straight Connector 160">
                <a:extLst>
                  <a:ext uri="{FF2B5EF4-FFF2-40B4-BE49-F238E27FC236}">
                    <a16:creationId xmlns:a16="http://schemas.microsoft.com/office/drawing/2014/main" id="{C68BACA0-335E-2F41-822F-6D9A05EB5D77}"/>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DCB47E2B-3018-B54F-AD4A-09546D409525}"/>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BEA567F5-75F5-AC42-BB6D-B6288C599552}"/>
                </a:ext>
              </a:extLst>
            </p:cNvPr>
            <p:cNvGrpSpPr/>
            <p:nvPr/>
          </p:nvGrpSpPr>
          <p:grpSpPr>
            <a:xfrm rot="16200000">
              <a:off x="-440841" y="5020380"/>
              <a:ext cx="70690" cy="626110"/>
              <a:chOff x="2339446" y="455930"/>
              <a:chExt cx="139700" cy="800100"/>
            </a:xfrm>
          </p:grpSpPr>
          <p:cxnSp>
            <p:nvCxnSpPr>
              <p:cNvPr id="159" name="Straight Connector 158">
                <a:extLst>
                  <a:ext uri="{FF2B5EF4-FFF2-40B4-BE49-F238E27FC236}">
                    <a16:creationId xmlns:a16="http://schemas.microsoft.com/office/drawing/2014/main" id="{824BE70F-0DBB-7B4F-B58D-76BBFE8F2B76}"/>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B6BA82A5-5CE7-9441-ABDD-42388DCCAD1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3501A8E6-8C35-6541-B58E-37D8BEEDBAD7}"/>
                </a:ext>
              </a:extLst>
            </p:cNvPr>
            <p:cNvGrpSpPr/>
            <p:nvPr/>
          </p:nvGrpSpPr>
          <p:grpSpPr>
            <a:xfrm rot="16200000">
              <a:off x="-440841" y="4544801"/>
              <a:ext cx="70690" cy="626110"/>
              <a:chOff x="2339446" y="455930"/>
              <a:chExt cx="139700" cy="800100"/>
            </a:xfrm>
          </p:grpSpPr>
          <p:cxnSp>
            <p:nvCxnSpPr>
              <p:cNvPr id="157" name="Straight Connector 156">
                <a:extLst>
                  <a:ext uri="{FF2B5EF4-FFF2-40B4-BE49-F238E27FC236}">
                    <a16:creationId xmlns:a16="http://schemas.microsoft.com/office/drawing/2014/main" id="{42AE8E8D-3386-524B-9C9E-B9B1728B0FC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E7579CAF-2BCF-4D45-BA8A-49CBD8053CF5}"/>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CFBD61F2-6A56-9348-B7A5-D05C581B6308}"/>
                </a:ext>
              </a:extLst>
            </p:cNvPr>
            <p:cNvGrpSpPr/>
            <p:nvPr/>
          </p:nvGrpSpPr>
          <p:grpSpPr>
            <a:xfrm rot="16200000">
              <a:off x="-440841" y="4069222"/>
              <a:ext cx="70690" cy="626110"/>
              <a:chOff x="2339446" y="455930"/>
              <a:chExt cx="139700" cy="800100"/>
            </a:xfrm>
          </p:grpSpPr>
          <p:cxnSp>
            <p:nvCxnSpPr>
              <p:cNvPr id="155" name="Straight Connector 154">
                <a:extLst>
                  <a:ext uri="{FF2B5EF4-FFF2-40B4-BE49-F238E27FC236}">
                    <a16:creationId xmlns:a16="http://schemas.microsoft.com/office/drawing/2014/main" id="{1BA7601B-0068-A142-BFE7-7BCC561353C7}"/>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259678BD-B686-2741-9700-9C2FC71E1C88}"/>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2" name="Group 131">
              <a:extLst>
                <a:ext uri="{FF2B5EF4-FFF2-40B4-BE49-F238E27FC236}">
                  <a16:creationId xmlns:a16="http://schemas.microsoft.com/office/drawing/2014/main" id="{E60941B1-0BD8-1B4F-8501-2F69F574D410}"/>
                </a:ext>
              </a:extLst>
            </p:cNvPr>
            <p:cNvGrpSpPr/>
            <p:nvPr/>
          </p:nvGrpSpPr>
          <p:grpSpPr>
            <a:xfrm rot="16200000">
              <a:off x="-440841" y="3593643"/>
              <a:ext cx="70690" cy="626110"/>
              <a:chOff x="2339446" y="455930"/>
              <a:chExt cx="139700" cy="800100"/>
            </a:xfrm>
          </p:grpSpPr>
          <p:cxnSp>
            <p:nvCxnSpPr>
              <p:cNvPr id="153" name="Straight Connector 152">
                <a:extLst>
                  <a:ext uri="{FF2B5EF4-FFF2-40B4-BE49-F238E27FC236}">
                    <a16:creationId xmlns:a16="http://schemas.microsoft.com/office/drawing/2014/main" id="{FCBB4CEF-C1CA-A041-988A-BDE3F2488660}"/>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1E289DBD-CD6C-AB43-8BB0-64838C4EEEA2}"/>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C208B30E-E7AB-E94F-943B-7F19BFFB5E6C}"/>
                </a:ext>
              </a:extLst>
            </p:cNvPr>
            <p:cNvGrpSpPr/>
            <p:nvPr/>
          </p:nvGrpSpPr>
          <p:grpSpPr>
            <a:xfrm rot="16200000">
              <a:off x="-440841" y="3118064"/>
              <a:ext cx="70690" cy="626110"/>
              <a:chOff x="2339446" y="455930"/>
              <a:chExt cx="139700" cy="800100"/>
            </a:xfrm>
          </p:grpSpPr>
          <p:cxnSp>
            <p:nvCxnSpPr>
              <p:cNvPr id="151" name="Straight Connector 150">
                <a:extLst>
                  <a:ext uri="{FF2B5EF4-FFF2-40B4-BE49-F238E27FC236}">
                    <a16:creationId xmlns:a16="http://schemas.microsoft.com/office/drawing/2014/main" id="{33D7642B-7438-8040-BA05-4F72C45F166C}"/>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3EB0229B-A13B-B041-8946-386026B33C9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4" name="Group 133">
              <a:extLst>
                <a:ext uri="{FF2B5EF4-FFF2-40B4-BE49-F238E27FC236}">
                  <a16:creationId xmlns:a16="http://schemas.microsoft.com/office/drawing/2014/main" id="{85C2A8D0-58CE-AF4A-8FBF-912EFE8837BA}"/>
                </a:ext>
              </a:extLst>
            </p:cNvPr>
            <p:cNvGrpSpPr/>
            <p:nvPr/>
          </p:nvGrpSpPr>
          <p:grpSpPr>
            <a:xfrm rot="16200000">
              <a:off x="-440841" y="2642485"/>
              <a:ext cx="70690" cy="626110"/>
              <a:chOff x="2339446" y="455930"/>
              <a:chExt cx="139700" cy="800100"/>
            </a:xfrm>
          </p:grpSpPr>
          <p:cxnSp>
            <p:nvCxnSpPr>
              <p:cNvPr id="149" name="Straight Connector 148">
                <a:extLst>
                  <a:ext uri="{FF2B5EF4-FFF2-40B4-BE49-F238E27FC236}">
                    <a16:creationId xmlns:a16="http://schemas.microsoft.com/office/drawing/2014/main" id="{76265A9F-18C6-9F43-8BC0-02B16FC77C19}"/>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1DD8EB42-1BEF-144C-BC67-A3F44D911FF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C911BAEB-26D5-BA46-A687-78E10ECBC170}"/>
                </a:ext>
              </a:extLst>
            </p:cNvPr>
            <p:cNvGrpSpPr/>
            <p:nvPr/>
          </p:nvGrpSpPr>
          <p:grpSpPr>
            <a:xfrm rot="16200000">
              <a:off x="-440841" y="2166906"/>
              <a:ext cx="70690" cy="626110"/>
              <a:chOff x="2339446" y="455930"/>
              <a:chExt cx="139700" cy="800100"/>
            </a:xfrm>
          </p:grpSpPr>
          <p:cxnSp>
            <p:nvCxnSpPr>
              <p:cNvPr id="147" name="Straight Connector 146">
                <a:extLst>
                  <a:ext uri="{FF2B5EF4-FFF2-40B4-BE49-F238E27FC236}">
                    <a16:creationId xmlns:a16="http://schemas.microsoft.com/office/drawing/2014/main" id="{16A8D746-810A-0643-92D0-F7E37BD048B0}"/>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2551000B-571E-EB43-8E91-4BC3AD0DC4B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B41B82C1-6A8D-294F-A2D9-0F512D337C19}"/>
                </a:ext>
              </a:extLst>
            </p:cNvPr>
            <p:cNvGrpSpPr/>
            <p:nvPr/>
          </p:nvGrpSpPr>
          <p:grpSpPr>
            <a:xfrm rot="16200000">
              <a:off x="-440841" y="1691327"/>
              <a:ext cx="70690" cy="626110"/>
              <a:chOff x="2339446" y="455930"/>
              <a:chExt cx="139700" cy="800100"/>
            </a:xfrm>
          </p:grpSpPr>
          <p:cxnSp>
            <p:nvCxnSpPr>
              <p:cNvPr id="145" name="Straight Connector 144">
                <a:extLst>
                  <a:ext uri="{FF2B5EF4-FFF2-40B4-BE49-F238E27FC236}">
                    <a16:creationId xmlns:a16="http://schemas.microsoft.com/office/drawing/2014/main" id="{3E9459DA-F2E4-0842-812A-0428B28616CB}"/>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47863484-4ACF-664E-9F2F-4602B4C6B328}"/>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7" name="Group 136">
              <a:extLst>
                <a:ext uri="{FF2B5EF4-FFF2-40B4-BE49-F238E27FC236}">
                  <a16:creationId xmlns:a16="http://schemas.microsoft.com/office/drawing/2014/main" id="{09798C1C-44AA-7D47-AF17-D3A13AAA02BB}"/>
                </a:ext>
              </a:extLst>
            </p:cNvPr>
            <p:cNvGrpSpPr/>
            <p:nvPr/>
          </p:nvGrpSpPr>
          <p:grpSpPr>
            <a:xfrm rot="16200000">
              <a:off x="-440841" y="1215748"/>
              <a:ext cx="70690" cy="626110"/>
              <a:chOff x="2339446" y="455930"/>
              <a:chExt cx="139700" cy="800100"/>
            </a:xfrm>
          </p:grpSpPr>
          <p:cxnSp>
            <p:nvCxnSpPr>
              <p:cNvPr id="143" name="Straight Connector 142">
                <a:extLst>
                  <a:ext uri="{FF2B5EF4-FFF2-40B4-BE49-F238E27FC236}">
                    <a16:creationId xmlns:a16="http://schemas.microsoft.com/office/drawing/2014/main" id="{E78B2190-A80A-6842-B82D-6DD91F910AD8}"/>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3CB1D6C5-FE67-364C-AA19-4CBFD4986912}"/>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8" name="Group 137">
              <a:extLst>
                <a:ext uri="{FF2B5EF4-FFF2-40B4-BE49-F238E27FC236}">
                  <a16:creationId xmlns:a16="http://schemas.microsoft.com/office/drawing/2014/main" id="{0A0911E0-7A1B-AC42-920E-1BE874F89F7B}"/>
                </a:ext>
              </a:extLst>
            </p:cNvPr>
            <p:cNvGrpSpPr/>
            <p:nvPr/>
          </p:nvGrpSpPr>
          <p:grpSpPr>
            <a:xfrm rot="16200000">
              <a:off x="-440840" y="740169"/>
              <a:ext cx="70690" cy="626110"/>
              <a:chOff x="2339446" y="455930"/>
              <a:chExt cx="139700" cy="800100"/>
            </a:xfrm>
          </p:grpSpPr>
          <p:cxnSp>
            <p:nvCxnSpPr>
              <p:cNvPr id="141" name="Straight Connector 140">
                <a:extLst>
                  <a:ext uri="{FF2B5EF4-FFF2-40B4-BE49-F238E27FC236}">
                    <a16:creationId xmlns:a16="http://schemas.microsoft.com/office/drawing/2014/main" id="{3CAD77BF-52A2-CD4E-B5BC-38A589B5C838}"/>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55682BC-8C89-814A-8F1A-238E344AE1B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9" name="Straight Connector 138">
              <a:extLst>
                <a:ext uri="{FF2B5EF4-FFF2-40B4-BE49-F238E27FC236}">
                  <a16:creationId xmlns:a16="http://schemas.microsoft.com/office/drawing/2014/main" id="{02D896F3-FD27-CF4F-ADC0-D36A3C0C4F3B}"/>
                </a:ext>
              </a:extLst>
            </p:cNvPr>
            <p:cNvCxnSpPr/>
            <p:nvPr/>
          </p:nvCxnSpPr>
          <p:spPr>
            <a:xfrm rot="16200000">
              <a:off x="-405496" y="334647"/>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B5CFFD92-EE1D-2646-A9F7-60C4E9067708}"/>
                </a:ext>
              </a:extLst>
            </p:cNvPr>
            <p:cNvCxnSpPr/>
            <p:nvPr/>
          </p:nvCxnSpPr>
          <p:spPr>
            <a:xfrm rot="16200000">
              <a:off x="-405496" y="5859145"/>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2" name="QB logo"/>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 xmlns:asvg="http://schemas.microsoft.com/office/drawing/2016/SVG/main" r:embed="rId61"/>
              </a:ext>
            </a:extLst>
          </a:blip>
          <a:stretch>
            <a:fillRect/>
          </a:stretch>
        </p:blipFill>
        <p:spPr>
          <a:xfrm>
            <a:off x="10395225" y="6097363"/>
            <a:ext cx="1262489" cy="402209"/>
          </a:xfrm>
          <a:prstGeom prst="rect">
            <a:avLst/>
          </a:prstGeom>
        </p:spPr>
      </p:pic>
      <p:cxnSp>
        <p:nvCxnSpPr>
          <p:cNvPr id="321" name="Straight Connector 320">
            <a:extLst>
              <a:ext uri="{FF2B5EF4-FFF2-40B4-BE49-F238E27FC236}">
                <a16:creationId xmlns:a16="http://schemas.microsoft.com/office/drawing/2014/main" id="{460BDE1B-6313-9B40-91C4-5EF73CED831F}"/>
              </a:ext>
            </a:extLst>
          </p:cNvPr>
          <p:cNvCxnSpPr>
            <a:cxnSpLocks/>
          </p:cNvCxnSpPr>
          <p:nvPr/>
        </p:nvCxnSpPr>
        <p:spPr>
          <a:xfrm>
            <a:off x="608012" y="6289892"/>
            <a:ext cx="9692640" cy="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idx="1"/>
          </p:nvPr>
        </p:nvSpPr>
        <p:spPr>
          <a:xfrm>
            <a:off x="501175" y="1972734"/>
            <a:ext cx="11107533" cy="3760802"/>
          </a:xfrm>
          <a:prstGeom prst="rect">
            <a:avLst/>
          </a:prstGeom>
        </p:spPr>
        <p:txBody>
          <a:bodyPr vert="horz" lIns="91416" tIns="45707" rIns="91416" bIns="45707" rtlCol="0">
            <a:noAutofit/>
          </a:bodyPr>
          <a:lstStyle/>
          <a:p>
            <a:pPr lvl="0"/>
            <a:r>
              <a:rPr lang="en-US" dirty="0"/>
              <a:t>Click to add content</a:t>
            </a:r>
          </a:p>
          <a:p>
            <a:pPr lvl="1"/>
            <a:r>
              <a:rPr lang="en-US" dirty="0"/>
              <a:t>Use the Increase/Decrease Indent control to select the second level style  </a:t>
            </a:r>
          </a:p>
          <a:p>
            <a:pPr lvl="2"/>
            <a:r>
              <a:rPr lang="en-US" dirty="0"/>
              <a:t>Increase Indent once more to get Third level style with bullets </a:t>
            </a:r>
          </a:p>
          <a:p>
            <a:pPr lvl="3"/>
            <a:r>
              <a:rPr lang="en-US" dirty="0"/>
              <a:t>Fourth level content</a:t>
            </a:r>
          </a:p>
          <a:p>
            <a:pPr lvl="4"/>
            <a:r>
              <a:rPr lang="en-US" dirty="0"/>
              <a:t>Fifth level content  </a:t>
            </a:r>
          </a:p>
        </p:txBody>
      </p:sp>
      <p:sp>
        <p:nvSpPr>
          <p:cNvPr id="3" name="Title Placeholder 2"/>
          <p:cNvSpPr>
            <a:spLocks noGrp="1"/>
          </p:cNvSpPr>
          <p:nvPr>
            <p:ph type="title"/>
          </p:nvPr>
        </p:nvSpPr>
        <p:spPr>
          <a:xfrm>
            <a:off x="501904" y="193964"/>
            <a:ext cx="11109960" cy="903316"/>
          </a:xfrm>
          <a:prstGeom prst="rect">
            <a:avLst/>
          </a:prstGeom>
        </p:spPr>
        <p:txBody>
          <a:bodyPr vert="horz" lIns="91440" tIns="45720" rIns="91440" bIns="45720" rtlCol="0" anchor="b">
            <a:normAutofit/>
          </a:bodyPr>
          <a:lstStyle/>
          <a:p>
            <a:r>
              <a:rPr lang="en-US" dirty="0"/>
              <a:t>Click to add a title</a:t>
            </a:r>
          </a:p>
        </p:txBody>
      </p:sp>
      <p:sp>
        <p:nvSpPr>
          <p:cNvPr id="45" name="TextBox 44"/>
          <p:cNvSpPr txBox="1"/>
          <p:nvPr userDrawn="1"/>
        </p:nvSpPr>
        <p:spPr>
          <a:xfrm>
            <a:off x="-3612845" y="-762437"/>
            <a:ext cx="2534431" cy="523220"/>
          </a:xfrm>
          <a:prstGeom prst="rect">
            <a:avLst/>
          </a:prstGeom>
          <a:noFill/>
        </p:spPr>
        <p:txBody>
          <a:bodyPr wrap="square" rtlCol="0">
            <a:spAutoFit/>
          </a:bodyPr>
          <a:lstStyle/>
          <a:p>
            <a:r>
              <a:rPr lang="en-US" sz="1400" b="1" dirty="0"/>
              <a:t>Bolt</a:t>
            </a:r>
            <a:r>
              <a:rPr lang="en-US" sz="1400" b="1" baseline="0" dirty="0"/>
              <a:t> color palette </a:t>
            </a:r>
          </a:p>
          <a:p>
            <a:r>
              <a:rPr lang="en-US" sz="1400" b="0" baseline="0" dirty="0"/>
              <a:t>Hex code / RGB values</a:t>
            </a:r>
          </a:p>
        </p:txBody>
      </p:sp>
      <p:sp>
        <p:nvSpPr>
          <p:cNvPr id="47" name="Rectangle 46">
            <a:extLst>
              <a:ext uri="{FF2B5EF4-FFF2-40B4-BE49-F238E27FC236}">
                <a16:creationId xmlns:a16="http://schemas.microsoft.com/office/drawing/2014/main" id="{293ED27A-08B3-014B-9408-847BF62F742F}"/>
              </a:ext>
            </a:extLst>
          </p:cNvPr>
          <p:cNvSpPr/>
          <p:nvPr userDrawn="1"/>
        </p:nvSpPr>
        <p:spPr>
          <a:xfrm>
            <a:off x="-3526296" y="193964"/>
            <a:ext cx="1182979" cy="453737"/>
          </a:xfrm>
          <a:prstGeom prst="rect">
            <a:avLst/>
          </a:prstGeom>
          <a:solidFill>
            <a:srgbClr val="108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16-128-0</a:t>
            </a:r>
          </a:p>
          <a:p>
            <a:pPr algn="l"/>
            <a:r>
              <a:rPr lang="en-US" sz="1200" dirty="0">
                <a:solidFill>
                  <a:schemeClr val="bg1"/>
                </a:solidFill>
              </a:rPr>
              <a:t>108000</a:t>
            </a:r>
          </a:p>
        </p:txBody>
      </p:sp>
      <p:sp>
        <p:nvSpPr>
          <p:cNvPr id="320" name="Rectangle 319">
            <a:extLst>
              <a:ext uri="{FF2B5EF4-FFF2-40B4-BE49-F238E27FC236}">
                <a16:creationId xmlns:a16="http://schemas.microsoft.com/office/drawing/2014/main" id="{3F0A7120-F9D3-EB47-A304-4B431F8F8A73}"/>
              </a:ext>
            </a:extLst>
          </p:cNvPr>
          <p:cNvSpPr/>
          <p:nvPr userDrawn="1"/>
        </p:nvSpPr>
        <p:spPr>
          <a:xfrm>
            <a:off x="-3526296" y="680336"/>
            <a:ext cx="1182979" cy="453737"/>
          </a:xfrm>
          <a:prstGeom prst="rect">
            <a:avLst/>
          </a:prstGeom>
          <a:solidFill>
            <a:srgbClr val="2CA01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44-160-28</a:t>
            </a:r>
          </a:p>
          <a:p>
            <a:pPr algn="l"/>
            <a:r>
              <a:rPr lang="en-US" sz="1200" dirty="0">
                <a:solidFill>
                  <a:schemeClr val="bg1"/>
                </a:solidFill>
              </a:rPr>
              <a:t>2CA01C</a:t>
            </a:r>
          </a:p>
        </p:txBody>
      </p:sp>
      <p:sp>
        <p:nvSpPr>
          <p:cNvPr id="322" name="Rectangle 321">
            <a:extLst>
              <a:ext uri="{FF2B5EF4-FFF2-40B4-BE49-F238E27FC236}">
                <a16:creationId xmlns:a16="http://schemas.microsoft.com/office/drawing/2014/main" id="{46B60FA7-D6CC-6945-9C51-C5EFA8DCD920}"/>
              </a:ext>
            </a:extLst>
          </p:cNvPr>
          <p:cNvSpPr/>
          <p:nvPr userDrawn="1"/>
        </p:nvSpPr>
        <p:spPr>
          <a:xfrm>
            <a:off x="-3526296" y="1166708"/>
            <a:ext cx="1182979" cy="453737"/>
          </a:xfrm>
          <a:prstGeom prst="rect">
            <a:avLst/>
          </a:prstGeom>
          <a:solidFill>
            <a:srgbClr val="53B7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83-183-0</a:t>
            </a:r>
          </a:p>
          <a:p>
            <a:pPr algn="l"/>
            <a:r>
              <a:rPr lang="en-US" sz="1200" dirty="0">
                <a:solidFill>
                  <a:schemeClr val="bg1"/>
                </a:solidFill>
              </a:rPr>
              <a:t>53B700</a:t>
            </a:r>
          </a:p>
        </p:txBody>
      </p:sp>
      <p:sp>
        <p:nvSpPr>
          <p:cNvPr id="323" name="Rectangle 322">
            <a:extLst>
              <a:ext uri="{FF2B5EF4-FFF2-40B4-BE49-F238E27FC236}">
                <a16:creationId xmlns:a16="http://schemas.microsoft.com/office/drawing/2014/main" id="{887E82FC-2D08-0E44-9273-91E3CDB96E75}"/>
              </a:ext>
            </a:extLst>
          </p:cNvPr>
          <p:cNvSpPr/>
          <p:nvPr userDrawn="1"/>
        </p:nvSpPr>
        <p:spPr>
          <a:xfrm>
            <a:off x="-3526296" y="1653080"/>
            <a:ext cx="1182979" cy="453737"/>
          </a:xfrm>
          <a:prstGeom prst="rect">
            <a:avLst/>
          </a:prstGeom>
          <a:solidFill>
            <a:srgbClr val="7FD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127-208-0</a:t>
            </a:r>
          </a:p>
          <a:p>
            <a:pPr algn="l"/>
            <a:r>
              <a:rPr lang="en-US" sz="1200" dirty="0">
                <a:solidFill>
                  <a:schemeClr val="bg1"/>
                </a:solidFill>
              </a:rPr>
              <a:t>7FD000</a:t>
            </a:r>
          </a:p>
        </p:txBody>
      </p:sp>
      <p:sp>
        <p:nvSpPr>
          <p:cNvPr id="324" name="Rectangle 323">
            <a:extLst>
              <a:ext uri="{FF2B5EF4-FFF2-40B4-BE49-F238E27FC236}">
                <a16:creationId xmlns:a16="http://schemas.microsoft.com/office/drawing/2014/main" id="{B8E58F61-8F53-8A4B-AE62-D1181250746C}"/>
              </a:ext>
            </a:extLst>
          </p:cNvPr>
          <p:cNvSpPr/>
          <p:nvPr userDrawn="1"/>
        </p:nvSpPr>
        <p:spPr>
          <a:xfrm>
            <a:off x="-3526296" y="2139451"/>
            <a:ext cx="1182979" cy="453737"/>
          </a:xfrm>
          <a:prstGeom prst="rect">
            <a:avLst/>
          </a:prstGeom>
          <a:solidFill>
            <a:srgbClr val="A9E838"/>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169-232-56</a:t>
            </a:r>
          </a:p>
          <a:p>
            <a:pPr algn="l"/>
            <a:r>
              <a:rPr lang="en-US" sz="1200" dirty="0">
                <a:solidFill>
                  <a:schemeClr val="tx1"/>
                </a:solidFill>
              </a:rPr>
              <a:t>A9E838</a:t>
            </a:r>
          </a:p>
        </p:txBody>
      </p:sp>
      <p:sp>
        <p:nvSpPr>
          <p:cNvPr id="325" name="Rectangle 324">
            <a:extLst>
              <a:ext uri="{FF2B5EF4-FFF2-40B4-BE49-F238E27FC236}">
                <a16:creationId xmlns:a16="http://schemas.microsoft.com/office/drawing/2014/main" id="{3015EAC4-F6BB-6E4D-9415-32917B02F367}"/>
              </a:ext>
            </a:extLst>
          </p:cNvPr>
          <p:cNvSpPr/>
          <p:nvPr userDrawn="1"/>
        </p:nvSpPr>
        <p:spPr>
          <a:xfrm>
            <a:off x="-3526296" y="2784764"/>
            <a:ext cx="1182979" cy="453737"/>
          </a:xfrm>
          <a:prstGeom prst="rect">
            <a:avLst/>
          </a:prstGeom>
          <a:solidFill>
            <a:srgbClr val="000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0-0-0</a:t>
            </a:r>
          </a:p>
          <a:p>
            <a:pPr algn="l"/>
            <a:r>
              <a:rPr lang="en-US" sz="1200" dirty="0">
                <a:solidFill>
                  <a:schemeClr val="bg1"/>
                </a:solidFill>
              </a:rPr>
              <a:t>000000</a:t>
            </a:r>
          </a:p>
        </p:txBody>
      </p:sp>
      <p:sp>
        <p:nvSpPr>
          <p:cNvPr id="326" name="Rectangle 325">
            <a:extLst>
              <a:ext uri="{FF2B5EF4-FFF2-40B4-BE49-F238E27FC236}">
                <a16:creationId xmlns:a16="http://schemas.microsoft.com/office/drawing/2014/main" id="{AD515647-C5B4-2341-B7DA-62C4DCDA3E05}"/>
              </a:ext>
            </a:extLst>
          </p:cNvPr>
          <p:cNvSpPr/>
          <p:nvPr userDrawn="1"/>
        </p:nvSpPr>
        <p:spPr>
          <a:xfrm>
            <a:off x="-3526296" y="3309864"/>
            <a:ext cx="1182979" cy="453737"/>
          </a:xfrm>
          <a:prstGeom prst="rect">
            <a:avLst/>
          </a:prstGeom>
          <a:solidFill>
            <a:srgbClr val="393A3D"/>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57-58-61</a:t>
            </a:r>
          </a:p>
          <a:p>
            <a:pPr algn="l"/>
            <a:r>
              <a:rPr lang="en-US" sz="1200" dirty="0">
                <a:solidFill>
                  <a:schemeClr val="bg1"/>
                </a:solidFill>
              </a:rPr>
              <a:t>393A3D</a:t>
            </a:r>
          </a:p>
        </p:txBody>
      </p:sp>
      <p:sp>
        <p:nvSpPr>
          <p:cNvPr id="327" name="Rectangle 326">
            <a:extLst>
              <a:ext uri="{FF2B5EF4-FFF2-40B4-BE49-F238E27FC236}">
                <a16:creationId xmlns:a16="http://schemas.microsoft.com/office/drawing/2014/main" id="{003142E1-0F36-364D-A502-ADE46A46EC7D}"/>
              </a:ext>
            </a:extLst>
          </p:cNvPr>
          <p:cNvSpPr/>
          <p:nvPr userDrawn="1"/>
        </p:nvSpPr>
        <p:spPr>
          <a:xfrm>
            <a:off x="-3526296" y="3834964"/>
            <a:ext cx="1182979" cy="453737"/>
          </a:xfrm>
          <a:prstGeom prst="rect">
            <a:avLst/>
          </a:prstGeom>
          <a:solidFill>
            <a:srgbClr val="6B6C7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107-108-114</a:t>
            </a:r>
          </a:p>
          <a:p>
            <a:pPr algn="l"/>
            <a:r>
              <a:rPr lang="en-US" sz="1200" dirty="0">
                <a:solidFill>
                  <a:schemeClr val="bg1"/>
                </a:solidFill>
              </a:rPr>
              <a:t>6B6C72</a:t>
            </a:r>
          </a:p>
        </p:txBody>
      </p:sp>
      <p:sp>
        <p:nvSpPr>
          <p:cNvPr id="328" name="Rectangle 327">
            <a:extLst>
              <a:ext uri="{FF2B5EF4-FFF2-40B4-BE49-F238E27FC236}">
                <a16:creationId xmlns:a16="http://schemas.microsoft.com/office/drawing/2014/main" id="{097756A6-BA97-8140-ABB3-9EAF988070D3}"/>
              </a:ext>
            </a:extLst>
          </p:cNvPr>
          <p:cNvSpPr/>
          <p:nvPr userDrawn="1"/>
        </p:nvSpPr>
        <p:spPr>
          <a:xfrm>
            <a:off x="-3526296" y="4360064"/>
            <a:ext cx="1182979" cy="453737"/>
          </a:xfrm>
          <a:prstGeom prst="rect">
            <a:avLst/>
          </a:prstGeom>
          <a:solidFill>
            <a:srgbClr val="8D909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141-144-1</a:t>
            </a:r>
            <a:r>
              <a:rPr lang="en-US" sz="1200" i="0" dirty="0">
                <a:solidFill>
                  <a:schemeClr val="bg1"/>
                </a:solidFill>
              </a:rPr>
              <a:t>50</a:t>
            </a:r>
            <a:endParaRPr lang="en-US" sz="1200" dirty="0">
              <a:solidFill>
                <a:schemeClr val="bg1"/>
              </a:solidFill>
            </a:endParaRPr>
          </a:p>
          <a:p>
            <a:pPr algn="l"/>
            <a:r>
              <a:rPr lang="en-US" sz="1200" dirty="0">
                <a:solidFill>
                  <a:schemeClr val="bg1"/>
                </a:solidFill>
              </a:rPr>
              <a:t>8D9096</a:t>
            </a:r>
          </a:p>
        </p:txBody>
      </p:sp>
      <p:sp>
        <p:nvSpPr>
          <p:cNvPr id="329" name="Rectangle 328">
            <a:extLst>
              <a:ext uri="{FF2B5EF4-FFF2-40B4-BE49-F238E27FC236}">
                <a16:creationId xmlns:a16="http://schemas.microsoft.com/office/drawing/2014/main" id="{A760AD19-0B6C-8945-BBF9-4AF0DC28B618}"/>
              </a:ext>
            </a:extLst>
          </p:cNvPr>
          <p:cNvSpPr/>
          <p:nvPr userDrawn="1"/>
        </p:nvSpPr>
        <p:spPr>
          <a:xfrm>
            <a:off x="-3529227" y="4885164"/>
            <a:ext cx="1182979" cy="453737"/>
          </a:xfrm>
          <a:prstGeom prst="rect">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186-190-197</a:t>
            </a:r>
          </a:p>
          <a:p>
            <a:pPr algn="l"/>
            <a:r>
              <a:rPr lang="en-US" sz="1200" dirty="0">
                <a:solidFill>
                  <a:schemeClr val="bg1"/>
                </a:solidFill>
              </a:rPr>
              <a:t>BABEC5</a:t>
            </a:r>
          </a:p>
        </p:txBody>
      </p:sp>
      <p:sp>
        <p:nvSpPr>
          <p:cNvPr id="330" name="Rectangle 329">
            <a:extLst>
              <a:ext uri="{FF2B5EF4-FFF2-40B4-BE49-F238E27FC236}">
                <a16:creationId xmlns:a16="http://schemas.microsoft.com/office/drawing/2014/main" id="{2F3AF06D-ED6B-8045-AC8A-53AD62ECBE0B}"/>
              </a:ext>
            </a:extLst>
          </p:cNvPr>
          <p:cNvSpPr/>
          <p:nvPr userDrawn="1"/>
        </p:nvSpPr>
        <p:spPr>
          <a:xfrm>
            <a:off x="-2268996" y="2795850"/>
            <a:ext cx="1182979" cy="453737"/>
          </a:xfrm>
          <a:prstGeom prst="rect">
            <a:avLst/>
          </a:prstGeom>
          <a:solidFill>
            <a:srgbClr val="D4D7D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212-215-220</a:t>
            </a:r>
          </a:p>
          <a:p>
            <a:pPr algn="l"/>
            <a:r>
              <a:rPr lang="en-US" sz="1200" dirty="0">
                <a:solidFill>
                  <a:schemeClr val="tx1"/>
                </a:solidFill>
              </a:rPr>
              <a:t>D4D7DC</a:t>
            </a:r>
          </a:p>
        </p:txBody>
      </p:sp>
      <p:sp>
        <p:nvSpPr>
          <p:cNvPr id="331" name="Rectangle 330">
            <a:extLst>
              <a:ext uri="{FF2B5EF4-FFF2-40B4-BE49-F238E27FC236}">
                <a16:creationId xmlns:a16="http://schemas.microsoft.com/office/drawing/2014/main" id="{483D0B9B-053B-0D44-B2AE-71402E46642B}"/>
              </a:ext>
            </a:extLst>
          </p:cNvPr>
          <p:cNvSpPr/>
          <p:nvPr userDrawn="1"/>
        </p:nvSpPr>
        <p:spPr>
          <a:xfrm>
            <a:off x="-2268996" y="3320950"/>
            <a:ext cx="1182979" cy="453737"/>
          </a:xfrm>
          <a:prstGeom prst="rect">
            <a:avLst/>
          </a:prstGeom>
          <a:solidFill>
            <a:srgbClr val="E3E5E8"/>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227-229-232</a:t>
            </a:r>
          </a:p>
          <a:p>
            <a:pPr algn="l"/>
            <a:r>
              <a:rPr lang="en-US" sz="1200" dirty="0">
                <a:solidFill>
                  <a:schemeClr val="tx1"/>
                </a:solidFill>
              </a:rPr>
              <a:t>E3E5E8</a:t>
            </a:r>
          </a:p>
        </p:txBody>
      </p:sp>
      <p:sp>
        <p:nvSpPr>
          <p:cNvPr id="332" name="Rectangle 331">
            <a:extLst>
              <a:ext uri="{FF2B5EF4-FFF2-40B4-BE49-F238E27FC236}">
                <a16:creationId xmlns:a16="http://schemas.microsoft.com/office/drawing/2014/main" id="{9B6FD0C7-F8CF-C244-A738-95796A12C20D}"/>
              </a:ext>
            </a:extLst>
          </p:cNvPr>
          <p:cNvSpPr/>
          <p:nvPr userDrawn="1"/>
        </p:nvSpPr>
        <p:spPr>
          <a:xfrm>
            <a:off x="-2268996" y="3846050"/>
            <a:ext cx="1182979" cy="453737"/>
          </a:xfrm>
          <a:prstGeom prst="rect">
            <a:avLst/>
          </a:prstGeom>
          <a:solidFill>
            <a:srgbClr val="ECEEF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236-238-241</a:t>
            </a:r>
          </a:p>
          <a:p>
            <a:pPr algn="l"/>
            <a:r>
              <a:rPr lang="en-US" sz="1200" dirty="0">
                <a:solidFill>
                  <a:schemeClr val="tx1"/>
                </a:solidFill>
              </a:rPr>
              <a:t>ECEEF1</a:t>
            </a:r>
          </a:p>
        </p:txBody>
      </p:sp>
      <p:sp>
        <p:nvSpPr>
          <p:cNvPr id="333" name="Rectangle 332">
            <a:extLst>
              <a:ext uri="{FF2B5EF4-FFF2-40B4-BE49-F238E27FC236}">
                <a16:creationId xmlns:a16="http://schemas.microsoft.com/office/drawing/2014/main" id="{CEC4C312-5431-1847-9BA4-30154F9958D3}"/>
              </a:ext>
            </a:extLst>
          </p:cNvPr>
          <p:cNvSpPr/>
          <p:nvPr userDrawn="1"/>
        </p:nvSpPr>
        <p:spPr>
          <a:xfrm>
            <a:off x="-2268996" y="4371150"/>
            <a:ext cx="1182979" cy="453737"/>
          </a:xfrm>
          <a:prstGeom prst="rect">
            <a:avLst/>
          </a:prstGeom>
          <a:solidFill>
            <a:srgbClr val="F6F7F9"/>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246-247-249</a:t>
            </a:r>
          </a:p>
          <a:p>
            <a:pPr algn="l"/>
            <a:r>
              <a:rPr lang="en-US" sz="1200" dirty="0">
                <a:solidFill>
                  <a:schemeClr val="tx1"/>
                </a:solidFill>
              </a:rPr>
              <a:t>F4F5F8</a:t>
            </a:r>
          </a:p>
        </p:txBody>
      </p:sp>
      <p:sp>
        <p:nvSpPr>
          <p:cNvPr id="334" name="Rectangle 333">
            <a:extLst>
              <a:ext uri="{FF2B5EF4-FFF2-40B4-BE49-F238E27FC236}">
                <a16:creationId xmlns:a16="http://schemas.microsoft.com/office/drawing/2014/main" id="{6C63237D-0157-9444-A4EF-6DFD5D7AFECE}"/>
              </a:ext>
            </a:extLst>
          </p:cNvPr>
          <p:cNvSpPr/>
          <p:nvPr userDrawn="1"/>
        </p:nvSpPr>
        <p:spPr>
          <a:xfrm>
            <a:off x="-2262630" y="4896253"/>
            <a:ext cx="1182979" cy="453737"/>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255-255-255</a:t>
            </a:r>
          </a:p>
          <a:p>
            <a:pPr algn="l"/>
            <a:r>
              <a:rPr lang="en-US" sz="1200" dirty="0">
                <a:solidFill>
                  <a:schemeClr val="tx1"/>
                </a:solidFill>
              </a:rPr>
              <a:t>FFFFFF</a:t>
            </a:r>
          </a:p>
        </p:txBody>
      </p:sp>
      <p:sp>
        <p:nvSpPr>
          <p:cNvPr id="335" name="Rectangle 334">
            <a:extLst>
              <a:ext uri="{FF2B5EF4-FFF2-40B4-BE49-F238E27FC236}">
                <a16:creationId xmlns:a16="http://schemas.microsoft.com/office/drawing/2014/main" id="{080592ED-9D1F-C340-8E60-ABB2CE4F7325}"/>
              </a:ext>
            </a:extLst>
          </p:cNvPr>
          <p:cNvSpPr/>
          <p:nvPr userDrawn="1"/>
        </p:nvSpPr>
        <p:spPr>
          <a:xfrm>
            <a:off x="-2268996" y="193964"/>
            <a:ext cx="1182979" cy="453737"/>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0-193-191</a:t>
            </a:r>
          </a:p>
          <a:p>
            <a:pPr algn="l"/>
            <a:r>
              <a:rPr lang="en-US" sz="1200" dirty="0">
                <a:solidFill>
                  <a:schemeClr val="bg1"/>
                </a:solidFill>
              </a:rPr>
              <a:t>00C1BF</a:t>
            </a:r>
          </a:p>
        </p:txBody>
      </p:sp>
      <p:sp>
        <p:nvSpPr>
          <p:cNvPr id="336" name="Rectangle 335">
            <a:extLst>
              <a:ext uri="{FF2B5EF4-FFF2-40B4-BE49-F238E27FC236}">
                <a16:creationId xmlns:a16="http://schemas.microsoft.com/office/drawing/2014/main" id="{10644F8E-DFCD-3641-8785-CE80B32932AB}"/>
              </a:ext>
            </a:extLst>
          </p:cNvPr>
          <p:cNvSpPr/>
          <p:nvPr userDrawn="1"/>
        </p:nvSpPr>
        <p:spPr>
          <a:xfrm>
            <a:off x="-2268996" y="689264"/>
            <a:ext cx="1182979" cy="453737"/>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0-215-215</a:t>
            </a:r>
          </a:p>
          <a:p>
            <a:pPr algn="l"/>
            <a:r>
              <a:rPr lang="en-US" sz="1200" dirty="0">
                <a:solidFill>
                  <a:schemeClr val="bg1"/>
                </a:solidFill>
              </a:rPr>
              <a:t>00D7D7</a:t>
            </a:r>
          </a:p>
        </p:txBody>
      </p:sp>
      <p:sp>
        <p:nvSpPr>
          <p:cNvPr id="338" name="Rectangle 337">
            <a:extLst>
              <a:ext uri="{FF2B5EF4-FFF2-40B4-BE49-F238E27FC236}">
                <a16:creationId xmlns:a16="http://schemas.microsoft.com/office/drawing/2014/main" id="{8875DA7F-1E7F-3345-8066-42366BB7ACD7}"/>
              </a:ext>
            </a:extLst>
          </p:cNvPr>
          <p:cNvSpPr/>
          <p:nvPr userDrawn="1"/>
        </p:nvSpPr>
        <p:spPr>
          <a:xfrm>
            <a:off x="-3529227" y="7719049"/>
            <a:ext cx="1182979" cy="453737"/>
          </a:xfrm>
          <a:prstGeom prst="rect">
            <a:avLst/>
          </a:prstGeom>
          <a:solidFill>
            <a:srgbClr val="FF59C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255-89-204</a:t>
            </a:r>
          </a:p>
          <a:p>
            <a:pPr algn="l"/>
            <a:r>
              <a:rPr lang="en-US" sz="1200" dirty="0">
                <a:solidFill>
                  <a:schemeClr val="bg1"/>
                </a:solidFill>
              </a:rPr>
              <a:t>FF59CC</a:t>
            </a:r>
          </a:p>
        </p:txBody>
      </p:sp>
      <p:sp>
        <p:nvSpPr>
          <p:cNvPr id="339" name="Rectangle 338">
            <a:extLst>
              <a:ext uri="{FF2B5EF4-FFF2-40B4-BE49-F238E27FC236}">
                <a16:creationId xmlns:a16="http://schemas.microsoft.com/office/drawing/2014/main" id="{F4728B1C-8852-564E-90FB-3990DFAD7C7D}"/>
              </a:ext>
            </a:extLst>
          </p:cNvPr>
          <p:cNvSpPr/>
          <p:nvPr userDrawn="1"/>
        </p:nvSpPr>
        <p:spPr>
          <a:xfrm>
            <a:off x="-2262630" y="6830284"/>
            <a:ext cx="1182979" cy="453737"/>
          </a:xfrm>
          <a:prstGeom prst="rect">
            <a:avLst/>
          </a:prstGeom>
          <a:solidFill>
            <a:srgbClr val="0097E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0-151-230</a:t>
            </a:r>
          </a:p>
          <a:p>
            <a:pPr algn="l"/>
            <a:r>
              <a:rPr lang="en-US" sz="1200" dirty="0">
                <a:solidFill>
                  <a:schemeClr val="bg1"/>
                </a:solidFill>
              </a:rPr>
              <a:t>0097E6</a:t>
            </a:r>
          </a:p>
        </p:txBody>
      </p:sp>
      <p:sp>
        <p:nvSpPr>
          <p:cNvPr id="340" name="Rectangle 339">
            <a:extLst>
              <a:ext uri="{FF2B5EF4-FFF2-40B4-BE49-F238E27FC236}">
                <a16:creationId xmlns:a16="http://schemas.microsoft.com/office/drawing/2014/main" id="{D3E19FDB-94D7-354D-B796-DE0681F92283}"/>
              </a:ext>
            </a:extLst>
          </p:cNvPr>
          <p:cNvSpPr/>
          <p:nvPr userDrawn="1"/>
        </p:nvSpPr>
        <p:spPr>
          <a:xfrm>
            <a:off x="-2262630" y="7740869"/>
            <a:ext cx="1182979" cy="453737"/>
          </a:xfrm>
          <a:prstGeom prst="rect">
            <a:avLst/>
          </a:prstGeom>
          <a:solidFill>
            <a:srgbClr val="FF6A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255-106-0</a:t>
            </a:r>
          </a:p>
          <a:p>
            <a:pPr algn="l"/>
            <a:r>
              <a:rPr lang="en-US" sz="1200" dirty="0">
                <a:solidFill>
                  <a:schemeClr val="bg1"/>
                </a:solidFill>
              </a:rPr>
              <a:t>FF6A00</a:t>
            </a:r>
          </a:p>
        </p:txBody>
      </p:sp>
      <p:sp>
        <p:nvSpPr>
          <p:cNvPr id="345" name="Rectangle 344">
            <a:extLst>
              <a:ext uri="{FF2B5EF4-FFF2-40B4-BE49-F238E27FC236}">
                <a16:creationId xmlns:a16="http://schemas.microsoft.com/office/drawing/2014/main" id="{3960F2BA-3C14-1A4A-B4DC-7B147504FD99}"/>
              </a:ext>
            </a:extLst>
          </p:cNvPr>
          <p:cNvSpPr/>
          <p:nvPr userDrawn="1"/>
        </p:nvSpPr>
        <p:spPr>
          <a:xfrm>
            <a:off x="-3529227" y="6834562"/>
            <a:ext cx="1182979" cy="453737"/>
          </a:xfrm>
          <a:prstGeom prst="rect">
            <a:avLst/>
          </a:prstGeom>
          <a:solidFill>
            <a:srgbClr val="53B7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83-183-0</a:t>
            </a:r>
          </a:p>
          <a:p>
            <a:pPr algn="l"/>
            <a:r>
              <a:rPr lang="en-US" sz="1200" dirty="0">
                <a:solidFill>
                  <a:schemeClr val="bg1"/>
                </a:solidFill>
              </a:rPr>
              <a:t>53B700</a:t>
            </a:r>
          </a:p>
        </p:txBody>
      </p:sp>
      <p:sp>
        <p:nvSpPr>
          <p:cNvPr id="341" name="TextBox 340">
            <a:extLst>
              <a:ext uri="{FF2B5EF4-FFF2-40B4-BE49-F238E27FC236}">
                <a16:creationId xmlns:a16="http://schemas.microsoft.com/office/drawing/2014/main" id="{BAB66788-A024-3840-940B-9AEFE320B9C3}"/>
              </a:ext>
            </a:extLst>
          </p:cNvPr>
          <p:cNvSpPr txBox="1"/>
          <p:nvPr userDrawn="1"/>
        </p:nvSpPr>
        <p:spPr>
          <a:xfrm>
            <a:off x="-3562045" y="7433092"/>
            <a:ext cx="1205856" cy="307777"/>
          </a:xfrm>
          <a:prstGeom prst="rect">
            <a:avLst/>
          </a:prstGeom>
          <a:noFill/>
        </p:spPr>
        <p:txBody>
          <a:bodyPr wrap="square" rtlCol="0">
            <a:spAutoFit/>
          </a:bodyPr>
          <a:lstStyle/>
          <a:p>
            <a:r>
              <a:rPr lang="en-US" sz="1400" dirty="0"/>
              <a:t>Payroll</a:t>
            </a:r>
          </a:p>
        </p:txBody>
      </p:sp>
      <p:sp>
        <p:nvSpPr>
          <p:cNvPr id="342" name="TextBox 341">
            <a:extLst>
              <a:ext uri="{FF2B5EF4-FFF2-40B4-BE49-F238E27FC236}">
                <a16:creationId xmlns:a16="http://schemas.microsoft.com/office/drawing/2014/main" id="{1F00579A-5AA1-9C41-84DB-6F7557B3CE0C}"/>
              </a:ext>
            </a:extLst>
          </p:cNvPr>
          <p:cNvSpPr txBox="1"/>
          <p:nvPr userDrawn="1"/>
        </p:nvSpPr>
        <p:spPr>
          <a:xfrm>
            <a:off x="-2295448" y="6535527"/>
            <a:ext cx="1205856" cy="307777"/>
          </a:xfrm>
          <a:prstGeom prst="rect">
            <a:avLst/>
          </a:prstGeom>
          <a:noFill/>
        </p:spPr>
        <p:txBody>
          <a:bodyPr wrap="square" rtlCol="0">
            <a:spAutoFit/>
          </a:bodyPr>
          <a:lstStyle/>
          <a:p>
            <a:r>
              <a:rPr lang="en-US" sz="1400" dirty="0"/>
              <a:t>Payments</a:t>
            </a:r>
          </a:p>
        </p:txBody>
      </p:sp>
      <p:sp>
        <p:nvSpPr>
          <p:cNvPr id="343" name="TextBox 342">
            <a:extLst>
              <a:ext uri="{FF2B5EF4-FFF2-40B4-BE49-F238E27FC236}">
                <a16:creationId xmlns:a16="http://schemas.microsoft.com/office/drawing/2014/main" id="{020B2F5B-FEB1-1A46-900D-6CB233BE873E}"/>
              </a:ext>
            </a:extLst>
          </p:cNvPr>
          <p:cNvSpPr txBox="1"/>
          <p:nvPr userDrawn="1"/>
        </p:nvSpPr>
        <p:spPr>
          <a:xfrm>
            <a:off x="-2311755" y="7433092"/>
            <a:ext cx="1288390" cy="307777"/>
          </a:xfrm>
          <a:prstGeom prst="rect">
            <a:avLst/>
          </a:prstGeom>
          <a:noFill/>
        </p:spPr>
        <p:txBody>
          <a:bodyPr wrap="square" rtlCol="0">
            <a:spAutoFit/>
          </a:bodyPr>
          <a:lstStyle/>
          <a:p>
            <a:r>
              <a:rPr lang="en-US" sz="1400" dirty="0"/>
              <a:t>Time tracking</a:t>
            </a:r>
          </a:p>
        </p:txBody>
      </p:sp>
      <p:sp>
        <p:nvSpPr>
          <p:cNvPr id="344" name="TextBox 343">
            <a:extLst>
              <a:ext uri="{FF2B5EF4-FFF2-40B4-BE49-F238E27FC236}">
                <a16:creationId xmlns:a16="http://schemas.microsoft.com/office/drawing/2014/main" id="{88A1083D-F9FC-8E40-BF2E-76E984AD9E16}"/>
              </a:ext>
            </a:extLst>
          </p:cNvPr>
          <p:cNvSpPr txBox="1"/>
          <p:nvPr userDrawn="1"/>
        </p:nvSpPr>
        <p:spPr>
          <a:xfrm>
            <a:off x="-2301814" y="-107479"/>
            <a:ext cx="1205856" cy="307777"/>
          </a:xfrm>
          <a:prstGeom prst="rect">
            <a:avLst/>
          </a:prstGeom>
          <a:noFill/>
        </p:spPr>
        <p:txBody>
          <a:bodyPr wrap="square" rtlCol="0">
            <a:spAutoFit/>
          </a:bodyPr>
          <a:lstStyle/>
          <a:p>
            <a:r>
              <a:rPr lang="en-US" sz="1400" dirty="0"/>
              <a:t>Accent</a:t>
            </a:r>
          </a:p>
        </p:txBody>
      </p:sp>
      <p:sp>
        <p:nvSpPr>
          <p:cNvPr id="346" name="TextBox 345">
            <a:extLst>
              <a:ext uri="{FF2B5EF4-FFF2-40B4-BE49-F238E27FC236}">
                <a16:creationId xmlns:a16="http://schemas.microsoft.com/office/drawing/2014/main" id="{3658BD7C-64C7-D64B-A057-DE16D2334A6F}"/>
              </a:ext>
            </a:extLst>
          </p:cNvPr>
          <p:cNvSpPr txBox="1"/>
          <p:nvPr userDrawn="1"/>
        </p:nvSpPr>
        <p:spPr>
          <a:xfrm>
            <a:off x="-3580761" y="6535527"/>
            <a:ext cx="1205856" cy="307777"/>
          </a:xfrm>
          <a:prstGeom prst="rect">
            <a:avLst/>
          </a:prstGeom>
          <a:noFill/>
        </p:spPr>
        <p:txBody>
          <a:bodyPr wrap="square" rtlCol="0">
            <a:spAutoFit/>
          </a:bodyPr>
          <a:lstStyle/>
          <a:p>
            <a:r>
              <a:rPr lang="en-US" sz="1400" dirty="0"/>
              <a:t>Accounting</a:t>
            </a:r>
          </a:p>
        </p:txBody>
      </p:sp>
      <p:sp>
        <p:nvSpPr>
          <p:cNvPr id="349" name="Slide Number Placeholder 4"/>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
        <p:nvSpPr>
          <p:cNvPr id="350" name="Footer Placeholder 2"/>
          <p:cNvSpPr txBox="1">
            <a:spLocks/>
          </p:cNvSpPr>
          <p:nvPr userDrawn="1"/>
        </p:nvSpPr>
        <p:spPr>
          <a:xfrm>
            <a:off x="803271" y="6338255"/>
            <a:ext cx="2443655" cy="186456"/>
          </a:xfrm>
          <a:prstGeom prst="rect">
            <a:avLst/>
          </a:prstGeom>
        </p:spPr>
        <p:txBody>
          <a:bodyPr vert="horz" lIns="0" tIns="45687" rIns="0" bIns="45687"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pPr algn="l"/>
            <a:r>
              <a:rPr lang="en-US" sz="700" dirty="0"/>
              <a:t>Intuit Confidential and Proprietary</a:t>
            </a:r>
          </a:p>
        </p:txBody>
      </p:sp>
      <p:sp>
        <p:nvSpPr>
          <p:cNvPr id="351" name="TextBox 350">
            <a:extLst>
              <a:ext uri="{FF2B5EF4-FFF2-40B4-BE49-F238E27FC236}">
                <a16:creationId xmlns:a16="http://schemas.microsoft.com/office/drawing/2014/main" id="{EACB6949-3530-48F0-AA13-41CAA9E4BD21}"/>
              </a:ext>
            </a:extLst>
          </p:cNvPr>
          <p:cNvSpPr txBox="1"/>
          <p:nvPr userDrawn="1"/>
        </p:nvSpPr>
        <p:spPr>
          <a:xfrm>
            <a:off x="-3612844" y="5782292"/>
            <a:ext cx="2533194" cy="738664"/>
          </a:xfrm>
          <a:prstGeom prst="rect">
            <a:avLst/>
          </a:prstGeom>
          <a:noFill/>
        </p:spPr>
        <p:txBody>
          <a:bodyPr wrap="square" rtlCol="0">
            <a:spAutoFit/>
          </a:bodyPr>
          <a:lstStyle/>
          <a:p>
            <a:r>
              <a:rPr lang="en-US" sz="1400" dirty="0"/>
              <a:t>Use these sparingly to differentiate single-point solutions from one another</a:t>
            </a:r>
          </a:p>
        </p:txBody>
      </p:sp>
      <p:sp>
        <p:nvSpPr>
          <p:cNvPr id="353" name="Rectangle 352">
            <a:extLst>
              <a:ext uri="{FF2B5EF4-FFF2-40B4-BE49-F238E27FC236}">
                <a16:creationId xmlns:a16="http://schemas.microsoft.com/office/drawing/2014/main" id="{536CC6C1-E817-44FF-B7E5-AEC373AB7046}"/>
              </a:ext>
            </a:extLst>
          </p:cNvPr>
          <p:cNvSpPr/>
          <p:nvPr userDrawn="1"/>
        </p:nvSpPr>
        <p:spPr>
          <a:xfrm>
            <a:off x="-3657601" y="5676018"/>
            <a:ext cx="2679033" cy="2680328"/>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dirty="0">
              <a:solidFill>
                <a:schemeClr val="bg1"/>
              </a:solidFill>
            </a:endParaRPr>
          </a:p>
        </p:txBody>
      </p:sp>
      <p:sp>
        <p:nvSpPr>
          <p:cNvPr id="354" name="Rectangle 353">
            <a:extLst>
              <a:ext uri="{FF2B5EF4-FFF2-40B4-BE49-F238E27FC236}">
                <a16:creationId xmlns:a16="http://schemas.microsoft.com/office/drawing/2014/main" id="{EEB5EFCD-F86D-4888-8AFC-6E88CEDE8463}"/>
              </a:ext>
            </a:extLst>
          </p:cNvPr>
          <p:cNvSpPr/>
          <p:nvPr userDrawn="1"/>
        </p:nvSpPr>
        <p:spPr>
          <a:xfrm>
            <a:off x="-3657601" y="-930442"/>
            <a:ext cx="2679033" cy="6384758"/>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dirty="0">
              <a:solidFill>
                <a:schemeClr val="bg1"/>
              </a:solidFill>
            </a:endParaRPr>
          </a:p>
        </p:txBody>
      </p:sp>
    </p:spTree>
    <p:extLst>
      <p:ext uri="{BB962C8B-B14F-4D97-AF65-F5344CB8AC3E}">
        <p14:creationId xmlns:p14="http://schemas.microsoft.com/office/powerpoint/2010/main" val="1005618152"/>
      </p:ext>
    </p:extLst>
  </p:cSld>
  <p:clrMap bg1="lt1" tx1="dk1" bg2="lt2" tx2="dk2" accent1="accent1" accent2="accent2" accent3="accent3" accent4="accent4" accent5="accent5" accent6="accent6" hlink="hlink" folHlink="folHlink"/>
  <p:sldLayoutIdLst>
    <p:sldLayoutId id="2147487545" r:id="rId1"/>
    <p:sldLayoutId id="2147487546" r:id="rId2"/>
    <p:sldLayoutId id="2147487547" r:id="rId3"/>
    <p:sldLayoutId id="2147487624" r:id="rId4"/>
    <p:sldLayoutId id="2147487551" r:id="rId5"/>
    <p:sldLayoutId id="2147487552" r:id="rId6"/>
    <p:sldLayoutId id="2147487553" r:id="rId7"/>
    <p:sldLayoutId id="2147487554" r:id="rId8"/>
    <p:sldLayoutId id="2147487555" r:id="rId9"/>
    <p:sldLayoutId id="2147487556" r:id="rId10"/>
    <p:sldLayoutId id="2147487557" r:id="rId11"/>
    <p:sldLayoutId id="2147487558" r:id="rId12"/>
    <p:sldLayoutId id="2147487606" r:id="rId13"/>
    <p:sldLayoutId id="2147487559" r:id="rId14"/>
    <p:sldLayoutId id="2147487560" r:id="rId15"/>
    <p:sldLayoutId id="2147487561" r:id="rId16"/>
    <p:sldLayoutId id="2147487562" r:id="rId17"/>
    <p:sldLayoutId id="2147487563" r:id="rId18"/>
    <p:sldLayoutId id="2147487564" r:id="rId19"/>
    <p:sldLayoutId id="2147487565" r:id="rId20"/>
    <p:sldLayoutId id="2147487566" r:id="rId21"/>
    <p:sldLayoutId id="2147487549" r:id="rId22"/>
    <p:sldLayoutId id="2147487612" r:id="rId23"/>
    <p:sldLayoutId id="2147487605" r:id="rId24"/>
    <p:sldLayoutId id="2147487550" r:id="rId25"/>
    <p:sldLayoutId id="2147487567" r:id="rId26"/>
    <p:sldLayoutId id="2147487573" r:id="rId27"/>
    <p:sldLayoutId id="2147487575" r:id="rId28"/>
    <p:sldLayoutId id="2147487581" r:id="rId29"/>
    <p:sldLayoutId id="2147487623" r:id="rId30"/>
    <p:sldLayoutId id="2147487577" r:id="rId31"/>
    <p:sldLayoutId id="2147487610" r:id="rId32"/>
    <p:sldLayoutId id="2147487580" r:id="rId33"/>
    <p:sldLayoutId id="2147487582" r:id="rId34"/>
    <p:sldLayoutId id="2147487583" r:id="rId35"/>
    <p:sldLayoutId id="2147487584" r:id="rId36"/>
    <p:sldLayoutId id="2147487604" r:id="rId37"/>
    <p:sldLayoutId id="2147487601" r:id="rId38"/>
    <p:sldLayoutId id="2147487603" r:id="rId39"/>
    <p:sldLayoutId id="2147487585" r:id="rId40"/>
    <p:sldLayoutId id="2147487586" r:id="rId41"/>
    <p:sldLayoutId id="2147487593" r:id="rId42"/>
    <p:sldLayoutId id="2147487620" r:id="rId43"/>
    <p:sldLayoutId id="2147487680" r:id="rId44"/>
    <p:sldLayoutId id="2147487681" r:id="rId45"/>
    <p:sldLayoutId id="2147487682" r:id="rId46"/>
    <p:sldLayoutId id="2147487683" r:id="rId47"/>
  </p:sldLayoutIdLst>
  <p:transition spd="med">
    <p:wipe dir="r"/>
  </p:transition>
  <p:hf sldNum="0" hdr="0" ftr="0" dt="0"/>
  <p:txStyles>
    <p:title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p:titleStyle>
    <p:body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p:bodyStyle>
    <p:otherStyle>
      <a:defPPr>
        <a:defRPr lang="en-US"/>
      </a:defPPr>
      <a:lvl1pPr marL="0" algn="l" defTabSz="456727" rtl="0" eaLnBrk="1" latinLnBrk="0" hangingPunct="1">
        <a:defRPr sz="1898" kern="1200">
          <a:solidFill>
            <a:schemeClr val="tx1"/>
          </a:solidFill>
          <a:latin typeface="+mn-lt"/>
          <a:ea typeface="+mn-ea"/>
          <a:cs typeface="+mn-cs"/>
        </a:defRPr>
      </a:lvl1pPr>
      <a:lvl2pPr marL="456727" algn="l" defTabSz="456727" rtl="0" eaLnBrk="1" latinLnBrk="0" hangingPunct="1">
        <a:defRPr sz="1898" kern="1200">
          <a:solidFill>
            <a:schemeClr val="tx1"/>
          </a:solidFill>
          <a:latin typeface="+mn-lt"/>
          <a:ea typeface="+mn-ea"/>
          <a:cs typeface="+mn-cs"/>
        </a:defRPr>
      </a:lvl2pPr>
      <a:lvl3pPr marL="913453" algn="l" defTabSz="456727" rtl="0" eaLnBrk="1" latinLnBrk="0" hangingPunct="1">
        <a:defRPr sz="1898" kern="1200">
          <a:solidFill>
            <a:schemeClr val="tx1"/>
          </a:solidFill>
          <a:latin typeface="+mn-lt"/>
          <a:ea typeface="+mn-ea"/>
          <a:cs typeface="+mn-cs"/>
        </a:defRPr>
      </a:lvl3pPr>
      <a:lvl4pPr marL="1370179" algn="l" defTabSz="456727" rtl="0" eaLnBrk="1" latinLnBrk="0" hangingPunct="1">
        <a:defRPr sz="1898" kern="1200">
          <a:solidFill>
            <a:schemeClr val="tx1"/>
          </a:solidFill>
          <a:latin typeface="+mn-lt"/>
          <a:ea typeface="+mn-ea"/>
          <a:cs typeface="+mn-cs"/>
        </a:defRPr>
      </a:lvl4pPr>
      <a:lvl5pPr marL="1826907" algn="l" defTabSz="456727" rtl="0" eaLnBrk="1" latinLnBrk="0" hangingPunct="1">
        <a:defRPr sz="1898" kern="1200">
          <a:solidFill>
            <a:schemeClr val="tx1"/>
          </a:solidFill>
          <a:latin typeface="+mn-lt"/>
          <a:ea typeface="+mn-ea"/>
          <a:cs typeface="+mn-cs"/>
        </a:defRPr>
      </a:lvl5pPr>
      <a:lvl6pPr marL="2283634" algn="l" defTabSz="456727" rtl="0" eaLnBrk="1" latinLnBrk="0" hangingPunct="1">
        <a:defRPr sz="1898" kern="1200">
          <a:solidFill>
            <a:schemeClr val="tx1"/>
          </a:solidFill>
          <a:latin typeface="+mn-lt"/>
          <a:ea typeface="+mn-ea"/>
          <a:cs typeface="+mn-cs"/>
        </a:defRPr>
      </a:lvl6pPr>
      <a:lvl7pPr marL="2740359" algn="l" defTabSz="456727" rtl="0" eaLnBrk="1" latinLnBrk="0" hangingPunct="1">
        <a:defRPr sz="1898" kern="1200">
          <a:solidFill>
            <a:schemeClr val="tx1"/>
          </a:solidFill>
          <a:latin typeface="+mn-lt"/>
          <a:ea typeface="+mn-ea"/>
          <a:cs typeface="+mn-cs"/>
        </a:defRPr>
      </a:lvl7pPr>
      <a:lvl8pPr marL="3197086" algn="l" defTabSz="456727" rtl="0" eaLnBrk="1" latinLnBrk="0" hangingPunct="1">
        <a:defRPr sz="1898" kern="1200">
          <a:solidFill>
            <a:schemeClr val="tx1"/>
          </a:solidFill>
          <a:latin typeface="+mn-lt"/>
          <a:ea typeface="+mn-ea"/>
          <a:cs typeface="+mn-cs"/>
        </a:defRPr>
      </a:lvl8pPr>
      <a:lvl9pPr marL="3653815" algn="l" defTabSz="456727" rtl="0" eaLnBrk="1" latinLnBrk="0" hangingPunct="1">
        <a:defRPr sz="18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76">
          <p15:clr>
            <a:srgbClr val="F26B43"/>
          </p15:clr>
        </p15:guide>
        <p15:guide id="2" pos="383">
          <p15:clr>
            <a:srgbClr val="F26B43"/>
          </p15:clr>
        </p15:guide>
        <p15:guide id="3" pos="7295">
          <p15:clr>
            <a:srgbClr val="F26B43"/>
          </p15:clr>
        </p15:guide>
        <p15:guide id="4" orient="horz" pos="3888">
          <p15:clr>
            <a:srgbClr val="F26B43"/>
          </p15:clr>
        </p15:guide>
        <p15:guide id="5" orient="horz" pos="408">
          <p15:clr>
            <a:srgbClr val="F26B43"/>
          </p15:clr>
        </p15:guide>
        <p15:guide id="6" orient="horz" pos="1296">
          <p15:clr>
            <a:srgbClr val="F26B43"/>
          </p15:clr>
        </p15:guide>
        <p15:guide id="7" pos="3791">
          <p15:clr>
            <a:srgbClr val="F26B43"/>
          </p15:clr>
        </p15:guide>
        <p15:guide id="8" pos="3883">
          <p15:clr>
            <a:srgbClr val="F26B43"/>
          </p15:clr>
        </p15:guide>
        <p15:guide id="9" pos="2039">
          <p15:clr>
            <a:srgbClr val="F26B43"/>
          </p15:clr>
        </p15:guide>
        <p15:guide id="10" pos="2135">
          <p15:clr>
            <a:srgbClr val="F26B43"/>
          </p15:clr>
        </p15:guide>
        <p15:guide id="11" pos="5541">
          <p15:clr>
            <a:srgbClr val="F26B43"/>
          </p15:clr>
        </p15:guide>
        <p15:guide id="12" pos="5632">
          <p15:clr>
            <a:srgbClr val="F26B43"/>
          </p15:clr>
        </p15:guide>
        <p15:guide id="13" pos="2624">
          <p15:clr>
            <a:srgbClr val="F26B43"/>
          </p15:clr>
        </p15:guide>
        <p15:guide id="14" pos="2720">
          <p15:clr>
            <a:srgbClr val="F26B43"/>
          </p15:clr>
        </p15:guide>
        <p15:guide id="15" pos="4965">
          <p15:clr>
            <a:srgbClr val="F26B43"/>
          </p15:clr>
        </p15:guide>
        <p15:guide id="16" pos="5051">
          <p15:clr>
            <a:srgbClr val="F26B43"/>
          </p15:clr>
        </p15:guide>
        <p15:guide id="17" orient="horz" pos="120" userDrawn="1">
          <p15:clr>
            <a:srgbClr val="F26B43"/>
          </p15:clr>
        </p15:guide>
        <p15:guide id="18" orient="horz" pos="696" userDrawn="1">
          <p15:clr>
            <a:srgbClr val="F26B43"/>
          </p15:clr>
        </p15:guide>
        <p15:guide id="19" pos="311" userDrawn="1">
          <p15:clr>
            <a:srgbClr val="F26B43"/>
          </p15:clr>
        </p15:guide>
        <p15:guide id="20" orient="horz" pos="1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8"/>
            </p:custDataLst>
            <p:extLst/>
          </p:nvPr>
        </p:nvGraphicFramePr>
        <p:xfrm>
          <a:off x="1588" y="1596"/>
          <a:ext cx="1588" cy="1587"/>
        </p:xfrm>
        <a:graphic>
          <a:graphicData uri="http://schemas.openxmlformats.org/presentationml/2006/ole">
            <mc:AlternateContent xmlns:mc="http://schemas.openxmlformats.org/markup-compatibility/2006">
              <mc:Choice xmlns:v="urn:schemas-microsoft-com:vml" Requires="v">
                <p:oleObj spid="_x0000_s195318" name="think-cell Slide" r:id="rId9" imgW="216" imgH="216" progId="TCLayout.ActiveDocument.1">
                  <p:embed/>
                </p:oleObj>
              </mc:Choice>
              <mc:Fallback>
                <p:oleObj name="think-cell Slide" r:id="rId9" imgW="216" imgH="216" progId="TCLayout.ActiveDocument.1">
                  <p:embed/>
                  <p:pic>
                    <p:nvPicPr>
                      <p:cNvPr id="7" name="Object 6" hidden="1"/>
                      <p:cNvPicPr/>
                      <p:nvPr/>
                    </p:nvPicPr>
                    <p:blipFill>
                      <a:blip r:embed="rId10"/>
                      <a:stretch>
                        <a:fillRect/>
                      </a:stretch>
                    </p:blipFill>
                    <p:spPr>
                      <a:xfrm>
                        <a:off x="1588" y="1596"/>
                        <a:ext cx="1588" cy="1587"/>
                      </a:xfrm>
                      <a:prstGeom prst="rect">
                        <a:avLst/>
                      </a:prstGeom>
                    </p:spPr>
                  </p:pic>
                </p:oleObj>
              </mc:Fallback>
            </mc:AlternateContent>
          </a:graphicData>
        </a:graphic>
      </p:graphicFrame>
      <p:sp>
        <p:nvSpPr>
          <p:cNvPr id="2" name="Text Placeholder 1"/>
          <p:cNvSpPr>
            <a:spLocks noGrp="1"/>
          </p:cNvSpPr>
          <p:nvPr>
            <p:ph type="body" idx="1"/>
          </p:nvPr>
        </p:nvSpPr>
        <p:spPr>
          <a:xfrm>
            <a:off x="695144" y="1828800"/>
            <a:ext cx="10798538" cy="4267200"/>
          </a:xfrm>
          <a:prstGeom prst="rect">
            <a:avLst/>
          </a:prstGeom>
        </p:spPr>
        <p:txBody>
          <a:bodyPr vert="horz" wrap="none" lIns="0" tIns="0" rIns="0" bIns="0" rtlCol="0" anchor="t" anchorCtr="0">
            <a:noAutofit/>
          </a:bodyPr>
          <a:lstStyle/>
          <a:p>
            <a:pPr lvl="0"/>
            <a:r>
              <a:rPr lang="en-US" dirty="0"/>
              <a:t>Click to add content</a:t>
            </a:r>
          </a:p>
          <a:p>
            <a:pPr lvl="1"/>
            <a:r>
              <a:rPr lang="en-US" dirty="0"/>
              <a:t>Use the Increase/Decrease Indent control to select the second level style  </a:t>
            </a:r>
          </a:p>
          <a:p>
            <a:pPr lvl="2"/>
            <a:r>
              <a:rPr lang="en-US" dirty="0"/>
              <a:t>Third level style uses bullets to separate ideas</a:t>
            </a:r>
          </a:p>
          <a:p>
            <a:pPr lvl="3"/>
            <a:r>
              <a:rPr lang="en-US" dirty="0"/>
              <a:t>Fourth level content</a:t>
            </a:r>
          </a:p>
          <a:p>
            <a:pPr lvl="4"/>
            <a:r>
              <a:rPr lang="en-US" dirty="0"/>
              <a:t>Fifth level content</a:t>
            </a:r>
          </a:p>
          <a:p>
            <a:pPr lvl="5"/>
            <a:endParaRPr lang="en-US" dirty="0"/>
          </a:p>
        </p:txBody>
      </p:sp>
      <p:sp>
        <p:nvSpPr>
          <p:cNvPr id="3" name="Title Placeholder 2"/>
          <p:cNvSpPr>
            <a:spLocks noGrp="1"/>
          </p:cNvSpPr>
          <p:nvPr>
            <p:ph type="title"/>
          </p:nvPr>
        </p:nvSpPr>
        <p:spPr>
          <a:xfrm>
            <a:off x="695144" y="576065"/>
            <a:ext cx="10798537" cy="548640"/>
          </a:xfrm>
          <a:prstGeom prst="rect">
            <a:avLst/>
          </a:prstGeom>
        </p:spPr>
        <p:txBody>
          <a:bodyPr vert="horz" wrap="none" lIns="0" tIns="0" rIns="0" bIns="0" rtlCol="0" anchor="t" anchorCtr="0">
            <a:noAutofit/>
          </a:bodyPr>
          <a:lstStyle/>
          <a:p>
            <a:r>
              <a:rPr lang="en-US" dirty="0"/>
              <a:t>Click to add a title</a:t>
            </a:r>
          </a:p>
        </p:txBody>
      </p:sp>
    </p:spTree>
    <p:extLst>
      <p:ext uri="{BB962C8B-B14F-4D97-AF65-F5344CB8AC3E}">
        <p14:creationId xmlns:p14="http://schemas.microsoft.com/office/powerpoint/2010/main" val="1294796835"/>
      </p:ext>
    </p:extLst>
  </p:cSld>
  <p:clrMap bg1="lt1" tx1="dk1" bg2="lt2" tx2="dk2" accent1="accent1" accent2="accent2" accent3="accent3" accent4="accent4" accent5="accent5" accent6="accent6" hlink="hlink" folHlink="folHlink"/>
  <p:sldLayoutIdLst>
    <p:sldLayoutId id="2147487626" r:id="rId1"/>
    <p:sldLayoutId id="2147487627" r:id="rId2"/>
    <p:sldLayoutId id="2147487628" r:id="rId3"/>
    <p:sldLayoutId id="2147487629" r:id="rId4"/>
    <p:sldLayoutId id="2147487630"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6590" rtl="0" eaLnBrk="1" latinLnBrk="0" hangingPunct="1">
        <a:lnSpc>
          <a:spcPct val="95000"/>
        </a:lnSpc>
        <a:spcBef>
          <a:spcPct val="0"/>
        </a:spcBef>
        <a:buNone/>
        <a:defRPr sz="2799" b="0" kern="1200" cap="none" spc="-80" baseline="0">
          <a:solidFill>
            <a:schemeClr val="accent3"/>
          </a:solidFill>
          <a:latin typeface="+mj-lt"/>
          <a:ea typeface="+mj-ea"/>
          <a:cs typeface="+mj-cs"/>
        </a:defRPr>
      </a:lvl1pPr>
    </p:titleStyle>
    <p:bodyStyle>
      <a:lvl1pPr marL="0" indent="0" algn="l" defTabSz="228393" rtl="0" eaLnBrk="1" latinLnBrk="0" hangingPunct="1">
        <a:lnSpc>
          <a:spcPct val="95000"/>
        </a:lnSpc>
        <a:spcBef>
          <a:spcPts val="1797"/>
        </a:spcBef>
        <a:buFontTx/>
        <a:buNone/>
        <a:defRPr sz="2399" b="0" kern="1200" spc="-20" baseline="0">
          <a:solidFill>
            <a:schemeClr val="accent3"/>
          </a:solidFill>
          <a:latin typeface="+mj-lt"/>
          <a:ea typeface="+mn-ea"/>
          <a:cs typeface="Avenir Next Demi Bold"/>
        </a:defRPr>
      </a:lvl1pPr>
      <a:lvl2pPr marL="0" indent="0" algn="l" defTabSz="456590" rtl="0" eaLnBrk="1" latinLnBrk="0" hangingPunct="1">
        <a:lnSpc>
          <a:spcPct val="95000"/>
        </a:lnSpc>
        <a:spcBef>
          <a:spcPts val="400"/>
        </a:spcBef>
        <a:spcAft>
          <a:spcPts val="400"/>
        </a:spcAft>
        <a:buClrTx/>
        <a:buSzPct val="90000"/>
        <a:buFontTx/>
        <a:buNone/>
        <a:defRPr sz="2399" b="0" kern="1200" spc="-20" baseline="0">
          <a:solidFill>
            <a:schemeClr val="accent3"/>
          </a:solidFill>
          <a:latin typeface="+mj-lt"/>
          <a:ea typeface="+mn-ea"/>
          <a:cs typeface="+mn-cs"/>
        </a:defRPr>
      </a:lvl2pPr>
      <a:lvl3pPr marL="182715" indent="-182715" algn="l" defTabSz="456590" rtl="0" eaLnBrk="1" latinLnBrk="0" hangingPunct="1">
        <a:lnSpc>
          <a:spcPct val="95000"/>
        </a:lnSpc>
        <a:spcBef>
          <a:spcPts val="400"/>
        </a:spcBef>
        <a:spcAft>
          <a:spcPts val="400"/>
        </a:spcAft>
        <a:buClrTx/>
        <a:buSzPct val="90000"/>
        <a:buFont typeface="Arial"/>
        <a:buChar char="•"/>
        <a:defRPr sz="1999" b="0" i="0" kern="1200" spc="-20" baseline="0">
          <a:solidFill>
            <a:schemeClr val="accent3"/>
          </a:solidFill>
          <a:latin typeface="+mj-lt"/>
          <a:ea typeface="+mn-ea"/>
          <a:cs typeface="+mn-cs"/>
        </a:defRPr>
      </a:lvl3pPr>
      <a:lvl4pPr marL="365430" indent="-182691" algn="l" defTabSz="456590" rtl="0" eaLnBrk="1" latinLnBrk="0" hangingPunct="1">
        <a:lnSpc>
          <a:spcPct val="95000"/>
        </a:lnSpc>
        <a:spcBef>
          <a:spcPts val="400"/>
        </a:spcBef>
        <a:spcAft>
          <a:spcPts val="400"/>
        </a:spcAft>
        <a:buClrTx/>
        <a:buSzPct val="100000"/>
        <a:buFont typeface="Lucida Grande"/>
        <a:buChar char="–"/>
        <a:defRPr sz="1799" b="0" i="0" kern="1200" spc="-20">
          <a:solidFill>
            <a:schemeClr val="accent3"/>
          </a:solidFill>
          <a:latin typeface="+mj-lt"/>
          <a:ea typeface="+mn-ea"/>
          <a:cs typeface="+mn-cs"/>
        </a:defRPr>
      </a:lvl4pPr>
      <a:lvl5pPr marL="365430" indent="0" algn="l" defTabSz="456590" rtl="0" eaLnBrk="1" latinLnBrk="0" hangingPunct="1">
        <a:lnSpc>
          <a:spcPct val="95000"/>
        </a:lnSpc>
        <a:spcBef>
          <a:spcPts val="400"/>
        </a:spcBef>
        <a:spcAft>
          <a:spcPts val="400"/>
        </a:spcAft>
        <a:buClr>
          <a:schemeClr val="tx1"/>
        </a:buClr>
        <a:buSzPct val="90000"/>
        <a:buFontTx/>
        <a:buNone/>
        <a:defRPr sz="1400" b="0" kern="1200" spc="-20" baseline="0">
          <a:solidFill>
            <a:schemeClr val="accent3"/>
          </a:solidFill>
          <a:latin typeface="+mj-lt"/>
          <a:ea typeface="+mn-ea"/>
          <a:cs typeface="+mn-cs"/>
        </a:defRPr>
      </a:lvl5pPr>
      <a:lvl6pPr marL="685182" indent="-228293" algn="l" defTabSz="456590" rtl="0" eaLnBrk="1" latinLnBrk="0" hangingPunct="1">
        <a:lnSpc>
          <a:spcPct val="95000"/>
        </a:lnSpc>
        <a:spcBef>
          <a:spcPts val="400"/>
        </a:spcBef>
        <a:spcAft>
          <a:spcPts val="400"/>
        </a:spcAft>
        <a:buFont typeface="Arial"/>
        <a:buChar char="•"/>
        <a:defRPr sz="1400" b="0" kern="1200">
          <a:solidFill>
            <a:schemeClr val="accent3"/>
          </a:solidFill>
          <a:latin typeface="+mj-lt"/>
          <a:ea typeface="+mn-ea"/>
          <a:cs typeface="+mn-cs"/>
        </a:defRPr>
      </a:lvl6pPr>
      <a:lvl7pPr marL="913578"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1971"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367"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p:bodyStyle>
    <p:otherStyle>
      <a:defPPr>
        <a:defRPr lang="en-US"/>
      </a:defPPr>
      <a:lvl1pPr marL="0" algn="l" defTabSz="456590" rtl="0" eaLnBrk="1" latinLnBrk="0" hangingPunct="1">
        <a:defRPr sz="1897" kern="1200">
          <a:solidFill>
            <a:schemeClr val="tx1"/>
          </a:solidFill>
          <a:latin typeface="+mn-lt"/>
          <a:ea typeface="+mn-ea"/>
          <a:cs typeface="+mn-cs"/>
        </a:defRPr>
      </a:lvl1pPr>
      <a:lvl2pPr marL="456590" algn="l" defTabSz="456590" rtl="0" eaLnBrk="1" latinLnBrk="0" hangingPunct="1">
        <a:defRPr sz="1897" kern="1200">
          <a:solidFill>
            <a:schemeClr val="tx1"/>
          </a:solidFill>
          <a:latin typeface="+mn-lt"/>
          <a:ea typeface="+mn-ea"/>
          <a:cs typeface="+mn-cs"/>
        </a:defRPr>
      </a:lvl2pPr>
      <a:lvl3pPr marL="913179" algn="l" defTabSz="456590" rtl="0" eaLnBrk="1" latinLnBrk="0" hangingPunct="1">
        <a:defRPr sz="1897" kern="1200">
          <a:solidFill>
            <a:schemeClr val="tx1"/>
          </a:solidFill>
          <a:latin typeface="+mn-lt"/>
          <a:ea typeface="+mn-ea"/>
          <a:cs typeface="+mn-cs"/>
        </a:defRPr>
      </a:lvl3pPr>
      <a:lvl4pPr marL="1369768" algn="l" defTabSz="456590" rtl="0" eaLnBrk="1" latinLnBrk="0" hangingPunct="1">
        <a:defRPr sz="1897" kern="1200">
          <a:solidFill>
            <a:schemeClr val="tx1"/>
          </a:solidFill>
          <a:latin typeface="+mn-lt"/>
          <a:ea typeface="+mn-ea"/>
          <a:cs typeface="+mn-cs"/>
        </a:defRPr>
      </a:lvl4pPr>
      <a:lvl5pPr marL="1826359" algn="l" defTabSz="456590" rtl="0" eaLnBrk="1" latinLnBrk="0" hangingPunct="1">
        <a:defRPr sz="1897" kern="1200">
          <a:solidFill>
            <a:schemeClr val="tx1"/>
          </a:solidFill>
          <a:latin typeface="+mn-lt"/>
          <a:ea typeface="+mn-ea"/>
          <a:cs typeface="+mn-cs"/>
        </a:defRPr>
      </a:lvl5pPr>
      <a:lvl6pPr marL="2282949" algn="l" defTabSz="456590" rtl="0" eaLnBrk="1" latinLnBrk="0" hangingPunct="1">
        <a:defRPr sz="1897" kern="1200">
          <a:solidFill>
            <a:schemeClr val="tx1"/>
          </a:solidFill>
          <a:latin typeface="+mn-lt"/>
          <a:ea typeface="+mn-ea"/>
          <a:cs typeface="+mn-cs"/>
        </a:defRPr>
      </a:lvl6pPr>
      <a:lvl7pPr marL="2739537" algn="l" defTabSz="456590" rtl="0" eaLnBrk="1" latinLnBrk="0" hangingPunct="1">
        <a:defRPr sz="1897" kern="1200">
          <a:solidFill>
            <a:schemeClr val="tx1"/>
          </a:solidFill>
          <a:latin typeface="+mn-lt"/>
          <a:ea typeface="+mn-ea"/>
          <a:cs typeface="+mn-cs"/>
        </a:defRPr>
      </a:lvl7pPr>
      <a:lvl8pPr marL="3196127" algn="l" defTabSz="456590" rtl="0" eaLnBrk="1" latinLnBrk="0" hangingPunct="1">
        <a:defRPr sz="1897" kern="1200">
          <a:solidFill>
            <a:schemeClr val="tx1"/>
          </a:solidFill>
          <a:latin typeface="+mn-lt"/>
          <a:ea typeface="+mn-ea"/>
          <a:cs typeface="+mn-cs"/>
        </a:defRPr>
      </a:lvl8pPr>
      <a:lvl9pPr marL="3652719" algn="l" defTabSz="456590" rtl="0" eaLnBrk="1" latinLnBrk="0" hangingPunct="1">
        <a:defRPr sz="189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8">
          <p15:clr>
            <a:srgbClr val="F26B43"/>
          </p15:clr>
        </p15:guide>
        <p15:guide id="2" pos="438">
          <p15:clr>
            <a:srgbClr val="F26B43"/>
          </p15:clr>
        </p15:guide>
        <p15:guide id="3" pos="72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48" name="Object 347" hidden="1"/>
          <p:cNvGraphicFramePr>
            <a:graphicFrameLocks noChangeAspect="1"/>
          </p:cNvGraphicFramePr>
          <p:nvPr userDrawn="1">
            <p:custDataLst>
              <p:tags r:id="rId50"/>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036" name="think-cell Slide" r:id="rId52" imgW="360" imgH="360" progId="TCLayout.ActiveDocument.1">
                  <p:embed/>
                </p:oleObj>
              </mc:Choice>
              <mc:Fallback>
                <p:oleObj name="think-cell Slide" r:id="rId52" imgW="360" imgH="360" progId="TCLayout.ActiveDocument.1">
                  <p:embed/>
                  <p:pic>
                    <p:nvPicPr>
                      <p:cNvPr id="348" name="Object 347" hidden="1"/>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347" name="Rectangle 346" hidden="1"/>
          <p:cNvSpPr/>
          <p:nvPr userDrawn="1">
            <p:custDataLst>
              <p:tags r:id="rId51"/>
            </p:custDataLst>
          </p:nvPr>
        </p:nvSpPr>
        <p:spPr>
          <a:xfrm>
            <a:off x="0" y="0"/>
            <a:ext cx="158750" cy="158750"/>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l" eaLnBrk="1">
              <a:lnSpc>
                <a:spcPct val="95000"/>
              </a:lnSpc>
              <a:spcBef>
                <a:spcPct val="0"/>
              </a:spcBef>
              <a:spcAft>
                <a:spcPct val="0"/>
              </a:spcAft>
            </a:pPr>
            <a:endParaRPr lang="en-US" sz="2998" b="1" i="0" baseline="0" dirty="0">
              <a:solidFill>
                <a:schemeClr val="tx1"/>
              </a:solidFill>
              <a:latin typeface="AvenirNext forINTUIT Demi" panose="020B0703020202020204" pitchFamily="34" charset="0"/>
              <a:ea typeface="+mj-ea"/>
              <a:cs typeface="+mj-cs"/>
              <a:sym typeface="AvenirNext forINTUIT Demi" panose="020B0703020202020204" pitchFamily="34" charset="0"/>
            </a:endParaRPr>
          </a:p>
        </p:txBody>
      </p:sp>
      <p:grpSp>
        <p:nvGrpSpPr>
          <p:cNvPr id="163" name="Grid" hidden="1">
            <a:extLst>
              <a:ext uri="{FF2B5EF4-FFF2-40B4-BE49-F238E27FC236}">
                <a16:creationId xmlns:a16="http://schemas.microsoft.com/office/drawing/2014/main" id="{889ECEAC-618A-2C43-8547-4B39A86D5BC8}"/>
              </a:ext>
            </a:extLst>
          </p:cNvPr>
          <p:cNvGrpSpPr/>
          <p:nvPr/>
        </p:nvGrpSpPr>
        <p:grpSpPr>
          <a:xfrm>
            <a:off x="618254" y="651196"/>
            <a:ext cx="10972613" cy="5538674"/>
            <a:chOff x="618254" y="305774"/>
            <a:chExt cx="10924459" cy="5844948"/>
          </a:xfrm>
          <a:solidFill>
            <a:srgbClr val="00B4B4">
              <a:alpha val="20000"/>
            </a:srgbClr>
          </a:solidFill>
        </p:grpSpPr>
        <p:grpSp>
          <p:nvGrpSpPr>
            <p:cNvPr id="164" name="Group 163">
              <a:extLst>
                <a:ext uri="{FF2B5EF4-FFF2-40B4-BE49-F238E27FC236}">
                  <a16:creationId xmlns:a16="http://schemas.microsoft.com/office/drawing/2014/main" id="{CB8A1C44-1FED-7045-A782-0984C4D71E41}"/>
                </a:ext>
              </a:extLst>
            </p:cNvPr>
            <p:cNvGrpSpPr/>
            <p:nvPr/>
          </p:nvGrpSpPr>
          <p:grpSpPr>
            <a:xfrm>
              <a:off x="618254" y="305774"/>
              <a:ext cx="10924459" cy="417810"/>
              <a:chOff x="614288" y="305774"/>
              <a:chExt cx="10924459" cy="417810"/>
            </a:xfrm>
            <a:grpFill/>
          </p:grpSpPr>
          <p:sp>
            <p:nvSpPr>
              <p:cNvPr id="308" name="Rectangle 307">
                <a:extLst>
                  <a:ext uri="{FF2B5EF4-FFF2-40B4-BE49-F238E27FC236}">
                    <a16:creationId xmlns:a16="http://schemas.microsoft.com/office/drawing/2014/main" id="{B53622EC-8520-E14F-A1CF-6EC2AF490E8E}"/>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71AEF14B-87C6-494D-A0F3-DBE8A8A2668A}"/>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5F20DE4B-A8DD-CB46-B2C1-CB17A1E62F21}"/>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EA8FF607-D382-E34C-8A4F-3649194FA576}"/>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AB9F29A1-0115-7242-9AC7-D14CEF071B1C}"/>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3893BDE5-0766-ED4A-A71C-5643F94A84F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DEBC910-0008-B64A-9A7F-AD39EDA8FCE3}"/>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5EB3682D-7690-DC4D-99AF-F80960CB46CF}"/>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2C3F7E70-20BD-5247-B5FA-4D0A57C276F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7E73254D-C0D3-C442-937A-67787C907D5A}"/>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BF532811-678A-324D-BF4C-97D2A711AD5B}"/>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29050AD5-8024-EB4F-B502-E75A55BC8F75}"/>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02B9E6F9-7C2D-1F42-A118-2DF052CBE0BD}"/>
                </a:ext>
              </a:extLst>
            </p:cNvPr>
            <p:cNvGrpSpPr/>
            <p:nvPr/>
          </p:nvGrpSpPr>
          <p:grpSpPr>
            <a:xfrm>
              <a:off x="618254" y="799150"/>
              <a:ext cx="10924459" cy="417810"/>
              <a:chOff x="614288" y="305774"/>
              <a:chExt cx="10924459" cy="417810"/>
            </a:xfrm>
            <a:grpFill/>
          </p:grpSpPr>
          <p:sp>
            <p:nvSpPr>
              <p:cNvPr id="296" name="Rectangle 295">
                <a:extLst>
                  <a:ext uri="{FF2B5EF4-FFF2-40B4-BE49-F238E27FC236}">
                    <a16:creationId xmlns:a16="http://schemas.microsoft.com/office/drawing/2014/main" id="{DB3CD675-C527-0941-9EAC-369B018FA546}"/>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84227AE4-6893-A54E-9123-63D6079317E3}"/>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2C907767-DFAA-EE43-BC4F-A724FC3327EE}"/>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A5DEB502-43CE-CF4F-BB20-4808146DDB25}"/>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6AB9B758-A5D9-A848-8C3E-1A7F8F67BBB1}"/>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8301D1D9-A5FA-CE49-BBBD-335AC8A7E181}"/>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54CFDB04-E474-CD4B-A61D-61CC38EC4B5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D4FC1A77-6F6D-8D4E-B836-3603907705A3}"/>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B8C5E67-B316-BE42-AB44-97275F1F2DA3}"/>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56AD52CD-064C-2D4C-A6BD-43B5B62E2948}"/>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363CAF7A-821B-6B4B-9282-3A98C339AE4A}"/>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DA9F83AC-BE66-8A49-9A76-DE0F51C1B749}"/>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EB7BDDA1-BBE2-0B47-B24B-549B322102C5}"/>
                </a:ext>
              </a:extLst>
            </p:cNvPr>
            <p:cNvGrpSpPr/>
            <p:nvPr/>
          </p:nvGrpSpPr>
          <p:grpSpPr>
            <a:xfrm>
              <a:off x="618254" y="1292526"/>
              <a:ext cx="10924459" cy="417810"/>
              <a:chOff x="614288" y="305774"/>
              <a:chExt cx="10924459" cy="417810"/>
            </a:xfrm>
            <a:grpFill/>
          </p:grpSpPr>
          <p:sp>
            <p:nvSpPr>
              <p:cNvPr id="284" name="Rectangle 283">
                <a:extLst>
                  <a:ext uri="{FF2B5EF4-FFF2-40B4-BE49-F238E27FC236}">
                    <a16:creationId xmlns:a16="http://schemas.microsoft.com/office/drawing/2014/main" id="{20EE4B64-FA47-BC43-A4F5-1924EC42B04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D4E0491F-1144-2A42-8F0B-2423DB3872DF}"/>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B5DCA854-E8D2-DE4A-A904-EAFA15B2C71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A653C03-E4D1-6E45-9AFC-64683C948FF7}"/>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97D8A81F-1694-024C-AD66-F5D9D92DD665}"/>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DCCADC82-1136-AE43-9C96-A1F207815CE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06502C2D-718D-0842-868F-49993A0E9E99}"/>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0B51A513-EFFC-724E-A34E-0126189D1FA8}"/>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A1E212C4-4CD1-3D41-B1A2-79C38A4BB855}"/>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8044ACA1-0050-9F45-A29F-8B432BB1A152}"/>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899940EF-C2EE-B94F-A6B9-E4C42EE8A714}"/>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770F7C0B-FC4B-9341-9846-742E2B31C78F}"/>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4EC5C28F-5C35-184D-A51E-E7CFC2968BE8}"/>
                </a:ext>
              </a:extLst>
            </p:cNvPr>
            <p:cNvGrpSpPr/>
            <p:nvPr/>
          </p:nvGrpSpPr>
          <p:grpSpPr>
            <a:xfrm>
              <a:off x="618254" y="1785902"/>
              <a:ext cx="10924459" cy="417810"/>
              <a:chOff x="614288" y="305774"/>
              <a:chExt cx="10924459" cy="417810"/>
            </a:xfrm>
            <a:grpFill/>
          </p:grpSpPr>
          <p:sp>
            <p:nvSpPr>
              <p:cNvPr id="272" name="Rectangle 271">
                <a:extLst>
                  <a:ext uri="{FF2B5EF4-FFF2-40B4-BE49-F238E27FC236}">
                    <a16:creationId xmlns:a16="http://schemas.microsoft.com/office/drawing/2014/main" id="{B2D1E8B9-08A3-0249-A172-C80BA51B51B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FCC94A4A-022D-D14E-AB76-22BC6D912FF2}"/>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37E0799D-0059-D646-9156-983D33D0627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D3AD717D-6299-8F4F-9D4C-A998DB8851CA}"/>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77541A5B-5292-304E-BDCA-B18E1A0619A6}"/>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7CC8F061-2388-5F4E-AF07-68F32C953970}"/>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7A42B3E5-95AF-0949-B55A-652984B34312}"/>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0D49CA5C-72BD-8843-ADB0-506889D8B442}"/>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1C382009-24F8-BC4D-AE17-494E30C31676}"/>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CE98D0BD-2647-0E46-89F1-F739E81C4457}"/>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33EEC22-EC81-D446-8595-DE17904EBEF8}"/>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6C2CE90A-DF35-3947-91FA-AD2C8A5C6D29}"/>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FFA9CD21-AB61-5646-BE3E-8311B83C8C9A}"/>
                </a:ext>
              </a:extLst>
            </p:cNvPr>
            <p:cNvGrpSpPr/>
            <p:nvPr/>
          </p:nvGrpSpPr>
          <p:grpSpPr>
            <a:xfrm>
              <a:off x="618254" y="2279278"/>
              <a:ext cx="10924459" cy="417810"/>
              <a:chOff x="614288" y="305774"/>
              <a:chExt cx="10924459" cy="417810"/>
            </a:xfrm>
            <a:grpFill/>
          </p:grpSpPr>
          <p:sp>
            <p:nvSpPr>
              <p:cNvPr id="260" name="Rectangle 259">
                <a:extLst>
                  <a:ext uri="{FF2B5EF4-FFF2-40B4-BE49-F238E27FC236}">
                    <a16:creationId xmlns:a16="http://schemas.microsoft.com/office/drawing/2014/main" id="{208655B1-6717-284F-B542-9C583B7E85AD}"/>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E37E1733-0351-C847-8B65-8888AF45506C}"/>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D09544A7-F8F1-7147-A34A-697122B5410C}"/>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994265E2-E1F4-354F-98E0-5373D4847F26}"/>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F08B8EC4-5926-C74A-99D0-C4F837174F47}"/>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906C3976-7579-F64D-AE9C-7220975AF006}"/>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8C279F6D-0CB8-BE44-9BC5-14518E5A7612}"/>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74E31917-0F04-C444-94E4-7CADAAE37F7E}"/>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557C52C8-3668-3543-9573-87E0A34C5C82}"/>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E3347578-19B3-A94C-91B3-F2C71C8AD443}"/>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1AF08342-85EC-7044-9B7C-C5F2AD38C0AC}"/>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5DF6526D-3E08-0F40-B6BE-14365A7108E0}"/>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AC32EEF7-1EC7-6F40-96F7-C17376CBB7C5}"/>
                </a:ext>
              </a:extLst>
            </p:cNvPr>
            <p:cNvGrpSpPr/>
            <p:nvPr/>
          </p:nvGrpSpPr>
          <p:grpSpPr>
            <a:xfrm>
              <a:off x="618254" y="2772654"/>
              <a:ext cx="10924459" cy="417810"/>
              <a:chOff x="614288" y="305774"/>
              <a:chExt cx="10924459" cy="417810"/>
            </a:xfrm>
            <a:grpFill/>
          </p:grpSpPr>
          <p:sp>
            <p:nvSpPr>
              <p:cNvPr id="248" name="Rectangle 247">
                <a:extLst>
                  <a:ext uri="{FF2B5EF4-FFF2-40B4-BE49-F238E27FC236}">
                    <a16:creationId xmlns:a16="http://schemas.microsoft.com/office/drawing/2014/main" id="{285B60F3-19A9-CF4B-A31B-9C3BC0FED481}"/>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F4B59FAE-E2C9-7743-8EBC-39FA7793FA22}"/>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5C430B9B-B272-9E4B-A699-11801A356E2F}"/>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B22C364-1F90-0A47-8BB5-9AFC8774841C}"/>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915A81D-FCE3-364E-84BA-231A163145DD}"/>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5310794A-A723-4C40-935E-4D3DA67B5735}"/>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92BDEFD-4B48-594F-8966-E721CD7D246D}"/>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317BD28D-5747-6D4E-A648-0F238BD47FB6}"/>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6B4771D1-DA2D-B046-A148-402910B77F8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3F41AE97-C990-434D-AF93-63705626122E}"/>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A5291B75-B8E9-B84F-95E9-0B27D5204695}"/>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6AAA2BE4-4CF6-1A40-8114-DD4C165B9D00}"/>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0E1E39A1-14F4-174D-8D11-306A0B89F6FA}"/>
                </a:ext>
              </a:extLst>
            </p:cNvPr>
            <p:cNvGrpSpPr/>
            <p:nvPr/>
          </p:nvGrpSpPr>
          <p:grpSpPr>
            <a:xfrm>
              <a:off x="618254" y="3266030"/>
              <a:ext cx="10924459" cy="417810"/>
              <a:chOff x="614288" y="305774"/>
              <a:chExt cx="10924459" cy="417810"/>
            </a:xfrm>
            <a:grpFill/>
          </p:grpSpPr>
          <p:sp>
            <p:nvSpPr>
              <p:cNvPr id="236" name="Rectangle 235">
                <a:extLst>
                  <a:ext uri="{FF2B5EF4-FFF2-40B4-BE49-F238E27FC236}">
                    <a16:creationId xmlns:a16="http://schemas.microsoft.com/office/drawing/2014/main" id="{2B585AF3-4820-C146-8671-9D3E15FEB42C}"/>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1231628F-3B8D-4848-856A-13734BD76C9D}"/>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1C25B206-81A7-7A4F-A26D-D40E6EB710AD}"/>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7576ED50-D2AD-0744-8B26-9FC5D06C9F5D}"/>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CC46631-F824-1F4A-A5C6-3EEDAC37C00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871BA2A8-7267-7644-BEF2-51F3A61EC587}"/>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5CC7CAB5-F90C-2F4D-A252-316DDCE32E24}"/>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5A9960C3-B771-A744-AA2C-7A1CB5DD0D63}"/>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D856CA15-6022-034A-90FC-E67477A39C2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F9A28801-6324-044F-8F58-D928F414EA47}"/>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36B0F061-4CD9-9F4D-B1CD-52CF5D96F479}"/>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66A7510A-3443-DB4F-9D5F-2875985BF5F2}"/>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4758A46-C47B-F947-9EBF-7AAD46A46E79}"/>
                </a:ext>
              </a:extLst>
            </p:cNvPr>
            <p:cNvGrpSpPr/>
            <p:nvPr/>
          </p:nvGrpSpPr>
          <p:grpSpPr>
            <a:xfrm>
              <a:off x="618254" y="3759406"/>
              <a:ext cx="10924459" cy="417810"/>
              <a:chOff x="614288" y="305774"/>
              <a:chExt cx="10924459" cy="417810"/>
            </a:xfrm>
            <a:grpFill/>
          </p:grpSpPr>
          <p:sp>
            <p:nvSpPr>
              <p:cNvPr id="224" name="Rectangle 223">
                <a:extLst>
                  <a:ext uri="{FF2B5EF4-FFF2-40B4-BE49-F238E27FC236}">
                    <a16:creationId xmlns:a16="http://schemas.microsoft.com/office/drawing/2014/main" id="{55D92CCA-975E-C848-A8E3-82155FA05E57}"/>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56ADD6E-0C89-1F41-B488-3AEFD11C9044}"/>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4051F31E-11EE-B24C-8730-F4A027803B2A}"/>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51D25293-FFAE-E146-9FA3-1B674C5913CA}"/>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A3DC82BF-1A37-2A4D-A991-0A19F7A1ED0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5EDF5A8D-CC9E-C649-AC90-F4512CD5FF4C}"/>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E40AE20-C614-5945-A435-6A3E6342D054}"/>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0A246329-CF81-4F4C-A0AC-EEA9DE1144F1}"/>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BB06AD04-23F1-4543-B153-8456A1F2F25E}"/>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FAA974B6-3BD9-1B47-9069-77EB22F29390}"/>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105767CA-8948-3E47-996A-51AD0D3D02D6}"/>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CB469B0-9F93-474F-A0DB-0A0AD7EDA142}"/>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870F0079-11F2-1F4C-AFA7-18B2674F6E18}"/>
                </a:ext>
              </a:extLst>
            </p:cNvPr>
            <p:cNvGrpSpPr/>
            <p:nvPr/>
          </p:nvGrpSpPr>
          <p:grpSpPr>
            <a:xfrm>
              <a:off x="618254" y="4252782"/>
              <a:ext cx="10924459" cy="417810"/>
              <a:chOff x="614288" y="305774"/>
              <a:chExt cx="10924459" cy="417810"/>
            </a:xfrm>
            <a:grpFill/>
          </p:grpSpPr>
          <p:sp>
            <p:nvSpPr>
              <p:cNvPr id="212" name="Rectangle 211">
                <a:extLst>
                  <a:ext uri="{FF2B5EF4-FFF2-40B4-BE49-F238E27FC236}">
                    <a16:creationId xmlns:a16="http://schemas.microsoft.com/office/drawing/2014/main" id="{2B16E66D-036A-ED4E-B626-8FF3876389DB}"/>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4D9724B-9B47-6142-9678-55D9823E58C9}"/>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2123DCFF-3F52-D942-AE3B-C5D48B099F4B}"/>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060C4F4B-15DF-0C4E-B67A-F60349FA1A61}"/>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3393C5E5-986A-0842-8B57-19BE3B3FC5A3}"/>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F3A8BC03-FDCC-2E4D-A8BF-4732C8124A22}"/>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4C52442A-C8E2-EA4F-92D2-E0C6B615D52E}"/>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644BA6EB-F33F-4A40-9EAE-A69B7E0630C2}"/>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819AA30B-A9C1-BE49-AD36-41E9E0B7D381}"/>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0AEFBDB-F73D-F94C-AB2D-3AC5E1F14B8F}"/>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5CF5BF70-C71B-2649-A943-F0DD961A7B31}"/>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68EAE7F1-1A4B-A240-940B-B4C3847C206F}"/>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6C15003A-DF9A-4947-84F6-F70DA8F31EA7}"/>
                </a:ext>
              </a:extLst>
            </p:cNvPr>
            <p:cNvGrpSpPr/>
            <p:nvPr/>
          </p:nvGrpSpPr>
          <p:grpSpPr>
            <a:xfrm>
              <a:off x="618254" y="4746158"/>
              <a:ext cx="10924459" cy="417810"/>
              <a:chOff x="614288" y="305774"/>
              <a:chExt cx="10924459" cy="417810"/>
            </a:xfrm>
            <a:grpFill/>
          </p:grpSpPr>
          <p:sp>
            <p:nvSpPr>
              <p:cNvPr id="200" name="Rectangle 199">
                <a:extLst>
                  <a:ext uri="{FF2B5EF4-FFF2-40B4-BE49-F238E27FC236}">
                    <a16:creationId xmlns:a16="http://schemas.microsoft.com/office/drawing/2014/main" id="{E53F965F-A576-AE48-BC1D-48E2BE2ACE18}"/>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DB504CF8-2D63-E941-A6CF-C05B4B6ACC96}"/>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9C97ABAF-2106-8F47-AFDF-86B7C407D557}"/>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2EFA2ED1-C2DB-3D43-B562-9AE82040B4C5}"/>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3CA2559-C6DC-D647-B918-8D947639FA1F}"/>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AF1B1B5D-78CD-5243-BF21-C08EEEFC5593}"/>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4CFE529F-21F7-6948-9CA2-F2FF070E91B9}"/>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69F66451-FE8C-E04E-B54D-902F976F5791}"/>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9C97C6A-070C-5542-BF8C-91FE3E866995}"/>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643168AC-966C-5841-A08A-7DA767651CC2}"/>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800B1126-4A59-5948-BDBD-45777D4675C5}"/>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C71EA105-6E99-8C43-874E-3874E3D21C7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67EF2D03-BBA6-D049-8A59-5A966D9B9A1D}"/>
                </a:ext>
              </a:extLst>
            </p:cNvPr>
            <p:cNvGrpSpPr/>
            <p:nvPr/>
          </p:nvGrpSpPr>
          <p:grpSpPr>
            <a:xfrm>
              <a:off x="618254" y="5239534"/>
              <a:ext cx="10924459" cy="417810"/>
              <a:chOff x="614288" y="305774"/>
              <a:chExt cx="10924459" cy="417810"/>
            </a:xfrm>
            <a:grpFill/>
          </p:grpSpPr>
          <p:sp>
            <p:nvSpPr>
              <p:cNvPr id="188" name="Rectangle 187">
                <a:extLst>
                  <a:ext uri="{FF2B5EF4-FFF2-40B4-BE49-F238E27FC236}">
                    <a16:creationId xmlns:a16="http://schemas.microsoft.com/office/drawing/2014/main" id="{35EC05D1-C244-D048-A6CF-2B2CC03EB892}"/>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3408859-056C-324F-92FE-2ADE454346D8}"/>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61E6819-9DF6-2B42-A559-F92C94201BB4}"/>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C62D0F13-2D22-3E4B-B2AE-E8453BD51E4A}"/>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5E22222-A25E-5443-9232-C9BE6A2630C1}"/>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5D3638FE-6896-CD4B-AD38-C6D2BD7878D7}"/>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B214FA-A368-094E-820C-DF92AC1DDD28}"/>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EEDFD11E-C6FD-D043-8094-77F0F2B77590}"/>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DBF925B6-3BE2-8F44-AC8B-8145FCFEBF70}"/>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0735DCC-4C07-5749-8211-B48E9971FD11}"/>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D5BD93E-9426-4340-981E-CB811E689EA4}"/>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A12991B-8CE8-EB41-A435-27098238B79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659D7B28-D2C2-9B44-8601-821A8708E889}"/>
                </a:ext>
              </a:extLst>
            </p:cNvPr>
            <p:cNvGrpSpPr/>
            <p:nvPr/>
          </p:nvGrpSpPr>
          <p:grpSpPr>
            <a:xfrm>
              <a:off x="618254" y="5732912"/>
              <a:ext cx="10924459" cy="417810"/>
              <a:chOff x="614288" y="305774"/>
              <a:chExt cx="10924459" cy="417810"/>
            </a:xfrm>
            <a:grpFill/>
          </p:grpSpPr>
          <p:sp>
            <p:nvSpPr>
              <p:cNvPr id="176" name="Rectangle 175">
                <a:extLst>
                  <a:ext uri="{FF2B5EF4-FFF2-40B4-BE49-F238E27FC236}">
                    <a16:creationId xmlns:a16="http://schemas.microsoft.com/office/drawing/2014/main" id="{1026F8A5-1BB1-1249-B400-DC7158010134}"/>
                  </a:ext>
                </a:extLst>
              </p:cNvPr>
              <p:cNvSpPr/>
              <p:nvPr/>
            </p:nvSpPr>
            <p:spPr>
              <a:xfrm>
                <a:off x="61428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7ECC4FE0-85F3-4049-9A66-5A2099FD81D4}"/>
                  </a:ext>
                </a:extLst>
              </p:cNvPr>
              <p:cNvSpPr/>
              <p:nvPr/>
            </p:nvSpPr>
            <p:spPr>
              <a:xfrm>
                <a:off x="153625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C1AC744B-6C38-6745-884D-E317E3CFC982}"/>
                  </a:ext>
                </a:extLst>
              </p:cNvPr>
              <p:cNvSpPr/>
              <p:nvPr/>
            </p:nvSpPr>
            <p:spPr>
              <a:xfrm>
                <a:off x="2458230"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A5ECAB1-3857-E741-9C72-FD9BD26DD8CF}"/>
                  </a:ext>
                </a:extLst>
              </p:cNvPr>
              <p:cNvSpPr/>
              <p:nvPr/>
            </p:nvSpPr>
            <p:spPr>
              <a:xfrm>
                <a:off x="3380201"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5F8CB1AC-24D1-4244-80B3-2B498D36DD74}"/>
                  </a:ext>
                </a:extLst>
              </p:cNvPr>
              <p:cNvSpPr/>
              <p:nvPr/>
            </p:nvSpPr>
            <p:spPr>
              <a:xfrm>
                <a:off x="4302172"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DAF3E6B0-5EE1-6D4D-9ED3-9CC27B21286E}"/>
                  </a:ext>
                </a:extLst>
              </p:cNvPr>
              <p:cNvSpPr/>
              <p:nvPr/>
            </p:nvSpPr>
            <p:spPr>
              <a:xfrm>
                <a:off x="5224143"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AC028824-E739-984A-AADD-9D87ACF24A45}"/>
                  </a:ext>
                </a:extLst>
              </p:cNvPr>
              <p:cNvSpPr/>
              <p:nvPr/>
            </p:nvSpPr>
            <p:spPr>
              <a:xfrm>
                <a:off x="6146114"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483D082-2EC3-FF43-BB58-ABAEDAB054A1}"/>
                  </a:ext>
                </a:extLst>
              </p:cNvPr>
              <p:cNvSpPr/>
              <p:nvPr/>
            </p:nvSpPr>
            <p:spPr>
              <a:xfrm>
                <a:off x="7068085"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16F6485-9B2A-5349-947A-C5C8AA09A814}"/>
                  </a:ext>
                </a:extLst>
              </p:cNvPr>
              <p:cNvSpPr/>
              <p:nvPr/>
            </p:nvSpPr>
            <p:spPr>
              <a:xfrm>
                <a:off x="7990056"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58BB9AF-B8ED-8743-9438-62435331E590}"/>
                  </a:ext>
                </a:extLst>
              </p:cNvPr>
              <p:cNvSpPr/>
              <p:nvPr/>
            </p:nvSpPr>
            <p:spPr>
              <a:xfrm>
                <a:off x="8912027"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6900FAEC-3356-EB48-B02D-8A38C9352920}"/>
                  </a:ext>
                </a:extLst>
              </p:cNvPr>
              <p:cNvSpPr/>
              <p:nvPr/>
            </p:nvSpPr>
            <p:spPr>
              <a:xfrm>
                <a:off x="9833998"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D97B55FA-5B4C-FE46-9432-15EC2D8DA66E}"/>
                  </a:ext>
                </a:extLst>
              </p:cNvPr>
              <p:cNvSpPr/>
              <p:nvPr/>
            </p:nvSpPr>
            <p:spPr>
              <a:xfrm>
                <a:off x="10755969" y="305774"/>
                <a:ext cx="782778" cy="4178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3" name="Group 52" hidden="1">
            <a:extLst>
              <a:ext uri="{FF2B5EF4-FFF2-40B4-BE49-F238E27FC236}">
                <a16:creationId xmlns:a16="http://schemas.microsoft.com/office/drawing/2014/main" id="{E796878E-4B5E-AC41-8FC3-6739F566052B}"/>
              </a:ext>
            </a:extLst>
          </p:cNvPr>
          <p:cNvGrpSpPr/>
          <p:nvPr/>
        </p:nvGrpSpPr>
        <p:grpSpPr>
          <a:xfrm>
            <a:off x="608013" y="-435264"/>
            <a:ext cx="10977033" cy="390813"/>
            <a:chOff x="641881" y="-847090"/>
            <a:chExt cx="10917765" cy="800100"/>
          </a:xfrm>
        </p:grpSpPr>
        <p:grpSp>
          <p:nvGrpSpPr>
            <p:cNvPr id="51" name="Group 50">
              <a:extLst>
                <a:ext uri="{FF2B5EF4-FFF2-40B4-BE49-F238E27FC236}">
                  <a16:creationId xmlns:a16="http://schemas.microsoft.com/office/drawing/2014/main" id="{2704B748-4348-7B4A-8440-C7FB680B39A7}"/>
                </a:ext>
              </a:extLst>
            </p:cNvPr>
            <p:cNvGrpSpPr/>
            <p:nvPr/>
          </p:nvGrpSpPr>
          <p:grpSpPr>
            <a:xfrm>
              <a:off x="1423636" y="-847090"/>
              <a:ext cx="139700" cy="800100"/>
              <a:chOff x="1416580" y="455930"/>
              <a:chExt cx="139700" cy="800100"/>
            </a:xfrm>
          </p:grpSpPr>
          <p:cxnSp>
            <p:nvCxnSpPr>
              <p:cNvPr id="8" name="Straight Connector 7">
                <a:extLst>
                  <a:ext uri="{FF2B5EF4-FFF2-40B4-BE49-F238E27FC236}">
                    <a16:creationId xmlns:a16="http://schemas.microsoft.com/office/drawing/2014/main" id="{19AC5358-5527-A841-94C7-72E6250DD2C9}"/>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C929E64-A703-0049-B4D1-8A9142F3EA67}"/>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BB212328-5A05-194C-B6BA-1773FD1E2582}"/>
                </a:ext>
              </a:extLst>
            </p:cNvPr>
            <p:cNvGrpSpPr/>
            <p:nvPr/>
          </p:nvGrpSpPr>
          <p:grpSpPr>
            <a:xfrm>
              <a:off x="2345091" y="-847090"/>
              <a:ext cx="139700" cy="800100"/>
              <a:chOff x="2339446" y="455930"/>
              <a:chExt cx="139700" cy="800100"/>
            </a:xfrm>
          </p:grpSpPr>
          <p:cxnSp>
            <p:nvCxnSpPr>
              <p:cNvPr id="15" name="Straight Connector 14">
                <a:extLst>
                  <a:ext uri="{FF2B5EF4-FFF2-40B4-BE49-F238E27FC236}">
                    <a16:creationId xmlns:a16="http://schemas.microsoft.com/office/drawing/2014/main" id="{0C170DA1-CA69-344C-9DEB-3175470C3E92}"/>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90378EE-116A-3141-8DA0-33C6E57F8BA5}"/>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1234D3EA-49AA-3F40-BD17-3A633273F8AF}"/>
                </a:ext>
              </a:extLst>
            </p:cNvPr>
            <p:cNvGrpSpPr/>
            <p:nvPr/>
          </p:nvGrpSpPr>
          <p:grpSpPr>
            <a:xfrm>
              <a:off x="3266546" y="-847090"/>
              <a:ext cx="139700" cy="800100"/>
              <a:chOff x="2339446" y="455930"/>
              <a:chExt cx="139700" cy="800100"/>
            </a:xfrm>
          </p:grpSpPr>
          <p:cxnSp>
            <p:nvCxnSpPr>
              <p:cNvPr id="19" name="Straight Connector 18">
                <a:extLst>
                  <a:ext uri="{FF2B5EF4-FFF2-40B4-BE49-F238E27FC236}">
                    <a16:creationId xmlns:a16="http://schemas.microsoft.com/office/drawing/2014/main" id="{D2D949B5-C879-AA47-940C-B95D04A53902}"/>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1BAC013-40EA-7B40-9DD6-0732401BD75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D0B656A5-6691-F444-BE3C-52B2154CE72C}"/>
                </a:ext>
              </a:extLst>
            </p:cNvPr>
            <p:cNvGrpSpPr/>
            <p:nvPr/>
          </p:nvGrpSpPr>
          <p:grpSpPr>
            <a:xfrm>
              <a:off x="4188001" y="-847090"/>
              <a:ext cx="139700" cy="800100"/>
              <a:chOff x="2339446" y="455930"/>
              <a:chExt cx="139700" cy="800100"/>
            </a:xfrm>
          </p:grpSpPr>
          <p:cxnSp>
            <p:nvCxnSpPr>
              <p:cNvPr id="22" name="Straight Connector 21">
                <a:extLst>
                  <a:ext uri="{FF2B5EF4-FFF2-40B4-BE49-F238E27FC236}">
                    <a16:creationId xmlns:a16="http://schemas.microsoft.com/office/drawing/2014/main" id="{E2A985AA-16B5-4E4F-8275-ED572B4F772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3178354-E31D-B24D-AD20-2E466859BC5C}"/>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5C23E9A6-ECEE-C24B-8AB1-DECE14DD59ED}"/>
                </a:ext>
              </a:extLst>
            </p:cNvPr>
            <p:cNvGrpSpPr/>
            <p:nvPr/>
          </p:nvGrpSpPr>
          <p:grpSpPr>
            <a:xfrm>
              <a:off x="5109456" y="-847090"/>
              <a:ext cx="139700" cy="800100"/>
              <a:chOff x="2339446" y="455930"/>
              <a:chExt cx="139700" cy="800100"/>
            </a:xfrm>
          </p:grpSpPr>
          <p:cxnSp>
            <p:nvCxnSpPr>
              <p:cNvPr id="25" name="Straight Connector 24">
                <a:extLst>
                  <a:ext uri="{FF2B5EF4-FFF2-40B4-BE49-F238E27FC236}">
                    <a16:creationId xmlns:a16="http://schemas.microsoft.com/office/drawing/2014/main" id="{BCDB0FD8-74B8-4D43-83D3-CD055C8F78C9}"/>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3B1DA2C-53A6-6041-A13C-33BABE4C4625}"/>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8A86B351-E561-6A47-BEB7-C565329FA563}"/>
                </a:ext>
              </a:extLst>
            </p:cNvPr>
            <p:cNvGrpSpPr/>
            <p:nvPr/>
          </p:nvGrpSpPr>
          <p:grpSpPr>
            <a:xfrm>
              <a:off x="6030911" y="-847090"/>
              <a:ext cx="139700" cy="800100"/>
              <a:chOff x="2339446" y="455930"/>
              <a:chExt cx="139700" cy="800100"/>
            </a:xfrm>
          </p:grpSpPr>
          <p:cxnSp>
            <p:nvCxnSpPr>
              <p:cNvPr id="28" name="Straight Connector 27">
                <a:extLst>
                  <a:ext uri="{FF2B5EF4-FFF2-40B4-BE49-F238E27FC236}">
                    <a16:creationId xmlns:a16="http://schemas.microsoft.com/office/drawing/2014/main" id="{9C68FE09-B60F-1848-9F42-28C05FC19705}"/>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821817-F317-8349-8AB8-F79424A4A252}"/>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1B8C575E-706B-6C4C-8D35-C06EF3A2753A}"/>
                </a:ext>
              </a:extLst>
            </p:cNvPr>
            <p:cNvGrpSpPr/>
            <p:nvPr/>
          </p:nvGrpSpPr>
          <p:grpSpPr>
            <a:xfrm>
              <a:off x="6952366" y="-847090"/>
              <a:ext cx="139700" cy="800100"/>
              <a:chOff x="2339446" y="455930"/>
              <a:chExt cx="139700" cy="800100"/>
            </a:xfrm>
          </p:grpSpPr>
          <p:cxnSp>
            <p:nvCxnSpPr>
              <p:cNvPr id="31" name="Straight Connector 30">
                <a:extLst>
                  <a:ext uri="{FF2B5EF4-FFF2-40B4-BE49-F238E27FC236}">
                    <a16:creationId xmlns:a16="http://schemas.microsoft.com/office/drawing/2014/main" id="{F5ADCBD0-E546-C64C-A57D-1AD104F8504F}"/>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FF8AE38-8A2F-DB4F-B325-B8ADAE20FA3A}"/>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E89058C1-63D8-8444-BD4A-F427B7DB0A08}"/>
                </a:ext>
              </a:extLst>
            </p:cNvPr>
            <p:cNvGrpSpPr/>
            <p:nvPr/>
          </p:nvGrpSpPr>
          <p:grpSpPr>
            <a:xfrm>
              <a:off x="7873821" y="-847090"/>
              <a:ext cx="139700" cy="800100"/>
              <a:chOff x="2339446" y="455930"/>
              <a:chExt cx="139700" cy="800100"/>
            </a:xfrm>
          </p:grpSpPr>
          <p:cxnSp>
            <p:nvCxnSpPr>
              <p:cNvPr id="34" name="Straight Connector 33">
                <a:extLst>
                  <a:ext uri="{FF2B5EF4-FFF2-40B4-BE49-F238E27FC236}">
                    <a16:creationId xmlns:a16="http://schemas.microsoft.com/office/drawing/2014/main" id="{C0D87601-FEDD-1642-BE9F-C69C6EEC760C}"/>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571CCA-33D8-5F4B-AA94-668DE507225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BAF45E4B-81B9-FD40-B0A1-57F3F50CA5F0}"/>
                </a:ext>
              </a:extLst>
            </p:cNvPr>
            <p:cNvGrpSpPr/>
            <p:nvPr/>
          </p:nvGrpSpPr>
          <p:grpSpPr>
            <a:xfrm>
              <a:off x="8795276" y="-847090"/>
              <a:ext cx="139700" cy="800100"/>
              <a:chOff x="2339446" y="455930"/>
              <a:chExt cx="139700" cy="800100"/>
            </a:xfrm>
          </p:grpSpPr>
          <p:cxnSp>
            <p:nvCxnSpPr>
              <p:cNvPr id="37" name="Straight Connector 36">
                <a:extLst>
                  <a:ext uri="{FF2B5EF4-FFF2-40B4-BE49-F238E27FC236}">
                    <a16:creationId xmlns:a16="http://schemas.microsoft.com/office/drawing/2014/main" id="{1B3A408A-EBFF-6546-987D-05FE85C298BB}"/>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54FB60D-A5D6-BF42-B79B-64C76EFA668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1C75977D-B5F9-D340-8074-DE4106147E1F}"/>
                </a:ext>
              </a:extLst>
            </p:cNvPr>
            <p:cNvGrpSpPr/>
            <p:nvPr/>
          </p:nvGrpSpPr>
          <p:grpSpPr>
            <a:xfrm>
              <a:off x="9716731" y="-847090"/>
              <a:ext cx="139700" cy="800100"/>
              <a:chOff x="2339446" y="455930"/>
              <a:chExt cx="139700" cy="800100"/>
            </a:xfrm>
          </p:grpSpPr>
          <p:cxnSp>
            <p:nvCxnSpPr>
              <p:cNvPr id="40" name="Straight Connector 39">
                <a:extLst>
                  <a:ext uri="{FF2B5EF4-FFF2-40B4-BE49-F238E27FC236}">
                    <a16:creationId xmlns:a16="http://schemas.microsoft.com/office/drawing/2014/main" id="{A3825270-4114-CD49-A270-9FA2C06B59AC}"/>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CCFCE97-5BFE-9347-AE96-E25D83382499}"/>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139931E6-5AD4-EC48-A30A-64F00B2AA1B1}"/>
                </a:ext>
              </a:extLst>
            </p:cNvPr>
            <p:cNvGrpSpPr/>
            <p:nvPr/>
          </p:nvGrpSpPr>
          <p:grpSpPr>
            <a:xfrm>
              <a:off x="10638186" y="-847090"/>
              <a:ext cx="139700" cy="800100"/>
              <a:chOff x="2339446" y="455930"/>
              <a:chExt cx="139700" cy="800100"/>
            </a:xfrm>
          </p:grpSpPr>
          <p:cxnSp>
            <p:nvCxnSpPr>
              <p:cNvPr id="43" name="Straight Connector 42">
                <a:extLst>
                  <a:ext uri="{FF2B5EF4-FFF2-40B4-BE49-F238E27FC236}">
                    <a16:creationId xmlns:a16="http://schemas.microsoft.com/office/drawing/2014/main" id="{F4A9C8C5-4BEC-784E-89E9-EAE75FC8210D}"/>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8FD8995-4FFA-2942-8459-E0E8CDE65C3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46" name="Straight Connector 45">
              <a:extLst>
                <a:ext uri="{FF2B5EF4-FFF2-40B4-BE49-F238E27FC236}">
                  <a16:creationId xmlns:a16="http://schemas.microsoft.com/office/drawing/2014/main" id="{800348F9-FB18-E945-B0A9-FB72BB731870}"/>
                </a:ext>
              </a:extLst>
            </p:cNvPr>
            <p:cNvCxnSpPr/>
            <p:nvPr/>
          </p:nvCxnSpPr>
          <p:spPr>
            <a:xfrm>
              <a:off x="11559646"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F3C2511-DAC4-DD44-919D-CD8CAE2207C3}"/>
                </a:ext>
              </a:extLst>
            </p:cNvPr>
            <p:cNvCxnSpPr/>
            <p:nvPr/>
          </p:nvCxnSpPr>
          <p:spPr>
            <a:xfrm>
              <a:off x="641881"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4" name="Group 53" hidden="1">
            <a:extLst>
              <a:ext uri="{FF2B5EF4-FFF2-40B4-BE49-F238E27FC236}">
                <a16:creationId xmlns:a16="http://schemas.microsoft.com/office/drawing/2014/main" id="{70422825-845E-D444-85E0-32A9D8F4D8CA}"/>
              </a:ext>
            </a:extLst>
          </p:cNvPr>
          <p:cNvGrpSpPr/>
          <p:nvPr/>
        </p:nvGrpSpPr>
        <p:grpSpPr>
          <a:xfrm>
            <a:off x="608013" y="6946900"/>
            <a:ext cx="10977033" cy="355600"/>
            <a:chOff x="641881" y="-847090"/>
            <a:chExt cx="10917765" cy="800100"/>
          </a:xfrm>
        </p:grpSpPr>
        <p:grpSp>
          <p:nvGrpSpPr>
            <p:cNvPr id="55" name="Group 54">
              <a:extLst>
                <a:ext uri="{FF2B5EF4-FFF2-40B4-BE49-F238E27FC236}">
                  <a16:creationId xmlns:a16="http://schemas.microsoft.com/office/drawing/2014/main" id="{70B3C04A-01F1-9C44-9FBF-564F2876A6AB}"/>
                </a:ext>
              </a:extLst>
            </p:cNvPr>
            <p:cNvGrpSpPr/>
            <p:nvPr/>
          </p:nvGrpSpPr>
          <p:grpSpPr>
            <a:xfrm>
              <a:off x="1423636" y="-847090"/>
              <a:ext cx="139700" cy="800100"/>
              <a:chOff x="1416580" y="455930"/>
              <a:chExt cx="139700" cy="800100"/>
            </a:xfrm>
          </p:grpSpPr>
          <p:cxnSp>
            <p:nvCxnSpPr>
              <p:cNvPr id="88" name="Straight Connector 87">
                <a:extLst>
                  <a:ext uri="{FF2B5EF4-FFF2-40B4-BE49-F238E27FC236}">
                    <a16:creationId xmlns:a16="http://schemas.microsoft.com/office/drawing/2014/main" id="{7A2EF5E5-78C1-FA4C-9117-82EE9F8D0CD2}"/>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96D6DA7-6C02-5841-931F-0EA125C36D93}"/>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AB25CF20-DD5A-5E49-8D8B-4BB1A023EEA0}"/>
                </a:ext>
              </a:extLst>
            </p:cNvPr>
            <p:cNvGrpSpPr/>
            <p:nvPr/>
          </p:nvGrpSpPr>
          <p:grpSpPr>
            <a:xfrm>
              <a:off x="2345091" y="-847090"/>
              <a:ext cx="139700" cy="800100"/>
              <a:chOff x="2339446" y="455930"/>
              <a:chExt cx="139700" cy="800100"/>
            </a:xfrm>
          </p:grpSpPr>
          <p:cxnSp>
            <p:nvCxnSpPr>
              <p:cNvPr id="86" name="Straight Connector 85">
                <a:extLst>
                  <a:ext uri="{FF2B5EF4-FFF2-40B4-BE49-F238E27FC236}">
                    <a16:creationId xmlns:a16="http://schemas.microsoft.com/office/drawing/2014/main" id="{67D140EC-413C-C642-B351-24D997151AD1}"/>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7A46C9C-8CD8-2343-99AB-2E563C3DF4D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72D471B8-44D0-FA41-A745-D91AC3374CFD}"/>
                </a:ext>
              </a:extLst>
            </p:cNvPr>
            <p:cNvGrpSpPr/>
            <p:nvPr/>
          </p:nvGrpSpPr>
          <p:grpSpPr>
            <a:xfrm>
              <a:off x="3266546" y="-847090"/>
              <a:ext cx="139700" cy="800100"/>
              <a:chOff x="2339446" y="455930"/>
              <a:chExt cx="139700" cy="800100"/>
            </a:xfrm>
          </p:grpSpPr>
          <p:cxnSp>
            <p:nvCxnSpPr>
              <p:cNvPr id="84" name="Straight Connector 83">
                <a:extLst>
                  <a:ext uri="{FF2B5EF4-FFF2-40B4-BE49-F238E27FC236}">
                    <a16:creationId xmlns:a16="http://schemas.microsoft.com/office/drawing/2014/main" id="{A9A2A1C8-A683-8B44-AE2F-738A25284A56}"/>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09E9247C-1164-3749-853B-5F64CC8C025F}"/>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6071CA6F-CEDD-D242-8EF0-CBBB3EBBF4A1}"/>
                </a:ext>
              </a:extLst>
            </p:cNvPr>
            <p:cNvGrpSpPr/>
            <p:nvPr/>
          </p:nvGrpSpPr>
          <p:grpSpPr>
            <a:xfrm>
              <a:off x="4188001" y="-847090"/>
              <a:ext cx="139700" cy="800100"/>
              <a:chOff x="2339446" y="455930"/>
              <a:chExt cx="139700" cy="800100"/>
            </a:xfrm>
          </p:grpSpPr>
          <p:cxnSp>
            <p:nvCxnSpPr>
              <p:cNvPr id="82" name="Straight Connector 81">
                <a:extLst>
                  <a:ext uri="{FF2B5EF4-FFF2-40B4-BE49-F238E27FC236}">
                    <a16:creationId xmlns:a16="http://schemas.microsoft.com/office/drawing/2014/main" id="{FF1C864F-58D0-9140-8F85-4A10A2B2F78B}"/>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17E97352-13E9-5D49-806E-D4E52575999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EFEB4359-5606-204C-BE73-D10B5287965A}"/>
                </a:ext>
              </a:extLst>
            </p:cNvPr>
            <p:cNvGrpSpPr/>
            <p:nvPr/>
          </p:nvGrpSpPr>
          <p:grpSpPr>
            <a:xfrm>
              <a:off x="5109456" y="-847090"/>
              <a:ext cx="139700" cy="800100"/>
              <a:chOff x="2339446" y="455930"/>
              <a:chExt cx="139700" cy="800100"/>
            </a:xfrm>
          </p:grpSpPr>
          <p:cxnSp>
            <p:nvCxnSpPr>
              <p:cNvPr id="80" name="Straight Connector 79">
                <a:extLst>
                  <a:ext uri="{FF2B5EF4-FFF2-40B4-BE49-F238E27FC236}">
                    <a16:creationId xmlns:a16="http://schemas.microsoft.com/office/drawing/2014/main" id="{74CDE9EC-2D3E-E642-BBA0-C70CA10CBFD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1718701-418C-FE4C-BDCD-8A36D51B3DF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67EFD017-B88D-1F40-855C-5658234341DF}"/>
                </a:ext>
              </a:extLst>
            </p:cNvPr>
            <p:cNvGrpSpPr/>
            <p:nvPr/>
          </p:nvGrpSpPr>
          <p:grpSpPr>
            <a:xfrm>
              <a:off x="6030911" y="-847090"/>
              <a:ext cx="139700" cy="800100"/>
              <a:chOff x="2339446" y="455930"/>
              <a:chExt cx="139700" cy="800100"/>
            </a:xfrm>
          </p:grpSpPr>
          <p:cxnSp>
            <p:nvCxnSpPr>
              <p:cNvPr id="78" name="Straight Connector 77">
                <a:extLst>
                  <a:ext uri="{FF2B5EF4-FFF2-40B4-BE49-F238E27FC236}">
                    <a16:creationId xmlns:a16="http://schemas.microsoft.com/office/drawing/2014/main" id="{2BD310A9-87E8-5642-80D0-8DA0E46DD958}"/>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0E3AF94-0243-4546-8A07-5376ED66018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BDD75024-49D8-B742-A667-C2F8D9A47814}"/>
                </a:ext>
              </a:extLst>
            </p:cNvPr>
            <p:cNvGrpSpPr/>
            <p:nvPr/>
          </p:nvGrpSpPr>
          <p:grpSpPr>
            <a:xfrm>
              <a:off x="6952366" y="-847090"/>
              <a:ext cx="139700" cy="800100"/>
              <a:chOff x="2339446" y="455930"/>
              <a:chExt cx="139700" cy="800100"/>
            </a:xfrm>
          </p:grpSpPr>
          <p:cxnSp>
            <p:nvCxnSpPr>
              <p:cNvPr id="76" name="Straight Connector 75">
                <a:extLst>
                  <a:ext uri="{FF2B5EF4-FFF2-40B4-BE49-F238E27FC236}">
                    <a16:creationId xmlns:a16="http://schemas.microsoft.com/office/drawing/2014/main" id="{EB837D2D-32C9-8E45-AF12-6E65B7AD73B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BF62B39-D1A4-464D-B715-CC233F72E8D8}"/>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C4445C97-A455-D34F-9CAB-B196B2B74451}"/>
                </a:ext>
              </a:extLst>
            </p:cNvPr>
            <p:cNvGrpSpPr/>
            <p:nvPr/>
          </p:nvGrpSpPr>
          <p:grpSpPr>
            <a:xfrm>
              <a:off x="7873821" y="-847090"/>
              <a:ext cx="139700" cy="800100"/>
              <a:chOff x="2339446" y="455930"/>
              <a:chExt cx="139700" cy="800100"/>
            </a:xfrm>
          </p:grpSpPr>
          <p:cxnSp>
            <p:nvCxnSpPr>
              <p:cNvPr id="74" name="Straight Connector 73">
                <a:extLst>
                  <a:ext uri="{FF2B5EF4-FFF2-40B4-BE49-F238E27FC236}">
                    <a16:creationId xmlns:a16="http://schemas.microsoft.com/office/drawing/2014/main" id="{81C2B394-BAFE-F945-8700-AD26F27B7C82}"/>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D3BD2F3-B73B-5E41-BFB2-4DD0078C3BE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D336934A-C661-7F49-8C72-87D12B776576}"/>
                </a:ext>
              </a:extLst>
            </p:cNvPr>
            <p:cNvGrpSpPr/>
            <p:nvPr/>
          </p:nvGrpSpPr>
          <p:grpSpPr>
            <a:xfrm>
              <a:off x="8795276" y="-847090"/>
              <a:ext cx="139700" cy="800100"/>
              <a:chOff x="2339446" y="455930"/>
              <a:chExt cx="139700" cy="800100"/>
            </a:xfrm>
          </p:grpSpPr>
          <p:cxnSp>
            <p:nvCxnSpPr>
              <p:cNvPr id="72" name="Straight Connector 71">
                <a:extLst>
                  <a:ext uri="{FF2B5EF4-FFF2-40B4-BE49-F238E27FC236}">
                    <a16:creationId xmlns:a16="http://schemas.microsoft.com/office/drawing/2014/main" id="{A3CEF1F1-2900-404B-B7D2-2FE4E0C7A20F}"/>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BD2EC68-E6A5-6D46-873B-1AFE83D6820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573C1EFB-8406-CE4B-9284-4DAD67BFC86E}"/>
                </a:ext>
              </a:extLst>
            </p:cNvPr>
            <p:cNvGrpSpPr/>
            <p:nvPr/>
          </p:nvGrpSpPr>
          <p:grpSpPr>
            <a:xfrm>
              <a:off x="9716731" y="-847090"/>
              <a:ext cx="139700" cy="800100"/>
              <a:chOff x="2339446" y="455930"/>
              <a:chExt cx="139700" cy="800100"/>
            </a:xfrm>
          </p:grpSpPr>
          <p:cxnSp>
            <p:nvCxnSpPr>
              <p:cNvPr id="70" name="Straight Connector 69">
                <a:extLst>
                  <a:ext uri="{FF2B5EF4-FFF2-40B4-BE49-F238E27FC236}">
                    <a16:creationId xmlns:a16="http://schemas.microsoft.com/office/drawing/2014/main" id="{DE64D39F-F3B7-1441-A835-DCADF5AADCD7}"/>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5AF9C0B2-EA9F-C14B-B2D6-413F8696C8D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16033981-EA96-3C4D-BBDF-63D607385556}"/>
                </a:ext>
              </a:extLst>
            </p:cNvPr>
            <p:cNvGrpSpPr/>
            <p:nvPr/>
          </p:nvGrpSpPr>
          <p:grpSpPr>
            <a:xfrm>
              <a:off x="10638186" y="-847090"/>
              <a:ext cx="139700" cy="800100"/>
              <a:chOff x="2339446" y="455930"/>
              <a:chExt cx="139700" cy="800100"/>
            </a:xfrm>
          </p:grpSpPr>
          <p:cxnSp>
            <p:nvCxnSpPr>
              <p:cNvPr id="68" name="Straight Connector 67">
                <a:extLst>
                  <a:ext uri="{FF2B5EF4-FFF2-40B4-BE49-F238E27FC236}">
                    <a16:creationId xmlns:a16="http://schemas.microsoft.com/office/drawing/2014/main" id="{75BC2038-3BE9-894E-A132-475ECC2043A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211CC53-670F-7A4E-B0F1-4717B35881F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66" name="Straight Connector 65">
              <a:extLst>
                <a:ext uri="{FF2B5EF4-FFF2-40B4-BE49-F238E27FC236}">
                  <a16:creationId xmlns:a16="http://schemas.microsoft.com/office/drawing/2014/main" id="{3E71DFCB-E8E2-7C4E-BDF6-898EE1E8345E}"/>
                </a:ext>
              </a:extLst>
            </p:cNvPr>
            <p:cNvCxnSpPr/>
            <p:nvPr/>
          </p:nvCxnSpPr>
          <p:spPr>
            <a:xfrm>
              <a:off x="11559646"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0A9539D2-F3C6-5A48-A966-5D54DBF3E4FA}"/>
                </a:ext>
              </a:extLst>
            </p:cNvPr>
            <p:cNvCxnSpPr/>
            <p:nvPr/>
          </p:nvCxnSpPr>
          <p:spPr>
            <a:xfrm>
              <a:off x="641881" y="-84709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6" name="Group 125" hidden="1">
            <a:extLst>
              <a:ext uri="{FF2B5EF4-FFF2-40B4-BE49-F238E27FC236}">
                <a16:creationId xmlns:a16="http://schemas.microsoft.com/office/drawing/2014/main" id="{D05319C7-49CF-0B4E-9CC9-0860197D3C9E}"/>
              </a:ext>
            </a:extLst>
          </p:cNvPr>
          <p:cNvGrpSpPr/>
          <p:nvPr/>
        </p:nvGrpSpPr>
        <p:grpSpPr>
          <a:xfrm>
            <a:off x="-469900" y="647702"/>
            <a:ext cx="406400" cy="5524498"/>
            <a:chOff x="-718551" y="647702"/>
            <a:chExt cx="645590" cy="5524498"/>
          </a:xfrm>
        </p:grpSpPr>
        <p:grpSp>
          <p:nvGrpSpPr>
            <p:cNvPr id="91" name="Group 90">
              <a:extLst>
                <a:ext uri="{FF2B5EF4-FFF2-40B4-BE49-F238E27FC236}">
                  <a16:creationId xmlns:a16="http://schemas.microsoft.com/office/drawing/2014/main" id="{DFE15471-7068-D744-A84C-C356675CB516}"/>
                </a:ext>
              </a:extLst>
            </p:cNvPr>
            <p:cNvGrpSpPr/>
            <p:nvPr/>
          </p:nvGrpSpPr>
          <p:grpSpPr>
            <a:xfrm rot="16200000">
              <a:off x="-421361" y="5495957"/>
              <a:ext cx="70690" cy="626110"/>
              <a:chOff x="1416580" y="455930"/>
              <a:chExt cx="139700" cy="800100"/>
            </a:xfrm>
          </p:grpSpPr>
          <p:cxnSp>
            <p:nvCxnSpPr>
              <p:cNvPr id="124" name="Straight Connector 123">
                <a:extLst>
                  <a:ext uri="{FF2B5EF4-FFF2-40B4-BE49-F238E27FC236}">
                    <a16:creationId xmlns:a16="http://schemas.microsoft.com/office/drawing/2014/main" id="{F1570FC4-87E0-CF43-BF8C-1F59BDC62168}"/>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E647AE95-271A-8E4E-B7B5-24E652C36693}"/>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12DAEEBD-5B5B-CC44-B9DA-42E1077CE55A}"/>
                </a:ext>
              </a:extLst>
            </p:cNvPr>
            <p:cNvGrpSpPr/>
            <p:nvPr/>
          </p:nvGrpSpPr>
          <p:grpSpPr>
            <a:xfrm rot="16200000">
              <a:off x="-440841" y="5020380"/>
              <a:ext cx="70690" cy="626110"/>
              <a:chOff x="2339446" y="455930"/>
              <a:chExt cx="139700" cy="800100"/>
            </a:xfrm>
          </p:grpSpPr>
          <p:cxnSp>
            <p:nvCxnSpPr>
              <p:cNvPr id="122" name="Straight Connector 121">
                <a:extLst>
                  <a:ext uri="{FF2B5EF4-FFF2-40B4-BE49-F238E27FC236}">
                    <a16:creationId xmlns:a16="http://schemas.microsoft.com/office/drawing/2014/main" id="{30AA2F3D-F743-B94F-A9A9-17F6D37A3C23}"/>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EECBCEB8-1E29-6D47-9B61-2052B321D58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F039AE95-3BAE-6B4C-BAB7-A7394C520F46}"/>
                </a:ext>
              </a:extLst>
            </p:cNvPr>
            <p:cNvGrpSpPr/>
            <p:nvPr/>
          </p:nvGrpSpPr>
          <p:grpSpPr>
            <a:xfrm rot="16200000">
              <a:off x="-440841" y="4544801"/>
              <a:ext cx="70690" cy="626110"/>
              <a:chOff x="2339446" y="455930"/>
              <a:chExt cx="139700" cy="800100"/>
            </a:xfrm>
          </p:grpSpPr>
          <p:cxnSp>
            <p:nvCxnSpPr>
              <p:cNvPr id="120" name="Straight Connector 119">
                <a:extLst>
                  <a:ext uri="{FF2B5EF4-FFF2-40B4-BE49-F238E27FC236}">
                    <a16:creationId xmlns:a16="http://schemas.microsoft.com/office/drawing/2014/main" id="{C85175A1-9954-1844-A5B8-EEB6FFD6F58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6CE78D98-4E00-F74C-A1EA-7B5474AE8EC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64166D9E-3F73-7442-9131-2710E92A22F7}"/>
                </a:ext>
              </a:extLst>
            </p:cNvPr>
            <p:cNvGrpSpPr/>
            <p:nvPr/>
          </p:nvGrpSpPr>
          <p:grpSpPr>
            <a:xfrm rot="16200000">
              <a:off x="-440841" y="4069222"/>
              <a:ext cx="70690" cy="626110"/>
              <a:chOff x="2339446" y="455930"/>
              <a:chExt cx="139700" cy="800100"/>
            </a:xfrm>
          </p:grpSpPr>
          <p:cxnSp>
            <p:nvCxnSpPr>
              <p:cNvPr id="118" name="Straight Connector 117">
                <a:extLst>
                  <a:ext uri="{FF2B5EF4-FFF2-40B4-BE49-F238E27FC236}">
                    <a16:creationId xmlns:a16="http://schemas.microsoft.com/office/drawing/2014/main" id="{9E5EE569-2B30-2146-8A79-901DE6A3932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4FF49D64-F2EB-E240-B75D-ABD2222F00F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B54034CF-5A41-7546-8337-2718D025341D}"/>
                </a:ext>
              </a:extLst>
            </p:cNvPr>
            <p:cNvGrpSpPr/>
            <p:nvPr/>
          </p:nvGrpSpPr>
          <p:grpSpPr>
            <a:xfrm rot="16200000">
              <a:off x="-440841" y="3593643"/>
              <a:ext cx="70690" cy="626110"/>
              <a:chOff x="2339446" y="455930"/>
              <a:chExt cx="139700" cy="800100"/>
            </a:xfrm>
          </p:grpSpPr>
          <p:cxnSp>
            <p:nvCxnSpPr>
              <p:cNvPr id="116" name="Straight Connector 115">
                <a:extLst>
                  <a:ext uri="{FF2B5EF4-FFF2-40B4-BE49-F238E27FC236}">
                    <a16:creationId xmlns:a16="http://schemas.microsoft.com/office/drawing/2014/main" id="{70FDBFFA-8FBD-D346-8CD6-24798C6048B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85120BEA-5437-F643-BAC4-71EDC00F7CB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6" name="Group 95">
              <a:extLst>
                <a:ext uri="{FF2B5EF4-FFF2-40B4-BE49-F238E27FC236}">
                  <a16:creationId xmlns:a16="http://schemas.microsoft.com/office/drawing/2014/main" id="{25434BCE-6EC9-5641-86C9-9001E0BDBF62}"/>
                </a:ext>
              </a:extLst>
            </p:cNvPr>
            <p:cNvGrpSpPr/>
            <p:nvPr/>
          </p:nvGrpSpPr>
          <p:grpSpPr>
            <a:xfrm rot="16200000">
              <a:off x="-440841" y="3118064"/>
              <a:ext cx="70690" cy="626110"/>
              <a:chOff x="2339446" y="455930"/>
              <a:chExt cx="139700" cy="800100"/>
            </a:xfrm>
          </p:grpSpPr>
          <p:cxnSp>
            <p:nvCxnSpPr>
              <p:cNvPr id="114" name="Straight Connector 113">
                <a:extLst>
                  <a:ext uri="{FF2B5EF4-FFF2-40B4-BE49-F238E27FC236}">
                    <a16:creationId xmlns:a16="http://schemas.microsoft.com/office/drawing/2014/main" id="{2FF2EBA2-1D32-6E4B-8C81-C2E644F1ABED}"/>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C4C5B5AE-BA01-F342-8EA0-B1FF5F1F8CC9}"/>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3265D294-B990-AB42-A700-7592DF5478B0}"/>
                </a:ext>
              </a:extLst>
            </p:cNvPr>
            <p:cNvGrpSpPr/>
            <p:nvPr/>
          </p:nvGrpSpPr>
          <p:grpSpPr>
            <a:xfrm rot="16200000">
              <a:off x="-440841" y="2642485"/>
              <a:ext cx="70690" cy="626110"/>
              <a:chOff x="2339446" y="455930"/>
              <a:chExt cx="139700" cy="800100"/>
            </a:xfrm>
          </p:grpSpPr>
          <p:cxnSp>
            <p:nvCxnSpPr>
              <p:cNvPr id="112" name="Straight Connector 111">
                <a:extLst>
                  <a:ext uri="{FF2B5EF4-FFF2-40B4-BE49-F238E27FC236}">
                    <a16:creationId xmlns:a16="http://schemas.microsoft.com/office/drawing/2014/main" id="{8B307C23-B606-404D-8169-A53C8374C024}"/>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E6CC2AF5-087A-0643-AC01-956CC9C59F0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8" name="Group 97">
              <a:extLst>
                <a:ext uri="{FF2B5EF4-FFF2-40B4-BE49-F238E27FC236}">
                  <a16:creationId xmlns:a16="http://schemas.microsoft.com/office/drawing/2014/main" id="{7CB99E26-2C20-5F47-B105-9240EF0192DB}"/>
                </a:ext>
              </a:extLst>
            </p:cNvPr>
            <p:cNvGrpSpPr/>
            <p:nvPr/>
          </p:nvGrpSpPr>
          <p:grpSpPr>
            <a:xfrm rot="16200000">
              <a:off x="-440841" y="2166906"/>
              <a:ext cx="70690" cy="626110"/>
              <a:chOff x="2339446" y="455930"/>
              <a:chExt cx="139700" cy="800100"/>
            </a:xfrm>
          </p:grpSpPr>
          <p:cxnSp>
            <p:nvCxnSpPr>
              <p:cNvPr id="110" name="Straight Connector 109">
                <a:extLst>
                  <a:ext uri="{FF2B5EF4-FFF2-40B4-BE49-F238E27FC236}">
                    <a16:creationId xmlns:a16="http://schemas.microsoft.com/office/drawing/2014/main" id="{6FD76E1E-C5AF-C94A-8C9F-746315F09427}"/>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DEE52807-5475-074C-9F3B-CDCB30D48CE9}"/>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7D47CAD5-0F45-7645-AB6B-60E0D709B696}"/>
                </a:ext>
              </a:extLst>
            </p:cNvPr>
            <p:cNvGrpSpPr/>
            <p:nvPr/>
          </p:nvGrpSpPr>
          <p:grpSpPr>
            <a:xfrm rot="16200000">
              <a:off x="-440841" y="1691327"/>
              <a:ext cx="70690" cy="626110"/>
              <a:chOff x="2339446" y="455930"/>
              <a:chExt cx="139700" cy="800100"/>
            </a:xfrm>
          </p:grpSpPr>
          <p:cxnSp>
            <p:nvCxnSpPr>
              <p:cNvPr id="108" name="Straight Connector 107">
                <a:extLst>
                  <a:ext uri="{FF2B5EF4-FFF2-40B4-BE49-F238E27FC236}">
                    <a16:creationId xmlns:a16="http://schemas.microsoft.com/office/drawing/2014/main" id="{1CBE1D7B-C607-6744-9FB6-74ED1241E8B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9F9A1DDE-F887-DA4A-88E3-BC7EBEE836F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0" name="Group 99">
              <a:extLst>
                <a:ext uri="{FF2B5EF4-FFF2-40B4-BE49-F238E27FC236}">
                  <a16:creationId xmlns:a16="http://schemas.microsoft.com/office/drawing/2014/main" id="{71751A01-D75F-A946-9C88-FFC9A2E8E042}"/>
                </a:ext>
              </a:extLst>
            </p:cNvPr>
            <p:cNvGrpSpPr/>
            <p:nvPr/>
          </p:nvGrpSpPr>
          <p:grpSpPr>
            <a:xfrm rot="16200000">
              <a:off x="-440841" y="1215748"/>
              <a:ext cx="70690" cy="626110"/>
              <a:chOff x="2339446" y="455930"/>
              <a:chExt cx="139700" cy="800100"/>
            </a:xfrm>
          </p:grpSpPr>
          <p:cxnSp>
            <p:nvCxnSpPr>
              <p:cNvPr id="106" name="Straight Connector 105">
                <a:extLst>
                  <a:ext uri="{FF2B5EF4-FFF2-40B4-BE49-F238E27FC236}">
                    <a16:creationId xmlns:a16="http://schemas.microsoft.com/office/drawing/2014/main" id="{862565F8-C27C-2645-93FD-06247115654A}"/>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18FB7E8-F1F8-C246-8134-A8CE56AA611B}"/>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B0F6BE24-7F8D-E549-B49A-FFFAE3661AA5}"/>
                </a:ext>
              </a:extLst>
            </p:cNvPr>
            <p:cNvGrpSpPr/>
            <p:nvPr/>
          </p:nvGrpSpPr>
          <p:grpSpPr>
            <a:xfrm rot="16200000">
              <a:off x="-440840" y="740169"/>
              <a:ext cx="70690" cy="626110"/>
              <a:chOff x="2339446" y="455930"/>
              <a:chExt cx="139700" cy="800100"/>
            </a:xfrm>
          </p:grpSpPr>
          <p:cxnSp>
            <p:nvCxnSpPr>
              <p:cNvPr id="104" name="Straight Connector 103">
                <a:extLst>
                  <a:ext uri="{FF2B5EF4-FFF2-40B4-BE49-F238E27FC236}">
                    <a16:creationId xmlns:a16="http://schemas.microsoft.com/office/drawing/2014/main" id="{FE993B25-04E5-5A46-8906-663CF602DC73}"/>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6C5F42F1-D34A-0C46-A781-EA21867D67FD}"/>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02" name="Straight Connector 101">
              <a:extLst>
                <a:ext uri="{FF2B5EF4-FFF2-40B4-BE49-F238E27FC236}">
                  <a16:creationId xmlns:a16="http://schemas.microsoft.com/office/drawing/2014/main" id="{A921494C-7C0E-9546-800C-8C9A3909539A}"/>
                </a:ext>
              </a:extLst>
            </p:cNvPr>
            <p:cNvCxnSpPr/>
            <p:nvPr/>
          </p:nvCxnSpPr>
          <p:spPr>
            <a:xfrm rot="16200000">
              <a:off x="-405496" y="334647"/>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1A651E65-4C31-0341-A025-6680DBD85045}"/>
                </a:ext>
              </a:extLst>
            </p:cNvPr>
            <p:cNvCxnSpPr/>
            <p:nvPr/>
          </p:nvCxnSpPr>
          <p:spPr>
            <a:xfrm rot="16200000">
              <a:off x="-405496" y="5859145"/>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7" name="Group 126" hidden="1">
            <a:extLst>
              <a:ext uri="{FF2B5EF4-FFF2-40B4-BE49-F238E27FC236}">
                <a16:creationId xmlns:a16="http://schemas.microsoft.com/office/drawing/2014/main" id="{1D39CFF2-2C17-9145-B436-17F44C8DC517}"/>
              </a:ext>
            </a:extLst>
          </p:cNvPr>
          <p:cNvGrpSpPr/>
          <p:nvPr/>
        </p:nvGrpSpPr>
        <p:grpSpPr>
          <a:xfrm>
            <a:off x="12303182" y="647702"/>
            <a:ext cx="432811" cy="5524498"/>
            <a:chOff x="-718551" y="647702"/>
            <a:chExt cx="645590" cy="5524498"/>
          </a:xfrm>
        </p:grpSpPr>
        <p:grpSp>
          <p:nvGrpSpPr>
            <p:cNvPr id="128" name="Group 127">
              <a:extLst>
                <a:ext uri="{FF2B5EF4-FFF2-40B4-BE49-F238E27FC236}">
                  <a16:creationId xmlns:a16="http://schemas.microsoft.com/office/drawing/2014/main" id="{3CDBC9F0-301F-E947-8D47-807232B6604A}"/>
                </a:ext>
              </a:extLst>
            </p:cNvPr>
            <p:cNvGrpSpPr/>
            <p:nvPr/>
          </p:nvGrpSpPr>
          <p:grpSpPr>
            <a:xfrm rot="16200000">
              <a:off x="-421361" y="5495957"/>
              <a:ext cx="70690" cy="626110"/>
              <a:chOff x="1416580" y="455930"/>
              <a:chExt cx="139700" cy="800100"/>
            </a:xfrm>
          </p:grpSpPr>
          <p:cxnSp>
            <p:nvCxnSpPr>
              <p:cNvPr id="161" name="Straight Connector 160">
                <a:extLst>
                  <a:ext uri="{FF2B5EF4-FFF2-40B4-BE49-F238E27FC236}">
                    <a16:creationId xmlns:a16="http://schemas.microsoft.com/office/drawing/2014/main" id="{C68BACA0-335E-2F41-822F-6D9A05EB5D77}"/>
                  </a:ext>
                </a:extLst>
              </p:cNvPr>
              <p:cNvCxnSpPr/>
              <p:nvPr/>
            </p:nvCxnSpPr>
            <p:spPr>
              <a:xfrm>
                <a:off x="14165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DCB47E2B-3018-B54F-AD4A-09546D409525}"/>
                  </a:ext>
                </a:extLst>
              </p:cNvPr>
              <p:cNvCxnSpPr/>
              <p:nvPr/>
            </p:nvCxnSpPr>
            <p:spPr>
              <a:xfrm>
                <a:off x="1556280"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BEA567F5-75F5-AC42-BB6D-B6288C599552}"/>
                </a:ext>
              </a:extLst>
            </p:cNvPr>
            <p:cNvGrpSpPr/>
            <p:nvPr/>
          </p:nvGrpSpPr>
          <p:grpSpPr>
            <a:xfrm rot="16200000">
              <a:off x="-440841" y="5020380"/>
              <a:ext cx="70690" cy="626110"/>
              <a:chOff x="2339446" y="455930"/>
              <a:chExt cx="139700" cy="800100"/>
            </a:xfrm>
          </p:grpSpPr>
          <p:cxnSp>
            <p:nvCxnSpPr>
              <p:cNvPr id="159" name="Straight Connector 158">
                <a:extLst>
                  <a:ext uri="{FF2B5EF4-FFF2-40B4-BE49-F238E27FC236}">
                    <a16:creationId xmlns:a16="http://schemas.microsoft.com/office/drawing/2014/main" id="{824BE70F-0DBB-7B4F-B58D-76BBFE8F2B76}"/>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B6BA82A5-5CE7-9441-ABDD-42388DCCAD10}"/>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3501A8E6-8C35-6541-B58E-37D8BEEDBAD7}"/>
                </a:ext>
              </a:extLst>
            </p:cNvPr>
            <p:cNvGrpSpPr/>
            <p:nvPr/>
          </p:nvGrpSpPr>
          <p:grpSpPr>
            <a:xfrm rot="16200000">
              <a:off x="-440841" y="4544801"/>
              <a:ext cx="70690" cy="626110"/>
              <a:chOff x="2339446" y="455930"/>
              <a:chExt cx="139700" cy="800100"/>
            </a:xfrm>
          </p:grpSpPr>
          <p:cxnSp>
            <p:nvCxnSpPr>
              <p:cNvPr id="157" name="Straight Connector 156">
                <a:extLst>
                  <a:ext uri="{FF2B5EF4-FFF2-40B4-BE49-F238E27FC236}">
                    <a16:creationId xmlns:a16="http://schemas.microsoft.com/office/drawing/2014/main" id="{42AE8E8D-3386-524B-9C9E-B9B1728B0FCE}"/>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E7579CAF-2BCF-4D45-BA8A-49CBD8053CF5}"/>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CFBD61F2-6A56-9348-B7A5-D05C581B6308}"/>
                </a:ext>
              </a:extLst>
            </p:cNvPr>
            <p:cNvGrpSpPr/>
            <p:nvPr/>
          </p:nvGrpSpPr>
          <p:grpSpPr>
            <a:xfrm rot="16200000">
              <a:off x="-440841" y="4069222"/>
              <a:ext cx="70690" cy="626110"/>
              <a:chOff x="2339446" y="455930"/>
              <a:chExt cx="139700" cy="800100"/>
            </a:xfrm>
          </p:grpSpPr>
          <p:cxnSp>
            <p:nvCxnSpPr>
              <p:cNvPr id="155" name="Straight Connector 154">
                <a:extLst>
                  <a:ext uri="{FF2B5EF4-FFF2-40B4-BE49-F238E27FC236}">
                    <a16:creationId xmlns:a16="http://schemas.microsoft.com/office/drawing/2014/main" id="{1BA7601B-0068-A142-BFE7-7BCC561353C7}"/>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259678BD-B686-2741-9700-9C2FC71E1C88}"/>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2" name="Group 131">
              <a:extLst>
                <a:ext uri="{FF2B5EF4-FFF2-40B4-BE49-F238E27FC236}">
                  <a16:creationId xmlns:a16="http://schemas.microsoft.com/office/drawing/2014/main" id="{E60941B1-0BD8-1B4F-8501-2F69F574D410}"/>
                </a:ext>
              </a:extLst>
            </p:cNvPr>
            <p:cNvGrpSpPr/>
            <p:nvPr/>
          </p:nvGrpSpPr>
          <p:grpSpPr>
            <a:xfrm rot="16200000">
              <a:off x="-440841" y="3593643"/>
              <a:ext cx="70690" cy="626110"/>
              <a:chOff x="2339446" y="455930"/>
              <a:chExt cx="139700" cy="800100"/>
            </a:xfrm>
          </p:grpSpPr>
          <p:cxnSp>
            <p:nvCxnSpPr>
              <p:cNvPr id="153" name="Straight Connector 152">
                <a:extLst>
                  <a:ext uri="{FF2B5EF4-FFF2-40B4-BE49-F238E27FC236}">
                    <a16:creationId xmlns:a16="http://schemas.microsoft.com/office/drawing/2014/main" id="{FCBB4CEF-C1CA-A041-988A-BDE3F2488660}"/>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1E289DBD-CD6C-AB43-8BB0-64838C4EEEA2}"/>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C208B30E-E7AB-E94F-943B-7F19BFFB5E6C}"/>
                </a:ext>
              </a:extLst>
            </p:cNvPr>
            <p:cNvGrpSpPr/>
            <p:nvPr/>
          </p:nvGrpSpPr>
          <p:grpSpPr>
            <a:xfrm rot="16200000">
              <a:off x="-440841" y="3118064"/>
              <a:ext cx="70690" cy="626110"/>
              <a:chOff x="2339446" y="455930"/>
              <a:chExt cx="139700" cy="800100"/>
            </a:xfrm>
          </p:grpSpPr>
          <p:cxnSp>
            <p:nvCxnSpPr>
              <p:cNvPr id="151" name="Straight Connector 150">
                <a:extLst>
                  <a:ext uri="{FF2B5EF4-FFF2-40B4-BE49-F238E27FC236}">
                    <a16:creationId xmlns:a16="http://schemas.microsoft.com/office/drawing/2014/main" id="{33D7642B-7438-8040-BA05-4F72C45F166C}"/>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3EB0229B-A13B-B041-8946-386026B33C94}"/>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4" name="Group 133">
              <a:extLst>
                <a:ext uri="{FF2B5EF4-FFF2-40B4-BE49-F238E27FC236}">
                  <a16:creationId xmlns:a16="http://schemas.microsoft.com/office/drawing/2014/main" id="{85C2A8D0-58CE-AF4A-8FBF-912EFE8837BA}"/>
                </a:ext>
              </a:extLst>
            </p:cNvPr>
            <p:cNvGrpSpPr/>
            <p:nvPr/>
          </p:nvGrpSpPr>
          <p:grpSpPr>
            <a:xfrm rot="16200000">
              <a:off x="-440841" y="2642485"/>
              <a:ext cx="70690" cy="626110"/>
              <a:chOff x="2339446" y="455930"/>
              <a:chExt cx="139700" cy="800100"/>
            </a:xfrm>
          </p:grpSpPr>
          <p:cxnSp>
            <p:nvCxnSpPr>
              <p:cNvPr id="149" name="Straight Connector 148">
                <a:extLst>
                  <a:ext uri="{FF2B5EF4-FFF2-40B4-BE49-F238E27FC236}">
                    <a16:creationId xmlns:a16="http://schemas.microsoft.com/office/drawing/2014/main" id="{76265A9F-18C6-9F43-8BC0-02B16FC77C19}"/>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1DD8EB42-1BEF-144C-BC67-A3F44D911FF1}"/>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C911BAEB-26D5-BA46-A687-78E10ECBC170}"/>
                </a:ext>
              </a:extLst>
            </p:cNvPr>
            <p:cNvGrpSpPr/>
            <p:nvPr/>
          </p:nvGrpSpPr>
          <p:grpSpPr>
            <a:xfrm rot="16200000">
              <a:off x="-440841" y="2166906"/>
              <a:ext cx="70690" cy="626110"/>
              <a:chOff x="2339446" y="455930"/>
              <a:chExt cx="139700" cy="800100"/>
            </a:xfrm>
          </p:grpSpPr>
          <p:cxnSp>
            <p:nvCxnSpPr>
              <p:cNvPr id="147" name="Straight Connector 146">
                <a:extLst>
                  <a:ext uri="{FF2B5EF4-FFF2-40B4-BE49-F238E27FC236}">
                    <a16:creationId xmlns:a16="http://schemas.microsoft.com/office/drawing/2014/main" id="{16A8D746-810A-0643-92D0-F7E37BD048B0}"/>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2551000B-571E-EB43-8E91-4BC3AD0DC4B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B41B82C1-6A8D-294F-A2D9-0F512D337C19}"/>
                </a:ext>
              </a:extLst>
            </p:cNvPr>
            <p:cNvGrpSpPr/>
            <p:nvPr/>
          </p:nvGrpSpPr>
          <p:grpSpPr>
            <a:xfrm rot="16200000">
              <a:off x="-440841" y="1691327"/>
              <a:ext cx="70690" cy="626110"/>
              <a:chOff x="2339446" y="455930"/>
              <a:chExt cx="139700" cy="800100"/>
            </a:xfrm>
          </p:grpSpPr>
          <p:cxnSp>
            <p:nvCxnSpPr>
              <p:cNvPr id="145" name="Straight Connector 144">
                <a:extLst>
                  <a:ext uri="{FF2B5EF4-FFF2-40B4-BE49-F238E27FC236}">
                    <a16:creationId xmlns:a16="http://schemas.microsoft.com/office/drawing/2014/main" id="{3E9459DA-F2E4-0842-812A-0428B28616CB}"/>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47863484-4ACF-664E-9F2F-4602B4C6B328}"/>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7" name="Group 136">
              <a:extLst>
                <a:ext uri="{FF2B5EF4-FFF2-40B4-BE49-F238E27FC236}">
                  <a16:creationId xmlns:a16="http://schemas.microsoft.com/office/drawing/2014/main" id="{09798C1C-44AA-7D47-AF17-D3A13AAA02BB}"/>
                </a:ext>
              </a:extLst>
            </p:cNvPr>
            <p:cNvGrpSpPr/>
            <p:nvPr/>
          </p:nvGrpSpPr>
          <p:grpSpPr>
            <a:xfrm rot="16200000">
              <a:off x="-440841" y="1215748"/>
              <a:ext cx="70690" cy="626110"/>
              <a:chOff x="2339446" y="455930"/>
              <a:chExt cx="139700" cy="800100"/>
            </a:xfrm>
          </p:grpSpPr>
          <p:cxnSp>
            <p:nvCxnSpPr>
              <p:cNvPr id="143" name="Straight Connector 142">
                <a:extLst>
                  <a:ext uri="{FF2B5EF4-FFF2-40B4-BE49-F238E27FC236}">
                    <a16:creationId xmlns:a16="http://schemas.microsoft.com/office/drawing/2014/main" id="{E78B2190-A80A-6842-B82D-6DD91F910AD8}"/>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3CB1D6C5-FE67-364C-AA19-4CBFD4986912}"/>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38" name="Group 137">
              <a:extLst>
                <a:ext uri="{FF2B5EF4-FFF2-40B4-BE49-F238E27FC236}">
                  <a16:creationId xmlns:a16="http://schemas.microsoft.com/office/drawing/2014/main" id="{0A0911E0-7A1B-AC42-920E-1BE874F89F7B}"/>
                </a:ext>
              </a:extLst>
            </p:cNvPr>
            <p:cNvGrpSpPr/>
            <p:nvPr/>
          </p:nvGrpSpPr>
          <p:grpSpPr>
            <a:xfrm rot="16200000">
              <a:off x="-440840" y="740169"/>
              <a:ext cx="70690" cy="626110"/>
              <a:chOff x="2339446" y="455930"/>
              <a:chExt cx="139700" cy="800100"/>
            </a:xfrm>
          </p:grpSpPr>
          <p:cxnSp>
            <p:nvCxnSpPr>
              <p:cNvPr id="141" name="Straight Connector 140">
                <a:extLst>
                  <a:ext uri="{FF2B5EF4-FFF2-40B4-BE49-F238E27FC236}">
                    <a16:creationId xmlns:a16="http://schemas.microsoft.com/office/drawing/2014/main" id="{3CAD77BF-52A2-CD4E-B5BC-38A589B5C838}"/>
                  </a:ext>
                </a:extLst>
              </p:cNvPr>
              <p:cNvCxnSpPr/>
              <p:nvPr/>
            </p:nvCxnSpPr>
            <p:spPr>
              <a:xfrm>
                <a:off x="23394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55682BC-8C89-814A-8F1A-238E344AE1B6}"/>
                  </a:ext>
                </a:extLst>
              </p:cNvPr>
              <p:cNvCxnSpPr/>
              <p:nvPr/>
            </p:nvCxnSpPr>
            <p:spPr>
              <a:xfrm>
                <a:off x="2479146" y="455930"/>
                <a:ext cx="0" cy="80010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39" name="Straight Connector 138">
              <a:extLst>
                <a:ext uri="{FF2B5EF4-FFF2-40B4-BE49-F238E27FC236}">
                  <a16:creationId xmlns:a16="http://schemas.microsoft.com/office/drawing/2014/main" id="{02D896F3-FD27-CF4F-ADC0-D36A3C0C4F3B}"/>
                </a:ext>
              </a:extLst>
            </p:cNvPr>
            <p:cNvCxnSpPr/>
            <p:nvPr/>
          </p:nvCxnSpPr>
          <p:spPr>
            <a:xfrm rot="16200000">
              <a:off x="-405496" y="334647"/>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B5CFFD92-EE1D-2646-A9F7-60C4E9067708}"/>
                </a:ext>
              </a:extLst>
            </p:cNvPr>
            <p:cNvCxnSpPr/>
            <p:nvPr/>
          </p:nvCxnSpPr>
          <p:spPr>
            <a:xfrm rot="16200000">
              <a:off x="-405496" y="5859145"/>
              <a:ext cx="0" cy="626110"/>
            </a:xfrm>
            <a:prstGeom prst="line">
              <a:avLst/>
            </a:prstGeom>
            <a:ln w="12700">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2" name="QB logo"/>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 xmlns:asvg="http://schemas.microsoft.com/office/drawing/2016/SVG/main" r:embed="rId61"/>
              </a:ext>
            </a:extLst>
          </a:blip>
          <a:stretch>
            <a:fillRect/>
          </a:stretch>
        </p:blipFill>
        <p:spPr>
          <a:xfrm>
            <a:off x="10395225" y="6097363"/>
            <a:ext cx="1262489" cy="402209"/>
          </a:xfrm>
          <a:prstGeom prst="rect">
            <a:avLst/>
          </a:prstGeom>
        </p:spPr>
      </p:pic>
      <p:cxnSp>
        <p:nvCxnSpPr>
          <p:cNvPr id="321" name="Straight Connector 320">
            <a:extLst>
              <a:ext uri="{FF2B5EF4-FFF2-40B4-BE49-F238E27FC236}">
                <a16:creationId xmlns:a16="http://schemas.microsoft.com/office/drawing/2014/main" id="{460BDE1B-6313-9B40-91C4-5EF73CED831F}"/>
              </a:ext>
            </a:extLst>
          </p:cNvPr>
          <p:cNvCxnSpPr>
            <a:cxnSpLocks/>
          </p:cNvCxnSpPr>
          <p:nvPr/>
        </p:nvCxnSpPr>
        <p:spPr>
          <a:xfrm>
            <a:off x="608012" y="6289892"/>
            <a:ext cx="9692640" cy="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idx="1"/>
          </p:nvPr>
        </p:nvSpPr>
        <p:spPr>
          <a:xfrm>
            <a:off x="501175" y="1972734"/>
            <a:ext cx="11107533" cy="3760802"/>
          </a:xfrm>
          <a:prstGeom prst="rect">
            <a:avLst/>
          </a:prstGeom>
        </p:spPr>
        <p:txBody>
          <a:bodyPr vert="horz" lIns="91416" tIns="45707" rIns="91416" bIns="45707" rtlCol="0">
            <a:noAutofit/>
          </a:bodyPr>
          <a:lstStyle/>
          <a:p>
            <a:pPr lvl="0"/>
            <a:r>
              <a:rPr lang="en-US" dirty="0"/>
              <a:t>Click to add content</a:t>
            </a:r>
          </a:p>
          <a:p>
            <a:pPr lvl="1"/>
            <a:r>
              <a:rPr lang="en-US" dirty="0"/>
              <a:t>Use the Increase/Decrease Indent control to select the second level style  </a:t>
            </a:r>
          </a:p>
          <a:p>
            <a:pPr lvl="2"/>
            <a:r>
              <a:rPr lang="en-US" dirty="0"/>
              <a:t>Increase Indent once more to get Third level style with bullets </a:t>
            </a:r>
          </a:p>
          <a:p>
            <a:pPr lvl="3"/>
            <a:r>
              <a:rPr lang="en-US" dirty="0"/>
              <a:t>Fourth level content</a:t>
            </a:r>
          </a:p>
          <a:p>
            <a:pPr lvl="4"/>
            <a:r>
              <a:rPr lang="en-US" dirty="0"/>
              <a:t>Fifth level content  </a:t>
            </a:r>
          </a:p>
        </p:txBody>
      </p:sp>
      <p:sp>
        <p:nvSpPr>
          <p:cNvPr id="3" name="Title Placeholder 2"/>
          <p:cNvSpPr>
            <a:spLocks noGrp="1"/>
          </p:cNvSpPr>
          <p:nvPr>
            <p:ph type="title"/>
          </p:nvPr>
        </p:nvSpPr>
        <p:spPr>
          <a:xfrm>
            <a:off x="501904" y="193964"/>
            <a:ext cx="11109960" cy="903316"/>
          </a:xfrm>
          <a:prstGeom prst="rect">
            <a:avLst/>
          </a:prstGeom>
        </p:spPr>
        <p:txBody>
          <a:bodyPr vert="horz" lIns="91440" tIns="45720" rIns="91440" bIns="45720" rtlCol="0" anchor="b">
            <a:normAutofit/>
          </a:bodyPr>
          <a:lstStyle/>
          <a:p>
            <a:r>
              <a:rPr lang="en-US" dirty="0"/>
              <a:t>Click to add a title</a:t>
            </a:r>
          </a:p>
        </p:txBody>
      </p:sp>
      <p:sp>
        <p:nvSpPr>
          <p:cNvPr id="45" name="TextBox 44"/>
          <p:cNvSpPr txBox="1"/>
          <p:nvPr userDrawn="1"/>
        </p:nvSpPr>
        <p:spPr>
          <a:xfrm>
            <a:off x="-3612845" y="-762437"/>
            <a:ext cx="2534431" cy="523220"/>
          </a:xfrm>
          <a:prstGeom prst="rect">
            <a:avLst/>
          </a:prstGeom>
          <a:noFill/>
        </p:spPr>
        <p:txBody>
          <a:bodyPr wrap="square" rtlCol="0">
            <a:spAutoFit/>
          </a:bodyPr>
          <a:lstStyle/>
          <a:p>
            <a:r>
              <a:rPr lang="en-US" sz="1400" b="1" dirty="0"/>
              <a:t>Bolt</a:t>
            </a:r>
            <a:r>
              <a:rPr lang="en-US" sz="1400" b="1" baseline="0" dirty="0"/>
              <a:t> color palette </a:t>
            </a:r>
          </a:p>
          <a:p>
            <a:r>
              <a:rPr lang="en-US" sz="1400" b="0" baseline="0" dirty="0"/>
              <a:t>Hex code / RGB values</a:t>
            </a:r>
          </a:p>
        </p:txBody>
      </p:sp>
      <p:sp>
        <p:nvSpPr>
          <p:cNvPr id="47" name="Rectangle 46">
            <a:extLst>
              <a:ext uri="{FF2B5EF4-FFF2-40B4-BE49-F238E27FC236}">
                <a16:creationId xmlns:a16="http://schemas.microsoft.com/office/drawing/2014/main" id="{293ED27A-08B3-014B-9408-847BF62F742F}"/>
              </a:ext>
            </a:extLst>
          </p:cNvPr>
          <p:cNvSpPr/>
          <p:nvPr userDrawn="1"/>
        </p:nvSpPr>
        <p:spPr>
          <a:xfrm>
            <a:off x="-3526296" y="193964"/>
            <a:ext cx="1182979" cy="453737"/>
          </a:xfrm>
          <a:prstGeom prst="rect">
            <a:avLst/>
          </a:prstGeom>
          <a:solidFill>
            <a:srgbClr val="108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16-128-0</a:t>
            </a:r>
          </a:p>
          <a:p>
            <a:pPr algn="l"/>
            <a:r>
              <a:rPr lang="en-US" sz="1200" dirty="0">
                <a:solidFill>
                  <a:schemeClr val="bg1"/>
                </a:solidFill>
              </a:rPr>
              <a:t>108000</a:t>
            </a:r>
          </a:p>
        </p:txBody>
      </p:sp>
      <p:sp>
        <p:nvSpPr>
          <p:cNvPr id="320" name="Rectangle 319">
            <a:extLst>
              <a:ext uri="{FF2B5EF4-FFF2-40B4-BE49-F238E27FC236}">
                <a16:creationId xmlns:a16="http://schemas.microsoft.com/office/drawing/2014/main" id="{3F0A7120-F9D3-EB47-A304-4B431F8F8A73}"/>
              </a:ext>
            </a:extLst>
          </p:cNvPr>
          <p:cNvSpPr/>
          <p:nvPr userDrawn="1"/>
        </p:nvSpPr>
        <p:spPr>
          <a:xfrm>
            <a:off x="-3526296" y="680336"/>
            <a:ext cx="1182979" cy="453737"/>
          </a:xfrm>
          <a:prstGeom prst="rect">
            <a:avLst/>
          </a:prstGeom>
          <a:solidFill>
            <a:srgbClr val="2CA01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44-160-28</a:t>
            </a:r>
          </a:p>
          <a:p>
            <a:pPr algn="l"/>
            <a:r>
              <a:rPr lang="en-US" sz="1200" dirty="0">
                <a:solidFill>
                  <a:schemeClr val="bg1"/>
                </a:solidFill>
              </a:rPr>
              <a:t>2CA01C</a:t>
            </a:r>
          </a:p>
        </p:txBody>
      </p:sp>
      <p:sp>
        <p:nvSpPr>
          <p:cNvPr id="322" name="Rectangle 321">
            <a:extLst>
              <a:ext uri="{FF2B5EF4-FFF2-40B4-BE49-F238E27FC236}">
                <a16:creationId xmlns:a16="http://schemas.microsoft.com/office/drawing/2014/main" id="{46B60FA7-D6CC-6945-9C51-C5EFA8DCD920}"/>
              </a:ext>
            </a:extLst>
          </p:cNvPr>
          <p:cNvSpPr/>
          <p:nvPr userDrawn="1"/>
        </p:nvSpPr>
        <p:spPr>
          <a:xfrm>
            <a:off x="-3526296" y="1166708"/>
            <a:ext cx="1182979" cy="453737"/>
          </a:xfrm>
          <a:prstGeom prst="rect">
            <a:avLst/>
          </a:prstGeom>
          <a:solidFill>
            <a:srgbClr val="53B7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83-183-0</a:t>
            </a:r>
          </a:p>
          <a:p>
            <a:pPr algn="l"/>
            <a:r>
              <a:rPr lang="en-US" sz="1200" dirty="0">
                <a:solidFill>
                  <a:schemeClr val="bg1"/>
                </a:solidFill>
              </a:rPr>
              <a:t>53B700</a:t>
            </a:r>
          </a:p>
        </p:txBody>
      </p:sp>
      <p:sp>
        <p:nvSpPr>
          <p:cNvPr id="323" name="Rectangle 322">
            <a:extLst>
              <a:ext uri="{FF2B5EF4-FFF2-40B4-BE49-F238E27FC236}">
                <a16:creationId xmlns:a16="http://schemas.microsoft.com/office/drawing/2014/main" id="{887E82FC-2D08-0E44-9273-91E3CDB96E75}"/>
              </a:ext>
            </a:extLst>
          </p:cNvPr>
          <p:cNvSpPr/>
          <p:nvPr userDrawn="1"/>
        </p:nvSpPr>
        <p:spPr>
          <a:xfrm>
            <a:off x="-3526296" y="1653080"/>
            <a:ext cx="1182979" cy="453737"/>
          </a:xfrm>
          <a:prstGeom prst="rect">
            <a:avLst/>
          </a:prstGeom>
          <a:solidFill>
            <a:srgbClr val="7FD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127-208-0</a:t>
            </a:r>
          </a:p>
          <a:p>
            <a:pPr algn="l"/>
            <a:r>
              <a:rPr lang="en-US" sz="1200" dirty="0">
                <a:solidFill>
                  <a:schemeClr val="bg1"/>
                </a:solidFill>
              </a:rPr>
              <a:t>7FD000</a:t>
            </a:r>
          </a:p>
        </p:txBody>
      </p:sp>
      <p:sp>
        <p:nvSpPr>
          <p:cNvPr id="324" name="Rectangle 323">
            <a:extLst>
              <a:ext uri="{FF2B5EF4-FFF2-40B4-BE49-F238E27FC236}">
                <a16:creationId xmlns:a16="http://schemas.microsoft.com/office/drawing/2014/main" id="{B8E58F61-8F53-8A4B-AE62-D1181250746C}"/>
              </a:ext>
            </a:extLst>
          </p:cNvPr>
          <p:cNvSpPr/>
          <p:nvPr userDrawn="1"/>
        </p:nvSpPr>
        <p:spPr>
          <a:xfrm>
            <a:off x="-3526296" y="2139451"/>
            <a:ext cx="1182979" cy="453737"/>
          </a:xfrm>
          <a:prstGeom prst="rect">
            <a:avLst/>
          </a:prstGeom>
          <a:solidFill>
            <a:srgbClr val="A9E838"/>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169-232-56</a:t>
            </a:r>
          </a:p>
          <a:p>
            <a:pPr algn="l"/>
            <a:r>
              <a:rPr lang="en-US" sz="1200" dirty="0">
                <a:solidFill>
                  <a:schemeClr val="tx1"/>
                </a:solidFill>
              </a:rPr>
              <a:t>A9E838</a:t>
            </a:r>
          </a:p>
        </p:txBody>
      </p:sp>
      <p:sp>
        <p:nvSpPr>
          <p:cNvPr id="325" name="Rectangle 324">
            <a:extLst>
              <a:ext uri="{FF2B5EF4-FFF2-40B4-BE49-F238E27FC236}">
                <a16:creationId xmlns:a16="http://schemas.microsoft.com/office/drawing/2014/main" id="{3015EAC4-F6BB-6E4D-9415-32917B02F367}"/>
              </a:ext>
            </a:extLst>
          </p:cNvPr>
          <p:cNvSpPr/>
          <p:nvPr userDrawn="1"/>
        </p:nvSpPr>
        <p:spPr>
          <a:xfrm>
            <a:off x="-3526296" y="2784764"/>
            <a:ext cx="1182979" cy="453737"/>
          </a:xfrm>
          <a:prstGeom prst="rect">
            <a:avLst/>
          </a:prstGeom>
          <a:solidFill>
            <a:srgbClr val="000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0-0-0</a:t>
            </a:r>
          </a:p>
          <a:p>
            <a:pPr algn="l"/>
            <a:r>
              <a:rPr lang="en-US" sz="1200" dirty="0">
                <a:solidFill>
                  <a:schemeClr val="bg1"/>
                </a:solidFill>
              </a:rPr>
              <a:t>000000</a:t>
            </a:r>
          </a:p>
        </p:txBody>
      </p:sp>
      <p:sp>
        <p:nvSpPr>
          <p:cNvPr id="326" name="Rectangle 325">
            <a:extLst>
              <a:ext uri="{FF2B5EF4-FFF2-40B4-BE49-F238E27FC236}">
                <a16:creationId xmlns:a16="http://schemas.microsoft.com/office/drawing/2014/main" id="{AD515647-C5B4-2341-B7DA-62C4DCDA3E05}"/>
              </a:ext>
            </a:extLst>
          </p:cNvPr>
          <p:cNvSpPr/>
          <p:nvPr userDrawn="1"/>
        </p:nvSpPr>
        <p:spPr>
          <a:xfrm>
            <a:off x="-3526296" y="3309864"/>
            <a:ext cx="1182979" cy="453737"/>
          </a:xfrm>
          <a:prstGeom prst="rect">
            <a:avLst/>
          </a:prstGeom>
          <a:solidFill>
            <a:srgbClr val="393A3D"/>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57-58-61</a:t>
            </a:r>
          </a:p>
          <a:p>
            <a:pPr algn="l"/>
            <a:r>
              <a:rPr lang="en-US" sz="1200" dirty="0">
                <a:solidFill>
                  <a:schemeClr val="bg1"/>
                </a:solidFill>
              </a:rPr>
              <a:t>393A3D</a:t>
            </a:r>
          </a:p>
        </p:txBody>
      </p:sp>
      <p:sp>
        <p:nvSpPr>
          <p:cNvPr id="327" name="Rectangle 326">
            <a:extLst>
              <a:ext uri="{FF2B5EF4-FFF2-40B4-BE49-F238E27FC236}">
                <a16:creationId xmlns:a16="http://schemas.microsoft.com/office/drawing/2014/main" id="{003142E1-0F36-364D-A502-ADE46A46EC7D}"/>
              </a:ext>
            </a:extLst>
          </p:cNvPr>
          <p:cNvSpPr/>
          <p:nvPr userDrawn="1"/>
        </p:nvSpPr>
        <p:spPr>
          <a:xfrm>
            <a:off x="-3526296" y="3834964"/>
            <a:ext cx="1182979" cy="453737"/>
          </a:xfrm>
          <a:prstGeom prst="rect">
            <a:avLst/>
          </a:prstGeom>
          <a:solidFill>
            <a:srgbClr val="6B6C7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107-108-114</a:t>
            </a:r>
          </a:p>
          <a:p>
            <a:pPr algn="l"/>
            <a:r>
              <a:rPr lang="en-US" sz="1200" dirty="0">
                <a:solidFill>
                  <a:schemeClr val="bg1"/>
                </a:solidFill>
              </a:rPr>
              <a:t>6B6C72</a:t>
            </a:r>
          </a:p>
        </p:txBody>
      </p:sp>
      <p:sp>
        <p:nvSpPr>
          <p:cNvPr id="328" name="Rectangle 327">
            <a:extLst>
              <a:ext uri="{FF2B5EF4-FFF2-40B4-BE49-F238E27FC236}">
                <a16:creationId xmlns:a16="http://schemas.microsoft.com/office/drawing/2014/main" id="{097756A6-BA97-8140-ABB3-9EAF988070D3}"/>
              </a:ext>
            </a:extLst>
          </p:cNvPr>
          <p:cNvSpPr/>
          <p:nvPr userDrawn="1"/>
        </p:nvSpPr>
        <p:spPr>
          <a:xfrm>
            <a:off x="-3526296" y="4360064"/>
            <a:ext cx="1182979" cy="453737"/>
          </a:xfrm>
          <a:prstGeom prst="rect">
            <a:avLst/>
          </a:prstGeom>
          <a:solidFill>
            <a:srgbClr val="8D909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141-144-1</a:t>
            </a:r>
            <a:r>
              <a:rPr lang="en-US" sz="1200" i="0" dirty="0">
                <a:solidFill>
                  <a:schemeClr val="bg1"/>
                </a:solidFill>
              </a:rPr>
              <a:t>50</a:t>
            </a:r>
            <a:endParaRPr lang="en-US" sz="1200" dirty="0">
              <a:solidFill>
                <a:schemeClr val="bg1"/>
              </a:solidFill>
            </a:endParaRPr>
          </a:p>
          <a:p>
            <a:pPr algn="l"/>
            <a:r>
              <a:rPr lang="en-US" sz="1200" dirty="0">
                <a:solidFill>
                  <a:schemeClr val="bg1"/>
                </a:solidFill>
              </a:rPr>
              <a:t>8D9096</a:t>
            </a:r>
          </a:p>
        </p:txBody>
      </p:sp>
      <p:sp>
        <p:nvSpPr>
          <p:cNvPr id="329" name="Rectangle 328">
            <a:extLst>
              <a:ext uri="{FF2B5EF4-FFF2-40B4-BE49-F238E27FC236}">
                <a16:creationId xmlns:a16="http://schemas.microsoft.com/office/drawing/2014/main" id="{A760AD19-0B6C-8945-BBF9-4AF0DC28B618}"/>
              </a:ext>
            </a:extLst>
          </p:cNvPr>
          <p:cNvSpPr/>
          <p:nvPr userDrawn="1"/>
        </p:nvSpPr>
        <p:spPr>
          <a:xfrm>
            <a:off x="-3529227" y="4885164"/>
            <a:ext cx="1182979" cy="453737"/>
          </a:xfrm>
          <a:prstGeom prst="rect">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186-190-197</a:t>
            </a:r>
          </a:p>
          <a:p>
            <a:pPr algn="l"/>
            <a:r>
              <a:rPr lang="en-US" sz="1200" dirty="0">
                <a:solidFill>
                  <a:schemeClr val="bg1"/>
                </a:solidFill>
              </a:rPr>
              <a:t>BABEC5</a:t>
            </a:r>
          </a:p>
        </p:txBody>
      </p:sp>
      <p:sp>
        <p:nvSpPr>
          <p:cNvPr id="330" name="Rectangle 329">
            <a:extLst>
              <a:ext uri="{FF2B5EF4-FFF2-40B4-BE49-F238E27FC236}">
                <a16:creationId xmlns:a16="http://schemas.microsoft.com/office/drawing/2014/main" id="{2F3AF06D-ED6B-8045-AC8A-53AD62ECBE0B}"/>
              </a:ext>
            </a:extLst>
          </p:cNvPr>
          <p:cNvSpPr/>
          <p:nvPr userDrawn="1"/>
        </p:nvSpPr>
        <p:spPr>
          <a:xfrm>
            <a:off x="-2268996" y="2795850"/>
            <a:ext cx="1182979" cy="453737"/>
          </a:xfrm>
          <a:prstGeom prst="rect">
            <a:avLst/>
          </a:prstGeom>
          <a:solidFill>
            <a:srgbClr val="D4D7D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212-215-220</a:t>
            </a:r>
          </a:p>
          <a:p>
            <a:pPr algn="l"/>
            <a:r>
              <a:rPr lang="en-US" sz="1200" dirty="0">
                <a:solidFill>
                  <a:schemeClr val="tx1"/>
                </a:solidFill>
              </a:rPr>
              <a:t>D4D7DC</a:t>
            </a:r>
          </a:p>
        </p:txBody>
      </p:sp>
      <p:sp>
        <p:nvSpPr>
          <p:cNvPr id="331" name="Rectangle 330">
            <a:extLst>
              <a:ext uri="{FF2B5EF4-FFF2-40B4-BE49-F238E27FC236}">
                <a16:creationId xmlns:a16="http://schemas.microsoft.com/office/drawing/2014/main" id="{483D0B9B-053B-0D44-B2AE-71402E46642B}"/>
              </a:ext>
            </a:extLst>
          </p:cNvPr>
          <p:cNvSpPr/>
          <p:nvPr userDrawn="1"/>
        </p:nvSpPr>
        <p:spPr>
          <a:xfrm>
            <a:off x="-2268996" y="3320950"/>
            <a:ext cx="1182979" cy="453737"/>
          </a:xfrm>
          <a:prstGeom prst="rect">
            <a:avLst/>
          </a:prstGeom>
          <a:solidFill>
            <a:srgbClr val="E3E5E8"/>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227-229-232</a:t>
            </a:r>
          </a:p>
          <a:p>
            <a:pPr algn="l"/>
            <a:r>
              <a:rPr lang="en-US" sz="1200" dirty="0">
                <a:solidFill>
                  <a:schemeClr val="tx1"/>
                </a:solidFill>
              </a:rPr>
              <a:t>E3E5E8</a:t>
            </a:r>
          </a:p>
        </p:txBody>
      </p:sp>
      <p:sp>
        <p:nvSpPr>
          <p:cNvPr id="332" name="Rectangle 331">
            <a:extLst>
              <a:ext uri="{FF2B5EF4-FFF2-40B4-BE49-F238E27FC236}">
                <a16:creationId xmlns:a16="http://schemas.microsoft.com/office/drawing/2014/main" id="{9B6FD0C7-F8CF-C244-A738-95796A12C20D}"/>
              </a:ext>
            </a:extLst>
          </p:cNvPr>
          <p:cNvSpPr/>
          <p:nvPr userDrawn="1"/>
        </p:nvSpPr>
        <p:spPr>
          <a:xfrm>
            <a:off x="-2268996" y="3846050"/>
            <a:ext cx="1182979" cy="453737"/>
          </a:xfrm>
          <a:prstGeom prst="rect">
            <a:avLst/>
          </a:prstGeom>
          <a:solidFill>
            <a:srgbClr val="ECEEF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236-238-241</a:t>
            </a:r>
          </a:p>
          <a:p>
            <a:pPr algn="l"/>
            <a:r>
              <a:rPr lang="en-US" sz="1200" dirty="0">
                <a:solidFill>
                  <a:schemeClr val="tx1"/>
                </a:solidFill>
              </a:rPr>
              <a:t>ECEEF1</a:t>
            </a:r>
          </a:p>
        </p:txBody>
      </p:sp>
      <p:sp>
        <p:nvSpPr>
          <p:cNvPr id="333" name="Rectangle 332">
            <a:extLst>
              <a:ext uri="{FF2B5EF4-FFF2-40B4-BE49-F238E27FC236}">
                <a16:creationId xmlns:a16="http://schemas.microsoft.com/office/drawing/2014/main" id="{CEC4C312-5431-1847-9BA4-30154F9958D3}"/>
              </a:ext>
            </a:extLst>
          </p:cNvPr>
          <p:cNvSpPr/>
          <p:nvPr userDrawn="1"/>
        </p:nvSpPr>
        <p:spPr>
          <a:xfrm>
            <a:off x="-2268996" y="4371150"/>
            <a:ext cx="1182979" cy="453737"/>
          </a:xfrm>
          <a:prstGeom prst="rect">
            <a:avLst/>
          </a:prstGeom>
          <a:solidFill>
            <a:srgbClr val="F6F7F9"/>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246-247-249</a:t>
            </a:r>
          </a:p>
          <a:p>
            <a:pPr algn="l"/>
            <a:r>
              <a:rPr lang="en-US" sz="1200" dirty="0">
                <a:solidFill>
                  <a:schemeClr val="tx1"/>
                </a:solidFill>
              </a:rPr>
              <a:t>F4F5F8</a:t>
            </a:r>
          </a:p>
        </p:txBody>
      </p:sp>
      <p:sp>
        <p:nvSpPr>
          <p:cNvPr id="334" name="Rectangle 333">
            <a:extLst>
              <a:ext uri="{FF2B5EF4-FFF2-40B4-BE49-F238E27FC236}">
                <a16:creationId xmlns:a16="http://schemas.microsoft.com/office/drawing/2014/main" id="{6C63237D-0157-9444-A4EF-6DFD5D7AFECE}"/>
              </a:ext>
            </a:extLst>
          </p:cNvPr>
          <p:cNvSpPr/>
          <p:nvPr userDrawn="1"/>
        </p:nvSpPr>
        <p:spPr>
          <a:xfrm>
            <a:off x="-2262630" y="4896253"/>
            <a:ext cx="1182979" cy="453737"/>
          </a:xfrm>
          <a:prstGeom prst="rect">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tx1"/>
                </a:solidFill>
              </a:rPr>
              <a:t>255-255-255</a:t>
            </a:r>
          </a:p>
          <a:p>
            <a:pPr algn="l"/>
            <a:r>
              <a:rPr lang="en-US" sz="1200" dirty="0">
                <a:solidFill>
                  <a:schemeClr val="tx1"/>
                </a:solidFill>
              </a:rPr>
              <a:t>FFFFFF</a:t>
            </a:r>
          </a:p>
        </p:txBody>
      </p:sp>
      <p:sp>
        <p:nvSpPr>
          <p:cNvPr id="335" name="Rectangle 334">
            <a:extLst>
              <a:ext uri="{FF2B5EF4-FFF2-40B4-BE49-F238E27FC236}">
                <a16:creationId xmlns:a16="http://schemas.microsoft.com/office/drawing/2014/main" id="{080592ED-9D1F-C340-8E60-ABB2CE4F7325}"/>
              </a:ext>
            </a:extLst>
          </p:cNvPr>
          <p:cNvSpPr/>
          <p:nvPr userDrawn="1"/>
        </p:nvSpPr>
        <p:spPr>
          <a:xfrm>
            <a:off x="-2268996" y="193964"/>
            <a:ext cx="1182979" cy="453737"/>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0-193-191</a:t>
            </a:r>
          </a:p>
          <a:p>
            <a:pPr algn="l"/>
            <a:r>
              <a:rPr lang="en-US" sz="1200" dirty="0">
                <a:solidFill>
                  <a:schemeClr val="bg1"/>
                </a:solidFill>
              </a:rPr>
              <a:t>00C1BF</a:t>
            </a:r>
          </a:p>
        </p:txBody>
      </p:sp>
      <p:sp>
        <p:nvSpPr>
          <p:cNvPr id="336" name="Rectangle 335">
            <a:extLst>
              <a:ext uri="{FF2B5EF4-FFF2-40B4-BE49-F238E27FC236}">
                <a16:creationId xmlns:a16="http://schemas.microsoft.com/office/drawing/2014/main" id="{10644F8E-DFCD-3641-8785-CE80B32932AB}"/>
              </a:ext>
            </a:extLst>
          </p:cNvPr>
          <p:cNvSpPr/>
          <p:nvPr userDrawn="1"/>
        </p:nvSpPr>
        <p:spPr>
          <a:xfrm>
            <a:off x="-2268996" y="689264"/>
            <a:ext cx="1182979" cy="453737"/>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0-215-215</a:t>
            </a:r>
          </a:p>
          <a:p>
            <a:pPr algn="l"/>
            <a:r>
              <a:rPr lang="en-US" sz="1200" dirty="0">
                <a:solidFill>
                  <a:schemeClr val="bg1"/>
                </a:solidFill>
              </a:rPr>
              <a:t>00D7D7</a:t>
            </a:r>
          </a:p>
        </p:txBody>
      </p:sp>
      <p:sp>
        <p:nvSpPr>
          <p:cNvPr id="338" name="Rectangle 337">
            <a:extLst>
              <a:ext uri="{FF2B5EF4-FFF2-40B4-BE49-F238E27FC236}">
                <a16:creationId xmlns:a16="http://schemas.microsoft.com/office/drawing/2014/main" id="{8875DA7F-1E7F-3345-8066-42366BB7ACD7}"/>
              </a:ext>
            </a:extLst>
          </p:cNvPr>
          <p:cNvSpPr/>
          <p:nvPr userDrawn="1"/>
        </p:nvSpPr>
        <p:spPr>
          <a:xfrm>
            <a:off x="-3529227" y="7719049"/>
            <a:ext cx="1182979" cy="453737"/>
          </a:xfrm>
          <a:prstGeom prst="rect">
            <a:avLst/>
          </a:prstGeom>
          <a:solidFill>
            <a:srgbClr val="FF59C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255-89-204</a:t>
            </a:r>
          </a:p>
          <a:p>
            <a:pPr algn="l"/>
            <a:r>
              <a:rPr lang="en-US" sz="1200" dirty="0">
                <a:solidFill>
                  <a:schemeClr val="bg1"/>
                </a:solidFill>
              </a:rPr>
              <a:t>FF59CC</a:t>
            </a:r>
          </a:p>
        </p:txBody>
      </p:sp>
      <p:sp>
        <p:nvSpPr>
          <p:cNvPr id="339" name="Rectangle 338">
            <a:extLst>
              <a:ext uri="{FF2B5EF4-FFF2-40B4-BE49-F238E27FC236}">
                <a16:creationId xmlns:a16="http://schemas.microsoft.com/office/drawing/2014/main" id="{F4728B1C-8852-564E-90FB-3990DFAD7C7D}"/>
              </a:ext>
            </a:extLst>
          </p:cNvPr>
          <p:cNvSpPr/>
          <p:nvPr userDrawn="1"/>
        </p:nvSpPr>
        <p:spPr>
          <a:xfrm>
            <a:off x="-2262630" y="6830284"/>
            <a:ext cx="1182979" cy="453737"/>
          </a:xfrm>
          <a:prstGeom prst="rect">
            <a:avLst/>
          </a:prstGeom>
          <a:solidFill>
            <a:srgbClr val="0097E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0-151-230</a:t>
            </a:r>
          </a:p>
          <a:p>
            <a:pPr algn="l"/>
            <a:r>
              <a:rPr lang="en-US" sz="1200" dirty="0">
                <a:solidFill>
                  <a:schemeClr val="bg1"/>
                </a:solidFill>
              </a:rPr>
              <a:t>0097E6</a:t>
            </a:r>
          </a:p>
        </p:txBody>
      </p:sp>
      <p:sp>
        <p:nvSpPr>
          <p:cNvPr id="340" name="Rectangle 339">
            <a:extLst>
              <a:ext uri="{FF2B5EF4-FFF2-40B4-BE49-F238E27FC236}">
                <a16:creationId xmlns:a16="http://schemas.microsoft.com/office/drawing/2014/main" id="{D3E19FDB-94D7-354D-B796-DE0681F92283}"/>
              </a:ext>
            </a:extLst>
          </p:cNvPr>
          <p:cNvSpPr/>
          <p:nvPr userDrawn="1"/>
        </p:nvSpPr>
        <p:spPr>
          <a:xfrm>
            <a:off x="-2262630" y="7740869"/>
            <a:ext cx="1182979" cy="453737"/>
          </a:xfrm>
          <a:prstGeom prst="rect">
            <a:avLst/>
          </a:prstGeom>
          <a:solidFill>
            <a:srgbClr val="FF6A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255-106-0</a:t>
            </a:r>
          </a:p>
          <a:p>
            <a:pPr algn="l"/>
            <a:r>
              <a:rPr lang="en-US" sz="1200" dirty="0">
                <a:solidFill>
                  <a:schemeClr val="bg1"/>
                </a:solidFill>
              </a:rPr>
              <a:t>FF6A00</a:t>
            </a:r>
          </a:p>
        </p:txBody>
      </p:sp>
      <p:sp>
        <p:nvSpPr>
          <p:cNvPr id="345" name="Rectangle 344">
            <a:extLst>
              <a:ext uri="{FF2B5EF4-FFF2-40B4-BE49-F238E27FC236}">
                <a16:creationId xmlns:a16="http://schemas.microsoft.com/office/drawing/2014/main" id="{3960F2BA-3C14-1A4A-B4DC-7B147504FD99}"/>
              </a:ext>
            </a:extLst>
          </p:cNvPr>
          <p:cNvSpPr/>
          <p:nvPr userDrawn="1"/>
        </p:nvSpPr>
        <p:spPr>
          <a:xfrm>
            <a:off x="-3529227" y="6834562"/>
            <a:ext cx="1182979" cy="453737"/>
          </a:xfrm>
          <a:prstGeom prst="rect">
            <a:avLst/>
          </a:prstGeom>
          <a:solidFill>
            <a:srgbClr val="53B7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83-183-0</a:t>
            </a:r>
          </a:p>
          <a:p>
            <a:pPr algn="l"/>
            <a:r>
              <a:rPr lang="en-US" sz="1200" dirty="0">
                <a:solidFill>
                  <a:schemeClr val="bg1"/>
                </a:solidFill>
              </a:rPr>
              <a:t>53B700</a:t>
            </a:r>
          </a:p>
        </p:txBody>
      </p:sp>
      <p:sp>
        <p:nvSpPr>
          <p:cNvPr id="341" name="TextBox 340">
            <a:extLst>
              <a:ext uri="{FF2B5EF4-FFF2-40B4-BE49-F238E27FC236}">
                <a16:creationId xmlns:a16="http://schemas.microsoft.com/office/drawing/2014/main" id="{BAB66788-A024-3840-940B-9AEFE320B9C3}"/>
              </a:ext>
            </a:extLst>
          </p:cNvPr>
          <p:cNvSpPr txBox="1"/>
          <p:nvPr userDrawn="1"/>
        </p:nvSpPr>
        <p:spPr>
          <a:xfrm>
            <a:off x="-3562045" y="7433092"/>
            <a:ext cx="1205856" cy="307777"/>
          </a:xfrm>
          <a:prstGeom prst="rect">
            <a:avLst/>
          </a:prstGeom>
          <a:noFill/>
        </p:spPr>
        <p:txBody>
          <a:bodyPr wrap="square" rtlCol="0">
            <a:spAutoFit/>
          </a:bodyPr>
          <a:lstStyle/>
          <a:p>
            <a:r>
              <a:rPr lang="en-US" sz="1400" dirty="0"/>
              <a:t>Payroll</a:t>
            </a:r>
          </a:p>
        </p:txBody>
      </p:sp>
      <p:sp>
        <p:nvSpPr>
          <p:cNvPr id="342" name="TextBox 341">
            <a:extLst>
              <a:ext uri="{FF2B5EF4-FFF2-40B4-BE49-F238E27FC236}">
                <a16:creationId xmlns:a16="http://schemas.microsoft.com/office/drawing/2014/main" id="{1F00579A-5AA1-9C41-84DB-6F7557B3CE0C}"/>
              </a:ext>
            </a:extLst>
          </p:cNvPr>
          <p:cNvSpPr txBox="1"/>
          <p:nvPr userDrawn="1"/>
        </p:nvSpPr>
        <p:spPr>
          <a:xfrm>
            <a:off x="-2295448" y="6535527"/>
            <a:ext cx="1205856" cy="307777"/>
          </a:xfrm>
          <a:prstGeom prst="rect">
            <a:avLst/>
          </a:prstGeom>
          <a:noFill/>
        </p:spPr>
        <p:txBody>
          <a:bodyPr wrap="square" rtlCol="0">
            <a:spAutoFit/>
          </a:bodyPr>
          <a:lstStyle/>
          <a:p>
            <a:r>
              <a:rPr lang="en-US" sz="1400" dirty="0"/>
              <a:t>Payments</a:t>
            </a:r>
          </a:p>
        </p:txBody>
      </p:sp>
      <p:sp>
        <p:nvSpPr>
          <p:cNvPr id="343" name="TextBox 342">
            <a:extLst>
              <a:ext uri="{FF2B5EF4-FFF2-40B4-BE49-F238E27FC236}">
                <a16:creationId xmlns:a16="http://schemas.microsoft.com/office/drawing/2014/main" id="{020B2F5B-FEB1-1A46-900D-6CB233BE873E}"/>
              </a:ext>
            </a:extLst>
          </p:cNvPr>
          <p:cNvSpPr txBox="1"/>
          <p:nvPr userDrawn="1"/>
        </p:nvSpPr>
        <p:spPr>
          <a:xfrm>
            <a:off x="-2311755" y="7433092"/>
            <a:ext cx="1288390" cy="307777"/>
          </a:xfrm>
          <a:prstGeom prst="rect">
            <a:avLst/>
          </a:prstGeom>
          <a:noFill/>
        </p:spPr>
        <p:txBody>
          <a:bodyPr wrap="square" rtlCol="0">
            <a:spAutoFit/>
          </a:bodyPr>
          <a:lstStyle/>
          <a:p>
            <a:r>
              <a:rPr lang="en-US" sz="1400" dirty="0"/>
              <a:t>Time tracking</a:t>
            </a:r>
          </a:p>
        </p:txBody>
      </p:sp>
      <p:sp>
        <p:nvSpPr>
          <p:cNvPr id="344" name="TextBox 343">
            <a:extLst>
              <a:ext uri="{FF2B5EF4-FFF2-40B4-BE49-F238E27FC236}">
                <a16:creationId xmlns:a16="http://schemas.microsoft.com/office/drawing/2014/main" id="{88A1083D-F9FC-8E40-BF2E-76E984AD9E16}"/>
              </a:ext>
            </a:extLst>
          </p:cNvPr>
          <p:cNvSpPr txBox="1"/>
          <p:nvPr userDrawn="1"/>
        </p:nvSpPr>
        <p:spPr>
          <a:xfrm>
            <a:off x="-2301814" y="-107479"/>
            <a:ext cx="1205856" cy="307777"/>
          </a:xfrm>
          <a:prstGeom prst="rect">
            <a:avLst/>
          </a:prstGeom>
          <a:noFill/>
        </p:spPr>
        <p:txBody>
          <a:bodyPr wrap="square" rtlCol="0">
            <a:spAutoFit/>
          </a:bodyPr>
          <a:lstStyle/>
          <a:p>
            <a:r>
              <a:rPr lang="en-US" sz="1400" dirty="0"/>
              <a:t>Accent</a:t>
            </a:r>
          </a:p>
        </p:txBody>
      </p:sp>
      <p:sp>
        <p:nvSpPr>
          <p:cNvPr id="346" name="TextBox 345">
            <a:extLst>
              <a:ext uri="{FF2B5EF4-FFF2-40B4-BE49-F238E27FC236}">
                <a16:creationId xmlns:a16="http://schemas.microsoft.com/office/drawing/2014/main" id="{3658BD7C-64C7-D64B-A057-DE16D2334A6F}"/>
              </a:ext>
            </a:extLst>
          </p:cNvPr>
          <p:cNvSpPr txBox="1"/>
          <p:nvPr userDrawn="1"/>
        </p:nvSpPr>
        <p:spPr>
          <a:xfrm>
            <a:off x="-3580761" y="6535527"/>
            <a:ext cx="1205856" cy="307777"/>
          </a:xfrm>
          <a:prstGeom prst="rect">
            <a:avLst/>
          </a:prstGeom>
          <a:noFill/>
        </p:spPr>
        <p:txBody>
          <a:bodyPr wrap="square" rtlCol="0">
            <a:spAutoFit/>
          </a:bodyPr>
          <a:lstStyle/>
          <a:p>
            <a:r>
              <a:rPr lang="en-US" sz="1400" dirty="0"/>
              <a:t>Accounting</a:t>
            </a:r>
          </a:p>
        </p:txBody>
      </p:sp>
      <p:sp>
        <p:nvSpPr>
          <p:cNvPr id="349" name="Slide Number Placeholder 4"/>
          <p:cNvSpPr txBox="1">
            <a:spLocks/>
          </p:cNvSpPr>
          <p:nvPr userDrawn="1"/>
        </p:nvSpPr>
        <p:spPr>
          <a:xfrm>
            <a:off x="491871" y="6338258"/>
            <a:ext cx="358507" cy="187367"/>
          </a:xfrm>
          <a:prstGeom prst="rect">
            <a:avLst/>
          </a:prstGeom>
        </p:spPr>
        <p:txBody>
          <a:bodyPr vert="horz" lIns="91376" tIns="45687" rIns="91376" bIns="45687" rtlCol="0" anchor="ctr" anchorCtr="0">
            <a:noAutofit/>
          </a:bodyPr>
          <a:lstStyle>
            <a:defPPr>
              <a:defRPr lang="en-US"/>
            </a:defPPr>
            <a:lvl1pPr marL="0" algn="l" defTabSz="457791" rtl="0" eaLnBrk="1" latinLnBrk="0" hangingPunct="1">
              <a:defRPr sz="700" b="1" i="0" kern="1200" cap="all">
                <a:solidFill>
                  <a:schemeClr val="tx1"/>
                </a:solidFill>
                <a:latin typeface="+mj-lt"/>
                <a:ea typeface="+mn-ea"/>
                <a:cs typeface="Avenir Next Regular"/>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fld id="{6756B42B-F7AA-C142-B696-79F8581D06F8}" type="slidenum">
              <a:rPr lang="en-US" sz="700" smtClean="0"/>
              <a:pPr/>
              <a:t>‹#›</a:t>
            </a:fld>
            <a:endParaRPr lang="en-US" sz="700" dirty="0"/>
          </a:p>
        </p:txBody>
      </p:sp>
      <p:sp>
        <p:nvSpPr>
          <p:cNvPr id="350" name="Footer Placeholder 2"/>
          <p:cNvSpPr txBox="1">
            <a:spLocks/>
          </p:cNvSpPr>
          <p:nvPr userDrawn="1"/>
        </p:nvSpPr>
        <p:spPr>
          <a:xfrm>
            <a:off x="803271" y="6338255"/>
            <a:ext cx="2443655" cy="186456"/>
          </a:xfrm>
          <a:prstGeom prst="rect">
            <a:avLst/>
          </a:prstGeom>
        </p:spPr>
        <p:txBody>
          <a:bodyPr vert="horz" lIns="0" tIns="45687" rIns="0" bIns="45687" rtlCol="0" anchor="ctr" anchorCtr="0">
            <a:noAutofit/>
          </a:bodyPr>
          <a:lstStyle>
            <a:defPPr>
              <a:defRPr lang="en-US"/>
            </a:defPPr>
            <a:lvl1pPr marL="0" algn="r" defTabSz="457791" rtl="0" eaLnBrk="1" latinLnBrk="0" hangingPunct="1">
              <a:defRPr sz="700" b="0" kern="1200" cap="none">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pPr algn="l"/>
            <a:r>
              <a:rPr lang="en-US" sz="700" dirty="0"/>
              <a:t>Intuit Confidential and Proprietary</a:t>
            </a:r>
          </a:p>
        </p:txBody>
      </p:sp>
      <p:sp>
        <p:nvSpPr>
          <p:cNvPr id="351" name="TextBox 350">
            <a:extLst>
              <a:ext uri="{FF2B5EF4-FFF2-40B4-BE49-F238E27FC236}">
                <a16:creationId xmlns:a16="http://schemas.microsoft.com/office/drawing/2014/main" id="{EACB6949-3530-48F0-AA13-41CAA9E4BD21}"/>
              </a:ext>
            </a:extLst>
          </p:cNvPr>
          <p:cNvSpPr txBox="1"/>
          <p:nvPr userDrawn="1"/>
        </p:nvSpPr>
        <p:spPr>
          <a:xfrm>
            <a:off x="-3612844" y="5782292"/>
            <a:ext cx="2533194" cy="738664"/>
          </a:xfrm>
          <a:prstGeom prst="rect">
            <a:avLst/>
          </a:prstGeom>
          <a:noFill/>
        </p:spPr>
        <p:txBody>
          <a:bodyPr wrap="square" rtlCol="0">
            <a:spAutoFit/>
          </a:bodyPr>
          <a:lstStyle/>
          <a:p>
            <a:r>
              <a:rPr lang="en-US" sz="1400" dirty="0"/>
              <a:t>Use these sparingly to differentiate single-point solutions from one another</a:t>
            </a:r>
          </a:p>
        </p:txBody>
      </p:sp>
      <p:sp>
        <p:nvSpPr>
          <p:cNvPr id="353" name="Rectangle 352">
            <a:extLst>
              <a:ext uri="{FF2B5EF4-FFF2-40B4-BE49-F238E27FC236}">
                <a16:creationId xmlns:a16="http://schemas.microsoft.com/office/drawing/2014/main" id="{536CC6C1-E817-44FF-B7E5-AEC373AB7046}"/>
              </a:ext>
            </a:extLst>
          </p:cNvPr>
          <p:cNvSpPr/>
          <p:nvPr userDrawn="1"/>
        </p:nvSpPr>
        <p:spPr>
          <a:xfrm>
            <a:off x="-3657601" y="5676018"/>
            <a:ext cx="2679033" cy="2680328"/>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dirty="0">
              <a:solidFill>
                <a:schemeClr val="bg1"/>
              </a:solidFill>
            </a:endParaRPr>
          </a:p>
        </p:txBody>
      </p:sp>
      <p:sp>
        <p:nvSpPr>
          <p:cNvPr id="354" name="Rectangle 353">
            <a:extLst>
              <a:ext uri="{FF2B5EF4-FFF2-40B4-BE49-F238E27FC236}">
                <a16:creationId xmlns:a16="http://schemas.microsoft.com/office/drawing/2014/main" id="{EEB5EFCD-F86D-4888-8AFC-6E88CEDE8463}"/>
              </a:ext>
            </a:extLst>
          </p:cNvPr>
          <p:cNvSpPr/>
          <p:nvPr userDrawn="1"/>
        </p:nvSpPr>
        <p:spPr>
          <a:xfrm>
            <a:off x="-3657601" y="-930442"/>
            <a:ext cx="2679033" cy="6384758"/>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dirty="0">
              <a:solidFill>
                <a:schemeClr val="bg1"/>
              </a:solidFill>
            </a:endParaRPr>
          </a:p>
        </p:txBody>
      </p:sp>
    </p:spTree>
    <p:extLst>
      <p:ext uri="{BB962C8B-B14F-4D97-AF65-F5344CB8AC3E}">
        <p14:creationId xmlns:p14="http://schemas.microsoft.com/office/powerpoint/2010/main" val="143700894"/>
      </p:ext>
    </p:extLst>
  </p:cSld>
  <p:clrMap bg1="lt1" tx1="dk1" bg2="lt2" tx2="dk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 id="2147487643" r:id="rId11"/>
    <p:sldLayoutId id="2147487644" r:id="rId12"/>
    <p:sldLayoutId id="2147487645" r:id="rId13"/>
    <p:sldLayoutId id="2147487646" r:id="rId14"/>
    <p:sldLayoutId id="2147487647" r:id="rId15"/>
    <p:sldLayoutId id="2147487648" r:id="rId16"/>
    <p:sldLayoutId id="2147487649" r:id="rId17"/>
    <p:sldLayoutId id="2147487650" r:id="rId18"/>
    <p:sldLayoutId id="2147487651" r:id="rId19"/>
    <p:sldLayoutId id="2147487652" r:id="rId20"/>
    <p:sldLayoutId id="2147487653" r:id="rId21"/>
    <p:sldLayoutId id="2147487654" r:id="rId22"/>
    <p:sldLayoutId id="2147487655" r:id="rId23"/>
    <p:sldLayoutId id="2147487656" r:id="rId24"/>
    <p:sldLayoutId id="2147487657" r:id="rId25"/>
    <p:sldLayoutId id="2147487658" r:id="rId26"/>
    <p:sldLayoutId id="2147487659" r:id="rId27"/>
    <p:sldLayoutId id="2147487660" r:id="rId28"/>
    <p:sldLayoutId id="2147487661" r:id="rId29"/>
    <p:sldLayoutId id="2147487662" r:id="rId30"/>
    <p:sldLayoutId id="2147487663" r:id="rId31"/>
    <p:sldLayoutId id="2147487664" r:id="rId32"/>
    <p:sldLayoutId id="2147487665" r:id="rId33"/>
    <p:sldLayoutId id="2147487666" r:id="rId34"/>
    <p:sldLayoutId id="2147487667" r:id="rId35"/>
    <p:sldLayoutId id="2147487668" r:id="rId36"/>
    <p:sldLayoutId id="2147487669" r:id="rId37"/>
    <p:sldLayoutId id="2147487670" r:id="rId38"/>
    <p:sldLayoutId id="2147487671" r:id="rId39"/>
    <p:sldLayoutId id="2147487672" r:id="rId40"/>
    <p:sldLayoutId id="2147487673" r:id="rId41"/>
    <p:sldLayoutId id="2147487674" r:id="rId42"/>
    <p:sldLayoutId id="2147487675" r:id="rId43"/>
    <p:sldLayoutId id="2147487676" r:id="rId44"/>
    <p:sldLayoutId id="2147487677" r:id="rId45"/>
    <p:sldLayoutId id="2147487678" r:id="rId46"/>
    <p:sldLayoutId id="2147487679" r:id="rId47"/>
  </p:sldLayoutIdLst>
  <p:transition spd="med">
    <p:wipe dir="r"/>
  </p:transition>
  <p:hf sldNum="0" hdr="0" ftr="0" dt="0"/>
  <p:txStyles>
    <p:title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p:titleStyle>
    <p:body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p:bodyStyle>
    <p:otherStyle>
      <a:defPPr>
        <a:defRPr lang="en-US"/>
      </a:defPPr>
      <a:lvl1pPr marL="0" algn="l" defTabSz="456727" rtl="0" eaLnBrk="1" latinLnBrk="0" hangingPunct="1">
        <a:defRPr sz="1898" kern="1200">
          <a:solidFill>
            <a:schemeClr val="tx1"/>
          </a:solidFill>
          <a:latin typeface="+mn-lt"/>
          <a:ea typeface="+mn-ea"/>
          <a:cs typeface="+mn-cs"/>
        </a:defRPr>
      </a:lvl1pPr>
      <a:lvl2pPr marL="456727" algn="l" defTabSz="456727" rtl="0" eaLnBrk="1" latinLnBrk="0" hangingPunct="1">
        <a:defRPr sz="1898" kern="1200">
          <a:solidFill>
            <a:schemeClr val="tx1"/>
          </a:solidFill>
          <a:latin typeface="+mn-lt"/>
          <a:ea typeface="+mn-ea"/>
          <a:cs typeface="+mn-cs"/>
        </a:defRPr>
      </a:lvl2pPr>
      <a:lvl3pPr marL="913453" algn="l" defTabSz="456727" rtl="0" eaLnBrk="1" latinLnBrk="0" hangingPunct="1">
        <a:defRPr sz="1898" kern="1200">
          <a:solidFill>
            <a:schemeClr val="tx1"/>
          </a:solidFill>
          <a:latin typeface="+mn-lt"/>
          <a:ea typeface="+mn-ea"/>
          <a:cs typeface="+mn-cs"/>
        </a:defRPr>
      </a:lvl3pPr>
      <a:lvl4pPr marL="1370179" algn="l" defTabSz="456727" rtl="0" eaLnBrk="1" latinLnBrk="0" hangingPunct="1">
        <a:defRPr sz="1898" kern="1200">
          <a:solidFill>
            <a:schemeClr val="tx1"/>
          </a:solidFill>
          <a:latin typeface="+mn-lt"/>
          <a:ea typeface="+mn-ea"/>
          <a:cs typeface="+mn-cs"/>
        </a:defRPr>
      </a:lvl4pPr>
      <a:lvl5pPr marL="1826907" algn="l" defTabSz="456727" rtl="0" eaLnBrk="1" latinLnBrk="0" hangingPunct="1">
        <a:defRPr sz="1898" kern="1200">
          <a:solidFill>
            <a:schemeClr val="tx1"/>
          </a:solidFill>
          <a:latin typeface="+mn-lt"/>
          <a:ea typeface="+mn-ea"/>
          <a:cs typeface="+mn-cs"/>
        </a:defRPr>
      </a:lvl5pPr>
      <a:lvl6pPr marL="2283634" algn="l" defTabSz="456727" rtl="0" eaLnBrk="1" latinLnBrk="0" hangingPunct="1">
        <a:defRPr sz="1898" kern="1200">
          <a:solidFill>
            <a:schemeClr val="tx1"/>
          </a:solidFill>
          <a:latin typeface="+mn-lt"/>
          <a:ea typeface="+mn-ea"/>
          <a:cs typeface="+mn-cs"/>
        </a:defRPr>
      </a:lvl6pPr>
      <a:lvl7pPr marL="2740359" algn="l" defTabSz="456727" rtl="0" eaLnBrk="1" latinLnBrk="0" hangingPunct="1">
        <a:defRPr sz="1898" kern="1200">
          <a:solidFill>
            <a:schemeClr val="tx1"/>
          </a:solidFill>
          <a:latin typeface="+mn-lt"/>
          <a:ea typeface="+mn-ea"/>
          <a:cs typeface="+mn-cs"/>
        </a:defRPr>
      </a:lvl7pPr>
      <a:lvl8pPr marL="3197086" algn="l" defTabSz="456727" rtl="0" eaLnBrk="1" latinLnBrk="0" hangingPunct="1">
        <a:defRPr sz="1898" kern="1200">
          <a:solidFill>
            <a:schemeClr val="tx1"/>
          </a:solidFill>
          <a:latin typeface="+mn-lt"/>
          <a:ea typeface="+mn-ea"/>
          <a:cs typeface="+mn-cs"/>
        </a:defRPr>
      </a:lvl8pPr>
      <a:lvl9pPr marL="3653815" algn="l" defTabSz="456727" rtl="0" eaLnBrk="1" latinLnBrk="0" hangingPunct="1">
        <a:defRPr sz="18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76">
          <p15:clr>
            <a:srgbClr val="F26B43"/>
          </p15:clr>
        </p15:guide>
        <p15:guide id="2" pos="383">
          <p15:clr>
            <a:srgbClr val="F26B43"/>
          </p15:clr>
        </p15:guide>
        <p15:guide id="3" pos="7295">
          <p15:clr>
            <a:srgbClr val="F26B43"/>
          </p15:clr>
        </p15:guide>
        <p15:guide id="4" orient="horz" pos="3888">
          <p15:clr>
            <a:srgbClr val="F26B43"/>
          </p15:clr>
        </p15:guide>
        <p15:guide id="5" orient="horz" pos="408">
          <p15:clr>
            <a:srgbClr val="F26B43"/>
          </p15:clr>
        </p15:guide>
        <p15:guide id="6" orient="horz" pos="1296">
          <p15:clr>
            <a:srgbClr val="F26B43"/>
          </p15:clr>
        </p15:guide>
        <p15:guide id="7" pos="3791">
          <p15:clr>
            <a:srgbClr val="F26B43"/>
          </p15:clr>
        </p15:guide>
        <p15:guide id="8" pos="3883">
          <p15:clr>
            <a:srgbClr val="F26B43"/>
          </p15:clr>
        </p15:guide>
        <p15:guide id="9" pos="2039">
          <p15:clr>
            <a:srgbClr val="F26B43"/>
          </p15:clr>
        </p15:guide>
        <p15:guide id="10" pos="2135">
          <p15:clr>
            <a:srgbClr val="F26B43"/>
          </p15:clr>
        </p15:guide>
        <p15:guide id="11" pos="5541">
          <p15:clr>
            <a:srgbClr val="F26B43"/>
          </p15:clr>
        </p15:guide>
        <p15:guide id="12" pos="5632">
          <p15:clr>
            <a:srgbClr val="F26B43"/>
          </p15:clr>
        </p15:guide>
        <p15:guide id="13" pos="2624">
          <p15:clr>
            <a:srgbClr val="F26B43"/>
          </p15:clr>
        </p15:guide>
        <p15:guide id="14" pos="2720">
          <p15:clr>
            <a:srgbClr val="F26B43"/>
          </p15:clr>
        </p15:guide>
        <p15:guide id="15" pos="4965">
          <p15:clr>
            <a:srgbClr val="F26B43"/>
          </p15:clr>
        </p15:guide>
        <p15:guide id="16" pos="5051">
          <p15:clr>
            <a:srgbClr val="F26B43"/>
          </p15:clr>
        </p15:guide>
        <p15:guide id="17" orient="horz" pos="120">
          <p15:clr>
            <a:srgbClr val="F26B43"/>
          </p15:clr>
        </p15:guide>
        <p15:guide id="18" orient="horz" pos="696">
          <p15:clr>
            <a:srgbClr val="F26B43"/>
          </p15:clr>
        </p15:guide>
        <p15:guide id="19" pos="311">
          <p15:clr>
            <a:srgbClr val="F26B43"/>
          </p15:clr>
        </p15:guide>
        <p15:guide id="20" orient="horz" pos="1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109.sv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107.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109.sv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107.sv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arget="../media/image53.png" Type="http://schemas.openxmlformats.org/officeDocument/2006/relationships/image"/><Relationship Id="rId3" Target="../media/image37.png" Type="http://schemas.openxmlformats.org/officeDocument/2006/relationships/image"/><Relationship Id="rId7" Target="../media/image52.png" Type="http://schemas.openxmlformats.org/officeDocument/2006/relationships/image"/><Relationship Id="rId2" Target="../notesSlides/notesSlide35.xml" Type="http://schemas.openxmlformats.org/officeDocument/2006/relationships/notesSlide"/><Relationship Id="rId1" Target="../slideLayouts/slideLayout28.xml" Type="http://schemas.openxmlformats.org/officeDocument/2006/relationships/slideLayout"/><Relationship Id="rId6" Target="../media/image51.png" Type="http://schemas.openxmlformats.org/officeDocument/2006/relationships/image"/><Relationship Id="rId5" Target="../media/image50.png" Type="http://schemas.openxmlformats.org/officeDocument/2006/relationships/image"/><Relationship Id="rId10" Target="../media/image55.png" Type="http://schemas.openxmlformats.org/officeDocument/2006/relationships/image"/><Relationship Id="rId4" Target="../media/image49.png" Type="http://schemas.openxmlformats.org/officeDocument/2006/relationships/image"/><Relationship Id="rId9" Target="../media/image54.jpeg" Type="http://schemas.openxmlformats.org/officeDocument/2006/relationships/image"/></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jpeg"/><Relationship Id="rId2" Type="http://schemas.openxmlformats.org/officeDocument/2006/relationships/slideLayout" Target="../slideLayouts/slideLayout27.xml"/><Relationship Id="rId1" Type="http://schemas.openxmlformats.org/officeDocument/2006/relationships/tags" Target="../tags/tag4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arget="../media/image57.png" Type="http://schemas.openxmlformats.org/officeDocument/2006/relationships/image"/><Relationship Id="rId2" Target="../notesSlides/notesSlide38.xml" Type="http://schemas.openxmlformats.org/officeDocument/2006/relationships/notesSlide"/><Relationship Id="rId1" Target="../slideLayouts/slideLayout28.xml" Type="http://schemas.openxmlformats.org/officeDocument/2006/relationships/slideLayout"/><Relationship Id="rId5" Target="../media/image59.jpeg" Type="http://schemas.openxmlformats.org/officeDocument/2006/relationships/image"/><Relationship Id="rId4" Target="../media/image58.jpeg" Type="http://schemas.openxmlformats.org/officeDocument/2006/relationships/image"/></Relationships>
</file>

<file path=ppt/slides/_rels/slide42.xml.rels><?xml version="1.0" encoding="UTF-8" standalone="yes" ?><Relationships xmlns="http://schemas.openxmlformats.org/package/2006/relationships"><Relationship Id="rId3" Target="../media/image60.png" Type="http://schemas.openxmlformats.org/officeDocument/2006/relationships/image"/><Relationship Id="rId7" Target="../media/image64.png" Type="http://schemas.openxmlformats.org/officeDocument/2006/relationships/image"/><Relationship Id="rId2" Target="../notesSlides/notesSlide39.xml" Type="http://schemas.openxmlformats.org/officeDocument/2006/relationships/notesSlide"/><Relationship Id="rId1" Target="../slideLayouts/slideLayout25.xml" Type="http://schemas.openxmlformats.org/officeDocument/2006/relationships/slideLayout"/><Relationship Id="rId6" Target="../media/image63.jpeg" Type="http://schemas.openxmlformats.org/officeDocument/2006/relationships/image"/><Relationship Id="rId5" Target="../media/image62.jpeg" Type="http://schemas.openxmlformats.org/officeDocument/2006/relationships/image"/><Relationship Id="rId4" Target="../media/image61.jpeg" Type="http://schemas.openxmlformats.org/officeDocument/2006/relationships/image"/></Relationships>
</file>

<file path=ppt/slides/_rels/slide43.xml.rels><?xml version="1.0" encoding="UTF-8" standalone="yes" ?><Relationships xmlns="http://schemas.openxmlformats.org/package/2006/relationships"><Relationship Id="rId8" Target="../media/image59.jpeg" Type="http://schemas.openxmlformats.org/officeDocument/2006/relationships/image"/><Relationship Id="rId3" Target="../media/image37.png" Type="http://schemas.openxmlformats.org/officeDocument/2006/relationships/image"/><Relationship Id="rId7" Target="../media/image67.jpeg" Type="http://schemas.openxmlformats.org/officeDocument/2006/relationships/image"/><Relationship Id="rId2" Target="../notesSlides/notesSlide40.xml" Type="http://schemas.openxmlformats.org/officeDocument/2006/relationships/notesSlide"/><Relationship Id="rId1" Target="../slideLayouts/slideLayout27.xml" Type="http://schemas.openxmlformats.org/officeDocument/2006/relationships/slideLayout"/><Relationship Id="rId6" Target="../media/image57.png" Type="http://schemas.openxmlformats.org/officeDocument/2006/relationships/image"/><Relationship Id="rId5" Target="../media/image66.png" Type="http://schemas.openxmlformats.org/officeDocument/2006/relationships/image"/><Relationship Id="rId4" Target="../media/image65.png" Type="http://schemas.openxmlformats.org/officeDocument/2006/relationships/image"/></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 Id="rId5" Type="http://schemas.openxmlformats.org/officeDocument/2006/relationships/image" Target="../media/image72.emf"/><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arget="../media/image73.jpeg" Type="http://schemas.openxmlformats.org/officeDocument/2006/relationships/image"/><Relationship Id="rId7" Target="../media/image72.emf" Type="http://schemas.openxmlformats.org/officeDocument/2006/relationships/image"/><Relationship Id="rId2" Target="../notesSlides/notesSlide47.xml" Type="http://schemas.openxmlformats.org/officeDocument/2006/relationships/notesSlide"/><Relationship Id="rId1" Target="../slideLayouts/slideLayout27.xml" Type="http://schemas.openxmlformats.org/officeDocument/2006/relationships/slideLayout"/><Relationship Id="rId6" Target="../media/image71.png" Type="http://schemas.openxmlformats.org/officeDocument/2006/relationships/image"/><Relationship Id="rId5" Target="../media/image69.png" Type="http://schemas.openxmlformats.org/officeDocument/2006/relationships/image"/><Relationship Id="rId4" Target="../media/image35.png" Type="http://schemas.openxmlformats.org/officeDocument/2006/relationships/image"/></Relationships>
</file>

<file path=ppt/slides/_rels/slide53.xml.rels><?xml version="1.0" encoding="UTF-8" standalone="yes" ?><Relationships xmlns="http://schemas.openxmlformats.org/package/2006/relationships"><Relationship Id="rId8" Target="../media/image69.png" Type="http://schemas.openxmlformats.org/officeDocument/2006/relationships/image"/><Relationship Id="rId3" Target="../media/image74.jpeg" Type="http://schemas.openxmlformats.org/officeDocument/2006/relationships/image"/><Relationship Id="rId7" Target="../media/image78.png" Type="http://schemas.openxmlformats.org/officeDocument/2006/relationships/image"/><Relationship Id="rId2" Target="../notesSlides/notesSlide48.xml" Type="http://schemas.openxmlformats.org/officeDocument/2006/relationships/notesSlide"/><Relationship Id="rId1" Target="../slideLayouts/slideLayout28.xml" Type="http://schemas.openxmlformats.org/officeDocument/2006/relationships/slideLayout"/><Relationship Id="rId6" Target="../media/image77.jpeg" Type="http://schemas.openxmlformats.org/officeDocument/2006/relationships/image"/><Relationship Id="rId5" Target="../media/image76.jpeg" Type="http://schemas.openxmlformats.org/officeDocument/2006/relationships/image"/><Relationship Id="rId4" Target="../media/image75.png" Type="http://schemas.openxmlformats.org/officeDocument/2006/relationships/image"/></Relationships>
</file>

<file path=ppt/slides/_rels/slide54.xml.rels><?xml version="1.0" encoding="UTF-8" standalone="yes" ?><Relationships xmlns="http://schemas.openxmlformats.org/package/2006/relationships"><Relationship Id="rId3" Target="../media/image79.jpeg" Type="http://schemas.openxmlformats.org/officeDocument/2006/relationships/image"/><Relationship Id="rId7" Target="../media/image69.png" Type="http://schemas.openxmlformats.org/officeDocument/2006/relationships/image"/><Relationship Id="rId2" Target="../notesSlides/notesSlide49.xml" Type="http://schemas.openxmlformats.org/officeDocument/2006/relationships/notesSlide"/><Relationship Id="rId1" Target="../slideLayouts/slideLayout28.xml" Type="http://schemas.openxmlformats.org/officeDocument/2006/relationships/slideLayout"/><Relationship Id="rId6" Target="../media/image81.jpeg" Type="http://schemas.openxmlformats.org/officeDocument/2006/relationships/image"/><Relationship Id="rId5" Target="../media/image80.png" Type="http://schemas.openxmlformats.org/officeDocument/2006/relationships/image"/><Relationship Id="rId4" Target="../media/image35.png" Type="http://schemas.openxmlformats.org/officeDocument/2006/relationships/image"/></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arget="../media/image82.jpeg" Type="http://schemas.openxmlformats.org/officeDocument/2006/relationships/image"/><Relationship Id="rId7" Target="../media/image70.png" Type="http://schemas.openxmlformats.org/officeDocument/2006/relationships/image"/><Relationship Id="rId2" Target="../notesSlides/notesSlide51.xml" Type="http://schemas.openxmlformats.org/officeDocument/2006/relationships/notesSlide"/><Relationship Id="rId1" Target="../slideLayouts/slideLayout27.xml" Type="http://schemas.openxmlformats.org/officeDocument/2006/relationships/slideLayout"/><Relationship Id="rId6" Target="../media/image72.emf" Type="http://schemas.openxmlformats.org/officeDocument/2006/relationships/image"/><Relationship Id="rId5" Target="../media/image71.png" Type="http://schemas.openxmlformats.org/officeDocument/2006/relationships/image"/><Relationship Id="rId4" Target="../media/image35.png" Type="http://schemas.openxmlformats.org/officeDocument/2006/relationships/image"/></Relationships>
</file>

<file path=ppt/slides/_rels/slide57.xml.rels><?xml version="1.0" encoding="UTF-8" standalone="yes" ?><Relationships xmlns="http://schemas.openxmlformats.org/package/2006/relationships"><Relationship Id="rId8" Target="../media/image86.jpeg" Type="http://schemas.openxmlformats.org/officeDocument/2006/relationships/image"/><Relationship Id="rId3" Target="../media/image83.jpeg" Type="http://schemas.openxmlformats.org/officeDocument/2006/relationships/image"/><Relationship Id="rId7" Target="../media/image70.png" Type="http://schemas.openxmlformats.org/officeDocument/2006/relationships/image"/><Relationship Id="rId2" Target="../notesSlides/notesSlide52.xml" Type="http://schemas.openxmlformats.org/officeDocument/2006/relationships/notesSlide"/><Relationship Id="rId1" Target="../slideLayouts/slideLayout9.xml" Type="http://schemas.openxmlformats.org/officeDocument/2006/relationships/slideLayout"/><Relationship Id="rId6" Target="../media/image85.png" Type="http://schemas.openxmlformats.org/officeDocument/2006/relationships/image"/><Relationship Id="rId5" Target="../media/image84.png" Type="http://schemas.openxmlformats.org/officeDocument/2006/relationships/image"/><Relationship Id="rId4" Target="../media/image75.png" Type="http://schemas.openxmlformats.org/officeDocument/2006/relationships/image"/><Relationship Id="rId9" Target="../media/image87.png" Type="http://schemas.openxmlformats.org/officeDocument/2006/relationships/image"/></Relationships>
</file>

<file path=ppt/slides/_rels/slide58.xml.rels><?xml version="1.0" encoding="UTF-8" standalone="yes" ?><Relationships xmlns="http://schemas.openxmlformats.org/package/2006/relationships"><Relationship Id="rId8" Target="../media/image90.jpeg" Type="http://schemas.openxmlformats.org/officeDocument/2006/relationships/image"/><Relationship Id="rId3" Target="../media/image85.png" Type="http://schemas.openxmlformats.org/officeDocument/2006/relationships/image"/><Relationship Id="rId7" Target="../media/image89.jpg" Type="http://schemas.openxmlformats.org/officeDocument/2006/relationships/image"/><Relationship Id="rId2" Target="../notesSlides/notesSlide53.xml" Type="http://schemas.openxmlformats.org/officeDocument/2006/relationships/notesSlide"/><Relationship Id="rId1" Target="../slideLayouts/slideLayout27.xml" Type="http://schemas.openxmlformats.org/officeDocument/2006/relationships/slideLayout"/><Relationship Id="rId6" Target="../media/image88.jpeg" Type="http://schemas.openxmlformats.org/officeDocument/2006/relationships/image"/><Relationship Id="rId5" Target="../media/image75.png" Type="http://schemas.openxmlformats.org/officeDocument/2006/relationships/image"/><Relationship Id="rId4" Target="../media/image70.png" Type="http://schemas.openxmlformats.org/officeDocument/2006/relationships/image"/><Relationship Id="rId9" Target="../media/image91.jpeg" Type="http://schemas.openxmlformats.org/officeDocument/2006/relationships/image"/></Relationships>
</file>

<file path=ppt/slides/_rels/slide59.xml.rels><?xml version="1.0" encoding="UTF-8" standalone="yes" ?><Relationships xmlns="http://schemas.openxmlformats.org/package/2006/relationships"><Relationship Id="rId3" Target="../media/image75.png" Type="http://schemas.openxmlformats.org/officeDocument/2006/relationships/image"/><Relationship Id="rId7" Target="../media/image94.png" Type="http://schemas.openxmlformats.org/officeDocument/2006/relationships/image"/><Relationship Id="rId2" Target="../notesSlides/notesSlide54.xml" Type="http://schemas.openxmlformats.org/officeDocument/2006/relationships/notesSlide"/><Relationship Id="rId1" Target="../slideLayouts/slideLayout28.xml" Type="http://schemas.openxmlformats.org/officeDocument/2006/relationships/slideLayout"/><Relationship Id="rId6" Target="../media/image93.png" Type="http://schemas.openxmlformats.org/officeDocument/2006/relationships/image"/><Relationship Id="rId5" Target="../media/image70.png" Type="http://schemas.openxmlformats.org/officeDocument/2006/relationships/image"/><Relationship Id="rId4" Target="../media/image92.jpeg" Type="http://schemas.openxmlformats.org/officeDocument/2006/relationships/image"/></Relationships>
</file>

<file path=ppt/slides/_rels/slide6.xml.rels><?xml version="1.0" encoding="UTF-8" standalone="yes" ?><Relationships xmlns="http://schemas.openxmlformats.org/package/2006/relationships"><Relationship Id="rId3" Target="../media/image21.png" Type="http://schemas.openxmlformats.org/officeDocument/2006/relationships/image"/><Relationship Id="rId2" Target="../notesSlides/notesSlide5.xml" Type="http://schemas.openxmlformats.org/officeDocument/2006/relationships/notesSlide"/><Relationship Id="rId1" Target="../slideLayouts/slideLayout27.xml" Type="http://schemas.openxmlformats.org/officeDocument/2006/relationships/slideLayout"/><Relationship Id="rId4" Target="../media/image26.jpeg" Type="http://schemas.openxmlformats.org/officeDocument/2006/relationships/image"/></Relationships>
</file>

<file path=ppt/slides/_rels/slide60.xml.rels><?xml version="1.0" encoding="UTF-8" standalone="yes" ?><Relationships xmlns="http://schemas.openxmlformats.org/package/2006/relationships"><Relationship Id="rId3" Target="../media/image75.png" Type="http://schemas.openxmlformats.org/officeDocument/2006/relationships/image"/><Relationship Id="rId2" Target="../notesSlides/notesSlide55.xml" Type="http://schemas.openxmlformats.org/officeDocument/2006/relationships/notesSlide"/><Relationship Id="rId1" Target="../slideLayouts/slideLayout28.xml" Type="http://schemas.openxmlformats.org/officeDocument/2006/relationships/slideLayout"/><Relationship Id="rId6" Target="../media/image96.png" Type="http://schemas.openxmlformats.org/officeDocument/2006/relationships/image"/><Relationship Id="rId5" Target="../media/image95.jpeg" Type="http://schemas.openxmlformats.org/officeDocument/2006/relationships/image"/><Relationship Id="rId4" Target="../media/image70.png" Type="http://schemas.openxmlformats.org/officeDocument/2006/relationships/image"/></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8" Target="../media/image101.jpeg" Type="http://schemas.openxmlformats.org/officeDocument/2006/relationships/image"/><Relationship Id="rId3" Target="../media/image97.png" Type="http://schemas.openxmlformats.org/officeDocument/2006/relationships/image"/><Relationship Id="rId7" Target="../media/image100.jpeg" Type="http://schemas.openxmlformats.org/officeDocument/2006/relationships/image"/><Relationship Id="rId2" Target="../notesSlides/notesSlide57.xml" Type="http://schemas.openxmlformats.org/officeDocument/2006/relationships/notesSlide"/><Relationship Id="rId1" Target="../slideLayouts/slideLayout27.xml" Type="http://schemas.openxmlformats.org/officeDocument/2006/relationships/slideLayout"/><Relationship Id="rId6" Target="../media/image99.jpeg" Type="http://schemas.openxmlformats.org/officeDocument/2006/relationships/image"/><Relationship Id="rId5" Target="../media/image98.jpeg" Type="http://schemas.openxmlformats.org/officeDocument/2006/relationships/image"/><Relationship Id="rId4" Target="../media/image69.png" Type="http://schemas.openxmlformats.org/officeDocument/2006/relationships/image"/><Relationship Id="rId9" Target="../media/image102.png" Type="http://schemas.openxmlformats.org/officeDocument/2006/relationships/image"/></Relationships>
</file>

<file path=ppt/slides/_rels/slide63.xml.rels><?xml version="1.0" encoding="UTF-8" standalone="yes" ?><Relationships xmlns="http://schemas.openxmlformats.org/package/2006/relationships"><Relationship Id="rId3" Target="../media/image97.png" Type="http://schemas.openxmlformats.org/officeDocument/2006/relationships/image"/><Relationship Id="rId2" Target="../notesSlides/notesSlide58.xml" Type="http://schemas.openxmlformats.org/officeDocument/2006/relationships/notesSlide"/><Relationship Id="rId1" Target="../slideLayouts/slideLayout27.xml" Type="http://schemas.openxmlformats.org/officeDocument/2006/relationships/slideLayout"/><Relationship Id="rId6" Target="../media/image69.png" Type="http://schemas.openxmlformats.org/officeDocument/2006/relationships/image"/><Relationship Id="rId5" Target="../media/image104.jpeg" Type="http://schemas.openxmlformats.org/officeDocument/2006/relationships/image"/><Relationship Id="rId4" Target="../media/image103.png" Type="http://schemas.openxmlformats.org/officeDocument/2006/relationships/image"/></Relationships>
</file>

<file path=ppt/slides/_rels/slide64.xml.rels><?xml version="1.0" encoding="UTF-8" standalone="yes" ?><Relationships xmlns="http://schemas.openxmlformats.org/package/2006/relationships"><Relationship Id="rId8" Target="../media/image108.png" Type="http://schemas.openxmlformats.org/officeDocument/2006/relationships/image"/><Relationship Id="rId3" Target="../media/image97.png" Type="http://schemas.openxmlformats.org/officeDocument/2006/relationships/image"/><Relationship Id="rId7" Target="../media/image107.png" Type="http://schemas.openxmlformats.org/officeDocument/2006/relationships/image"/><Relationship Id="rId2" Target="../notesSlides/notesSlide59.xml" Type="http://schemas.openxmlformats.org/officeDocument/2006/relationships/notesSlide"/><Relationship Id="rId1" Target="../slideLayouts/slideLayout27.xml" Type="http://schemas.openxmlformats.org/officeDocument/2006/relationships/slideLayout"/><Relationship Id="rId6" Target="../media/image106.png" Type="http://schemas.openxmlformats.org/officeDocument/2006/relationships/image"/><Relationship Id="rId5" Target="../media/image104.jpeg" Type="http://schemas.openxmlformats.org/officeDocument/2006/relationships/image"/><Relationship Id="rId10" Target="../media/image69.png" Type="http://schemas.openxmlformats.org/officeDocument/2006/relationships/image"/><Relationship Id="rId4" Target="../media/image105.png" Type="http://schemas.openxmlformats.org/officeDocument/2006/relationships/image"/><Relationship Id="rId9" Target="../media/image109.png" Type="http://schemas.openxmlformats.org/officeDocument/2006/relationships/image"/></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7.png"/><Relationship Id="rId7"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2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arget="../media/image114.png" Type="http://schemas.openxmlformats.org/officeDocument/2006/relationships/image"/><Relationship Id="rId2" Target="../notesSlides/notesSlide63.xml" Type="http://schemas.openxmlformats.org/officeDocument/2006/relationships/notesSlide"/><Relationship Id="rId1" Target="../slideLayouts/slideLayout27.xml" Type="http://schemas.openxmlformats.org/officeDocument/2006/relationships/slideLayout"/><Relationship Id="rId6" Target="../media/image117.jpeg" Type="http://schemas.openxmlformats.org/officeDocument/2006/relationships/image"/><Relationship Id="rId5" Target="../media/image116.PNG" Type="http://schemas.openxmlformats.org/officeDocument/2006/relationships/image"/><Relationship Id="rId4" Target="../media/image115.PNG" Type="http://schemas.openxmlformats.org/officeDocument/2006/relationships/image"/></Relationships>
</file>

<file path=ppt/slides/_rels/slide69.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97.png"/><Relationship Id="rId7"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27.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jpeg"/><Relationship Id="rId4" Type="http://schemas.openxmlformats.org/officeDocument/2006/relationships/image" Target="../media/image118.png"/><Relationship Id="rId9"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7.emf"/></Relationships>
</file>

<file path=ppt/slides/_rels/slide70.xml.rels><?xml version="1.0" encoding="UTF-8" standalone="yes" ?><Relationships xmlns="http://schemas.openxmlformats.org/package/2006/relationships"><Relationship Id="rId8" Target="../media/image129.png" Type="http://schemas.openxmlformats.org/officeDocument/2006/relationships/image"/><Relationship Id="rId3" Target="../media/image97.png" Type="http://schemas.openxmlformats.org/officeDocument/2006/relationships/image"/><Relationship Id="rId7" Target="../media/image128.png" Type="http://schemas.openxmlformats.org/officeDocument/2006/relationships/image"/><Relationship Id="rId2" Target="../notesSlides/notesSlide65.xml" Type="http://schemas.openxmlformats.org/officeDocument/2006/relationships/notesSlide"/><Relationship Id="rId1" Target="../slideLayouts/slideLayout27.xml" Type="http://schemas.openxmlformats.org/officeDocument/2006/relationships/slideLayout"/><Relationship Id="rId6" Target="../media/image127.jpeg" Type="http://schemas.openxmlformats.org/officeDocument/2006/relationships/image"/><Relationship Id="rId11" Target="../media/image132.png" Type="http://schemas.openxmlformats.org/officeDocument/2006/relationships/image"/><Relationship Id="rId5" Target="../media/image126.jpeg" Type="http://schemas.openxmlformats.org/officeDocument/2006/relationships/image"/><Relationship Id="rId10" Target="../media/image131.png" Type="http://schemas.openxmlformats.org/officeDocument/2006/relationships/image"/><Relationship Id="rId4" Target="../media/image125.jpeg" Type="http://schemas.openxmlformats.org/officeDocument/2006/relationships/image"/><Relationship Id="rId9" Target="../media/image130.jpeg" Type="http://schemas.openxmlformats.org/officeDocument/2006/relationships/image"/></Relationships>
</file>

<file path=ppt/slides/_rels/slide71.xml.rels><?xml version="1.0" encoding="UTF-8" standalone="yes" ?><Relationships xmlns="http://schemas.openxmlformats.org/package/2006/relationships"><Relationship Id="rId8" Target="../media/image137.jpeg" Type="http://schemas.openxmlformats.org/officeDocument/2006/relationships/image"/><Relationship Id="rId13" Target="../media/image142.png" Type="http://schemas.openxmlformats.org/officeDocument/2006/relationships/image"/><Relationship Id="rId3" Target="../media/image97.png" Type="http://schemas.openxmlformats.org/officeDocument/2006/relationships/image"/><Relationship Id="rId7" Target="../media/image136.png" Type="http://schemas.openxmlformats.org/officeDocument/2006/relationships/image"/><Relationship Id="rId12" Target="../media/image141.jpeg" Type="http://schemas.openxmlformats.org/officeDocument/2006/relationships/image"/><Relationship Id="rId2" Target="../notesSlides/notesSlide66.xml" Type="http://schemas.openxmlformats.org/officeDocument/2006/relationships/notesSlide"/><Relationship Id="rId16" Target="../media/image145.png" Type="http://schemas.openxmlformats.org/officeDocument/2006/relationships/image"/><Relationship Id="rId1" Target="../slideLayouts/slideLayout27.xml" Type="http://schemas.openxmlformats.org/officeDocument/2006/relationships/slideLayout"/><Relationship Id="rId6" Target="../media/image135.png" Type="http://schemas.openxmlformats.org/officeDocument/2006/relationships/image"/><Relationship Id="rId11" Target="../media/image140.png" Type="http://schemas.openxmlformats.org/officeDocument/2006/relationships/image"/><Relationship Id="rId5" Target="../media/image134.jpeg" Type="http://schemas.openxmlformats.org/officeDocument/2006/relationships/image"/><Relationship Id="rId15" Target="../media/image144.png" Type="http://schemas.openxmlformats.org/officeDocument/2006/relationships/image"/><Relationship Id="rId10" Target="../media/image139.png" Type="http://schemas.openxmlformats.org/officeDocument/2006/relationships/image"/><Relationship Id="rId4" Target="../media/image133.jpeg" Type="http://schemas.openxmlformats.org/officeDocument/2006/relationships/image"/><Relationship Id="rId9" Target="../media/image138.png" Type="http://schemas.openxmlformats.org/officeDocument/2006/relationships/image"/><Relationship Id="rId14" Target="../media/image143.png" Type="http://schemas.openxmlformats.org/officeDocument/2006/relationships/image"/></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27.xml"/><Relationship Id="rId5" Type="http://schemas.openxmlformats.org/officeDocument/2006/relationships/image" Target="../media/image147.png"/><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2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arget="../media/image151.png" Type="http://schemas.openxmlformats.org/officeDocument/2006/relationships/image"/><Relationship Id="rId2" Target="../notesSlides/notesSlide75.xml" Type="http://schemas.openxmlformats.org/officeDocument/2006/relationships/notesSlide"/><Relationship Id="rId1" Target="../slideLayouts/slideLayout6.xml" Type="http://schemas.openxmlformats.org/officeDocument/2006/relationships/slideLayout"/><Relationship Id="rId5" Target="../media/image153.png" Type="http://schemas.openxmlformats.org/officeDocument/2006/relationships/image"/><Relationship Id="rId4" Target="../media/image152.png" Type="http://schemas.openxmlformats.org/officeDocument/2006/relationships/image"/></Relationships>
</file>

<file path=ppt/slides/_rels/slide8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7DA0B4-2D22-8148-BE24-F198EEC457C6}"/>
              </a:ext>
            </a:extLst>
          </p:cNvPr>
          <p:cNvSpPr>
            <a:spLocks noGrp="1"/>
          </p:cNvSpPr>
          <p:nvPr>
            <p:ph type="body" sz="quarter" idx="12"/>
          </p:nvPr>
        </p:nvSpPr>
        <p:spPr/>
        <p:txBody>
          <a:bodyPr/>
          <a:lstStyle/>
          <a:p>
            <a:r>
              <a:rPr lang="en-US" dirty="0"/>
              <a:t>Sera Awad – Growth</a:t>
            </a:r>
          </a:p>
        </p:txBody>
      </p:sp>
      <p:sp>
        <p:nvSpPr>
          <p:cNvPr id="3" name="Title 2">
            <a:extLst>
              <a:ext uri="{FF2B5EF4-FFF2-40B4-BE49-F238E27FC236}">
                <a16:creationId xmlns:a16="http://schemas.microsoft.com/office/drawing/2014/main" id="{409487DC-4AE7-EC40-828D-134918ED6442}"/>
              </a:ext>
            </a:extLst>
          </p:cNvPr>
          <p:cNvSpPr>
            <a:spLocks noGrp="1"/>
          </p:cNvSpPr>
          <p:nvPr>
            <p:ph type="title"/>
          </p:nvPr>
        </p:nvSpPr>
        <p:spPr>
          <a:xfrm>
            <a:off x="514350" y="2261569"/>
            <a:ext cx="5483679" cy="2319956"/>
          </a:xfrm>
        </p:spPr>
        <p:txBody>
          <a:bodyPr/>
          <a:lstStyle/>
          <a:p>
            <a:r>
              <a:rPr lang="en-US" sz="3200" dirty="0"/>
              <a:t>Beyond word of mouth: </a:t>
            </a:r>
            <a:r>
              <a:rPr lang="en-US" sz="4000" dirty="0"/>
              <a:t/>
            </a:r>
            <a:br>
              <a:rPr lang="en-US" sz="4000" dirty="0"/>
            </a:br>
            <a:r>
              <a:rPr lang="en-US" sz="5400" dirty="0"/>
              <a:t>Winning new clients online</a:t>
            </a:r>
            <a:endParaRPr lang="en-US" dirty="0"/>
          </a:p>
        </p:txBody>
      </p:sp>
      <p:sp>
        <p:nvSpPr>
          <p:cNvPr id="5" name="Rectangle 4">
            <a:extLst>
              <a:ext uri="{FF2B5EF4-FFF2-40B4-BE49-F238E27FC236}">
                <a16:creationId xmlns:a16="http://schemas.microsoft.com/office/drawing/2014/main" id="{855DF82C-23F5-A641-A7C5-206C299A4E07}"/>
              </a:ext>
            </a:extLst>
          </p:cNvPr>
          <p:cNvSpPr/>
          <p:nvPr/>
        </p:nvSpPr>
        <p:spPr>
          <a:xfrm>
            <a:off x="514350" y="6260135"/>
            <a:ext cx="7535291" cy="307777"/>
          </a:xfrm>
          <a:prstGeom prst="rect">
            <a:avLst/>
          </a:prstGeom>
        </p:spPr>
        <p:txBody>
          <a:bodyPr wrap="square">
            <a:spAutoFit/>
          </a:bodyPr>
          <a:lstStyle/>
          <a:p>
            <a:r>
              <a:rPr lang="en-US" sz="1400" dirty="0">
                <a:solidFill>
                  <a:schemeClr val="accent3"/>
                </a:solidFill>
                <a:latin typeface="Arial" charset="0"/>
                <a:ea typeface="Arial" charset="0"/>
                <a:cs typeface="Arial" charset="0"/>
              </a:rPr>
              <a:t>#QBConnect   |   </a:t>
            </a:r>
            <a:r>
              <a:rPr lang="en-US" sz="1400" i="0" dirty="0">
                <a:solidFill>
                  <a:schemeClr val="accent3"/>
                </a:solidFill>
                <a:latin typeface="Arial" charset="0"/>
                <a:ea typeface="Arial" charset="0"/>
                <a:cs typeface="Arial" charset="0"/>
              </a:rPr>
              <a:t>WiFi: QBConnect</a:t>
            </a:r>
            <a:r>
              <a:rPr lang="en-US" sz="1400" i="0" baseline="0" dirty="0">
                <a:solidFill>
                  <a:schemeClr val="accent3"/>
                </a:solidFill>
                <a:latin typeface="Arial" charset="0"/>
                <a:ea typeface="Arial" charset="0"/>
                <a:cs typeface="Arial" charset="0"/>
              </a:rPr>
              <a:t>  </a:t>
            </a:r>
            <a:r>
              <a:rPr lang="en-US" sz="1400" i="0" dirty="0">
                <a:solidFill>
                  <a:schemeClr val="accent3"/>
                </a:solidFill>
                <a:latin typeface="Arial" charset="0"/>
                <a:ea typeface="Arial" charset="0"/>
                <a:cs typeface="Arial" charset="0"/>
              </a:rPr>
              <a:t>Password not required</a:t>
            </a:r>
          </a:p>
        </p:txBody>
      </p:sp>
    </p:spTree>
    <p:extLst>
      <p:ext uri="{BB962C8B-B14F-4D97-AF65-F5344CB8AC3E}">
        <p14:creationId xmlns:p14="http://schemas.microsoft.com/office/powerpoint/2010/main" val="8128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2557695"/>
              </p:ext>
            </p:extLst>
          </p:nvPr>
        </p:nvGraphicFramePr>
        <p:xfrm>
          <a:off x="1037225" y="1193800"/>
          <a:ext cx="1986686" cy="5054112"/>
        </p:xfrm>
        <a:graphic>
          <a:graphicData uri="http://schemas.openxmlformats.org/drawingml/2006/table">
            <a:tbl>
              <a:tblPr firstRow="1" bandRow="1">
                <a:tableStyleId>{16D9F66E-5EB9-4882-86FB-DCBF35E3C3E4}</a:tableStyleId>
              </a:tblPr>
              <a:tblGrid>
                <a:gridCol w="1986686">
                  <a:extLst>
                    <a:ext uri="{9D8B030D-6E8A-4147-A177-3AD203B41FA5}">
                      <a16:colId xmlns:a16="http://schemas.microsoft.com/office/drawing/2014/main" val="1946961275"/>
                    </a:ext>
                  </a:extLst>
                </a:gridCol>
              </a:tblGrid>
              <a:tr h="713432">
                <a:tc>
                  <a:txBody>
                    <a:bodyPr/>
                    <a:lstStyle/>
                    <a:p>
                      <a:pPr algn="ctr">
                        <a:lnSpc>
                          <a:spcPct val="200000"/>
                        </a:lnSpc>
                      </a:pPr>
                      <a:r>
                        <a:rPr lang="en-AU" b="0" dirty="0" smtClean="0"/>
                        <a:t>Groupon</a:t>
                      </a:r>
                      <a:endParaRPr lang="en-AU" b="0" dirty="0"/>
                    </a:p>
                  </a:txBody>
                  <a:tcPr/>
                </a:tc>
                <a:extLst>
                  <a:ext uri="{0D108BD9-81ED-4DB2-BD59-A6C34878D82A}">
                    <a16:rowId xmlns:a16="http://schemas.microsoft.com/office/drawing/2014/main" val="2933627251"/>
                  </a:ext>
                </a:extLst>
              </a:tr>
              <a:tr h="581510">
                <a:tc>
                  <a:txBody>
                    <a:bodyPr/>
                    <a:lstStyle/>
                    <a:p>
                      <a:pPr algn="ctr">
                        <a:lnSpc>
                          <a:spcPct val="200000"/>
                        </a:lnSpc>
                      </a:pPr>
                      <a:r>
                        <a:rPr lang="en-AU" dirty="0" smtClean="0"/>
                        <a:t>LinkedIn</a:t>
                      </a:r>
                      <a:endParaRPr lang="en-AU" dirty="0"/>
                    </a:p>
                  </a:txBody>
                  <a:tcPr/>
                </a:tc>
                <a:extLst>
                  <a:ext uri="{0D108BD9-81ED-4DB2-BD59-A6C34878D82A}">
                    <a16:rowId xmlns:a16="http://schemas.microsoft.com/office/drawing/2014/main" val="1896334690"/>
                  </a:ext>
                </a:extLst>
              </a:tr>
              <a:tr h="724528">
                <a:tc>
                  <a:txBody>
                    <a:bodyPr/>
                    <a:lstStyle/>
                    <a:p>
                      <a:pPr algn="ctr">
                        <a:lnSpc>
                          <a:spcPct val="200000"/>
                        </a:lnSpc>
                      </a:pPr>
                      <a:r>
                        <a:rPr lang="en-AU" dirty="0" smtClean="0"/>
                        <a:t>Email</a:t>
                      </a:r>
                      <a:endParaRPr lang="en-AU" dirty="0"/>
                    </a:p>
                  </a:txBody>
                  <a:tcPr/>
                </a:tc>
                <a:extLst>
                  <a:ext uri="{0D108BD9-81ED-4DB2-BD59-A6C34878D82A}">
                    <a16:rowId xmlns:a16="http://schemas.microsoft.com/office/drawing/2014/main" val="3127434258"/>
                  </a:ext>
                </a:extLst>
              </a:tr>
              <a:tr h="789248">
                <a:tc>
                  <a:txBody>
                    <a:bodyPr/>
                    <a:lstStyle/>
                    <a:p>
                      <a:pPr algn="ctr">
                        <a:lnSpc>
                          <a:spcPct val="200000"/>
                        </a:lnSpc>
                      </a:pPr>
                      <a:r>
                        <a:rPr lang="en-AU" dirty="0" smtClean="0"/>
                        <a:t>Search</a:t>
                      </a:r>
                      <a:endParaRPr lang="en-AU" dirty="0"/>
                    </a:p>
                  </a:txBody>
                  <a:tcPr/>
                </a:tc>
                <a:extLst>
                  <a:ext uri="{0D108BD9-81ED-4DB2-BD59-A6C34878D82A}">
                    <a16:rowId xmlns:a16="http://schemas.microsoft.com/office/drawing/2014/main" val="2341276627"/>
                  </a:ext>
                </a:extLst>
              </a:tr>
              <a:tr h="718993">
                <a:tc>
                  <a:txBody>
                    <a:bodyPr/>
                    <a:lstStyle/>
                    <a:p>
                      <a:pPr algn="ctr">
                        <a:lnSpc>
                          <a:spcPct val="200000"/>
                        </a:lnSpc>
                      </a:pPr>
                      <a:r>
                        <a:rPr lang="en-AU" dirty="0" smtClean="0"/>
                        <a:t>Facebook</a:t>
                      </a:r>
                      <a:endParaRPr lang="en-AU" dirty="0"/>
                    </a:p>
                  </a:txBody>
                  <a:tcPr/>
                </a:tc>
                <a:extLst>
                  <a:ext uri="{0D108BD9-81ED-4DB2-BD59-A6C34878D82A}">
                    <a16:rowId xmlns:a16="http://schemas.microsoft.com/office/drawing/2014/main" val="2537391381"/>
                  </a:ext>
                </a:extLst>
              </a:tr>
              <a:tr h="718993">
                <a:tc>
                  <a:txBody>
                    <a:bodyPr/>
                    <a:lstStyle/>
                    <a:p>
                      <a:pPr algn="ctr">
                        <a:lnSpc>
                          <a:spcPct val="200000"/>
                        </a:lnSpc>
                      </a:pPr>
                      <a:r>
                        <a:rPr lang="en-AU" dirty="0" smtClean="0"/>
                        <a:t>Instagram</a:t>
                      </a:r>
                      <a:endParaRPr lang="en-AU" dirty="0"/>
                    </a:p>
                  </a:txBody>
                  <a:tcPr/>
                </a:tc>
                <a:extLst>
                  <a:ext uri="{0D108BD9-81ED-4DB2-BD59-A6C34878D82A}">
                    <a16:rowId xmlns:a16="http://schemas.microsoft.com/office/drawing/2014/main" val="1580235312"/>
                  </a:ext>
                </a:extLst>
              </a:tr>
              <a:tr h="718993">
                <a:tc>
                  <a:txBody>
                    <a:bodyPr/>
                    <a:lstStyle/>
                    <a:p>
                      <a:pPr algn="ctr">
                        <a:lnSpc>
                          <a:spcPct val="200000"/>
                        </a:lnSpc>
                      </a:pPr>
                      <a:r>
                        <a:rPr lang="en-AU" dirty="0" smtClean="0"/>
                        <a:t>Website</a:t>
                      </a:r>
                      <a:endParaRPr lang="en-AU" dirty="0"/>
                    </a:p>
                  </a:txBody>
                  <a:tcPr/>
                </a:tc>
                <a:extLst>
                  <a:ext uri="{0D108BD9-81ED-4DB2-BD59-A6C34878D82A}">
                    <a16:rowId xmlns:a16="http://schemas.microsoft.com/office/drawing/2014/main" val="1501828577"/>
                  </a:ext>
                </a:extLst>
              </a:tr>
            </a:tbl>
          </a:graphicData>
        </a:graphic>
      </p:graphicFrame>
      <p:sp>
        <p:nvSpPr>
          <p:cNvPr id="5" name="TextBox 4"/>
          <p:cNvSpPr txBox="1"/>
          <p:nvPr/>
        </p:nvSpPr>
        <p:spPr>
          <a:xfrm rot="16200000">
            <a:off x="-518584" y="3274370"/>
            <a:ext cx="2413000" cy="461665"/>
          </a:xfrm>
          <a:prstGeom prst="rect">
            <a:avLst/>
          </a:prstGeom>
          <a:noFill/>
        </p:spPr>
        <p:txBody>
          <a:bodyPr wrap="square" rtlCol="0">
            <a:spAutoFit/>
          </a:bodyPr>
          <a:lstStyle/>
          <a:p>
            <a:r>
              <a:rPr lang="en-AU" sz="2400" dirty="0" smtClean="0"/>
              <a:t>Channels</a:t>
            </a:r>
          </a:p>
        </p:txBody>
      </p:sp>
      <p:cxnSp>
        <p:nvCxnSpPr>
          <p:cNvPr id="6" name="Straight Connector 5"/>
          <p:cNvCxnSpPr/>
          <p:nvPr/>
        </p:nvCxnSpPr>
        <p:spPr>
          <a:xfrm>
            <a:off x="1037225" y="6235697"/>
            <a:ext cx="9833975" cy="0"/>
          </a:xfrm>
          <a:prstGeom prst="line">
            <a:avLst/>
          </a:prstGeom>
          <a:ln>
            <a:solidFill>
              <a:srgbClr val="1DC8C6"/>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600700" y="6248397"/>
            <a:ext cx="2413000" cy="461665"/>
          </a:xfrm>
          <a:prstGeom prst="rect">
            <a:avLst/>
          </a:prstGeom>
          <a:noFill/>
        </p:spPr>
        <p:txBody>
          <a:bodyPr wrap="square" rtlCol="0">
            <a:spAutoFit/>
          </a:bodyPr>
          <a:lstStyle/>
          <a:p>
            <a:r>
              <a:rPr lang="en-AU" sz="2400" dirty="0" smtClean="0"/>
              <a:t>Products </a:t>
            </a:r>
          </a:p>
        </p:txBody>
      </p:sp>
      <p:sp>
        <p:nvSpPr>
          <p:cNvPr id="9" name="Title 3"/>
          <p:cNvSpPr txBox="1">
            <a:spLocks/>
          </p:cNvSpPr>
          <p:nvPr/>
        </p:nvSpPr>
        <p:spPr>
          <a:xfrm>
            <a:off x="918749" y="346364"/>
            <a:ext cx="11109960" cy="903316"/>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AU" dirty="0" smtClean="0"/>
              <a:t>Expand to a multi-channel, multi-product strategy </a:t>
            </a:r>
            <a:endParaRPr lang="en-AU" dirty="0"/>
          </a:p>
        </p:txBody>
      </p:sp>
      <p:grpSp>
        <p:nvGrpSpPr>
          <p:cNvPr id="11" name="Group 10"/>
          <p:cNvGrpSpPr/>
          <p:nvPr/>
        </p:nvGrpSpPr>
        <p:grpSpPr>
          <a:xfrm>
            <a:off x="3023911" y="5384800"/>
            <a:ext cx="3783289" cy="838198"/>
            <a:chOff x="3023911" y="4458718"/>
            <a:chExt cx="3783289" cy="951482"/>
          </a:xfrm>
        </p:grpSpPr>
        <p:sp>
          <p:nvSpPr>
            <p:cNvPr id="12" name="Rectangle 11"/>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13" name="Up Arrow 12"/>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78" name="Group 77"/>
          <p:cNvGrpSpPr/>
          <p:nvPr/>
        </p:nvGrpSpPr>
        <p:grpSpPr>
          <a:xfrm>
            <a:off x="3011211" y="1105540"/>
            <a:ext cx="3810776" cy="4418960"/>
            <a:chOff x="3011211" y="1105540"/>
            <a:chExt cx="3810776" cy="4418960"/>
          </a:xfrm>
        </p:grpSpPr>
        <p:grpSp>
          <p:nvGrpSpPr>
            <p:cNvPr id="36" name="Group 35"/>
            <p:cNvGrpSpPr/>
            <p:nvPr/>
          </p:nvGrpSpPr>
          <p:grpSpPr>
            <a:xfrm>
              <a:off x="3036611" y="4669283"/>
              <a:ext cx="3783289" cy="855217"/>
              <a:chOff x="3023911" y="4458718"/>
              <a:chExt cx="3783289" cy="951482"/>
            </a:xfrm>
          </p:grpSpPr>
          <p:sp>
            <p:nvSpPr>
              <p:cNvPr id="37" name="Rectangle 36"/>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38" name="Up Arrow 37"/>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39" name="Group 38"/>
            <p:cNvGrpSpPr/>
            <p:nvPr/>
          </p:nvGrpSpPr>
          <p:grpSpPr>
            <a:xfrm>
              <a:off x="3011211" y="3974849"/>
              <a:ext cx="3783289" cy="855217"/>
              <a:chOff x="3023911" y="4458718"/>
              <a:chExt cx="3783289" cy="951482"/>
            </a:xfrm>
          </p:grpSpPr>
          <p:sp>
            <p:nvSpPr>
              <p:cNvPr id="40" name="Rectangle 39"/>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41" name="Up Arrow 40"/>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75" name="Group 74"/>
            <p:cNvGrpSpPr/>
            <p:nvPr/>
          </p:nvGrpSpPr>
          <p:grpSpPr>
            <a:xfrm>
              <a:off x="3011211" y="1105540"/>
              <a:ext cx="3810776" cy="2963130"/>
              <a:chOff x="3011211" y="1105540"/>
              <a:chExt cx="3810776" cy="2963130"/>
            </a:xfrm>
          </p:grpSpPr>
          <p:grpSp>
            <p:nvGrpSpPr>
              <p:cNvPr id="42" name="Group 41"/>
              <p:cNvGrpSpPr/>
              <p:nvPr/>
            </p:nvGrpSpPr>
            <p:grpSpPr>
              <a:xfrm>
                <a:off x="3011211" y="3213453"/>
                <a:ext cx="3783289" cy="855217"/>
                <a:chOff x="3023911" y="4458718"/>
                <a:chExt cx="3783289" cy="951482"/>
              </a:xfrm>
            </p:grpSpPr>
            <p:sp>
              <p:nvSpPr>
                <p:cNvPr id="43" name="Rectangle 42"/>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44" name="Up Arrow 43"/>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45" name="Group 44"/>
              <p:cNvGrpSpPr/>
              <p:nvPr/>
            </p:nvGrpSpPr>
            <p:grpSpPr>
              <a:xfrm>
                <a:off x="3036611" y="2463727"/>
                <a:ext cx="3783289" cy="855217"/>
                <a:chOff x="3023911" y="4458718"/>
                <a:chExt cx="3783289" cy="951482"/>
              </a:xfrm>
            </p:grpSpPr>
            <p:sp>
              <p:nvSpPr>
                <p:cNvPr id="46" name="Rectangle 45"/>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47" name="Up Arrow 46"/>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48" name="Group 47"/>
              <p:cNvGrpSpPr/>
              <p:nvPr/>
            </p:nvGrpSpPr>
            <p:grpSpPr>
              <a:xfrm>
                <a:off x="3038698" y="1752735"/>
                <a:ext cx="3783289" cy="855217"/>
                <a:chOff x="3023911" y="4458718"/>
                <a:chExt cx="3783289" cy="951482"/>
              </a:xfrm>
            </p:grpSpPr>
            <p:sp>
              <p:nvSpPr>
                <p:cNvPr id="49" name="Rectangle 48"/>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50" name="Up Arrow 49"/>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51" name="Group 50"/>
              <p:cNvGrpSpPr/>
              <p:nvPr/>
            </p:nvGrpSpPr>
            <p:grpSpPr>
              <a:xfrm>
                <a:off x="3038698" y="1105540"/>
                <a:ext cx="3783289" cy="855217"/>
                <a:chOff x="3023911" y="4458718"/>
                <a:chExt cx="3783289" cy="951482"/>
              </a:xfrm>
            </p:grpSpPr>
            <p:sp>
              <p:nvSpPr>
                <p:cNvPr id="52" name="Rectangle 51"/>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53" name="Up Arrow 52"/>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grpSp>
      <p:grpSp>
        <p:nvGrpSpPr>
          <p:cNvPr id="54" name="Group 53"/>
          <p:cNvGrpSpPr/>
          <p:nvPr/>
        </p:nvGrpSpPr>
        <p:grpSpPr>
          <a:xfrm>
            <a:off x="6843214" y="5384800"/>
            <a:ext cx="3783289" cy="838198"/>
            <a:chOff x="3023911" y="4458718"/>
            <a:chExt cx="3783289" cy="951482"/>
          </a:xfrm>
        </p:grpSpPr>
        <p:sp>
          <p:nvSpPr>
            <p:cNvPr id="55" name="Rectangle 54"/>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solidFill>
                    <a:schemeClr val="tx1"/>
                  </a:solidFill>
                </a:rPr>
                <a:t>Coconut Mouthwash</a:t>
              </a:r>
            </a:p>
          </p:txBody>
        </p:sp>
        <p:sp>
          <p:nvSpPr>
            <p:cNvPr id="56" name="Up Arrow 55"/>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77" name="Group 76"/>
          <p:cNvGrpSpPr/>
          <p:nvPr/>
        </p:nvGrpSpPr>
        <p:grpSpPr>
          <a:xfrm>
            <a:off x="6830514" y="1105540"/>
            <a:ext cx="3810776" cy="4418960"/>
            <a:chOff x="6830514" y="1105540"/>
            <a:chExt cx="3810776" cy="4418960"/>
          </a:xfrm>
        </p:grpSpPr>
        <p:grpSp>
          <p:nvGrpSpPr>
            <p:cNvPr id="60" name="Group 59"/>
            <p:cNvGrpSpPr/>
            <p:nvPr/>
          </p:nvGrpSpPr>
          <p:grpSpPr>
            <a:xfrm>
              <a:off x="6830514" y="3974849"/>
              <a:ext cx="3783289" cy="855217"/>
              <a:chOff x="3023911" y="4458718"/>
              <a:chExt cx="3783289" cy="951482"/>
            </a:xfrm>
          </p:grpSpPr>
          <p:sp>
            <p:nvSpPr>
              <p:cNvPr id="61" name="Rectangle 60"/>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solidFill>
                      <a:schemeClr val="tx1"/>
                    </a:solidFill>
                  </a:rPr>
                  <a:t>Coconut Mouthwash</a:t>
                </a:r>
              </a:p>
            </p:txBody>
          </p:sp>
          <p:sp>
            <p:nvSpPr>
              <p:cNvPr id="62" name="Up Arrow 61"/>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63" name="Group 62"/>
            <p:cNvGrpSpPr/>
            <p:nvPr/>
          </p:nvGrpSpPr>
          <p:grpSpPr>
            <a:xfrm>
              <a:off x="6830514" y="3213453"/>
              <a:ext cx="3783289" cy="855217"/>
              <a:chOff x="3023911" y="4458718"/>
              <a:chExt cx="3783289" cy="951482"/>
            </a:xfrm>
          </p:grpSpPr>
          <p:sp>
            <p:nvSpPr>
              <p:cNvPr id="64" name="Rectangle 63"/>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solidFill>
                      <a:schemeClr val="tx1"/>
                    </a:solidFill>
                  </a:rPr>
                  <a:t>Coconut Mouthwash</a:t>
                </a:r>
              </a:p>
            </p:txBody>
          </p:sp>
          <p:sp>
            <p:nvSpPr>
              <p:cNvPr id="65" name="Up Arrow 64"/>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76" name="Group 75"/>
            <p:cNvGrpSpPr/>
            <p:nvPr/>
          </p:nvGrpSpPr>
          <p:grpSpPr>
            <a:xfrm>
              <a:off x="6855914" y="1105540"/>
              <a:ext cx="3785376" cy="4418960"/>
              <a:chOff x="6855914" y="1105540"/>
              <a:chExt cx="3785376" cy="4418960"/>
            </a:xfrm>
          </p:grpSpPr>
          <p:grpSp>
            <p:nvGrpSpPr>
              <p:cNvPr id="57" name="Group 56"/>
              <p:cNvGrpSpPr/>
              <p:nvPr/>
            </p:nvGrpSpPr>
            <p:grpSpPr>
              <a:xfrm>
                <a:off x="6855914" y="4669283"/>
                <a:ext cx="3783289" cy="855217"/>
                <a:chOff x="3023911" y="4458718"/>
                <a:chExt cx="3783289" cy="951482"/>
              </a:xfrm>
            </p:grpSpPr>
            <p:sp>
              <p:nvSpPr>
                <p:cNvPr id="58" name="Rectangle 57"/>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solidFill>
                        <a:schemeClr val="tx1"/>
                      </a:solidFill>
                    </a:rPr>
                    <a:t>Coconut Mouthwash</a:t>
                  </a:r>
                </a:p>
              </p:txBody>
            </p:sp>
            <p:sp>
              <p:nvSpPr>
                <p:cNvPr id="59" name="Up Arrow 58"/>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66" name="Group 65"/>
              <p:cNvGrpSpPr/>
              <p:nvPr/>
            </p:nvGrpSpPr>
            <p:grpSpPr>
              <a:xfrm>
                <a:off x="6855914" y="2463727"/>
                <a:ext cx="3783289" cy="855217"/>
                <a:chOff x="3023911" y="4458718"/>
                <a:chExt cx="3783289" cy="951482"/>
              </a:xfrm>
            </p:grpSpPr>
            <p:sp>
              <p:nvSpPr>
                <p:cNvPr id="67" name="Rectangle 66"/>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solidFill>
                        <a:schemeClr val="tx1"/>
                      </a:solidFill>
                    </a:rPr>
                    <a:t>Coconut Mouthwash</a:t>
                  </a:r>
                </a:p>
              </p:txBody>
            </p:sp>
            <p:sp>
              <p:nvSpPr>
                <p:cNvPr id="68" name="Up Arrow 67"/>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69" name="Group 68"/>
              <p:cNvGrpSpPr/>
              <p:nvPr/>
            </p:nvGrpSpPr>
            <p:grpSpPr>
              <a:xfrm>
                <a:off x="6858001" y="1752735"/>
                <a:ext cx="3783289" cy="855217"/>
                <a:chOff x="3023911" y="4458718"/>
                <a:chExt cx="3783289" cy="951482"/>
              </a:xfrm>
            </p:grpSpPr>
            <p:sp>
              <p:nvSpPr>
                <p:cNvPr id="70" name="Rectangle 69"/>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solidFill>
                        <a:schemeClr val="tx1"/>
                      </a:solidFill>
                    </a:rPr>
                    <a:t>Coconut Mouthwash</a:t>
                  </a:r>
                </a:p>
              </p:txBody>
            </p:sp>
            <p:sp>
              <p:nvSpPr>
                <p:cNvPr id="71" name="Up Arrow 70"/>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72" name="Group 71"/>
              <p:cNvGrpSpPr/>
              <p:nvPr/>
            </p:nvGrpSpPr>
            <p:grpSpPr>
              <a:xfrm>
                <a:off x="6858001" y="1105540"/>
                <a:ext cx="3783289" cy="855217"/>
                <a:chOff x="3023911" y="4458718"/>
                <a:chExt cx="3783289" cy="951482"/>
              </a:xfrm>
            </p:grpSpPr>
            <p:sp>
              <p:nvSpPr>
                <p:cNvPr id="73" name="Rectangle 72"/>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smtClean="0">
                      <a:solidFill>
                        <a:schemeClr val="tx1"/>
                      </a:solidFill>
                    </a:rPr>
                    <a:t>Coconut Mouthwash</a:t>
                  </a:r>
                </a:p>
              </p:txBody>
            </p:sp>
            <p:sp>
              <p:nvSpPr>
                <p:cNvPr id="74" name="Up Arrow 73"/>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grpSp>
    </p:spTree>
    <p:extLst>
      <p:ext uri="{BB962C8B-B14F-4D97-AF65-F5344CB8AC3E}">
        <p14:creationId xmlns:p14="http://schemas.microsoft.com/office/powerpoint/2010/main" val="315602383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a:xfrm>
            <a:off x="506824" y="2235200"/>
            <a:ext cx="11105040" cy="3146044"/>
          </a:xfrm>
        </p:spPr>
        <p:txBody>
          <a:bodyPr>
            <a:normAutofit lnSpcReduction="10000"/>
          </a:bodyPr>
          <a:lstStyle/>
          <a:p>
            <a:pPr marL="514350" indent="-514350">
              <a:buFontTx/>
              <a:buAutoNum type="arabicPeriod"/>
            </a:pPr>
            <a:r>
              <a:rPr lang="en-AU" dirty="0" smtClean="0"/>
              <a:t>Present an attract </a:t>
            </a:r>
            <a:r>
              <a:rPr lang="en-AU" dirty="0"/>
              <a:t>and convert </a:t>
            </a:r>
            <a:r>
              <a:rPr lang="en-AU" dirty="0" smtClean="0"/>
              <a:t>framework </a:t>
            </a:r>
            <a:endParaRPr lang="en-AU" dirty="0"/>
          </a:p>
          <a:p>
            <a:pPr marL="514350" indent="-514350">
              <a:buAutoNum type="arabicPeriod"/>
            </a:pPr>
            <a:r>
              <a:rPr lang="en-AU" dirty="0" smtClean="0"/>
              <a:t>Pick your single product or service + your conversion goal</a:t>
            </a:r>
          </a:p>
          <a:p>
            <a:pPr marL="514350" indent="-514350">
              <a:buAutoNum type="arabicPeriod"/>
            </a:pPr>
            <a:r>
              <a:rPr lang="en-AU" dirty="0" smtClean="0"/>
              <a:t>Come up with a campaign tactic to attract and convert clients to it</a:t>
            </a:r>
          </a:p>
          <a:p>
            <a:pPr marL="514350" indent="-514350">
              <a:buAutoNum type="arabicPeriod"/>
            </a:pPr>
            <a:r>
              <a:rPr lang="en-AU" dirty="0" smtClean="0"/>
              <a:t>Rapidly present 7 online channels to complete your marketing mix </a:t>
            </a:r>
          </a:p>
          <a:p>
            <a:pPr marL="514350" indent="-514350">
              <a:buAutoNum type="arabicPeriod"/>
            </a:pPr>
            <a:r>
              <a:rPr lang="en-AU" dirty="0" smtClean="0"/>
              <a:t>Select the channels and tools that are suited to you and your business</a:t>
            </a:r>
            <a:endParaRPr lang="en-AU" dirty="0"/>
          </a:p>
        </p:txBody>
      </p:sp>
      <p:sp>
        <p:nvSpPr>
          <p:cNvPr id="4" name="Title 3"/>
          <p:cNvSpPr>
            <a:spLocks noGrp="1"/>
          </p:cNvSpPr>
          <p:nvPr>
            <p:ph type="title"/>
          </p:nvPr>
        </p:nvSpPr>
        <p:spPr/>
        <p:txBody>
          <a:bodyPr/>
          <a:lstStyle/>
          <a:p>
            <a:r>
              <a:rPr lang="en-AU" dirty="0" smtClean="0"/>
              <a:t>Today’s plan</a:t>
            </a:r>
            <a:endParaRPr lang="en-AU" dirty="0"/>
          </a:p>
        </p:txBody>
      </p:sp>
    </p:spTree>
    <p:extLst>
      <p:ext uri="{BB962C8B-B14F-4D97-AF65-F5344CB8AC3E}">
        <p14:creationId xmlns:p14="http://schemas.microsoft.com/office/powerpoint/2010/main" val="3868467155"/>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AEB391C-6DC3-419E-BEDD-A9267C75A74B}"/>
              </a:ext>
            </a:extLst>
          </p:cNvPr>
          <p:cNvGrpSpPr/>
          <p:nvPr/>
        </p:nvGrpSpPr>
        <p:grpSpPr>
          <a:xfrm>
            <a:off x="9450744" y="5638200"/>
            <a:ext cx="1992728" cy="384301"/>
            <a:chOff x="9453206" y="5638775"/>
            <a:chExt cx="1993247" cy="384401"/>
          </a:xfrm>
        </p:grpSpPr>
        <p:sp>
          <p:nvSpPr>
            <p:cNvPr id="21" name="Freeform: Shape 20">
              <a:extLst>
                <a:ext uri="{FF2B5EF4-FFF2-40B4-BE49-F238E27FC236}">
                  <a16:creationId xmlns:a16="http://schemas.microsoft.com/office/drawing/2014/main" id="{A31D30CE-4230-4D7D-AE2F-F4E0D4966689}"/>
                </a:ext>
              </a:extLst>
            </p:cNvPr>
            <p:cNvSpPr/>
            <p:nvPr/>
          </p:nvSpPr>
          <p:spPr>
            <a:xfrm>
              <a:off x="11416152" y="5917957"/>
              <a:ext cx="30301" cy="30301"/>
            </a:xfrm>
            <a:custGeom>
              <a:avLst/>
              <a:gdLst>
                <a:gd name="connsiteX0" fmla="*/ 37498 w 47466"/>
                <a:gd name="connsiteY0" fmla="*/ 19995 h 47466"/>
                <a:gd name="connsiteX1" fmla="*/ 26521 w 47466"/>
                <a:gd name="connsiteY1" fmla="*/ 11333 h 47466"/>
                <a:gd name="connsiteX2" fmla="*/ 16079 w 47466"/>
                <a:gd name="connsiteY2" fmla="*/ 11333 h 47466"/>
                <a:gd name="connsiteX3" fmla="*/ 16079 w 47466"/>
                <a:gd name="connsiteY3" fmla="*/ 40940 h 47466"/>
                <a:gd name="connsiteX4" fmla="*/ 21419 w 47466"/>
                <a:gd name="connsiteY4" fmla="*/ 40940 h 47466"/>
                <a:gd name="connsiteX5" fmla="*/ 21419 w 47466"/>
                <a:gd name="connsiteY5" fmla="*/ 28539 h 47466"/>
                <a:gd name="connsiteX6" fmla="*/ 25216 w 47466"/>
                <a:gd name="connsiteY6" fmla="*/ 28539 h 47466"/>
                <a:gd name="connsiteX7" fmla="*/ 32158 w 47466"/>
                <a:gd name="connsiteY7" fmla="*/ 40940 h 47466"/>
                <a:gd name="connsiteX8" fmla="*/ 38626 w 47466"/>
                <a:gd name="connsiteY8" fmla="*/ 40940 h 47466"/>
                <a:gd name="connsiteX9" fmla="*/ 30615 w 47466"/>
                <a:gd name="connsiteY9" fmla="*/ 28005 h 47466"/>
                <a:gd name="connsiteX10" fmla="*/ 37498 w 47466"/>
                <a:gd name="connsiteY10" fmla="*/ 19995 h 47466"/>
                <a:gd name="connsiteX11" fmla="*/ 21419 w 47466"/>
                <a:gd name="connsiteY11" fmla="*/ 24267 h 47466"/>
                <a:gd name="connsiteX12" fmla="*/ 21419 w 47466"/>
                <a:gd name="connsiteY12" fmla="*/ 15842 h 47466"/>
                <a:gd name="connsiteX13" fmla="*/ 26284 w 47466"/>
                <a:gd name="connsiteY13" fmla="*/ 15842 h 47466"/>
                <a:gd name="connsiteX14" fmla="*/ 32158 w 47466"/>
                <a:gd name="connsiteY14" fmla="*/ 19876 h 47466"/>
                <a:gd name="connsiteX15" fmla="*/ 25691 w 47466"/>
                <a:gd name="connsiteY15" fmla="*/ 24267 h 47466"/>
                <a:gd name="connsiteX16" fmla="*/ 21419 w 47466"/>
                <a:gd name="connsiteY16" fmla="*/ 24267 h 47466"/>
                <a:gd name="connsiteX17" fmla="*/ 26403 w 47466"/>
                <a:gd name="connsiteY17" fmla="*/ 0 h 47466"/>
                <a:gd name="connsiteX18" fmla="*/ 0 w 47466"/>
                <a:gd name="connsiteY18" fmla="*/ 26284 h 47466"/>
                <a:gd name="connsiteX19" fmla="*/ 26403 w 47466"/>
                <a:gd name="connsiteY19" fmla="*/ 52331 h 47466"/>
                <a:gd name="connsiteX20" fmla="*/ 52806 w 47466"/>
                <a:gd name="connsiteY20" fmla="*/ 26284 h 47466"/>
                <a:gd name="connsiteX21" fmla="*/ 26403 w 47466"/>
                <a:gd name="connsiteY21" fmla="*/ 0 h 47466"/>
                <a:gd name="connsiteX22" fmla="*/ 26403 w 47466"/>
                <a:gd name="connsiteY22" fmla="*/ 48475 h 47466"/>
                <a:gd name="connsiteX23" fmla="*/ 4212 w 47466"/>
                <a:gd name="connsiteY23" fmla="*/ 26284 h 47466"/>
                <a:gd name="connsiteX24" fmla="*/ 26403 w 47466"/>
                <a:gd name="connsiteY24" fmla="*/ 4094 h 47466"/>
                <a:gd name="connsiteX25" fmla="*/ 48593 w 47466"/>
                <a:gd name="connsiteY25" fmla="*/ 26284 h 47466"/>
                <a:gd name="connsiteX26" fmla="*/ 26403 w 47466"/>
                <a:gd name="connsiteY26" fmla="*/ 48475 h 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66" h="47466">
                  <a:moveTo>
                    <a:pt x="37498" y="19995"/>
                  </a:moveTo>
                  <a:cubicBezTo>
                    <a:pt x="37498" y="13647"/>
                    <a:pt x="32039" y="11333"/>
                    <a:pt x="26521" y="11333"/>
                  </a:cubicBezTo>
                  <a:lnTo>
                    <a:pt x="16079" y="11333"/>
                  </a:lnTo>
                  <a:lnTo>
                    <a:pt x="16079" y="40940"/>
                  </a:lnTo>
                  <a:lnTo>
                    <a:pt x="21419" y="40940"/>
                  </a:lnTo>
                  <a:lnTo>
                    <a:pt x="21419" y="28539"/>
                  </a:lnTo>
                  <a:lnTo>
                    <a:pt x="25216" y="28539"/>
                  </a:lnTo>
                  <a:lnTo>
                    <a:pt x="32158" y="40940"/>
                  </a:lnTo>
                  <a:lnTo>
                    <a:pt x="38626" y="40940"/>
                  </a:lnTo>
                  <a:lnTo>
                    <a:pt x="30615" y="28005"/>
                  </a:lnTo>
                  <a:cubicBezTo>
                    <a:pt x="34828" y="27056"/>
                    <a:pt x="37498" y="24267"/>
                    <a:pt x="37498" y="19995"/>
                  </a:cubicBezTo>
                  <a:close/>
                  <a:moveTo>
                    <a:pt x="21419" y="24267"/>
                  </a:moveTo>
                  <a:lnTo>
                    <a:pt x="21419" y="15842"/>
                  </a:lnTo>
                  <a:lnTo>
                    <a:pt x="26284" y="15842"/>
                  </a:lnTo>
                  <a:cubicBezTo>
                    <a:pt x="29073" y="15842"/>
                    <a:pt x="32158" y="16672"/>
                    <a:pt x="32158" y="19876"/>
                  </a:cubicBezTo>
                  <a:cubicBezTo>
                    <a:pt x="32158" y="23436"/>
                    <a:pt x="28658" y="24267"/>
                    <a:pt x="25691" y="24267"/>
                  </a:cubicBezTo>
                  <a:lnTo>
                    <a:pt x="21419" y="24267"/>
                  </a:lnTo>
                  <a:close/>
                  <a:moveTo>
                    <a:pt x="26403" y="0"/>
                  </a:moveTo>
                  <a:cubicBezTo>
                    <a:pt x="11807" y="0"/>
                    <a:pt x="0" y="11689"/>
                    <a:pt x="0" y="26284"/>
                  </a:cubicBezTo>
                  <a:cubicBezTo>
                    <a:pt x="0" y="40880"/>
                    <a:pt x="11807" y="52331"/>
                    <a:pt x="26403" y="52331"/>
                  </a:cubicBezTo>
                  <a:cubicBezTo>
                    <a:pt x="40999" y="52331"/>
                    <a:pt x="52806" y="40880"/>
                    <a:pt x="52806" y="26284"/>
                  </a:cubicBezTo>
                  <a:cubicBezTo>
                    <a:pt x="52806" y="11689"/>
                    <a:pt x="40999" y="0"/>
                    <a:pt x="26403" y="0"/>
                  </a:cubicBezTo>
                  <a:close/>
                  <a:moveTo>
                    <a:pt x="26403" y="48475"/>
                  </a:moveTo>
                  <a:cubicBezTo>
                    <a:pt x="14121" y="48475"/>
                    <a:pt x="4212" y="38388"/>
                    <a:pt x="4212" y="26284"/>
                  </a:cubicBezTo>
                  <a:cubicBezTo>
                    <a:pt x="4212" y="14003"/>
                    <a:pt x="14181" y="4094"/>
                    <a:pt x="26403" y="4094"/>
                  </a:cubicBezTo>
                  <a:cubicBezTo>
                    <a:pt x="38685" y="4094"/>
                    <a:pt x="48593" y="14062"/>
                    <a:pt x="48593" y="26284"/>
                  </a:cubicBezTo>
                  <a:cubicBezTo>
                    <a:pt x="48593" y="38388"/>
                    <a:pt x="38685" y="48475"/>
                    <a:pt x="26403" y="48475"/>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4" name="Freeform: Shape 23">
              <a:extLst>
                <a:ext uri="{FF2B5EF4-FFF2-40B4-BE49-F238E27FC236}">
                  <a16:creationId xmlns:a16="http://schemas.microsoft.com/office/drawing/2014/main" id="{3C360B24-CF36-4842-BE16-D22E7235604F}"/>
                </a:ext>
              </a:extLst>
            </p:cNvPr>
            <p:cNvSpPr/>
            <p:nvPr/>
          </p:nvSpPr>
          <p:spPr>
            <a:xfrm>
              <a:off x="9839539" y="5723957"/>
              <a:ext cx="1556692" cy="299219"/>
            </a:xfrm>
            <a:custGeom>
              <a:avLst/>
              <a:gdLst>
                <a:gd name="connsiteX0" fmla="*/ 799032 w 2438569"/>
                <a:gd name="connsiteY0" fmla="*/ 308352 h 468727"/>
                <a:gd name="connsiteX1" fmla="*/ 741005 w 2438569"/>
                <a:gd name="connsiteY1" fmla="*/ 240535 h 468727"/>
                <a:gd name="connsiteX2" fmla="*/ 797193 w 2438569"/>
                <a:gd name="connsiteY2" fmla="*/ 174201 h 468727"/>
                <a:gd name="connsiteX3" fmla="*/ 842523 w 2438569"/>
                <a:gd name="connsiteY3" fmla="*/ 194018 h 468727"/>
                <a:gd name="connsiteX4" fmla="*/ 883403 w 2438569"/>
                <a:gd name="connsiteY4" fmla="*/ 153316 h 468727"/>
                <a:gd name="connsiteX5" fmla="*/ 797193 w 2438569"/>
                <a:gd name="connsiteY5" fmla="*/ 120030 h 468727"/>
                <a:gd name="connsiteX6" fmla="*/ 674552 w 2438569"/>
                <a:gd name="connsiteY6" fmla="*/ 241247 h 468727"/>
                <a:gd name="connsiteX7" fmla="*/ 798557 w 2438569"/>
                <a:gd name="connsiteY7" fmla="*/ 362463 h 468727"/>
                <a:gd name="connsiteX8" fmla="*/ 884412 w 2438569"/>
                <a:gd name="connsiteY8" fmla="*/ 331848 h 468727"/>
                <a:gd name="connsiteX9" fmla="*/ 844659 w 2438569"/>
                <a:gd name="connsiteY9" fmla="*/ 289187 h 468727"/>
                <a:gd name="connsiteX10" fmla="*/ 799032 w 2438569"/>
                <a:gd name="connsiteY10" fmla="*/ 308352 h 468727"/>
                <a:gd name="connsiteX11" fmla="*/ 570602 w 2438569"/>
                <a:gd name="connsiteY11" fmla="*/ 355996 h 468727"/>
                <a:gd name="connsiteX12" fmla="*/ 633969 w 2438569"/>
                <a:gd name="connsiteY12" fmla="*/ 355996 h 468727"/>
                <a:gd name="connsiteX13" fmla="*/ 633969 w 2438569"/>
                <a:gd name="connsiteY13" fmla="*/ 126497 h 468727"/>
                <a:gd name="connsiteX14" fmla="*/ 570602 w 2438569"/>
                <a:gd name="connsiteY14" fmla="*/ 126497 h 468727"/>
                <a:gd name="connsiteX15" fmla="*/ 570602 w 2438569"/>
                <a:gd name="connsiteY15" fmla="*/ 355996 h 468727"/>
                <a:gd name="connsiteX16" fmla="*/ 455318 w 2438569"/>
                <a:gd name="connsiteY16" fmla="*/ 252342 h 468727"/>
                <a:gd name="connsiteX17" fmla="*/ 404945 w 2438569"/>
                <a:gd name="connsiteY17" fmla="*/ 308352 h 468727"/>
                <a:gd name="connsiteX18" fmla="*/ 366201 w 2438569"/>
                <a:gd name="connsiteY18" fmla="*/ 253291 h 468727"/>
                <a:gd name="connsiteX19" fmla="*/ 366201 w 2438569"/>
                <a:gd name="connsiteY19" fmla="*/ 126497 h 468727"/>
                <a:gd name="connsiteX20" fmla="*/ 302834 w 2438569"/>
                <a:gd name="connsiteY20" fmla="*/ 126497 h 468727"/>
                <a:gd name="connsiteX21" fmla="*/ 302834 w 2438569"/>
                <a:gd name="connsiteY21" fmla="*/ 268955 h 468727"/>
                <a:gd name="connsiteX22" fmla="*/ 389756 w 2438569"/>
                <a:gd name="connsiteY22" fmla="*/ 362522 h 468727"/>
                <a:gd name="connsiteX23" fmla="*/ 457158 w 2438569"/>
                <a:gd name="connsiteY23" fmla="*/ 321702 h 468727"/>
                <a:gd name="connsiteX24" fmla="*/ 458107 w 2438569"/>
                <a:gd name="connsiteY24" fmla="*/ 321702 h 468727"/>
                <a:gd name="connsiteX25" fmla="*/ 458107 w 2438569"/>
                <a:gd name="connsiteY25" fmla="*/ 356055 h 468727"/>
                <a:gd name="connsiteX26" fmla="*/ 518745 w 2438569"/>
                <a:gd name="connsiteY26" fmla="*/ 356055 h 468727"/>
                <a:gd name="connsiteX27" fmla="*/ 518745 w 2438569"/>
                <a:gd name="connsiteY27" fmla="*/ 126497 h 468727"/>
                <a:gd name="connsiteX28" fmla="*/ 455378 w 2438569"/>
                <a:gd name="connsiteY28" fmla="*/ 126497 h 468727"/>
                <a:gd name="connsiteX29" fmla="*/ 455378 w 2438569"/>
                <a:gd name="connsiteY29" fmla="*/ 252342 h 468727"/>
                <a:gd name="connsiteX30" fmla="*/ 188500 w 2438569"/>
                <a:gd name="connsiteY30" fmla="*/ 155630 h 468727"/>
                <a:gd name="connsiteX31" fmla="*/ 187076 w 2438569"/>
                <a:gd name="connsiteY31" fmla="*/ 155630 h 468727"/>
                <a:gd name="connsiteX32" fmla="*/ 114453 w 2438569"/>
                <a:gd name="connsiteY32" fmla="*/ 120030 h 468727"/>
                <a:gd name="connsiteX33" fmla="*/ 0 w 2438569"/>
                <a:gd name="connsiteY33" fmla="*/ 240357 h 468727"/>
                <a:gd name="connsiteX34" fmla="*/ 111367 w 2438569"/>
                <a:gd name="connsiteY34" fmla="*/ 362522 h 468727"/>
                <a:gd name="connsiteX35" fmla="*/ 185177 w 2438569"/>
                <a:gd name="connsiteY35" fmla="*/ 328466 h 468727"/>
                <a:gd name="connsiteX36" fmla="*/ 186126 w 2438569"/>
                <a:gd name="connsiteY36" fmla="*/ 328466 h 468727"/>
                <a:gd name="connsiteX37" fmla="*/ 186126 w 2438569"/>
                <a:gd name="connsiteY37" fmla="*/ 469084 h 468727"/>
                <a:gd name="connsiteX38" fmla="*/ 249494 w 2438569"/>
                <a:gd name="connsiteY38" fmla="*/ 469084 h 468727"/>
                <a:gd name="connsiteX39" fmla="*/ 249494 w 2438569"/>
                <a:gd name="connsiteY39" fmla="*/ 126497 h 468727"/>
                <a:gd name="connsiteX40" fmla="*/ 188440 w 2438569"/>
                <a:gd name="connsiteY40" fmla="*/ 126497 h 468727"/>
                <a:gd name="connsiteX41" fmla="*/ 188440 w 2438569"/>
                <a:gd name="connsiteY41" fmla="*/ 155630 h 468727"/>
                <a:gd name="connsiteX42" fmla="*/ 126972 w 2438569"/>
                <a:gd name="connsiteY42" fmla="*/ 308352 h 468727"/>
                <a:gd name="connsiteX43" fmla="*/ 65503 w 2438569"/>
                <a:gd name="connsiteY43" fmla="*/ 240357 h 468727"/>
                <a:gd name="connsiteX44" fmla="*/ 126972 w 2438569"/>
                <a:gd name="connsiteY44" fmla="*/ 173251 h 468727"/>
                <a:gd name="connsiteX45" fmla="*/ 188025 w 2438569"/>
                <a:gd name="connsiteY45" fmla="*/ 241247 h 468727"/>
                <a:gd name="connsiteX46" fmla="*/ 126972 w 2438569"/>
                <a:gd name="connsiteY46" fmla="*/ 308352 h 468727"/>
                <a:gd name="connsiteX47" fmla="*/ 1570712 w 2438569"/>
                <a:gd name="connsiteY47" fmla="*/ 120030 h 468727"/>
                <a:gd name="connsiteX48" fmla="*/ 1446232 w 2438569"/>
                <a:gd name="connsiteY48" fmla="*/ 240357 h 468727"/>
                <a:gd name="connsiteX49" fmla="*/ 1570712 w 2438569"/>
                <a:gd name="connsiteY49" fmla="*/ 363116 h 468727"/>
                <a:gd name="connsiteX50" fmla="*/ 1695192 w 2438569"/>
                <a:gd name="connsiteY50" fmla="*/ 240357 h 468727"/>
                <a:gd name="connsiteX51" fmla="*/ 1570712 w 2438569"/>
                <a:gd name="connsiteY51" fmla="*/ 120030 h 468727"/>
                <a:gd name="connsiteX52" fmla="*/ 1570712 w 2438569"/>
                <a:gd name="connsiteY52" fmla="*/ 308352 h 468727"/>
                <a:gd name="connsiteX53" fmla="*/ 1510549 w 2438569"/>
                <a:gd name="connsiteY53" fmla="*/ 240357 h 468727"/>
                <a:gd name="connsiteX54" fmla="*/ 1570712 w 2438569"/>
                <a:gd name="connsiteY54" fmla="*/ 173251 h 468727"/>
                <a:gd name="connsiteX55" fmla="*/ 1630875 w 2438569"/>
                <a:gd name="connsiteY55" fmla="*/ 240357 h 468727"/>
                <a:gd name="connsiteX56" fmla="*/ 1570712 w 2438569"/>
                <a:gd name="connsiteY56" fmla="*/ 308352 h 468727"/>
                <a:gd name="connsiteX57" fmla="*/ 2363099 w 2438569"/>
                <a:gd name="connsiteY57" fmla="*/ 214725 h 468727"/>
                <a:gd name="connsiteX58" fmla="*/ 2319015 w 2438569"/>
                <a:gd name="connsiteY58" fmla="*/ 189568 h 468727"/>
                <a:gd name="connsiteX59" fmla="*/ 2352538 w 2438569"/>
                <a:gd name="connsiteY59" fmla="*/ 167377 h 468727"/>
                <a:gd name="connsiteX60" fmla="*/ 2402792 w 2438569"/>
                <a:gd name="connsiteY60" fmla="*/ 190280 h 468727"/>
                <a:gd name="connsiteX61" fmla="*/ 2440172 w 2438569"/>
                <a:gd name="connsiteY61" fmla="*/ 154443 h 468727"/>
                <a:gd name="connsiteX62" fmla="*/ 2353012 w 2438569"/>
                <a:gd name="connsiteY62" fmla="*/ 120089 h 468727"/>
                <a:gd name="connsiteX63" fmla="*/ 2258970 w 2438569"/>
                <a:gd name="connsiteY63" fmla="*/ 194730 h 468727"/>
                <a:gd name="connsiteX64" fmla="*/ 2327618 w 2438569"/>
                <a:gd name="connsiteY64" fmla="*/ 260470 h 468727"/>
                <a:gd name="connsiteX65" fmla="*/ 2376152 w 2438569"/>
                <a:gd name="connsiteY65" fmla="*/ 289306 h 468727"/>
                <a:gd name="connsiteX66" fmla="*/ 2343756 w 2438569"/>
                <a:gd name="connsiteY66" fmla="*/ 314048 h 468727"/>
                <a:gd name="connsiteX67" fmla="*/ 2286026 w 2438569"/>
                <a:gd name="connsiteY67" fmla="*/ 286814 h 468727"/>
                <a:gd name="connsiteX68" fmla="*/ 2247519 w 2438569"/>
                <a:gd name="connsiteY68" fmla="*/ 325796 h 468727"/>
                <a:gd name="connsiteX69" fmla="*/ 2341443 w 2438569"/>
                <a:gd name="connsiteY69" fmla="*/ 363116 h 468727"/>
                <a:gd name="connsiteX70" fmla="*/ 2440172 w 2438569"/>
                <a:gd name="connsiteY70" fmla="*/ 284856 h 468727"/>
                <a:gd name="connsiteX71" fmla="*/ 2363099 w 2438569"/>
                <a:gd name="connsiteY71" fmla="*/ 214725 h 468727"/>
                <a:gd name="connsiteX72" fmla="*/ 2243306 w 2438569"/>
                <a:gd name="connsiteY72" fmla="*/ 126497 h 468727"/>
                <a:gd name="connsiteX73" fmla="*/ 2161546 w 2438569"/>
                <a:gd name="connsiteY73" fmla="*/ 126497 h 468727"/>
                <a:gd name="connsiteX74" fmla="*/ 2079726 w 2438569"/>
                <a:gd name="connsiteY74" fmla="*/ 221726 h 468727"/>
                <a:gd name="connsiteX75" fmla="*/ 2078302 w 2438569"/>
                <a:gd name="connsiteY75" fmla="*/ 221726 h 468727"/>
                <a:gd name="connsiteX76" fmla="*/ 2078302 w 2438569"/>
                <a:gd name="connsiteY76" fmla="*/ 0 h 468727"/>
                <a:gd name="connsiteX77" fmla="*/ 2014935 w 2438569"/>
                <a:gd name="connsiteY77" fmla="*/ 0 h 468727"/>
                <a:gd name="connsiteX78" fmla="*/ 2014935 w 2438569"/>
                <a:gd name="connsiteY78" fmla="*/ 355996 h 468727"/>
                <a:gd name="connsiteX79" fmla="*/ 2078302 w 2438569"/>
                <a:gd name="connsiteY79" fmla="*/ 355996 h 468727"/>
                <a:gd name="connsiteX80" fmla="*/ 2078302 w 2438569"/>
                <a:gd name="connsiteY80" fmla="*/ 242789 h 468727"/>
                <a:gd name="connsiteX81" fmla="*/ 2079726 w 2438569"/>
                <a:gd name="connsiteY81" fmla="*/ 242789 h 468727"/>
                <a:gd name="connsiteX82" fmla="*/ 2164631 w 2438569"/>
                <a:gd name="connsiteY82" fmla="*/ 355996 h 468727"/>
                <a:gd name="connsiteX83" fmla="*/ 2248053 w 2438569"/>
                <a:gd name="connsiteY83" fmla="*/ 355996 h 468727"/>
                <a:gd name="connsiteX84" fmla="*/ 2149383 w 2438569"/>
                <a:gd name="connsiteY84" fmla="*/ 230567 h 468727"/>
                <a:gd name="connsiteX85" fmla="*/ 2243306 w 2438569"/>
                <a:gd name="connsiteY85" fmla="*/ 126497 h 468727"/>
                <a:gd name="connsiteX86" fmla="*/ 1303419 w 2438569"/>
                <a:gd name="connsiteY86" fmla="*/ 120030 h 468727"/>
                <a:gd name="connsiteX87" fmla="*/ 1232931 w 2438569"/>
                <a:gd name="connsiteY87" fmla="*/ 151595 h 468727"/>
                <a:gd name="connsiteX88" fmla="*/ 1231745 w 2438569"/>
                <a:gd name="connsiteY88" fmla="*/ 151595 h 468727"/>
                <a:gd name="connsiteX89" fmla="*/ 1231745 w 2438569"/>
                <a:gd name="connsiteY89" fmla="*/ 0 h 468727"/>
                <a:gd name="connsiteX90" fmla="*/ 1168378 w 2438569"/>
                <a:gd name="connsiteY90" fmla="*/ 0 h 468727"/>
                <a:gd name="connsiteX91" fmla="*/ 1168378 w 2438569"/>
                <a:gd name="connsiteY91" fmla="*/ 355996 h 468727"/>
                <a:gd name="connsiteX92" fmla="*/ 1229016 w 2438569"/>
                <a:gd name="connsiteY92" fmla="*/ 355996 h 468727"/>
                <a:gd name="connsiteX93" fmla="*/ 1229016 w 2438569"/>
                <a:gd name="connsiteY93" fmla="*/ 323541 h 468727"/>
                <a:gd name="connsiteX94" fmla="*/ 1229965 w 2438569"/>
                <a:gd name="connsiteY94" fmla="*/ 323541 h 468727"/>
                <a:gd name="connsiteX95" fmla="*/ 1302113 w 2438569"/>
                <a:gd name="connsiteY95" fmla="*/ 362463 h 468727"/>
                <a:gd name="connsiteX96" fmla="*/ 1417159 w 2438569"/>
                <a:gd name="connsiteY96" fmla="*/ 240297 h 468727"/>
                <a:gd name="connsiteX97" fmla="*/ 1303419 w 2438569"/>
                <a:gd name="connsiteY97" fmla="*/ 120030 h 468727"/>
                <a:gd name="connsiteX98" fmla="*/ 1290959 w 2438569"/>
                <a:gd name="connsiteY98" fmla="*/ 308352 h 468727"/>
                <a:gd name="connsiteX99" fmla="*/ 1229906 w 2438569"/>
                <a:gd name="connsiteY99" fmla="*/ 241247 h 468727"/>
                <a:gd name="connsiteX100" fmla="*/ 1290959 w 2438569"/>
                <a:gd name="connsiteY100" fmla="*/ 173251 h 468727"/>
                <a:gd name="connsiteX101" fmla="*/ 1352368 w 2438569"/>
                <a:gd name="connsiteY101" fmla="*/ 240357 h 468727"/>
                <a:gd name="connsiteX102" fmla="*/ 1290959 w 2438569"/>
                <a:gd name="connsiteY102" fmla="*/ 308352 h 468727"/>
                <a:gd name="connsiteX103" fmla="*/ 1144467 w 2438569"/>
                <a:gd name="connsiteY103" fmla="*/ 126497 h 468727"/>
                <a:gd name="connsiteX104" fmla="*/ 1062706 w 2438569"/>
                <a:gd name="connsiteY104" fmla="*/ 126497 h 468727"/>
                <a:gd name="connsiteX105" fmla="*/ 980887 w 2438569"/>
                <a:gd name="connsiteY105" fmla="*/ 221726 h 468727"/>
                <a:gd name="connsiteX106" fmla="*/ 979463 w 2438569"/>
                <a:gd name="connsiteY106" fmla="*/ 221726 h 468727"/>
                <a:gd name="connsiteX107" fmla="*/ 979463 w 2438569"/>
                <a:gd name="connsiteY107" fmla="*/ 0 h 468727"/>
                <a:gd name="connsiteX108" fmla="*/ 916095 w 2438569"/>
                <a:gd name="connsiteY108" fmla="*/ 0 h 468727"/>
                <a:gd name="connsiteX109" fmla="*/ 916095 w 2438569"/>
                <a:gd name="connsiteY109" fmla="*/ 355996 h 468727"/>
                <a:gd name="connsiteX110" fmla="*/ 979463 w 2438569"/>
                <a:gd name="connsiteY110" fmla="*/ 355996 h 468727"/>
                <a:gd name="connsiteX111" fmla="*/ 979463 w 2438569"/>
                <a:gd name="connsiteY111" fmla="*/ 242789 h 468727"/>
                <a:gd name="connsiteX112" fmla="*/ 980887 w 2438569"/>
                <a:gd name="connsiteY112" fmla="*/ 242789 h 468727"/>
                <a:gd name="connsiteX113" fmla="*/ 1065792 w 2438569"/>
                <a:gd name="connsiteY113" fmla="*/ 355996 h 468727"/>
                <a:gd name="connsiteX114" fmla="*/ 1149213 w 2438569"/>
                <a:gd name="connsiteY114" fmla="*/ 355996 h 468727"/>
                <a:gd name="connsiteX115" fmla="*/ 1050543 w 2438569"/>
                <a:gd name="connsiteY115" fmla="*/ 230567 h 468727"/>
                <a:gd name="connsiteX116" fmla="*/ 1144467 w 2438569"/>
                <a:gd name="connsiteY116" fmla="*/ 126497 h 468727"/>
                <a:gd name="connsiteX117" fmla="*/ 1849219 w 2438569"/>
                <a:gd name="connsiteY117" fmla="*/ 120030 h 468727"/>
                <a:gd name="connsiteX118" fmla="*/ 1724739 w 2438569"/>
                <a:gd name="connsiteY118" fmla="*/ 240357 h 468727"/>
                <a:gd name="connsiteX119" fmla="*/ 1849219 w 2438569"/>
                <a:gd name="connsiteY119" fmla="*/ 363116 h 468727"/>
                <a:gd name="connsiteX120" fmla="*/ 1973699 w 2438569"/>
                <a:gd name="connsiteY120" fmla="*/ 240357 h 468727"/>
                <a:gd name="connsiteX121" fmla="*/ 1849219 w 2438569"/>
                <a:gd name="connsiteY121" fmla="*/ 120030 h 468727"/>
                <a:gd name="connsiteX122" fmla="*/ 1849219 w 2438569"/>
                <a:gd name="connsiteY122" fmla="*/ 308352 h 468727"/>
                <a:gd name="connsiteX123" fmla="*/ 1789056 w 2438569"/>
                <a:gd name="connsiteY123" fmla="*/ 240357 h 468727"/>
                <a:gd name="connsiteX124" fmla="*/ 1849219 w 2438569"/>
                <a:gd name="connsiteY124" fmla="*/ 173251 h 468727"/>
                <a:gd name="connsiteX125" fmla="*/ 1909382 w 2438569"/>
                <a:gd name="connsiteY125" fmla="*/ 240357 h 468727"/>
                <a:gd name="connsiteX126" fmla="*/ 1849219 w 2438569"/>
                <a:gd name="connsiteY126" fmla="*/ 308352 h 46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38569" h="468727">
                  <a:moveTo>
                    <a:pt x="799032" y="308352"/>
                  </a:moveTo>
                  <a:cubicBezTo>
                    <a:pt x="760466" y="308352"/>
                    <a:pt x="741005" y="273880"/>
                    <a:pt x="741005" y="240535"/>
                  </a:cubicBezTo>
                  <a:cubicBezTo>
                    <a:pt x="741005" y="207190"/>
                    <a:pt x="762127" y="174201"/>
                    <a:pt x="797193" y="174201"/>
                  </a:cubicBezTo>
                  <a:cubicBezTo>
                    <a:pt x="813628" y="174201"/>
                    <a:pt x="834394" y="182448"/>
                    <a:pt x="842523" y="194018"/>
                  </a:cubicBezTo>
                  <a:lnTo>
                    <a:pt x="883403" y="153316"/>
                  </a:lnTo>
                  <a:cubicBezTo>
                    <a:pt x="863645" y="132490"/>
                    <a:pt x="832080" y="120030"/>
                    <a:pt x="797193" y="120030"/>
                  </a:cubicBezTo>
                  <a:cubicBezTo>
                    <a:pt x="726172" y="120030"/>
                    <a:pt x="674552" y="170997"/>
                    <a:pt x="674552" y="241247"/>
                  </a:cubicBezTo>
                  <a:cubicBezTo>
                    <a:pt x="674552" y="312624"/>
                    <a:pt x="725519" y="362463"/>
                    <a:pt x="798557" y="362463"/>
                  </a:cubicBezTo>
                  <a:cubicBezTo>
                    <a:pt x="833326" y="362463"/>
                    <a:pt x="865425" y="352317"/>
                    <a:pt x="884412" y="331848"/>
                  </a:cubicBezTo>
                  <a:lnTo>
                    <a:pt x="844659" y="289187"/>
                  </a:lnTo>
                  <a:cubicBezTo>
                    <a:pt x="835581" y="300401"/>
                    <a:pt x="816298" y="308352"/>
                    <a:pt x="799032" y="308352"/>
                  </a:cubicBezTo>
                  <a:close/>
                  <a:moveTo>
                    <a:pt x="570602" y="355996"/>
                  </a:moveTo>
                  <a:lnTo>
                    <a:pt x="633969" y="355996"/>
                  </a:lnTo>
                  <a:lnTo>
                    <a:pt x="633969" y="126497"/>
                  </a:lnTo>
                  <a:lnTo>
                    <a:pt x="570602" y="126497"/>
                  </a:lnTo>
                  <a:lnTo>
                    <a:pt x="570602" y="355996"/>
                  </a:lnTo>
                  <a:close/>
                  <a:moveTo>
                    <a:pt x="455318" y="252342"/>
                  </a:moveTo>
                  <a:cubicBezTo>
                    <a:pt x="455318" y="279338"/>
                    <a:pt x="437756" y="308352"/>
                    <a:pt x="404945" y="308352"/>
                  </a:cubicBezTo>
                  <a:cubicBezTo>
                    <a:pt x="379669" y="308352"/>
                    <a:pt x="366201" y="290315"/>
                    <a:pt x="366201" y="253291"/>
                  </a:cubicBezTo>
                  <a:lnTo>
                    <a:pt x="366201" y="126497"/>
                  </a:lnTo>
                  <a:lnTo>
                    <a:pt x="302834" y="126497"/>
                  </a:lnTo>
                  <a:lnTo>
                    <a:pt x="302834" y="268955"/>
                  </a:lnTo>
                  <a:cubicBezTo>
                    <a:pt x="302834" y="316362"/>
                    <a:pt x="326507" y="362522"/>
                    <a:pt x="389756" y="362522"/>
                  </a:cubicBezTo>
                  <a:cubicBezTo>
                    <a:pt x="419600" y="362522"/>
                    <a:pt x="444579" y="339027"/>
                    <a:pt x="457158" y="321702"/>
                  </a:cubicBezTo>
                  <a:lnTo>
                    <a:pt x="458107" y="321702"/>
                  </a:lnTo>
                  <a:lnTo>
                    <a:pt x="458107" y="356055"/>
                  </a:lnTo>
                  <a:lnTo>
                    <a:pt x="518745" y="356055"/>
                  </a:lnTo>
                  <a:lnTo>
                    <a:pt x="518745" y="126497"/>
                  </a:lnTo>
                  <a:lnTo>
                    <a:pt x="455378" y="126497"/>
                  </a:lnTo>
                  <a:lnTo>
                    <a:pt x="455378" y="252342"/>
                  </a:lnTo>
                  <a:close/>
                  <a:moveTo>
                    <a:pt x="188500" y="155630"/>
                  </a:moveTo>
                  <a:lnTo>
                    <a:pt x="187076" y="155630"/>
                  </a:lnTo>
                  <a:cubicBezTo>
                    <a:pt x="178116" y="145721"/>
                    <a:pt x="153849" y="120030"/>
                    <a:pt x="114453" y="120030"/>
                  </a:cubicBezTo>
                  <a:cubicBezTo>
                    <a:pt x="49839" y="120030"/>
                    <a:pt x="0" y="170641"/>
                    <a:pt x="0" y="240357"/>
                  </a:cubicBezTo>
                  <a:cubicBezTo>
                    <a:pt x="0" y="311140"/>
                    <a:pt x="45983" y="362522"/>
                    <a:pt x="111367" y="362522"/>
                  </a:cubicBezTo>
                  <a:cubicBezTo>
                    <a:pt x="141093" y="362522"/>
                    <a:pt x="168979" y="346799"/>
                    <a:pt x="185177" y="328466"/>
                  </a:cubicBezTo>
                  <a:lnTo>
                    <a:pt x="186126" y="328466"/>
                  </a:lnTo>
                  <a:lnTo>
                    <a:pt x="186126" y="469084"/>
                  </a:lnTo>
                  <a:lnTo>
                    <a:pt x="249494" y="469084"/>
                  </a:lnTo>
                  <a:lnTo>
                    <a:pt x="249494" y="126497"/>
                  </a:lnTo>
                  <a:lnTo>
                    <a:pt x="188440" y="126497"/>
                  </a:lnTo>
                  <a:lnTo>
                    <a:pt x="188440" y="155630"/>
                  </a:lnTo>
                  <a:close/>
                  <a:moveTo>
                    <a:pt x="126972" y="308352"/>
                  </a:moveTo>
                  <a:cubicBezTo>
                    <a:pt x="87753" y="308352"/>
                    <a:pt x="65503" y="274117"/>
                    <a:pt x="65503" y="240357"/>
                  </a:cubicBezTo>
                  <a:cubicBezTo>
                    <a:pt x="65503" y="208020"/>
                    <a:pt x="85973" y="173251"/>
                    <a:pt x="126972" y="173251"/>
                  </a:cubicBezTo>
                  <a:cubicBezTo>
                    <a:pt x="164707" y="173251"/>
                    <a:pt x="188025" y="208554"/>
                    <a:pt x="188025" y="241247"/>
                  </a:cubicBezTo>
                  <a:cubicBezTo>
                    <a:pt x="188025" y="274236"/>
                    <a:pt x="165182" y="308352"/>
                    <a:pt x="126972" y="308352"/>
                  </a:cubicBezTo>
                  <a:close/>
                  <a:moveTo>
                    <a:pt x="1570712" y="120030"/>
                  </a:moveTo>
                  <a:cubicBezTo>
                    <a:pt x="1498564" y="120030"/>
                    <a:pt x="1446232" y="170641"/>
                    <a:pt x="1446232" y="240357"/>
                  </a:cubicBezTo>
                  <a:cubicBezTo>
                    <a:pt x="1446232" y="312505"/>
                    <a:pt x="1499750" y="363116"/>
                    <a:pt x="1570712" y="363116"/>
                  </a:cubicBezTo>
                  <a:cubicBezTo>
                    <a:pt x="1641674" y="363116"/>
                    <a:pt x="1695192" y="311971"/>
                    <a:pt x="1695192" y="240357"/>
                  </a:cubicBezTo>
                  <a:cubicBezTo>
                    <a:pt x="1695133" y="170641"/>
                    <a:pt x="1642801" y="120030"/>
                    <a:pt x="1570712" y="120030"/>
                  </a:cubicBezTo>
                  <a:close/>
                  <a:moveTo>
                    <a:pt x="1570712" y="308352"/>
                  </a:moveTo>
                  <a:cubicBezTo>
                    <a:pt x="1529357" y="308352"/>
                    <a:pt x="1510549" y="273108"/>
                    <a:pt x="1510549" y="240357"/>
                  </a:cubicBezTo>
                  <a:cubicBezTo>
                    <a:pt x="1510549" y="208020"/>
                    <a:pt x="1529357" y="173251"/>
                    <a:pt x="1570712" y="173251"/>
                  </a:cubicBezTo>
                  <a:cubicBezTo>
                    <a:pt x="1612067" y="173251"/>
                    <a:pt x="1630875" y="208020"/>
                    <a:pt x="1630875" y="240357"/>
                  </a:cubicBezTo>
                  <a:cubicBezTo>
                    <a:pt x="1630875" y="273108"/>
                    <a:pt x="1612007" y="308352"/>
                    <a:pt x="1570712" y="308352"/>
                  </a:cubicBezTo>
                  <a:close/>
                  <a:moveTo>
                    <a:pt x="2363099" y="214725"/>
                  </a:moveTo>
                  <a:cubicBezTo>
                    <a:pt x="2330466" y="206952"/>
                    <a:pt x="2319015" y="202740"/>
                    <a:pt x="2319015" y="189568"/>
                  </a:cubicBezTo>
                  <a:cubicBezTo>
                    <a:pt x="2319015" y="171353"/>
                    <a:pt x="2342095" y="167377"/>
                    <a:pt x="2352538" y="167377"/>
                  </a:cubicBezTo>
                  <a:cubicBezTo>
                    <a:pt x="2372236" y="167377"/>
                    <a:pt x="2394427" y="179125"/>
                    <a:pt x="2402792" y="190280"/>
                  </a:cubicBezTo>
                  <a:lnTo>
                    <a:pt x="2440172" y="154443"/>
                  </a:lnTo>
                  <a:cubicBezTo>
                    <a:pt x="2422906" y="132727"/>
                    <a:pt x="2388909" y="120089"/>
                    <a:pt x="2353012" y="120089"/>
                  </a:cubicBezTo>
                  <a:cubicBezTo>
                    <a:pt x="2307148" y="120089"/>
                    <a:pt x="2258970" y="143170"/>
                    <a:pt x="2258970" y="194730"/>
                  </a:cubicBezTo>
                  <a:cubicBezTo>
                    <a:pt x="2258970" y="238992"/>
                    <a:pt x="2293680" y="252342"/>
                    <a:pt x="2327618" y="260470"/>
                  </a:cubicBezTo>
                  <a:cubicBezTo>
                    <a:pt x="2363395" y="268777"/>
                    <a:pt x="2376152" y="274888"/>
                    <a:pt x="2376152" y="289306"/>
                  </a:cubicBezTo>
                  <a:cubicBezTo>
                    <a:pt x="2376152" y="310547"/>
                    <a:pt x="2352063" y="314048"/>
                    <a:pt x="2343756" y="314048"/>
                  </a:cubicBezTo>
                  <a:cubicBezTo>
                    <a:pt x="2323049" y="314048"/>
                    <a:pt x="2299020" y="302181"/>
                    <a:pt x="2286026" y="286814"/>
                  </a:cubicBezTo>
                  <a:lnTo>
                    <a:pt x="2247519" y="325796"/>
                  </a:lnTo>
                  <a:cubicBezTo>
                    <a:pt x="2268523" y="349113"/>
                    <a:pt x="2304538" y="363116"/>
                    <a:pt x="2341443" y="363116"/>
                  </a:cubicBezTo>
                  <a:cubicBezTo>
                    <a:pt x="2403386" y="363116"/>
                    <a:pt x="2440172" y="333568"/>
                    <a:pt x="2440172" y="284856"/>
                  </a:cubicBezTo>
                  <a:cubicBezTo>
                    <a:pt x="2440113" y="238102"/>
                    <a:pt x="2395138" y="222438"/>
                    <a:pt x="2363099" y="214725"/>
                  </a:cubicBezTo>
                  <a:close/>
                  <a:moveTo>
                    <a:pt x="2243306" y="126497"/>
                  </a:moveTo>
                  <a:lnTo>
                    <a:pt x="2161546" y="126497"/>
                  </a:lnTo>
                  <a:lnTo>
                    <a:pt x="2079726" y="221726"/>
                  </a:lnTo>
                  <a:lnTo>
                    <a:pt x="2078302" y="221726"/>
                  </a:lnTo>
                  <a:lnTo>
                    <a:pt x="2078302" y="0"/>
                  </a:lnTo>
                  <a:lnTo>
                    <a:pt x="2014935" y="0"/>
                  </a:lnTo>
                  <a:lnTo>
                    <a:pt x="2014935" y="355996"/>
                  </a:lnTo>
                  <a:lnTo>
                    <a:pt x="2078302" y="355996"/>
                  </a:lnTo>
                  <a:lnTo>
                    <a:pt x="2078302" y="242789"/>
                  </a:lnTo>
                  <a:lnTo>
                    <a:pt x="2079726" y="242789"/>
                  </a:lnTo>
                  <a:lnTo>
                    <a:pt x="2164631" y="355996"/>
                  </a:lnTo>
                  <a:lnTo>
                    <a:pt x="2248053" y="355996"/>
                  </a:lnTo>
                  <a:lnTo>
                    <a:pt x="2149383" y="230567"/>
                  </a:lnTo>
                  <a:lnTo>
                    <a:pt x="2243306" y="126497"/>
                  </a:lnTo>
                  <a:close/>
                  <a:moveTo>
                    <a:pt x="1303419" y="120030"/>
                  </a:moveTo>
                  <a:cubicBezTo>
                    <a:pt x="1274405" y="120030"/>
                    <a:pt x="1253105" y="132727"/>
                    <a:pt x="1232931" y="151595"/>
                  </a:cubicBezTo>
                  <a:lnTo>
                    <a:pt x="1231745" y="151595"/>
                  </a:lnTo>
                  <a:lnTo>
                    <a:pt x="1231745" y="0"/>
                  </a:lnTo>
                  <a:lnTo>
                    <a:pt x="1168378" y="0"/>
                  </a:lnTo>
                  <a:lnTo>
                    <a:pt x="1168378" y="355996"/>
                  </a:lnTo>
                  <a:lnTo>
                    <a:pt x="1229016" y="355996"/>
                  </a:lnTo>
                  <a:lnTo>
                    <a:pt x="1229016" y="323541"/>
                  </a:lnTo>
                  <a:lnTo>
                    <a:pt x="1229965" y="323541"/>
                  </a:lnTo>
                  <a:cubicBezTo>
                    <a:pt x="1244264" y="346977"/>
                    <a:pt x="1272625" y="362463"/>
                    <a:pt x="1302113" y="362463"/>
                  </a:cubicBezTo>
                  <a:cubicBezTo>
                    <a:pt x="1367557" y="362463"/>
                    <a:pt x="1417159" y="311081"/>
                    <a:pt x="1417159" y="240297"/>
                  </a:cubicBezTo>
                  <a:cubicBezTo>
                    <a:pt x="1417040" y="170641"/>
                    <a:pt x="1368032" y="120030"/>
                    <a:pt x="1303419" y="120030"/>
                  </a:cubicBezTo>
                  <a:close/>
                  <a:moveTo>
                    <a:pt x="1290959" y="308352"/>
                  </a:moveTo>
                  <a:cubicBezTo>
                    <a:pt x="1252749" y="308352"/>
                    <a:pt x="1229906" y="274236"/>
                    <a:pt x="1229906" y="241247"/>
                  </a:cubicBezTo>
                  <a:cubicBezTo>
                    <a:pt x="1229906" y="208554"/>
                    <a:pt x="1253283" y="173251"/>
                    <a:pt x="1290959" y="173251"/>
                  </a:cubicBezTo>
                  <a:cubicBezTo>
                    <a:pt x="1331958" y="173251"/>
                    <a:pt x="1352368" y="208020"/>
                    <a:pt x="1352368" y="240357"/>
                  </a:cubicBezTo>
                  <a:cubicBezTo>
                    <a:pt x="1352368" y="274117"/>
                    <a:pt x="1330118" y="308352"/>
                    <a:pt x="1290959" y="308352"/>
                  </a:cubicBezTo>
                  <a:close/>
                  <a:moveTo>
                    <a:pt x="1144467" y="126497"/>
                  </a:moveTo>
                  <a:lnTo>
                    <a:pt x="1062706" y="126497"/>
                  </a:lnTo>
                  <a:lnTo>
                    <a:pt x="980887" y="221726"/>
                  </a:lnTo>
                  <a:lnTo>
                    <a:pt x="979463" y="221726"/>
                  </a:lnTo>
                  <a:lnTo>
                    <a:pt x="979463" y="0"/>
                  </a:lnTo>
                  <a:lnTo>
                    <a:pt x="916095" y="0"/>
                  </a:lnTo>
                  <a:lnTo>
                    <a:pt x="916095" y="355996"/>
                  </a:lnTo>
                  <a:lnTo>
                    <a:pt x="979463" y="355996"/>
                  </a:lnTo>
                  <a:lnTo>
                    <a:pt x="979463" y="242789"/>
                  </a:lnTo>
                  <a:lnTo>
                    <a:pt x="980887" y="242789"/>
                  </a:lnTo>
                  <a:lnTo>
                    <a:pt x="1065792" y="355996"/>
                  </a:lnTo>
                  <a:lnTo>
                    <a:pt x="1149213" y="355996"/>
                  </a:lnTo>
                  <a:lnTo>
                    <a:pt x="1050543" y="230567"/>
                  </a:lnTo>
                  <a:lnTo>
                    <a:pt x="1144467" y="126497"/>
                  </a:lnTo>
                  <a:close/>
                  <a:moveTo>
                    <a:pt x="1849219" y="120030"/>
                  </a:moveTo>
                  <a:cubicBezTo>
                    <a:pt x="1777071" y="120030"/>
                    <a:pt x="1724739" y="170641"/>
                    <a:pt x="1724739" y="240357"/>
                  </a:cubicBezTo>
                  <a:cubicBezTo>
                    <a:pt x="1724739" y="312505"/>
                    <a:pt x="1778257" y="363116"/>
                    <a:pt x="1849219" y="363116"/>
                  </a:cubicBezTo>
                  <a:cubicBezTo>
                    <a:pt x="1920181" y="363116"/>
                    <a:pt x="1973699" y="311971"/>
                    <a:pt x="1973699" y="240357"/>
                  </a:cubicBezTo>
                  <a:cubicBezTo>
                    <a:pt x="1973699" y="170641"/>
                    <a:pt x="1921308" y="120030"/>
                    <a:pt x="1849219" y="120030"/>
                  </a:cubicBezTo>
                  <a:close/>
                  <a:moveTo>
                    <a:pt x="1849219" y="308352"/>
                  </a:moveTo>
                  <a:cubicBezTo>
                    <a:pt x="1807864" y="308352"/>
                    <a:pt x="1789056" y="273108"/>
                    <a:pt x="1789056" y="240357"/>
                  </a:cubicBezTo>
                  <a:cubicBezTo>
                    <a:pt x="1789056" y="208020"/>
                    <a:pt x="1807864" y="173251"/>
                    <a:pt x="1849219" y="173251"/>
                  </a:cubicBezTo>
                  <a:cubicBezTo>
                    <a:pt x="1890574" y="173251"/>
                    <a:pt x="1909382" y="208020"/>
                    <a:pt x="1909382" y="240357"/>
                  </a:cubicBezTo>
                  <a:cubicBezTo>
                    <a:pt x="1909382" y="273108"/>
                    <a:pt x="1890515" y="308352"/>
                    <a:pt x="1849219" y="308352"/>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5" name="Freeform: Shape 24">
              <a:extLst>
                <a:ext uri="{FF2B5EF4-FFF2-40B4-BE49-F238E27FC236}">
                  <a16:creationId xmlns:a16="http://schemas.microsoft.com/office/drawing/2014/main" id="{DF025BED-0AA1-41CD-B7BC-4728F329CDB8}"/>
                </a:ext>
              </a:extLst>
            </p:cNvPr>
            <p:cNvSpPr/>
            <p:nvPr/>
          </p:nvSpPr>
          <p:spPr>
            <a:xfrm>
              <a:off x="9453206" y="5638775"/>
              <a:ext cx="340881" cy="340883"/>
            </a:xfrm>
            <a:custGeom>
              <a:avLst/>
              <a:gdLst>
                <a:gd name="connsiteX0" fmla="*/ 113589 w 340881"/>
                <a:gd name="connsiteY0" fmla="*/ 104159 h 340883"/>
                <a:gd name="connsiteX1" fmla="*/ 47344 w 340881"/>
                <a:gd name="connsiteY1" fmla="*/ 170442 h 340883"/>
                <a:gd name="connsiteX2" fmla="*/ 113627 w 340881"/>
                <a:gd name="connsiteY2" fmla="*/ 236724 h 340883"/>
                <a:gd name="connsiteX3" fmla="*/ 123095 w 340881"/>
                <a:gd name="connsiteY3" fmla="*/ 236724 h 340883"/>
                <a:gd name="connsiteX4" fmla="*/ 123095 w 340881"/>
                <a:gd name="connsiteY4" fmla="*/ 212105 h 340883"/>
                <a:gd name="connsiteX5" fmla="*/ 113627 w 340881"/>
                <a:gd name="connsiteY5" fmla="*/ 212105 h 340883"/>
                <a:gd name="connsiteX6" fmla="*/ 71963 w 340881"/>
                <a:gd name="connsiteY6" fmla="*/ 170442 h 340883"/>
                <a:gd name="connsiteX7" fmla="*/ 113627 w 340881"/>
                <a:gd name="connsiteY7" fmla="*/ 128778 h 340883"/>
                <a:gd name="connsiteX8" fmla="*/ 136352 w 340881"/>
                <a:gd name="connsiteY8" fmla="*/ 128778 h 340883"/>
                <a:gd name="connsiteX9" fmla="*/ 136352 w 340881"/>
                <a:gd name="connsiteY9" fmla="*/ 257556 h 340883"/>
                <a:gd name="connsiteX10" fmla="*/ 160971 w 340881"/>
                <a:gd name="connsiteY10" fmla="*/ 282176 h 340883"/>
                <a:gd name="connsiteX11" fmla="*/ 160971 w 340881"/>
                <a:gd name="connsiteY11" fmla="*/ 104159 h 340883"/>
                <a:gd name="connsiteX12" fmla="*/ 113589 w 340881"/>
                <a:gd name="connsiteY12" fmla="*/ 104159 h 340883"/>
                <a:gd name="connsiteX13" fmla="*/ 179909 w 340881"/>
                <a:gd name="connsiteY13" fmla="*/ 58708 h 340883"/>
                <a:gd name="connsiteX14" fmla="*/ 179909 w 340881"/>
                <a:gd name="connsiteY14" fmla="*/ 236724 h 340883"/>
                <a:gd name="connsiteX15" fmla="*/ 227292 w 340881"/>
                <a:gd name="connsiteY15" fmla="*/ 236724 h 340883"/>
                <a:gd name="connsiteX16" fmla="*/ 293574 w 340881"/>
                <a:gd name="connsiteY16" fmla="*/ 170442 h 340883"/>
                <a:gd name="connsiteX17" fmla="*/ 227254 w 340881"/>
                <a:gd name="connsiteY17" fmla="*/ 104159 h 340883"/>
                <a:gd name="connsiteX18" fmla="*/ 217785 w 340881"/>
                <a:gd name="connsiteY18" fmla="*/ 104159 h 340883"/>
                <a:gd name="connsiteX19" fmla="*/ 217785 w 340881"/>
                <a:gd name="connsiteY19" fmla="*/ 128778 h 340883"/>
                <a:gd name="connsiteX20" fmla="*/ 227254 w 340881"/>
                <a:gd name="connsiteY20" fmla="*/ 128778 h 340883"/>
                <a:gd name="connsiteX21" fmla="*/ 268918 w 340881"/>
                <a:gd name="connsiteY21" fmla="*/ 170442 h 340883"/>
                <a:gd name="connsiteX22" fmla="*/ 227254 w 340881"/>
                <a:gd name="connsiteY22" fmla="*/ 212105 h 340883"/>
                <a:gd name="connsiteX23" fmla="*/ 204528 w 340881"/>
                <a:gd name="connsiteY23" fmla="*/ 212105 h 340883"/>
                <a:gd name="connsiteX24" fmla="*/ 204528 w 340881"/>
                <a:gd name="connsiteY24" fmla="*/ 83327 h 340883"/>
                <a:gd name="connsiteX25" fmla="*/ 179909 w 340881"/>
                <a:gd name="connsiteY25" fmla="*/ 58708 h 340883"/>
                <a:gd name="connsiteX26" fmla="*/ 170441 w 340881"/>
                <a:gd name="connsiteY26" fmla="*/ 0 h 340883"/>
                <a:gd name="connsiteX27" fmla="*/ 340881 w 340881"/>
                <a:gd name="connsiteY27" fmla="*/ 170442 h 340883"/>
                <a:gd name="connsiteX28" fmla="*/ 170441 w 340881"/>
                <a:gd name="connsiteY28" fmla="*/ 340883 h 340883"/>
                <a:gd name="connsiteX29" fmla="*/ 0 w 340881"/>
                <a:gd name="connsiteY29" fmla="*/ 170442 h 340883"/>
                <a:gd name="connsiteX30" fmla="*/ 170441 w 340881"/>
                <a:gd name="connsiteY30" fmla="*/ 0 h 34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881" h="340883">
                  <a:moveTo>
                    <a:pt x="113589" y="104159"/>
                  </a:moveTo>
                  <a:cubicBezTo>
                    <a:pt x="77000" y="104159"/>
                    <a:pt x="47344" y="133816"/>
                    <a:pt x="47344" y="170442"/>
                  </a:cubicBezTo>
                  <a:cubicBezTo>
                    <a:pt x="47344" y="207030"/>
                    <a:pt x="77000" y="236724"/>
                    <a:pt x="113627" y="236724"/>
                  </a:cubicBezTo>
                  <a:lnTo>
                    <a:pt x="123095" y="236724"/>
                  </a:lnTo>
                  <a:lnTo>
                    <a:pt x="123095" y="212105"/>
                  </a:lnTo>
                  <a:lnTo>
                    <a:pt x="113627" y="212105"/>
                  </a:lnTo>
                  <a:cubicBezTo>
                    <a:pt x="90636" y="212105"/>
                    <a:pt x="71963" y="193432"/>
                    <a:pt x="71963" y="170442"/>
                  </a:cubicBezTo>
                  <a:cubicBezTo>
                    <a:pt x="71963" y="147451"/>
                    <a:pt x="90636" y="128778"/>
                    <a:pt x="113627" y="128778"/>
                  </a:cubicBezTo>
                  <a:lnTo>
                    <a:pt x="136352" y="128778"/>
                  </a:lnTo>
                  <a:cubicBezTo>
                    <a:pt x="136352" y="128778"/>
                    <a:pt x="136352" y="255132"/>
                    <a:pt x="136352" y="257556"/>
                  </a:cubicBezTo>
                  <a:cubicBezTo>
                    <a:pt x="136352" y="271154"/>
                    <a:pt x="147374" y="282176"/>
                    <a:pt x="160971" y="282176"/>
                  </a:cubicBezTo>
                  <a:lnTo>
                    <a:pt x="160971" y="104159"/>
                  </a:lnTo>
                  <a:cubicBezTo>
                    <a:pt x="160971" y="104159"/>
                    <a:pt x="135481" y="104159"/>
                    <a:pt x="113589" y="104159"/>
                  </a:cubicBezTo>
                  <a:close/>
                  <a:moveTo>
                    <a:pt x="179909" y="58708"/>
                  </a:moveTo>
                  <a:lnTo>
                    <a:pt x="179909" y="236724"/>
                  </a:lnTo>
                  <a:cubicBezTo>
                    <a:pt x="179909" y="236724"/>
                    <a:pt x="205400" y="236724"/>
                    <a:pt x="227292" y="236724"/>
                  </a:cubicBezTo>
                  <a:cubicBezTo>
                    <a:pt x="263880" y="236724"/>
                    <a:pt x="293574" y="207030"/>
                    <a:pt x="293574" y="170442"/>
                  </a:cubicBezTo>
                  <a:cubicBezTo>
                    <a:pt x="293537" y="133854"/>
                    <a:pt x="263880" y="104159"/>
                    <a:pt x="227254" y="104159"/>
                  </a:cubicBezTo>
                  <a:lnTo>
                    <a:pt x="217785" y="104159"/>
                  </a:lnTo>
                  <a:lnTo>
                    <a:pt x="217785" y="128778"/>
                  </a:lnTo>
                  <a:lnTo>
                    <a:pt x="227254" y="128778"/>
                  </a:lnTo>
                  <a:cubicBezTo>
                    <a:pt x="250245" y="128778"/>
                    <a:pt x="268918" y="147451"/>
                    <a:pt x="268918" y="170442"/>
                  </a:cubicBezTo>
                  <a:cubicBezTo>
                    <a:pt x="268918" y="193432"/>
                    <a:pt x="250245" y="212105"/>
                    <a:pt x="227254" y="212105"/>
                  </a:cubicBezTo>
                  <a:lnTo>
                    <a:pt x="204528" y="212105"/>
                  </a:lnTo>
                  <a:cubicBezTo>
                    <a:pt x="204528" y="212105"/>
                    <a:pt x="204528" y="85752"/>
                    <a:pt x="204528" y="83327"/>
                  </a:cubicBezTo>
                  <a:cubicBezTo>
                    <a:pt x="204528" y="69730"/>
                    <a:pt x="193507" y="58708"/>
                    <a:pt x="179909" y="58708"/>
                  </a:cubicBezTo>
                  <a:close/>
                  <a:moveTo>
                    <a:pt x="170441" y="0"/>
                  </a:moveTo>
                  <a:cubicBezTo>
                    <a:pt x="264572" y="0"/>
                    <a:pt x="340881" y="76310"/>
                    <a:pt x="340881" y="170442"/>
                  </a:cubicBezTo>
                  <a:cubicBezTo>
                    <a:pt x="340881" y="264573"/>
                    <a:pt x="264572" y="340883"/>
                    <a:pt x="170441" y="340883"/>
                  </a:cubicBezTo>
                  <a:cubicBezTo>
                    <a:pt x="76309" y="340883"/>
                    <a:pt x="0" y="264573"/>
                    <a:pt x="0" y="170442"/>
                  </a:cubicBezTo>
                  <a:cubicBezTo>
                    <a:pt x="0" y="76310"/>
                    <a:pt x="76309" y="0"/>
                    <a:pt x="170441" y="0"/>
                  </a:cubicBezTo>
                  <a:close/>
                </a:path>
              </a:pathLst>
            </a:custGeom>
            <a:solidFill>
              <a:schemeClr val="bg1"/>
            </a:solidFill>
            <a:ln w="5928" cap="flat">
              <a:noFill/>
              <a:prstDash val="solid"/>
              <a:miter/>
            </a:ln>
          </p:spPr>
          <p:txBody>
            <a:bodyPr wrap="square" rtlCol="0" anchor="ctr">
              <a:noAutofit/>
            </a:bodyP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6" name="Freeform: Shape 25">
              <a:extLst>
                <a:ext uri="{FF2B5EF4-FFF2-40B4-BE49-F238E27FC236}">
                  <a16:creationId xmlns:a16="http://schemas.microsoft.com/office/drawing/2014/main" id="{E6088FDD-8380-4BFB-BEE0-42214216E4D2}"/>
                </a:ext>
              </a:extLst>
            </p:cNvPr>
            <p:cNvSpPr/>
            <p:nvPr/>
          </p:nvSpPr>
          <p:spPr>
            <a:xfrm>
              <a:off x="9860370" y="5655099"/>
              <a:ext cx="367394" cy="106052"/>
            </a:xfrm>
            <a:custGeom>
              <a:avLst/>
              <a:gdLst>
                <a:gd name="connsiteX0" fmla="*/ 228846 w 575526"/>
                <a:gd name="connsiteY0" fmla="*/ 35244 h 166131"/>
                <a:gd name="connsiteX1" fmla="*/ 246468 w 575526"/>
                <a:gd name="connsiteY1" fmla="*/ 17622 h 166131"/>
                <a:gd name="connsiteX2" fmla="*/ 228846 w 575526"/>
                <a:gd name="connsiteY2" fmla="*/ 0 h 166131"/>
                <a:gd name="connsiteX3" fmla="*/ 211224 w 575526"/>
                <a:gd name="connsiteY3" fmla="*/ 17622 h 166131"/>
                <a:gd name="connsiteX4" fmla="*/ 228846 w 575526"/>
                <a:gd name="connsiteY4" fmla="*/ 35244 h 166131"/>
                <a:gd name="connsiteX5" fmla="*/ 123590 w 575526"/>
                <a:gd name="connsiteY5" fmla="*/ 47110 h 166131"/>
                <a:gd name="connsiteX6" fmla="*/ 87338 w 575526"/>
                <a:gd name="connsiteY6" fmla="*/ 69241 h 166131"/>
                <a:gd name="connsiteX7" fmla="*/ 86863 w 575526"/>
                <a:gd name="connsiteY7" fmla="*/ 69241 h 166131"/>
                <a:gd name="connsiteX8" fmla="*/ 86863 w 575526"/>
                <a:gd name="connsiteY8" fmla="*/ 50492 h 166131"/>
                <a:gd name="connsiteX9" fmla="*/ 59155 w 575526"/>
                <a:gd name="connsiteY9" fmla="*/ 50492 h 166131"/>
                <a:gd name="connsiteX10" fmla="*/ 59155 w 575526"/>
                <a:gd name="connsiteY10" fmla="*/ 167259 h 166131"/>
                <a:gd name="connsiteX11" fmla="*/ 88346 w 575526"/>
                <a:gd name="connsiteY11" fmla="*/ 167259 h 166131"/>
                <a:gd name="connsiteX12" fmla="*/ 88346 w 575526"/>
                <a:gd name="connsiteY12" fmla="*/ 103061 h 166131"/>
                <a:gd name="connsiteX13" fmla="*/ 115580 w 575526"/>
                <a:gd name="connsiteY13" fmla="*/ 71437 h 166131"/>
                <a:gd name="connsiteX14" fmla="*/ 137474 w 575526"/>
                <a:gd name="connsiteY14" fmla="*/ 102586 h 166131"/>
                <a:gd name="connsiteX15" fmla="*/ 137474 w 575526"/>
                <a:gd name="connsiteY15" fmla="*/ 167318 h 166131"/>
                <a:gd name="connsiteX16" fmla="*/ 166665 w 575526"/>
                <a:gd name="connsiteY16" fmla="*/ 167318 h 166131"/>
                <a:gd name="connsiteX17" fmla="*/ 166665 w 575526"/>
                <a:gd name="connsiteY17" fmla="*/ 94339 h 166131"/>
                <a:gd name="connsiteX18" fmla="*/ 123590 w 575526"/>
                <a:gd name="connsiteY18" fmla="*/ 47110 h 166131"/>
                <a:gd name="connsiteX19" fmla="*/ 0 w 575526"/>
                <a:gd name="connsiteY19" fmla="*/ 167318 h 166131"/>
                <a:gd name="connsiteX20" fmla="*/ 29192 w 575526"/>
                <a:gd name="connsiteY20" fmla="*/ 167318 h 166131"/>
                <a:gd name="connsiteX21" fmla="*/ 29192 w 575526"/>
                <a:gd name="connsiteY21" fmla="*/ 50551 h 166131"/>
                <a:gd name="connsiteX22" fmla="*/ 0 w 575526"/>
                <a:gd name="connsiteY22" fmla="*/ 50551 h 166131"/>
                <a:gd name="connsiteX23" fmla="*/ 0 w 575526"/>
                <a:gd name="connsiteY23" fmla="*/ 167318 h 166131"/>
                <a:gd name="connsiteX24" fmla="*/ 530908 w 575526"/>
                <a:gd name="connsiteY24" fmla="*/ 35244 h 166131"/>
                <a:gd name="connsiteX25" fmla="*/ 548530 w 575526"/>
                <a:gd name="connsiteY25" fmla="*/ 17622 h 166131"/>
                <a:gd name="connsiteX26" fmla="*/ 530908 w 575526"/>
                <a:gd name="connsiteY26" fmla="*/ 0 h 166131"/>
                <a:gd name="connsiteX27" fmla="*/ 513286 w 575526"/>
                <a:gd name="connsiteY27" fmla="*/ 17622 h 166131"/>
                <a:gd name="connsiteX28" fmla="*/ 530908 w 575526"/>
                <a:gd name="connsiteY28" fmla="*/ 35244 h 166131"/>
                <a:gd name="connsiteX29" fmla="*/ 483561 w 575526"/>
                <a:gd name="connsiteY29" fmla="*/ 50433 h 166131"/>
                <a:gd name="connsiteX30" fmla="*/ 483561 w 575526"/>
                <a:gd name="connsiteY30" fmla="*/ 76302 h 166131"/>
                <a:gd name="connsiteX31" fmla="*/ 516312 w 575526"/>
                <a:gd name="connsiteY31" fmla="*/ 76302 h 166131"/>
                <a:gd name="connsiteX32" fmla="*/ 516312 w 575526"/>
                <a:gd name="connsiteY32" fmla="*/ 167259 h 166131"/>
                <a:gd name="connsiteX33" fmla="*/ 545504 w 575526"/>
                <a:gd name="connsiteY33" fmla="*/ 167259 h 166131"/>
                <a:gd name="connsiteX34" fmla="*/ 545504 w 575526"/>
                <a:gd name="connsiteY34" fmla="*/ 76302 h 166131"/>
                <a:gd name="connsiteX35" fmla="*/ 578256 w 575526"/>
                <a:gd name="connsiteY35" fmla="*/ 76302 h 166131"/>
                <a:gd name="connsiteX36" fmla="*/ 578256 w 575526"/>
                <a:gd name="connsiteY36" fmla="*/ 50433 h 166131"/>
                <a:gd name="connsiteX37" fmla="*/ 483561 w 575526"/>
                <a:gd name="connsiteY37" fmla="*/ 50433 h 166131"/>
                <a:gd name="connsiteX38" fmla="*/ 433899 w 575526"/>
                <a:gd name="connsiteY38" fmla="*/ 167318 h 166131"/>
                <a:gd name="connsiteX39" fmla="*/ 463091 w 575526"/>
                <a:gd name="connsiteY39" fmla="*/ 167318 h 166131"/>
                <a:gd name="connsiteX40" fmla="*/ 463091 w 575526"/>
                <a:gd name="connsiteY40" fmla="*/ 50551 h 166131"/>
                <a:gd name="connsiteX41" fmla="*/ 433899 w 575526"/>
                <a:gd name="connsiteY41" fmla="*/ 50551 h 166131"/>
                <a:gd name="connsiteX42" fmla="*/ 433899 w 575526"/>
                <a:gd name="connsiteY42" fmla="*/ 167318 h 166131"/>
                <a:gd name="connsiteX43" fmla="*/ 181498 w 575526"/>
                <a:gd name="connsiteY43" fmla="*/ 76302 h 166131"/>
                <a:gd name="connsiteX44" fmla="*/ 214250 w 575526"/>
                <a:gd name="connsiteY44" fmla="*/ 76302 h 166131"/>
                <a:gd name="connsiteX45" fmla="*/ 214250 w 575526"/>
                <a:gd name="connsiteY45" fmla="*/ 167259 h 166131"/>
                <a:gd name="connsiteX46" fmla="*/ 243442 w 575526"/>
                <a:gd name="connsiteY46" fmla="*/ 167259 h 166131"/>
                <a:gd name="connsiteX47" fmla="*/ 243442 w 575526"/>
                <a:gd name="connsiteY47" fmla="*/ 76302 h 166131"/>
                <a:gd name="connsiteX48" fmla="*/ 276193 w 575526"/>
                <a:gd name="connsiteY48" fmla="*/ 76302 h 166131"/>
                <a:gd name="connsiteX49" fmla="*/ 276193 w 575526"/>
                <a:gd name="connsiteY49" fmla="*/ 50433 h 166131"/>
                <a:gd name="connsiteX50" fmla="*/ 181558 w 575526"/>
                <a:gd name="connsiteY50" fmla="*/ 50433 h 166131"/>
                <a:gd name="connsiteX51" fmla="*/ 181558 w 575526"/>
                <a:gd name="connsiteY51" fmla="*/ 76302 h 166131"/>
                <a:gd name="connsiteX52" fmla="*/ 374863 w 575526"/>
                <a:gd name="connsiteY52" fmla="*/ 114749 h 166131"/>
                <a:gd name="connsiteX53" fmla="*/ 347630 w 575526"/>
                <a:gd name="connsiteY53" fmla="*/ 146374 h 166131"/>
                <a:gd name="connsiteX54" fmla="*/ 325736 w 575526"/>
                <a:gd name="connsiteY54" fmla="*/ 115224 h 166131"/>
                <a:gd name="connsiteX55" fmla="*/ 325736 w 575526"/>
                <a:gd name="connsiteY55" fmla="*/ 50551 h 166131"/>
                <a:gd name="connsiteX56" fmla="*/ 296544 w 575526"/>
                <a:gd name="connsiteY56" fmla="*/ 50551 h 166131"/>
                <a:gd name="connsiteX57" fmla="*/ 296544 w 575526"/>
                <a:gd name="connsiteY57" fmla="*/ 123531 h 166131"/>
                <a:gd name="connsiteX58" fmla="*/ 339620 w 575526"/>
                <a:gd name="connsiteY58" fmla="*/ 170759 h 166131"/>
                <a:gd name="connsiteX59" fmla="*/ 375872 w 575526"/>
                <a:gd name="connsiteY59" fmla="*/ 148628 h 166131"/>
                <a:gd name="connsiteX60" fmla="*/ 376347 w 575526"/>
                <a:gd name="connsiteY60" fmla="*/ 148628 h 166131"/>
                <a:gd name="connsiteX61" fmla="*/ 376347 w 575526"/>
                <a:gd name="connsiteY61" fmla="*/ 167377 h 166131"/>
                <a:gd name="connsiteX62" fmla="*/ 404055 w 575526"/>
                <a:gd name="connsiteY62" fmla="*/ 167377 h 166131"/>
                <a:gd name="connsiteX63" fmla="*/ 404055 w 575526"/>
                <a:gd name="connsiteY63" fmla="*/ 50551 h 166131"/>
                <a:gd name="connsiteX64" fmla="*/ 374863 w 575526"/>
                <a:gd name="connsiteY64" fmla="*/ 50551 h 166131"/>
                <a:gd name="connsiteX65" fmla="*/ 374863 w 575526"/>
                <a:gd name="connsiteY65" fmla="*/ 114749 h 16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5526" h="166131">
                  <a:moveTo>
                    <a:pt x="228846" y="35244"/>
                  </a:moveTo>
                  <a:cubicBezTo>
                    <a:pt x="238576" y="35244"/>
                    <a:pt x="246468" y="27352"/>
                    <a:pt x="246468" y="17622"/>
                  </a:cubicBezTo>
                  <a:cubicBezTo>
                    <a:pt x="246468" y="7891"/>
                    <a:pt x="238576" y="0"/>
                    <a:pt x="228846" y="0"/>
                  </a:cubicBezTo>
                  <a:cubicBezTo>
                    <a:pt x="219115" y="0"/>
                    <a:pt x="211224" y="7891"/>
                    <a:pt x="211224" y="17622"/>
                  </a:cubicBezTo>
                  <a:cubicBezTo>
                    <a:pt x="211224" y="27352"/>
                    <a:pt x="219115" y="35244"/>
                    <a:pt x="228846" y="35244"/>
                  </a:cubicBezTo>
                  <a:close/>
                  <a:moveTo>
                    <a:pt x="123590" y="47110"/>
                  </a:moveTo>
                  <a:cubicBezTo>
                    <a:pt x="106324" y="47110"/>
                    <a:pt x="92440" y="57553"/>
                    <a:pt x="87338" y="69241"/>
                  </a:cubicBezTo>
                  <a:lnTo>
                    <a:pt x="86863" y="69241"/>
                  </a:lnTo>
                  <a:lnTo>
                    <a:pt x="86863" y="50492"/>
                  </a:lnTo>
                  <a:lnTo>
                    <a:pt x="59155" y="50492"/>
                  </a:lnTo>
                  <a:lnTo>
                    <a:pt x="59155" y="167259"/>
                  </a:lnTo>
                  <a:lnTo>
                    <a:pt x="88346" y="167259"/>
                  </a:lnTo>
                  <a:lnTo>
                    <a:pt x="88346" y="103061"/>
                  </a:lnTo>
                  <a:cubicBezTo>
                    <a:pt x="88346" y="87516"/>
                    <a:pt x="97127" y="71437"/>
                    <a:pt x="115580" y="71437"/>
                  </a:cubicBezTo>
                  <a:cubicBezTo>
                    <a:pt x="134329" y="71437"/>
                    <a:pt x="137474" y="88702"/>
                    <a:pt x="137474" y="102586"/>
                  </a:cubicBezTo>
                  <a:lnTo>
                    <a:pt x="137474" y="167318"/>
                  </a:lnTo>
                  <a:lnTo>
                    <a:pt x="166665" y="167318"/>
                  </a:lnTo>
                  <a:lnTo>
                    <a:pt x="166665" y="94339"/>
                  </a:lnTo>
                  <a:cubicBezTo>
                    <a:pt x="166606" y="70487"/>
                    <a:pt x="153968" y="47110"/>
                    <a:pt x="123590" y="47110"/>
                  </a:cubicBezTo>
                  <a:close/>
                  <a:moveTo>
                    <a:pt x="0" y="167318"/>
                  </a:moveTo>
                  <a:lnTo>
                    <a:pt x="29192" y="167318"/>
                  </a:lnTo>
                  <a:lnTo>
                    <a:pt x="29192" y="50551"/>
                  </a:lnTo>
                  <a:lnTo>
                    <a:pt x="0" y="50551"/>
                  </a:lnTo>
                  <a:lnTo>
                    <a:pt x="0" y="167318"/>
                  </a:lnTo>
                  <a:close/>
                  <a:moveTo>
                    <a:pt x="530908" y="35244"/>
                  </a:moveTo>
                  <a:cubicBezTo>
                    <a:pt x="540639" y="35244"/>
                    <a:pt x="548530" y="27352"/>
                    <a:pt x="548530" y="17622"/>
                  </a:cubicBezTo>
                  <a:cubicBezTo>
                    <a:pt x="548530" y="7891"/>
                    <a:pt x="540639" y="0"/>
                    <a:pt x="530908" y="0"/>
                  </a:cubicBezTo>
                  <a:cubicBezTo>
                    <a:pt x="521178" y="0"/>
                    <a:pt x="513286" y="7891"/>
                    <a:pt x="513286" y="17622"/>
                  </a:cubicBezTo>
                  <a:cubicBezTo>
                    <a:pt x="513286" y="27352"/>
                    <a:pt x="521178" y="35244"/>
                    <a:pt x="530908" y="35244"/>
                  </a:cubicBezTo>
                  <a:close/>
                  <a:moveTo>
                    <a:pt x="483561" y="50433"/>
                  </a:moveTo>
                  <a:lnTo>
                    <a:pt x="483561" y="76302"/>
                  </a:lnTo>
                  <a:lnTo>
                    <a:pt x="516312" y="76302"/>
                  </a:lnTo>
                  <a:lnTo>
                    <a:pt x="516312" y="167259"/>
                  </a:lnTo>
                  <a:lnTo>
                    <a:pt x="545504" y="167259"/>
                  </a:lnTo>
                  <a:lnTo>
                    <a:pt x="545504" y="76302"/>
                  </a:lnTo>
                  <a:lnTo>
                    <a:pt x="578256" y="76302"/>
                  </a:lnTo>
                  <a:lnTo>
                    <a:pt x="578256" y="50433"/>
                  </a:lnTo>
                  <a:lnTo>
                    <a:pt x="483561" y="50433"/>
                  </a:lnTo>
                  <a:close/>
                  <a:moveTo>
                    <a:pt x="433899" y="167318"/>
                  </a:moveTo>
                  <a:lnTo>
                    <a:pt x="463091" y="167318"/>
                  </a:lnTo>
                  <a:lnTo>
                    <a:pt x="463091" y="50551"/>
                  </a:lnTo>
                  <a:lnTo>
                    <a:pt x="433899" y="50551"/>
                  </a:lnTo>
                  <a:lnTo>
                    <a:pt x="433899" y="167318"/>
                  </a:lnTo>
                  <a:close/>
                  <a:moveTo>
                    <a:pt x="181498" y="76302"/>
                  </a:moveTo>
                  <a:lnTo>
                    <a:pt x="214250" y="76302"/>
                  </a:lnTo>
                  <a:lnTo>
                    <a:pt x="214250" y="167259"/>
                  </a:lnTo>
                  <a:lnTo>
                    <a:pt x="243442" y="167259"/>
                  </a:lnTo>
                  <a:lnTo>
                    <a:pt x="243442" y="76302"/>
                  </a:lnTo>
                  <a:lnTo>
                    <a:pt x="276193" y="76302"/>
                  </a:lnTo>
                  <a:lnTo>
                    <a:pt x="276193" y="50433"/>
                  </a:lnTo>
                  <a:lnTo>
                    <a:pt x="181558" y="50433"/>
                  </a:lnTo>
                  <a:lnTo>
                    <a:pt x="181558" y="76302"/>
                  </a:lnTo>
                  <a:close/>
                  <a:moveTo>
                    <a:pt x="374863" y="114749"/>
                  </a:moveTo>
                  <a:cubicBezTo>
                    <a:pt x="374863" y="130294"/>
                    <a:pt x="366082" y="146374"/>
                    <a:pt x="347630" y="146374"/>
                  </a:cubicBezTo>
                  <a:cubicBezTo>
                    <a:pt x="328881" y="146374"/>
                    <a:pt x="325736" y="129108"/>
                    <a:pt x="325736" y="115224"/>
                  </a:cubicBezTo>
                  <a:lnTo>
                    <a:pt x="325736" y="50551"/>
                  </a:lnTo>
                  <a:lnTo>
                    <a:pt x="296544" y="50551"/>
                  </a:lnTo>
                  <a:lnTo>
                    <a:pt x="296544" y="123531"/>
                  </a:lnTo>
                  <a:cubicBezTo>
                    <a:pt x="296544" y="147382"/>
                    <a:pt x="309182" y="170759"/>
                    <a:pt x="339620" y="170759"/>
                  </a:cubicBezTo>
                  <a:cubicBezTo>
                    <a:pt x="356886" y="170759"/>
                    <a:pt x="370769" y="160317"/>
                    <a:pt x="375872" y="148628"/>
                  </a:cubicBezTo>
                  <a:lnTo>
                    <a:pt x="376347" y="148628"/>
                  </a:lnTo>
                  <a:lnTo>
                    <a:pt x="376347" y="167377"/>
                  </a:lnTo>
                  <a:lnTo>
                    <a:pt x="404055" y="167377"/>
                  </a:lnTo>
                  <a:lnTo>
                    <a:pt x="404055" y="50551"/>
                  </a:lnTo>
                  <a:lnTo>
                    <a:pt x="374863" y="50551"/>
                  </a:lnTo>
                  <a:lnTo>
                    <a:pt x="374863" y="114749"/>
                  </a:ln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grpSp>
      <p:sp>
        <p:nvSpPr>
          <p:cNvPr id="16" name="Rectangle: Rounded Corners 15">
            <a:extLst>
              <a:ext uri="{FF2B5EF4-FFF2-40B4-BE49-F238E27FC236}">
                <a16:creationId xmlns:a16="http://schemas.microsoft.com/office/drawing/2014/main" id="{A046157B-6204-4F68-B587-3A1242B47399}"/>
              </a:ext>
            </a:extLst>
          </p:cNvPr>
          <p:cNvSpPr/>
          <p:nvPr/>
        </p:nvSpPr>
        <p:spPr>
          <a:xfrm rot="2700000">
            <a:off x="10692009" y="-9659299"/>
            <a:ext cx="5317690" cy="21413278"/>
          </a:xfrm>
          <a:prstGeom prst="roundRect">
            <a:avLst>
              <a:gd name="adj" fmla="val 50000"/>
            </a:avLst>
          </a:prstGeom>
          <a:solidFill>
            <a:srgbClr val="00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7" name="Rectangle: Rounded Corners 16">
            <a:extLst>
              <a:ext uri="{FF2B5EF4-FFF2-40B4-BE49-F238E27FC236}">
                <a16:creationId xmlns:a16="http://schemas.microsoft.com/office/drawing/2014/main" id="{74869C9F-BB08-4B93-AAD2-1E2E41D0EB07}"/>
              </a:ext>
            </a:extLst>
          </p:cNvPr>
          <p:cNvSpPr/>
          <p:nvPr/>
        </p:nvSpPr>
        <p:spPr>
          <a:xfrm rot="2700000">
            <a:off x="12048233" y="-14280728"/>
            <a:ext cx="5317690" cy="19218691"/>
          </a:xfrm>
          <a:prstGeom prst="roundRect">
            <a:avLst>
              <a:gd name="adj" fmla="val 50000"/>
            </a:avLst>
          </a:prstGeom>
          <a:solidFill>
            <a:srgbClr val="6B6C72">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4" name="Rectangle: Rounded Corners 13">
            <a:extLst>
              <a:ext uri="{FF2B5EF4-FFF2-40B4-BE49-F238E27FC236}">
                <a16:creationId xmlns:a16="http://schemas.microsoft.com/office/drawing/2014/main" id="{54C0B7A9-9319-4B4A-B4FE-5D39679C9B16}"/>
              </a:ext>
            </a:extLst>
          </p:cNvPr>
          <p:cNvSpPr/>
          <p:nvPr/>
        </p:nvSpPr>
        <p:spPr>
          <a:xfrm rot="2700000">
            <a:off x="14197169" y="-9828856"/>
            <a:ext cx="5317690" cy="21063024"/>
          </a:xfrm>
          <a:prstGeom prst="roundRect">
            <a:avLst>
              <a:gd name="adj" fmla="val 50000"/>
            </a:avLst>
          </a:prstGeom>
          <a:solidFill>
            <a:srgbClr val="6B6C7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58" name="Text Placeholder 1">
            <a:extLst>
              <a:ext uri="{FF2B5EF4-FFF2-40B4-BE49-F238E27FC236}">
                <a16:creationId xmlns:a16="http://schemas.microsoft.com/office/drawing/2014/main" id="{A08534C4-A679-1240-8698-98416DD0CD12}"/>
              </a:ext>
            </a:extLst>
          </p:cNvPr>
          <p:cNvSpPr txBox="1">
            <a:spLocks/>
          </p:cNvSpPr>
          <p:nvPr/>
        </p:nvSpPr>
        <p:spPr>
          <a:xfrm>
            <a:off x="324631" y="3638145"/>
            <a:ext cx="4303973" cy="1037385"/>
          </a:xfrm>
          <a:prstGeom prst="rect">
            <a:avLst/>
          </a:prstGeom>
        </p:spPr>
        <p:txBody>
          <a:bodyPr/>
          <a:lstStyle>
            <a:lvl1pPr marL="0" indent="0" algn="l" defTabSz="228393" rtl="0" eaLnBrk="1" latinLnBrk="0" hangingPunct="1">
              <a:lnSpc>
                <a:spcPct val="95000"/>
              </a:lnSpc>
              <a:spcBef>
                <a:spcPts val="1797"/>
              </a:spcBef>
              <a:buFontTx/>
              <a:buNone/>
              <a:defRPr sz="2399" b="0" kern="1200" spc="-20" baseline="0">
                <a:solidFill>
                  <a:schemeClr val="accent3"/>
                </a:solidFill>
                <a:latin typeface="+mj-lt"/>
                <a:ea typeface="+mn-ea"/>
                <a:cs typeface="Avenir Next Demi Bold"/>
              </a:defRPr>
            </a:lvl1pPr>
            <a:lvl2pPr marL="0" indent="0" algn="l" defTabSz="456590" rtl="0" eaLnBrk="1" latinLnBrk="0" hangingPunct="1">
              <a:lnSpc>
                <a:spcPct val="95000"/>
              </a:lnSpc>
              <a:spcBef>
                <a:spcPts val="400"/>
              </a:spcBef>
              <a:spcAft>
                <a:spcPts val="400"/>
              </a:spcAft>
              <a:buClrTx/>
              <a:buSzPct val="90000"/>
              <a:buFontTx/>
              <a:buNone/>
              <a:defRPr sz="2399" b="0" kern="1200" spc="-20" baseline="0">
                <a:solidFill>
                  <a:schemeClr val="accent3"/>
                </a:solidFill>
                <a:latin typeface="+mj-lt"/>
                <a:ea typeface="+mn-ea"/>
                <a:cs typeface="+mn-cs"/>
              </a:defRPr>
            </a:lvl2pPr>
            <a:lvl3pPr marL="182715" indent="-182715" algn="l" defTabSz="456590" rtl="0" eaLnBrk="1" latinLnBrk="0" hangingPunct="1">
              <a:lnSpc>
                <a:spcPct val="95000"/>
              </a:lnSpc>
              <a:spcBef>
                <a:spcPts val="400"/>
              </a:spcBef>
              <a:spcAft>
                <a:spcPts val="400"/>
              </a:spcAft>
              <a:buClrTx/>
              <a:buSzPct val="90000"/>
              <a:buFont typeface="Arial"/>
              <a:buChar char="•"/>
              <a:defRPr sz="1999" b="0" i="0" kern="1200" spc="-20" baseline="0">
                <a:solidFill>
                  <a:schemeClr val="accent3"/>
                </a:solidFill>
                <a:latin typeface="+mj-lt"/>
                <a:ea typeface="+mn-ea"/>
                <a:cs typeface="+mn-cs"/>
              </a:defRPr>
            </a:lvl3pPr>
            <a:lvl4pPr marL="365430" indent="-182691" algn="l" defTabSz="456590" rtl="0" eaLnBrk="1" latinLnBrk="0" hangingPunct="1">
              <a:lnSpc>
                <a:spcPct val="95000"/>
              </a:lnSpc>
              <a:spcBef>
                <a:spcPts val="400"/>
              </a:spcBef>
              <a:spcAft>
                <a:spcPts val="400"/>
              </a:spcAft>
              <a:buClrTx/>
              <a:buSzPct val="100000"/>
              <a:buFont typeface="Lucida Grande"/>
              <a:buChar char="–"/>
              <a:defRPr sz="1799" b="0" i="0" kern="1200" spc="-20">
                <a:solidFill>
                  <a:schemeClr val="accent3"/>
                </a:solidFill>
                <a:latin typeface="+mj-lt"/>
                <a:ea typeface="+mn-ea"/>
                <a:cs typeface="+mn-cs"/>
              </a:defRPr>
            </a:lvl4pPr>
            <a:lvl5pPr marL="365430" indent="0" algn="l" defTabSz="456590" rtl="0" eaLnBrk="1" latinLnBrk="0" hangingPunct="1">
              <a:lnSpc>
                <a:spcPct val="95000"/>
              </a:lnSpc>
              <a:spcBef>
                <a:spcPts val="400"/>
              </a:spcBef>
              <a:spcAft>
                <a:spcPts val="400"/>
              </a:spcAft>
              <a:buClr>
                <a:schemeClr val="tx1"/>
              </a:buClr>
              <a:buSzPct val="90000"/>
              <a:buFontTx/>
              <a:buNone/>
              <a:defRPr sz="1400" b="0" kern="1200" spc="-20" baseline="0">
                <a:solidFill>
                  <a:schemeClr val="accent3"/>
                </a:solidFill>
                <a:latin typeface="+mj-lt"/>
                <a:ea typeface="+mn-ea"/>
                <a:cs typeface="+mn-cs"/>
              </a:defRPr>
            </a:lvl5pPr>
            <a:lvl6pPr marL="685182" indent="-228293" algn="l" defTabSz="456590" rtl="0" eaLnBrk="1" latinLnBrk="0" hangingPunct="1">
              <a:lnSpc>
                <a:spcPct val="95000"/>
              </a:lnSpc>
              <a:spcBef>
                <a:spcPts val="400"/>
              </a:spcBef>
              <a:spcAft>
                <a:spcPts val="400"/>
              </a:spcAft>
              <a:buFont typeface="Arial"/>
              <a:buChar char="•"/>
              <a:defRPr sz="1400" b="0" kern="1200">
                <a:solidFill>
                  <a:schemeClr val="accent3"/>
                </a:solidFill>
                <a:latin typeface="+mj-lt"/>
                <a:ea typeface="+mn-ea"/>
                <a:cs typeface="+mn-cs"/>
              </a:defRPr>
            </a:lvl6pPr>
            <a:lvl7pPr marL="913578"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1971"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367"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3200" b="1" dirty="0" smtClean="0">
                <a:solidFill>
                  <a:schemeClr val="bg1">
                    <a:lumMod val="50000"/>
                  </a:schemeClr>
                </a:solidFill>
              </a:rPr>
              <a:t>Our campaign framework</a:t>
            </a:r>
            <a:endParaRPr lang="en-US" sz="3200" b="1" dirty="0">
              <a:solidFill>
                <a:schemeClr val="bg1">
                  <a:lumMod val="50000"/>
                </a:schemeClr>
              </a:solidFill>
            </a:endParaRPr>
          </a:p>
        </p:txBody>
      </p:sp>
    </p:spTree>
    <p:extLst>
      <p:ext uri="{BB962C8B-B14F-4D97-AF65-F5344CB8AC3E}">
        <p14:creationId xmlns:p14="http://schemas.microsoft.com/office/powerpoint/2010/main" val="33096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4.16667E-7 -1.11022E-16 L -0.75013 1.32292 " pathEditMode="relative" rAng="0" ptsTypes="AA">
                                      <p:cBhvr>
                                        <p:cTn id="9" dur="1500" spd="-100000" fill="hold"/>
                                        <p:tgtEl>
                                          <p:spTgt spid="17"/>
                                        </p:tgtEl>
                                        <p:attrNameLst>
                                          <p:attrName>ppt_x</p:attrName>
                                          <p:attrName>ppt_y</p:attrName>
                                        </p:attrNameLst>
                                      </p:cBhvr>
                                      <p:rCtr x="-37513" y="66157"/>
                                    </p:animMotion>
                                  </p:childTnLst>
                                </p:cTn>
                              </p:par>
                              <p:par>
                                <p:cTn id="10" presetID="10"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50"/>
                                  </p:stCondLst>
                                  <p:childTnLst>
                                    <p:animMotion origin="layout" path="M 2.67257E-6 3.7037E-6 L -0.61449 1.08356 " pathEditMode="relative" rAng="0" ptsTypes="AA">
                                      <p:cBhvr>
                                        <p:cTn id="14" dur="1500" spd="-100000" fill="hold"/>
                                        <p:tgtEl>
                                          <p:spTgt spid="16"/>
                                        </p:tgtEl>
                                        <p:attrNameLst>
                                          <p:attrName>ppt_x</p:attrName>
                                          <p:attrName>ppt_y</p:attrName>
                                        </p:attrNameLst>
                                      </p:cBhvr>
                                      <p:rCtr x="-30724" y="54167"/>
                                    </p:animMotion>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500"/>
                                  </p:stCondLst>
                                  <p:childTnLst>
                                    <p:animMotion origin="layout" path="M -2.5E-6 -4.81481E-6 L -0.59427 1.04792 " pathEditMode="relative" rAng="0" ptsTypes="AA">
                                      <p:cBhvr>
                                        <p:cTn id="19" dur="1500" spd="-100000" fill="hold"/>
                                        <p:tgtEl>
                                          <p:spTgt spid="14"/>
                                        </p:tgtEl>
                                        <p:attrNameLst>
                                          <p:attrName>ppt_x</p:attrName>
                                          <p:attrName>ppt_y</p:attrName>
                                        </p:attrNameLst>
                                      </p:cBhvr>
                                      <p:rCtr x="-29714" y="52384"/>
                                    </p:animMotion>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41308" y="1648162"/>
            <a:ext cx="2041883" cy="4259020"/>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 name="Rectangle 5"/>
          <p:cNvSpPr/>
          <p:nvPr/>
        </p:nvSpPr>
        <p:spPr>
          <a:xfrm>
            <a:off x="7114338" y="1648162"/>
            <a:ext cx="2041883" cy="4259020"/>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7" name="Rectangle 6"/>
          <p:cNvSpPr/>
          <p:nvPr/>
        </p:nvSpPr>
        <p:spPr>
          <a:xfrm>
            <a:off x="9392468" y="1648162"/>
            <a:ext cx="2041883" cy="4259020"/>
          </a:xfrm>
          <a:prstGeom prst="rect">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pic>
        <p:nvPicPr>
          <p:cNvPr id="5" name="Picture 4"/>
          <p:cNvPicPr>
            <a:picLocks noChangeAspect="1"/>
          </p:cNvPicPr>
          <p:nvPr/>
        </p:nvPicPr>
        <p:blipFill>
          <a:blip r:embed="rId3"/>
          <a:stretch>
            <a:fillRect/>
          </a:stretch>
        </p:blipFill>
        <p:spPr>
          <a:xfrm>
            <a:off x="-4119155" y="-1357783"/>
            <a:ext cx="2605763" cy="8351804"/>
          </a:xfrm>
          <a:prstGeom prst="rect">
            <a:avLst/>
          </a:prstGeom>
        </p:spPr>
      </p:pic>
      <p:sp>
        <p:nvSpPr>
          <p:cNvPr id="19" name="Oval 18"/>
          <p:cNvSpPr/>
          <p:nvPr/>
        </p:nvSpPr>
        <p:spPr>
          <a:xfrm>
            <a:off x="7373243" y="5298415"/>
            <a:ext cx="1373302" cy="1373302"/>
          </a:xfrm>
          <a:prstGeom prst="ellipse">
            <a:avLst/>
          </a:prstGeom>
          <a:solidFill>
            <a:srgbClr val="397DA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smtClean="0">
                <a:solidFill>
                  <a:schemeClr val="bg1"/>
                </a:solidFill>
              </a:rPr>
              <a:t>Reviews &amp; Ratings</a:t>
            </a:r>
          </a:p>
        </p:txBody>
      </p:sp>
      <p:sp>
        <p:nvSpPr>
          <p:cNvPr id="15" name="TextBox 14"/>
          <p:cNvSpPr txBox="1"/>
          <p:nvPr/>
        </p:nvSpPr>
        <p:spPr>
          <a:xfrm>
            <a:off x="4844402" y="1700811"/>
            <a:ext cx="2082197" cy="400110"/>
          </a:xfrm>
          <a:prstGeom prst="rect">
            <a:avLst/>
          </a:prstGeom>
          <a:noFill/>
        </p:spPr>
        <p:txBody>
          <a:bodyPr wrap="square" rtlCol="0">
            <a:spAutoFit/>
          </a:bodyPr>
          <a:lstStyle/>
          <a:p>
            <a:pPr algn="ctr"/>
            <a:r>
              <a:rPr lang="en-AU" sz="2000" b="1" dirty="0" smtClean="0">
                <a:solidFill>
                  <a:schemeClr val="bg1"/>
                </a:solidFill>
              </a:rPr>
              <a:t>ATTRACT</a:t>
            </a:r>
          </a:p>
        </p:txBody>
      </p:sp>
      <p:sp>
        <p:nvSpPr>
          <p:cNvPr id="21" name="TextBox 20"/>
          <p:cNvSpPr txBox="1"/>
          <p:nvPr/>
        </p:nvSpPr>
        <p:spPr>
          <a:xfrm>
            <a:off x="7095034" y="1700811"/>
            <a:ext cx="2061188" cy="400110"/>
          </a:xfrm>
          <a:prstGeom prst="rect">
            <a:avLst/>
          </a:prstGeom>
          <a:noFill/>
        </p:spPr>
        <p:txBody>
          <a:bodyPr wrap="square" rtlCol="0">
            <a:spAutoFit/>
          </a:bodyPr>
          <a:lstStyle/>
          <a:p>
            <a:pPr algn="ctr"/>
            <a:r>
              <a:rPr lang="en-AU" sz="2000" b="1" dirty="0" smtClean="0">
                <a:solidFill>
                  <a:schemeClr val="bg1"/>
                </a:solidFill>
              </a:rPr>
              <a:t>CONVERT</a:t>
            </a:r>
          </a:p>
        </p:txBody>
      </p:sp>
      <p:sp>
        <p:nvSpPr>
          <p:cNvPr id="22" name="TextBox 21"/>
          <p:cNvSpPr txBox="1"/>
          <p:nvPr/>
        </p:nvSpPr>
        <p:spPr>
          <a:xfrm>
            <a:off x="9392471" y="1700811"/>
            <a:ext cx="2041882" cy="400110"/>
          </a:xfrm>
          <a:prstGeom prst="rect">
            <a:avLst/>
          </a:prstGeom>
          <a:noFill/>
        </p:spPr>
        <p:txBody>
          <a:bodyPr wrap="square" rtlCol="0">
            <a:spAutoFit/>
          </a:bodyPr>
          <a:lstStyle/>
          <a:p>
            <a:pPr algn="ctr"/>
            <a:r>
              <a:rPr lang="en-AU" sz="2000" b="1" dirty="0" smtClean="0">
                <a:solidFill>
                  <a:schemeClr val="bg1"/>
                </a:solidFill>
              </a:rPr>
              <a:t>RETAIN</a:t>
            </a:r>
          </a:p>
        </p:txBody>
      </p:sp>
      <p:sp>
        <p:nvSpPr>
          <p:cNvPr id="25" name="TextBox 24"/>
          <p:cNvSpPr txBox="1"/>
          <p:nvPr/>
        </p:nvSpPr>
        <p:spPr>
          <a:xfrm>
            <a:off x="9536202" y="2217114"/>
            <a:ext cx="1592005" cy="523220"/>
          </a:xfrm>
          <a:prstGeom prst="rect">
            <a:avLst/>
          </a:prstGeom>
          <a:noFill/>
        </p:spPr>
        <p:txBody>
          <a:bodyPr wrap="square" rtlCol="0">
            <a:spAutoFit/>
          </a:bodyPr>
          <a:lstStyle/>
          <a:p>
            <a:pPr algn="ctr"/>
            <a:r>
              <a:rPr lang="en-AU" sz="1400" b="1" dirty="0" smtClean="0">
                <a:solidFill>
                  <a:schemeClr val="bg1"/>
                </a:solidFill>
              </a:rPr>
              <a:t>Engagement </a:t>
            </a:r>
            <a:r>
              <a:rPr lang="en-AU" sz="1400" b="1" dirty="0" err="1" smtClean="0">
                <a:solidFill>
                  <a:schemeClr val="bg1"/>
                </a:solidFill>
              </a:rPr>
              <a:t>comms</a:t>
            </a:r>
            <a:r>
              <a:rPr lang="en-AU" sz="1400" b="1" dirty="0" smtClean="0">
                <a:solidFill>
                  <a:schemeClr val="bg1"/>
                </a:solidFill>
              </a:rPr>
              <a:t> </a:t>
            </a:r>
          </a:p>
        </p:txBody>
      </p:sp>
      <p:sp>
        <p:nvSpPr>
          <p:cNvPr id="37" name="Notched Right Arrow 36"/>
          <p:cNvSpPr/>
          <p:nvPr/>
        </p:nvSpPr>
        <p:spPr>
          <a:xfrm rot="11016659">
            <a:off x="6264883" y="5956926"/>
            <a:ext cx="537543" cy="710438"/>
          </a:xfrm>
          <a:prstGeom prst="notchedRightArrow">
            <a:avLst>
              <a:gd name="adj1" fmla="val 97870"/>
              <a:gd name="adj2" fmla="val 56984"/>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nvGrpSpPr>
          <p:cNvPr id="215046" name="Group 215045"/>
          <p:cNvGrpSpPr/>
          <p:nvPr/>
        </p:nvGrpSpPr>
        <p:grpSpPr>
          <a:xfrm>
            <a:off x="9287221" y="4068693"/>
            <a:ext cx="2750034" cy="2365159"/>
            <a:chOff x="7319638" y="4135580"/>
            <a:chExt cx="2960901" cy="1989766"/>
          </a:xfrm>
        </p:grpSpPr>
        <p:sp>
          <p:nvSpPr>
            <p:cNvPr id="215045" name="Rectangle 215044"/>
            <p:cNvSpPr/>
            <p:nvPr/>
          </p:nvSpPr>
          <p:spPr>
            <a:xfrm>
              <a:off x="9875816" y="4257132"/>
              <a:ext cx="304309" cy="1812310"/>
            </a:xfrm>
            <a:prstGeom prst="rect">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44" name="Rectangle 43"/>
            <p:cNvSpPr/>
            <p:nvPr/>
          </p:nvSpPr>
          <p:spPr>
            <a:xfrm>
              <a:off x="7319638" y="5843092"/>
              <a:ext cx="2860488" cy="282254"/>
            </a:xfrm>
            <a:prstGeom prst="rect">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38" name="Notched Right Arrow 37"/>
            <p:cNvSpPr/>
            <p:nvPr/>
          </p:nvSpPr>
          <p:spPr>
            <a:xfrm rot="5400000">
              <a:off x="9887908" y="4021923"/>
              <a:ext cx="278973" cy="506288"/>
            </a:xfrm>
            <a:prstGeom prst="notchedRightArrow">
              <a:avLst>
                <a:gd name="adj1" fmla="val 99234"/>
                <a:gd name="adj2" fmla="val 39871"/>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sp>
        <p:nvSpPr>
          <p:cNvPr id="45" name="Notched Right Arrow 44"/>
          <p:cNvSpPr/>
          <p:nvPr/>
        </p:nvSpPr>
        <p:spPr>
          <a:xfrm rot="10800000">
            <a:off x="8943485" y="6086195"/>
            <a:ext cx="259106" cy="470232"/>
          </a:xfrm>
          <a:prstGeom prst="notchedRightArrow">
            <a:avLst>
              <a:gd name="adj1" fmla="val 99234"/>
              <a:gd name="adj2" fmla="val 39871"/>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nvGrpSpPr>
          <p:cNvPr id="47" name="Group 46"/>
          <p:cNvGrpSpPr/>
          <p:nvPr/>
        </p:nvGrpSpPr>
        <p:grpSpPr>
          <a:xfrm rot="5400000">
            <a:off x="5091488" y="4608347"/>
            <a:ext cx="1316523" cy="2542910"/>
            <a:chOff x="8290237" y="4341315"/>
            <a:chExt cx="1952613" cy="2899352"/>
          </a:xfrm>
        </p:grpSpPr>
        <p:sp>
          <p:nvSpPr>
            <p:cNvPr id="48" name="Rectangle 47"/>
            <p:cNvSpPr/>
            <p:nvPr/>
          </p:nvSpPr>
          <p:spPr>
            <a:xfrm>
              <a:off x="9662548" y="4498671"/>
              <a:ext cx="535772" cy="2741996"/>
            </a:xfrm>
            <a:prstGeom prst="rect">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49" name="Rectangle 48"/>
            <p:cNvSpPr/>
            <p:nvPr/>
          </p:nvSpPr>
          <p:spPr>
            <a:xfrm>
              <a:off x="8290237" y="6924114"/>
              <a:ext cx="1871742" cy="316550"/>
            </a:xfrm>
            <a:prstGeom prst="rect">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50" name="Notched Right Arrow 49"/>
            <p:cNvSpPr/>
            <p:nvPr/>
          </p:nvSpPr>
          <p:spPr>
            <a:xfrm rot="5400000">
              <a:off x="9739781" y="4174193"/>
              <a:ext cx="335947" cy="670191"/>
            </a:xfrm>
            <a:prstGeom prst="notchedRightArrow">
              <a:avLst>
                <a:gd name="adj1" fmla="val 99234"/>
                <a:gd name="adj2" fmla="val 39871"/>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sp>
        <p:nvSpPr>
          <p:cNvPr id="215047" name="Up Arrow 215046"/>
          <p:cNvSpPr/>
          <p:nvPr/>
        </p:nvSpPr>
        <p:spPr>
          <a:xfrm>
            <a:off x="4338203" y="4743731"/>
            <a:ext cx="552204" cy="477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52" name="Line Callout 1 51">
            <a:extLst>
              <a:ext uri="{FF2B5EF4-FFF2-40B4-BE49-F238E27FC236}">
                <a16:creationId xmlns:a16="http://schemas.microsoft.com/office/drawing/2014/main" id="{A10AD89D-9DA7-934E-B534-C5F9AEF92BBB}"/>
              </a:ext>
            </a:extLst>
          </p:cNvPr>
          <p:cNvSpPr/>
          <p:nvPr/>
        </p:nvSpPr>
        <p:spPr>
          <a:xfrm flipH="1">
            <a:off x="4428993" y="1521072"/>
            <a:ext cx="4845351" cy="5070504"/>
          </a:xfrm>
          <a:prstGeom prst="borderCallout1">
            <a:avLst>
              <a:gd name="adj1" fmla="val 50953"/>
              <a:gd name="adj2" fmla="val 649"/>
              <a:gd name="adj3" fmla="val 50090"/>
              <a:gd name="adj4" fmla="val 265"/>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sp>
        <p:nvSpPr>
          <p:cNvPr id="54" name="Line Callout 1 53">
            <a:extLst>
              <a:ext uri="{FF2B5EF4-FFF2-40B4-BE49-F238E27FC236}">
                <a16:creationId xmlns:a16="http://schemas.microsoft.com/office/drawing/2014/main" id="{A10AD89D-9DA7-934E-B534-C5F9AEF92BBB}"/>
              </a:ext>
            </a:extLst>
          </p:cNvPr>
          <p:cNvSpPr/>
          <p:nvPr/>
        </p:nvSpPr>
        <p:spPr>
          <a:xfrm flipH="1">
            <a:off x="4733409" y="2351244"/>
            <a:ext cx="4469181" cy="604582"/>
          </a:xfrm>
          <a:prstGeom prst="borderCallout1">
            <a:avLst>
              <a:gd name="adj1" fmla="val 57549"/>
              <a:gd name="adj2" fmla="val 1332"/>
              <a:gd name="adj3" fmla="val 54548"/>
              <a:gd name="adj4" fmla="val 265"/>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sp>
        <p:nvSpPr>
          <p:cNvPr id="55" name="Line Callout 1 54">
            <a:extLst>
              <a:ext uri="{FF2B5EF4-FFF2-40B4-BE49-F238E27FC236}">
                <a16:creationId xmlns:a16="http://schemas.microsoft.com/office/drawing/2014/main" id="{A10AD89D-9DA7-934E-B534-C5F9AEF92BBB}"/>
              </a:ext>
            </a:extLst>
          </p:cNvPr>
          <p:cNvSpPr/>
          <p:nvPr/>
        </p:nvSpPr>
        <p:spPr>
          <a:xfrm flipH="1">
            <a:off x="4968549" y="4699231"/>
            <a:ext cx="4267351" cy="522302"/>
          </a:xfrm>
          <a:prstGeom prst="borderCallout1">
            <a:avLst>
              <a:gd name="adj1" fmla="val 46310"/>
              <a:gd name="adj2" fmla="val -34"/>
              <a:gd name="adj3" fmla="val 44370"/>
              <a:gd name="adj4" fmla="val -418"/>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grpSp>
        <p:nvGrpSpPr>
          <p:cNvPr id="8" name="Group 7"/>
          <p:cNvGrpSpPr/>
          <p:nvPr/>
        </p:nvGrpSpPr>
        <p:grpSpPr>
          <a:xfrm>
            <a:off x="5108793" y="4696673"/>
            <a:ext cx="3856156" cy="307689"/>
            <a:chOff x="5108793" y="4696673"/>
            <a:chExt cx="3856156" cy="307689"/>
          </a:xfrm>
        </p:grpSpPr>
        <p:sp>
          <p:nvSpPr>
            <p:cNvPr id="32" name="TextBox 31"/>
            <p:cNvSpPr txBox="1"/>
            <p:nvPr/>
          </p:nvSpPr>
          <p:spPr>
            <a:xfrm>
              <a:off x="5108793" y="4718504"/>
              <a:ext cx="1592005" cy="285858"/>
            </a:xfrm>
            <a:prstGeom prst="rect">
              <a:avLst/>
            </a:prstGeom>
            <a:noFill/>
          </p:spPr>
          <p:txBody>
            <a:bodyPr wrap="square" rtlCol="0">
              <a:spAutoFit/>
            </a:bodyPr>
            <a:lstStyle/>
            <a:p>
              <a:pPr algn="ctr"/>
              <a:r>
                <a:rPr lang="en-AU" sz="1400" b="1" dirty="0" smtClean="0">
                  <a:solidFill>
                    <a:schemeClr val="bg1"/>
                  </a:solidFill>
                </a:rPr>
                <a:t>Online Channels</a:t>
              </a:r>
            </a:p>
          </p:txBody>
        </p:sp>
        <p:sp>
          <p:nvSpPr>
            <p:cNvPr id="33" name="TextBox 32"/>
            <p:cNvSpPr txBox="1"/>
            <p:nvPr/>
          </p:nvSpPr>
          <p:spPr>
            <a:xfrm>
              <a:off x="7372945" y="4696673"/>
              <a:ext cx="1592004" cy="285858"/>
            </a:xfrm>
            <a:prstGeom prst="rect">
              <a:avLst/>
            </a:prstGeom>
            <a:noFill/>
          </p:spPr>
          <p:txBody>
            <a:bodyPr wrap="square" rtlCol="0">
              <a:spAutoFit/>
            </a:bodyPr>
            <a:lstStyle/>
            <a:p>
              <a:pPr algn="ctr"/>
              <a:r>
                <a:rPr lang="en-AU" sz="1400" b="1" dirty="0" smtClean="0">
                  <a:solidFill>
                    <a:schemeClr val="bg1"/>
                  </a:solidFill>
                </a:rPr>
                <a:t>Conversion Tools</a:t>
              </a:r>
            </a:p>
          </p:txBody>
        </p:sp>
      </p:grpSp>
      <p:grpSp>
        <p:nvGrpSpPr>
          <p:cNvPr id="2" name="Group 1"/>
          <p:cNvGrpSpPr/>
          <p:nvPr/>
        </p:nvGrpSpPr>
        <p:grpSpPr>
          <a:xfrm>
            <a:off x="5083664" y="2397421"/>
            <a:ext cx="3853087" cy="523220"/>
            <a:chOff x="5083664" y="2397421"/>
            <a:chExt cx="3853087" cy="523220"/>
          </a:xfrm>
        </p:grpSpPr>
        <p:sp>
          <p:nvSpPr>
            <p:cNvPr id="58" name="TextBox 57"/>
            <p:cNvSpPr txBox="1"/>
            <p:nvPr/>
          </p:nvSpPr>
          <p:spPr>
            <a:xfrm>
              <a:off x="5083664" y="2411295"/>
              <a:ext cx="1592005" cy="485958"/>
            </a:xfrm>
            <a:prstGeom prst="rect">
              <a:avLst/>
            </a:prstGeom>
            <a:noFill/>
          </p:spPr>
          <p:txBody>
            <a:bodyPr wrap="square" rtlCol="0">
              <a:spAutoFit/>
            </a:bodyPr>
            <a:lstStyle/>
            <a:p>
              <a:pPr algn="ctr"/>
              <a:r>
                <a:rPr lang="en-AU" sz="1400" b="1" dirty="0" smtClean="0">
                  <a:solidFill>
                    <a:schemeClr val="bg1"/>
                  </a:solidFill>
                </a:rPr>
                <a:t>Online lead Magnet</a:t>
              </a:r>
            </a:p>
          </p:txBody>
        </p:sp>
        <p:sp>
          <p:nvSpPr>
            <p:cNvPr id="59" name="TextBox 58"/>
            <p:cNvSpPr txBox="1"/>
            <p:nvPr/>
          </p:nvSpPr>
          <p:spPr>
            <a:xfrm>
              <a:off x="7344747" y="2397421"/>
              <a:ext cx="1592004" cy="523220"/>
            </a:xfrm>
            <a:prstGeom prst="rect">
              <a:avLst/>
            </a:prstGeom>
            <a:noFill/>
          </p:spPr>
          <p:txBody>
            <a:bodyPr wrap="square" rtlCol="0">
              <a:spAutoFit/>
            </a:bodyPr>
            <a:lstStyle/>
            <a:p>
              <a:pPr algn="ctr"/>
              <a:r>
                <a:rPr lang="en-AU" sz="1400" b="1" dirty="0" smtClean="0">
                  <a:solidFill>
                    <a:schemeClr val="bg1"/>
                  </a:solidFill>
                </a:rPr>
                <a:t>Irresistible </a:t>
              </a:r>
            </a:p>
            <a:p>
              <a:pPr algn="ctr"/>
              <a:r>
                <a:rPr lang="en-AU" sz="1400" b="1" dirty="0" smtClean="0">
                  <a:solidFill>
                    <a:schemeClr val="bg1"/>
                  </a:solidFill>
                </a:rPr>
                <a:t>Offer </a:t>
              </a:r>
            </a:p>
          </p:txBody>
        </p:sp>
      </p:grpSp>
      <p:sp>
        <p:nvSpPr>
          <p:cNvPr id="60" name="TextBox 59"/>
          <p:cNvSpPr txBox="1"/>
          <p:nvPr/>
        </p:nvSpPr>
        <p:spPr>
          <a:xfrm>
            <a:off x="9561970" y="4831981"/>
            <a:ext cx="1592004" cy="307777"/>
          </a:xfrm>
          <a:prstGeom prst="rect">
            <a:avLst/>
          </a:prstGeom>
          <a:noFill/>
        </p:spPr>
        <p:txBody>
          <a:bodyPr wrap="square" rtlCol="0">
            <a:spAutoFit/>
          </a:bodyPr>
          <a:lstStyle/>
          <a:p>
            <a:pPr algn="ctr"/>
            <a:r>
              <a:rPr lang="en-AU" sz="1400" b="1" dirty="0" err="1" smtClean="0">
                <a:solidFill>
                  <a:schemeClr val="bg1"/>
                </a:solidFill>
              </a:rPr>
              <a:t>Comms</a:t>
            </a:r>
            <a:endParaRPr lang="en-AU" sz="1400" b="1" dirty="0" smtClean="0">
              <a:solidFill>
                <a:schemeClr val="bg1"/>
              </a:solidFill>
            </a:endParaRPr>
          </a:p>
        </p:txBody>
      </p:sp>
      <p:grpSp>
        <p:nvGrpSpPr>
          <p:cNvPr id="215053" name="Group 215052"/>
          <p:cNvGrpSpPr/>
          <p:nvPr/>
        </p:nvGrpSpPr>
        <p:grpSpPr>
          <a:xfrm>
            <a:off x="2887887" y="1578474"/>
            <a:ext cx="3374648" cy="1259265"/>
            <a:chOff x="1138693" y="1157795"/>
            <a:chExt cx="3633410" cy="1355823"/>
          </a:xfrm>
        </p:grpSpPr>
        <p:sp>
          <p:nvSpPr>
            <p:cNvPr id="67" name="Title 1">
              <a:extLst>
                <a:ext uri="{FF2B5EF4-FFF2-40B4-BE49-F238E27FC236}">
                  <a16:creationId xmlns:a16="http://schemas.microsoft.com/office/drawing/2014/main" id="{961CD72B-4881-4B7F-8470-090AF640EBC5}"/>
                </a:ext>
              </a:extLst>
            </p:cNvPr>
            <p:cNvSpPr txBox="1">
              <a:spLocks/>
            </p:cNvSpPr>
            <p:nvPr/>
          </p:nvSpPr>
          <p:spPr>
            <a:xfrm>
              <a:off x="1138693" y="1157795"/>
              <a:ext cx="3633410" cy="116017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2. Lead gen</a:t>
              </a:r>
            </a:p>
            <a:p>
              <a:r>
                <a:rPr lang="en-US" sz="2000" dirty="0" smtClean="0">
                  <a:solidFill>
                    <a:srgbClr val="397DA5"/>
                  </a:solidFill>
                </a:rPr>
                <a:t>tactic</a:t>
              </a:r>
              <a:endParaRPr lang="en-AU" sz="2400" dirty="0">
                <a:solidFill>
                  <a:srgbClr val="397DA5"/>
                </a:solidFill>
              </a:endParaRPr>
            </a:p>
          </p:txBody>
        </p:sp>
        <p:sp>
          <p:nvSpPr>
            <p:cNvPr id="70" name="Up Arrow 69"/>
            <p:cNvSpPr/>
            <p:nvPr/>
          </p:nvSpPr>
          <p:spPr>
            <a:xfrm rot="5400000">
              <a:off x="2195284" y="2041405"/>
              <a:ext cx="474078" cy="470348"/>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215052" name="Group 215051"/>
          <p:cNvGrpSpPr/>
          <p:nvPr/>
        </p:nvGrpSpPr>
        <p:grpSpPr>
          <a:xfrm>
            <a:off x="2799982" y="3451566"/>
            <a:ext cx="2183962" cy="1759488"/>
            <a:chOff x="850178" y="3181095"/>
            <a:chExt cx="2351424" cy="1894403"/>
          </a:xfrm>
        </p:grpSpPr>
        <p:sp>
          <p:nvSpPr>
            <p:cNvPr id="68" name="Title 1">
              <a:extLst>
                <a:ext uri="{FF2B5EF4-FFF2-40B4-BE49-F238E27FC236}">
                  <a16:creationId xmlns:a16="http://schemas.microsoft.com/office/drawing/2014/main" id="{961CD72B-4881-4B7F-8470-090AF640EBC5}"/>
                </a:ext>
              </a:extLst>
            </p:cNvPr>
            <p:cNvSpPr txBox="1">
              <a:spLocks/>
            </p:cNvSpPr>
            <p:nvPr/>
          </p:nvSpPr>
          <p:spPr>
            <a:xfrm>
              <a:off x="850178" y="3181095"/>
              <a:ext cx="2351424" cy="1459215"/>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3. Channels </a:t>
              </a:r>
            </a:p>
          </p:txBody>
        </p:sp>
        <p:sp>
          <p:nvSpPr>
            <p:cNvPr id="71" name="Up Arrow 70"/>
            <p:cNvSpPr/>
            <p:nvPr/>
          </p:nvSpPr>
          <p:spPr>
            <a:xfrm rot="5400000">
              <a:off x="1971647" y="4555610"/>
              <a:ext cx="503225" cy="53655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sp>
        <p:nvSpPr>
          <p:cNvPr id="136" name="Up Arrow 135"/>
          <p:cNvSpPr/>
          <p:nvPr/>
        </p:nvSpPr>
        <p:spPr>
          <a:xfrm rot="5400000">
            <a:off x="7951466" y="177813"/>
            <a:ext cx="742624" cy="722812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10" name="Oval 9"/>
          <p:cNvSpPr/>
          <p:nvPr/>
        </p:nvSpPr>
        <p:spPr>
          <a:xfrm>
            <a:off x="5107171" y="3096017"/>
            <a:ext cx="1373302" cy="1373302"/>
          </a:xfrm>
          <a:prstGeom prst="ellipse">
            <a:avLst/>
          </a:prstGeom>
          <a:solidFill>
            <a:schemeClr val="tx1">
              <a:lumMod val="75000"/>
              <a:lumOff val="2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11" name="Oval 10"/>
          <p:cNvSpPr/>
          <p:nvPr/>
        </p:nvSpPr>
        <p:spPr>
          <a:xfrm>
            <a:off x="7574547" y="3103261"/>
            <a:ext cx="1373302" cy="1373302"/>
          </a:xfrm>
          <a:prstGeom prst="ellipse">
            <a:avLst/>
          </a:prstGeom>
          <a:solidFill>
            <a:schemeClr val="tx1">
              <a:lumMod val="50000"/>
              <a:lumOff val="5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13" name="Oval 12"/>
          <p:cNvSpPr/>
          <p:nvPr/>
        </p:nvSpPr>
        <p:spPr>
          <a:xfrm>
            <a:off x="9839123" y="3090273"/>
            <a:ext cx="1373302" cy="1373302"/>
          </a:xfrm>
          <a:prstGeom prst="ellipse">
            <a:avLst/>
          </a:prstGeom>
          <a:solidFill>
            <a:schemeClr val="bg1">
              <a:lumMod val="7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29" name="TextBox 28"/>
          <p:cNvSpPr txBox="1"/>
          <p:nvPr/>
        </p:nvSpPr>
        <p:spPr>
          <a:xfrm>
            <a:off x="5249807" y="3539776"/>
            <a:ext cx="1171303" cy="553998"/>
          </a:xfrm>
          <a:prstGeom prst="rect">
            <a:avLst/>
          </a:prstGeom>
          <a:noFill/>
        </p:spPr>
        <p:txBody>
          <a:bodyPr wrap="square" rtlCol="0">
            <a:spAutoFit/>
          </a:bodyPr>
          <a:lstStyle/>
          <a:p>
            <a:pPr algn="ctr"/>
            <a:r>
              <a:rPr lang="en-AU" sz="1600" b="1" dirty="0" smtClean="0">
                <a:solidFill>
                  <a:schemeClr val="bg1"/>
                </a:solidFill>
              </a:rPr>
              <a:t>Visitors/ </a:t>
            </a:r>
            <a:r>
              <a:rPr lang="en-AU" sz="1400" b="1" dirty="0" smtClean="0">
                <a:solidFill>
                  <a:schemeClr val="bg1"/>
                </a:solidFill>
              </a:rPr>
              <a:t>prospects</a:t>
            </a:r>
          </a:p>
        </p:txBody>
      </p:sp>
      <p:sp>
        <p:nvSpPr>
          <p:cNvPr id="30" name="TextBox 29"/>
          <p:cNvSpPr txBox="1"/>
          <p:nvPr/>
        </p:nvSpPr>
        <p:spPr>
          <a:xfrm>
            <a:off x="7682246" y="3487461"/>
            <a:ext cx="1171303" cy="523220"/>
          </a:xfrm>
          <a:prstGeom prst="rect">
            <a:avLst/>
          </a:prstGeom>
          <a:noFill/>
        </p:spPr>
        <p:txBody>
          <a:bodyPr wrap="square" rtlCol="0">
            <a:spAutoFit/>
          </a:bodyPr>
          <a:lstStyle/>
          <a:p>
            <a:pPr algn="ctr"/>
            <a:r>
              <a:rPr lang="en-AU" sz="1400" b="1" dirty="0" smtClean="0">
                <a:solidFill>
                  <a:schemeClr val="bg1"/>
                </a:solidFill>
              </a:rPr>
              <a:t>Leads/ buyers</a:t>
            </a:r>
            <a:endParaRPr lang="en-AU" sz="1200" b="1" dirty="0" smtClean="0">
              <a:solidFill>
                <a:schemeClr val="bg1"/>
              </a:solidFill>
            </a:endParaRPr>
          </a:p>
        </p:txBody>
      </p:sp>
      <p:sp>
        <p:nvSpPr>
          <p:cNvPr id="31" name="TextBox 30"/>
          <p:cNvSpPr txBox="1"/>
          <p:nvPr/>
        </p:nvSpPr>
        <p:spPr>
          <a:xfrm>
            <a:off x="9932377" y="3502849"/>
            <a:ext cx="1171303" cy="492443"/>
          </a:xfrm>
          <a:prstGeom prst="rect">
            <a:avLst/>
          </a:prstGeom>
          <a:noFill/>
        </p:spPr>
        <p:txBody>
          <a:bodyPr wrap="square" rtlCol="0">
            <a:spAutoFit/>
          </a:bodyPr>
          <a:lstStyle/>
          <a:p>
            <a:pPr algn="ctr"/>
            <a:r>
              <a:rPr lang="en-AU" sz="1400" b="1" dirty="0" smtClean="0">
                <a:solidFill>
                  <a:schemeClr val="bg1"/>
                </a:solidFill>
              </a:rPr>
              <a:t>Clients/ </a:t>
            </a:r>
            <a:r>
              <a:rPr lang="en-AU" sz="1200" b="1" dirty="0" smtClean="0">
                <a:solidFill>
                  <a:schemeClr val="bg1"/>
                </a:solidFill>
              </a:rPr>
              <a:t>Advocates</a:t>
            </a:r>
          </a:p>
        </p:txBody>
      </p:sp>
      <p:sp>
        <p:nvSpPr>
          <p:cNvPr id="61" name="Rectangle 60"/>
          <p:cNvSpPr/>
          <p:nvPr/>
        </p:nvSpPr>
        <p:spPr>
          <a:xfrm>
            <a:off x="4755931" y="672977"/>
            <a:ext cx="3115342" cy="702907"/>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2" name="Rectangle 61"/>
          <p:cNvSpPr/>
          <p:nvPr/>
        </p:nvSpPr>
        <p:spPr>
          <a:xfrm>
            <a:off x="8059894" y="673915"/>
            <a:ext cx="3362263" cy="702906"/>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3" name="TextBox 62"/>
          <p:cNvSpPr txBox="1"/>
          <p:nvPr/>
        </p:nvSpPr>
        <p:spPr>
          <a:xfrm>
            <a:off x="8207506" y="723658"/>
            <a:ext cx="3221386" cy="584775"/>
          </a:xfrm>
          <a:prstGeom prst="rect">
            <a:avLst/>
          </a:prstGeom>
          <a:noFill/>
        </p:spPr>
        <p:txBody>
          <a:bodyPr wrap="square" rtlCol="0">
            <a:spAutoFit/>
          </a:bodyPr>
          <a:lstStyle/>
          <a:p>
            <a:r>
              <a:rPr lang="en-AU" sz="1600" b="1" dirty="0" smtClean="0">
                <a:solidFill>
                  <a:schemeClr val="bg1"/>
                </a:solidFill>
              </a:rPr>
              <a:t>A SPECIFIC TRANSACTION TYPE</a:t>
            </a:r>
          </a:p>
        </p:txBody>
      </p:sp>
      <p:sp>
        <p:nvSpPr>
          <p:cNvPr id="65" name="TextBox 64"/>
          <p:cNvSpPr txBox="1"/>
          <p:nvPr/>
        </p:nvSpPr>
        <p:spPr>
          <a:xfrm>
            <a:off x="4944551" y="754919"/>
            <a:ext cx="2704578" cy="584775"/>
          </a:xfrm>
          <a:prstGeom prst="rect">
            <a:avLst/>
          </a:prstGeom>
          <a:noFill/>
        </p:spPr>
        <p:txBody>
          <a:bodyPr wrap="square" rtlCol="0">
            <a:spAutoFit/>
          </a:bodyPr>
          <a:lstStyle/>
          <a:p>
            <a:r>
              <a:rPr lang="en-AU" sz="1600" b="1" dirty="0" smtClean="0">
                <a:solidFill>
                  <a:schemeClr val="bg1"/>
                </a:solidFill>
              </a:rPr>
              <a:t>ONE FLAGSHIP PRODUCT OR SERVICE</a:t>
            </a:r>
          </a:p>
        </p:txBody>
      </p:sp>
      <p:sp>
        <p:nvSpPr>
          <p:cNvPr id="66" name="Title 1">
            <a:extLst>
              <a:ext uri="{FF2B5EF4-FFF2-40B4-BE49-F238E27FC236}">
                <a16:creationId xmlns:a16="http://schemas.microsoft.com/office/drawing/2014/main" id="{961CD72B-4881-4B7F-8470-090AF640EBC5}"/>
              </a:ext>
            </a:extLst>
          </p:cNvPr>
          <p:cNvSpPr txBox="1">
            <a:spLocks/>
          </p:cNvSpPr>
          <p:nvPr/>
        </p:nvSpPr>
        <p:spPr>
          <a:xfrm>
            <a:off x="4968549" y="204218"/>
            <a:ext cx="2443085" cy="365393"/>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1800" dirty="0" smtClean="0">
                <a:solidFill>
                  <a:schemeClr val="tx1"/>
                </a:solidFill>
              </a:rPr>
              <a:t>Product or service</a:t>
            </a:r>
            <a:endParaRPr lang="en-AU" sz="1800" dirty="0">
              <a:solidFill>
                <a:schemeClr val="tx1"/>
              </a:solidFill>
            </a:endParaRPr>
          </a:p>
        </p:txBody>
      </p:sp>
      <p:sp>
        <p:nvSpPr>
          <p:cNvPr id="69" name="Title 1">
            <a:extLst>
              <a:ext uri="{FF2B5EF4-FFF2-40B4-BE49-F238E27FC236}">
                <a16:creationId xmlns:a16="http://schemas.microsoft.com/office/drawing/2014/main" id="{961CD72B-4881-4B7F-8470-090AF640EBC5}"/>
              </a:ext>
            </a:extLst>
          </p:cNvPr>
          <p:cNvSpPr txBox="1">
            <a:spLocks/>
          </p:cNvSpPr>
          <p:nvPr/>
        </p:nvSpPr>
        <p:spPr>
          <a:xfrm>
            <a:off x="7980477" y="142803"/>
            <a:ext cx="2510845" cy="422831"/>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1800" dirty="0" smtClean="0">
                <a:solidFill>
                  <a:schemeClr val="tx1"/>
                </a:solidFill>
              </a:rPr>
              <a:t>Conversion goal</a:t>
            </a:r>
            <a:endParaRPr lang="en-AU" sz="1800" dirty="0">
              <a:solidFill>
                <a:schemeClr val="tx1"/>
              </a:solidFill>
            </a:endParaRPr>
          </a:p>
        </p:txBody>
      </p:sp>
      <p:grpSp>
        <p:nvGrpSpPr>
          <p:cNvPr id="3" name="Group 2"/>
          <p:cNvGrpSpPr/>
          <p:nvPr/>
        </p:nvGrpSpPr>
        <p:grpSpPr>
          <a:xfrm>
            <a:off x="2802824" y="358666"/>
            <a:ext cx="8858529" cy="1059584"/>
            <a:chOff x="2802824" y="358666"/>
            <a:chExt cx="8858529" cy="1059584"/>
          </a:xfrm>
        </p:grpSpPr>
        <p:sp>
          <p:nvSpPr>
            <p:cNvPr id="56" name="Right Arrow 55"/>
            <p:cNvSpPr/>
            <p:nvPr/>
          </p:nvSpPr>
          <p:spPr>
            <a:xfrm>
              <a:off x="3917608" y="891903"/>
              <a:ext cx="389397" cy="392515"/>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57" name="Title 1">
              <a:extLst>
                <a:ext uri="{FF2B5EF4-FFF2-40B4-BE49-F238E27FC236}">
                  <a16:creationId xmlns:a16="http://schemas.microsoft.com/office/drawing/2014/main" id="{961CD72B-4881-4B7F-8470-090AF640EBC5}"/>
                </a:ext>
              </a:extLst>
            </p:cNvPr>
            <p:cNvSpPr txBox="1">
              <a:spLocks/>
            </p:cNvSpPr>
            <p:nvPr/>
          </p:nvSpPr>
          <p:spPr>
            <a:xfrm>
              <a:off x="2802824" y="358666"/>
              <a:ext cx="1730963" cy="870352"/>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1. Business goal</a:t>
              </a:r>
              <a:endParaRPr lang="en-AU" sz="2000" dirty="0">
                <a:solidFill>
                  <a:srgbClr val="397DA5"/>
                </a:solidFill>
              </a:endParaRPr>
            </a:p>
          </p:txBody>
        </p:sp>
        <p:sp>
          <p:nvSpPr>
            <p:cNvPr id="72" name="Line Callout 1 71">
              <a:extLst>
                <a:ext uri="{FF2B5EF4-FFF2-40B4-BE49-F238E27FC236}">
                  <a16:creationId xmlns:a16="http://schemas.microsoft.com/office/drawing/2014/main" id="{A10AD89D-9DA7-934E-B534-C5F9AEF92BBB}"/>
                </a:ext>
              </a:extLst>
            </p:cNvPr>
            <p:cNvSpPr/>
            <p:nvPr/>
          </p:nvSpPr>
          <p:spPr>
            <a:xfrm flipH="1">
              <a:off x="4505854" y="609634"/>
              <a:ext cx="7155499" cy="808616"/>
            </a:xfrm>
            <a:prstGeom prst="borderCallout1">
              <a:avLst>
                <a:gd name="adj1" fmla="val 57549"/>
                <a:gd name="adj2" fmla="val 1332"/>
                <a:gd name="adj3" fmla="val 54548"/>
                <a:gd name="adj4" fmla="val 265"/>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grpSp>
      <p:grpSp>
        <p:nvGrpSpPr>
          <p:cNvPr id="76" name="Group 75"/>
          <p:cNvGrpSpPr/>
          <p:nvPr/>
        </p:nvGrpSpPr>
        <p:grpSpPr>
          <a:xfrm>
            <a:off x="17124" y="3009454"/>
            <a:ext cx="3068975" cy="1384995"/>
            <a:chOff x="17125" y="3009454"/>
            <a:chExt cx="2510538" cy="1384995"/>
          </a:xfrm>
        </p:grpSpPr>
        <p:sp>
          <p:nvSpPr>
            <p:cNvPr id="77" name="Rectangle 76"/>
            <p:cNvSpPr/>
            <p:nvPr/>
          </p:nvSpPr>
          <p:spPr>
            <a:xfrm>
              <a:off x="17125" y="3009454"/>
              <a:ext cx="2510538" cy="1322743"/>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400" dirty="0" smtClean="0">
                <a:solidFill>
                  <a:schemeClr val="bg1"/>
                </a:solidFill>
              </a:endParaRPr>
            </a:p>
          </p:txBody>
        </p:sp>
        <p:sp>
          <p:nvSpPr>
            <p:cNvPr id="78" name="TextBox 77"/>
            <p:cNvSpPr txBox="1"/>
            <p:nvPr/>
          </p:nvSpPr>
          <p:spPr>
            <a:xfrm>
              <a:off x="268610" y="3009454"/>
              <a:ext cx="2174408" cy="1384995"/>
            </a:xfrm>
            <a:prstGeom prst="rect">
              <a:avLst/>
            </a:prstGeom>
            <a:noFill/>
          </p:spPr>
          <p:txBody>
            <a:bodyPr wrap="square" rtlCol="0">
              <a:spAutoFit/>
            </a:bodyPr>
            <a:lstStyle/>
            <a:p>
              <a:r>
                <a:rPr lang="en-AU" sz="2800" b="1" dirty="0" smtClean="0">
                  <a:solidFill>
                    <a:schemeClr val="bg1"/>
                  </a:solidFill>
                </a:rPr>
                <a:t>OUR CAMPAIGN FRAMEWORK</a:t>
              </a:r>
            </a:p>
          </p:txBody>
        </p:sp>
      </p:grpSp>
    </p:spTree>
    <p:extLst>
      <p:ext uri="{BB962C8B-B14F-4D97-AF65-F5344CB8AC3E}">
        <p14:creationId xmlns:p14="http://schemas.microsoft.com/office/powerpoint/2010/main" val="427511616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wipe(left)">
                                      <p:cBhvr>
                                        <p:cTn id="12" dur="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par>
                                <p:cTn id="23" presetID="22" presetClass="entr" presetSubtype="8" fill="hold" nodeType="withEffect">
                                  <p:stCondLst>
                                    <p:cond delay="0"/>
                                  </p:stCondLst>
                                  <p:childTnLst>
                                    <p:set>
                                      <p:cBhvr>
                                        <p:cTn id="24" dur="1" fill="hold">
                                          <p:stCondLst>
                                            <p:cond delay="0"/>
                                          </p:stCondLst>
                                        </p:cTn>
                                        <p:tgtEl>
                                          <p:spTgt spid="215053"/>
                                        </p:tgtEl>
                                        <p:attrNameLst>
                                          <p:attrName>style.visibility</p:attrName>
                                        </p:attrNameLst>
                                      </p:cBhvr>
                                      <p:to>
                                        <p:strVal val="visible"/>
                                      </p:to>
                                    </p:set>
                                    <p:animEffect transition="in" filter="wipe(left)">
                                      <p:cBhvr>
                                        <p:cTn id="25" dur="500"/>
                                        <p:tgtEl>
                                          <p:spTgt spid="215053"/>
                                        </p:tgtEl>
                                      </p:cBhvr>
                                    </p:animEffect>
                                  </p:childTnLst>
                                </p:cTn>
                              </p:par>
                              <p:par>
                                <p:cTn id="26" presetID="2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down)">
                                      <p:cBhvr>
                                        <p:cTn id="33" dur="500"/>
                                        <p:tgtEl>
                                          <p:spTgt spid="55"/>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215052"/>
                                        </p:tgtEl>
                                        <p:attrNameLst>
                                          <p:attrName>style.visibility</p:attrName>
                                        </p:attrNameLst>
                                      </p:cBhvr>
                                      <p:to>
                                        <p:strVal val="visible"/>
                                      </p:to>
                                    </p:set>
                                    <p:animEffect transition="in" filter="wipe(left)">
                                      <p:cBhvr>
                                        <p:cTn id="39" dur="500"/>
                                        <p:tgtEl>
                                          <p:spTgt spid="215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1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p Arrow 15"/>
          <p:cNvSpPr/>
          <p:nvPr/>
        </p:nvSpPr>
        <p:spPr>
          <a:xfrm rot="5400000">
            <a:off x="5788546" y="-1281647"/>
            <a:ext cx="978126" cy="10761296"/>
          </a:xfrm>
          <a:prstGeom prst="upArrow">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819015" y="236415"/>
            <a:ext cx="10172701" cy="2238679"/>
          </a:xfrm>
        </p:spPr>
        <p:txBody>
          <a:bodyPr/>
          <a:lstStyle/>
          <a:p>
            <a:pPr algn="ctr"/>
            <a:r>
              <a:rPr lang="en-US" dirty="0" smtClean="0"/>
              <a:t>Our planning process</a:t>
            </a:r>
            <a:endParaRPr lang="en-US" dirty="0"/>
          </a:p>
        </p:txBody>
      </p:sp>
      <p:grpSp>
        <p:nvGrpSpPr>
          <p:cNvPr id="21" name="Group 20"/>
          <p:cNvGrpSpPr/>
          <p:nvPr/>
        </p:nvGrpSpPr>
        <p:grpSpPr>
          <a:xfrm>
            <a:off x="993610" y="1534487"/>
            <a:ext cx="2393611" cy="3726949"/>
            <a:chOff x="1129796" y="1534487"/>
            <a:chExt cx="2393611" cy="3726949"/>
          </a:xfrm>
        </p:grpSpPr>
        <p:sp>
          <p:nvSpPr>
            <p:cNvPr id="6" name="Oval 5"/>
            <p:cNvSpPr/>
            <p:nvPr/>
          </p:nvSpPr>
          <p:spPr>
            <a:xfrm>
              <a:off x="1322961" y="3083697"/>
              <a:ext cx="2177739" cy="2177739"/>
            </a:xfrm>
            <a:prstGeom prst="ellipse">
              <a:avLst/>
            </a:prstGeom>
            <a:solidFill>
              <a:schemeClr val="tx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10" name="TextBox 9"/>
            <p:cNvSpPr txBox="1"/>
            <p:nvPr/>
          </p:nvSpPr>
          <p:spPr>
            <a:xfrm>
              <a:off x="1473451" y="3211120"/>
              <a:ext cx="1857414" cy="1938992"/>
            </a:xfrm>
            <a:prstGeom prst="rect">
              <a:avLst/>
            </a:prstGeom>
            <a:noFill/>
          </p:spPr>
          <p:txBody>
            <a:bodyPr wrap="square" rtlCol="0">
              <a:spAutoFit/>
            </a:bodyPr>
            <a:lstStyle/>
            <a:p>
              <a:pPr algn="ctr"/>
              <a:r>
                <a:rPr lang="en-AU" sz="2400" b="1" dirty="0" smtClean="0">
                  <a:solidFill>
                    <a:schemeClr val="bg1"/>
                  </a:solidFill>
                </a:rPr>
                <a:t>Choose your flagship product or service</a:t>
              </a:r>
            </a:p>
          </p:txBody>
        </p:sp>
        <p:sp>
          <p:nvSpPr>
            <p:cNvPr id="17" name="Text Placeholder 1">
              <a:extLst>
                <a:ext uri="{FF2B5EF4-FFF2-40B4-BE49-F238E27FC236}">
                  <a16:creationId xmlns:a16="http://schemas.microsoft.com/office/drawing/2014/main" id="{A08534C4-A679-1240-8698-98416DD0CD12}"/>
                </a:ext>
              </a:extLst>
            </p:cNvPr>
            <p:cNvSpPr txBox="1">
              <a:spLocks/>
            </p:cNvSpPr>
            <p:nvPr/>
          </p:nvSpPr>
          <p:spPr>
            <a:xfrm>
              <a:off x="1129796" y="1534487"/>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t>1</a:t>
              </a:r>
              <a:endParaRPr lang="en-US" dirty="0"/>
            </a:p>
          </p:txBody>
        </p:sp>
      </p:grpSp>
      <p:grpSp>
        <p:nvGrpSpPr>
          <p:cNvPr id="22" name="Group 21"/>
          <p:cNvGrpSpPr/>
          <p:nvPr/>
        </p:nvGrpSpPr>
        <p:grpSpPr>
          <a:xfrm>
            <a:off x="3698002" y="1551299"/>
            <a:ext cx="2393611" cy="3715798"/>
            <a:chOff x="3834188" y="1551299"/>
            <a:chExt cx="2393611" cy="3715798"/>
          </a:xfrm>
        </p:grpSpPr>
        <p:sp>
          <p:nvSpPr>
            <p:cNvPr id="7" name="Oval 6"/>
            <p:cNvSpPr/>
            <p:nvPr/>
          </p:nvSpPr>
          <p:spPr>
            <a:xfrm>
              <a:off x="3911766" y="3089358"/>
              <a:ext cx="2177739" cy="2177739"/>
            </a:xfrm>
            <a:prstGeom prst="ellipse">
              <a:avLst/>
            </a:prstGeom>
            <a:solidFill>
              <a:schemeClr val="tx1">
                <a:lumMod val="75000"/>
                <a:lumOff val="2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11" name="TextBox 10"/>
            <p:cNvSpPr txBox="1"/>
            <p:nvPr/>
          </p:nvSpPr>
          <p:spPr>
            <a:xfrm>
              <a:off x="4138820" y="3637524"/>
              <a:ext cx="1857414" cy="1200329"/>
            </a:xfrm>
            <a:prstGeom prst="rect">
              <a:avLst/>
            </a:prstGeom>
            <a:noFill/>
          </p:spPr>
          <p:txBody>
            <a:bodyPr wrap="square" rtlCol="0">
              <a:spAutoFit/>
            </a:bodyPr>
            <a:lstStyle/>
            <a:p>
              <a:pPr algn="ctr"/>
              <a:r>
                <a:rPr lang="en-AU" sz="2400" b="1" dirty="0" smtClean="0">
                  <a:solidFill>
                    <a:schemeClr val="bg1"/>
                  </a:solidFill>
                </a:rPr>
                <a:t>Set your conversion goal</a:t>
              </a:r>
            </a:p>
          </p:txBody>
        </p:sp>
        <p:sp>
          <p:nvSpPr>
            <p:cNvPr id="18" name="Text Placeholder 1">
              <a:extLst>
                <a:ext uri="{FF2B5EF4-FFF2-40B4-BE49-F238E27FC236}">
                  <a16:creationId xmlns:a16="http://schemas.microsoft.com/office/drawing/2014/main" id="{A08534C4-A679-1240-8698-98416DD0CD12}"/>
                </a:ext>
              </a:extLst>
            </p:cNvPr>
            <p:cNvSpPr txBox="1">
              <a:spLocks/>
            </p:cNvSpPr>
            <p:nvPr/>
          </p:nvSpPr>
          <p:spPr>
            <a:xfrm>
              <a:off x="3834188" y="1551299"/>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t>2</a:t>
              </a:r>
              <a:endParaRPr lang="en-US" dirty="0"/>
            </a:p>
          </p:txBody>
        </p:sp>
      </p:grpSp>
      <p:grpSp>
        <p:nvGrpSpPr>
          <p:cNvPr id="23" name="Group 22"/>
          <p:cNvGrpSpPr/>
          <p:nvPr/>
        </p:nvGrpSpPr>
        <p:grpSpPr>
          <a:xfrm>
            <a:off x="6226410" y="1550913"/>
            <a:ext cx="2393611" cy="3691843"/>
            <a:chOff x="6362596" y="1550913"/>
            <a:chExt cx="2393611" cy="3691843"/>
          </a:xfrm>
        </p:grpSpPr>
        <p:sp>
          <p:nvSpPr>
            <p:cNvPr id="8" name="Oval 7"/>
            <p:cNvSpPr/>
            <p:nvPr/>
          </p:nvSpPr>
          <p:spPr>
            <a:xfrm>
              <a:off x="6477864" y="3065017"/>
              <a:ext cx="2177739" cy="2177739"/>
            </a:xfrm>
            <a:prstGeom prst="ellipse">
              <a:avLst/>
            </a:prstGeom>
            <a:solidFill>
              <a:schemeClr val="tx1">
                <a:lumMod val="50000"/>
                <a:lumOff val="5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12" name="TextBox 11"/>
            <p:cNvSpPr txBox="1"/>
            <p:nvPr/>
          </p:nvSpPr>
          <p:spPr>
            <a:xfrm>
              <a:off x="6638027" y="3463686"/>
              <a:ext cx="1857414" cy="1569660"/>
            </a:xfrm>
            <a:prstGeom prst="rect">
              <a:avLst/>
            </a:prstGeom>
            <a:noFill/>
          </p:spPr>
          <p:txBody>
            <a:bodyPr wrap="square" rtlCol="0">
              <a:spAutoFit/>
            </a:bodyPr>
            <a:lstStyle/>
            <a:p>
              <a:pPr algn="ctr"/>
              <a:r>
                <a:rPr lang="en-AU" sz="2400" b="1" dirty="0" smtClean="0">
                  <a:solidFill>
                    <a:schemeClr val="bg1"/>
                  </a:solidFill>
                </a:rPr>
                <a:t>Create your lead magnet &amp; offer</a:t>
              </a:r>
            </a:p>
          </p:txBody>
        </p:sp>
        <p:sp>
          <p:nvSpPr>
            <p:cNvPr id="19" name="Text Placeholder 1">
              <a:extLst>
                <a:ext uri="{FF2B5EF4-FFF2-40B4-BE49-F238E27FC236}">
                  <a16:creationId xmlns:a16="http://schemas.microsoft.com/office/drawing/2014/main" id="{A08534C4-A679-1240-8698-98416DD0CD12}"/>
                </a:ext>
              </a:extLst>
            </p:cNvPr>
            <p:cNvSpPr txBox="1">
              <a:spLocks/>
            </p:cNvSpPr>
            <p:nvPr/>
          </p:nvSpPr>
          <p:spPr>
            <a:xfrm>
              <a:off x="6362596" y="1550913"/>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t>3</a:t>
              </a:r>
              <a:endParaRPr lang="en-US" dirty="0"/>
            </a:p>
          </p:txBody>
        </p:sp>
      </p:grpSp>
      <p:grpSp>
        <p:nvGrpSpPr>
          <p:cNvPr id="24" name="Group 23"/>
          <p:cNvGrpSpPr/>
          <p:nvPr/>
        </p:nvGrpSpPr>
        <p:grpSpPr>
          <a:xfrm>
            <a:off x="8587147" y="1530714"/>
            <a:ext cx="2393611" cy="3700747"/>
            <a:chOff x="8723333" y="1530714"/>
            <a:chExt cx="2393611" cy="3700747"/>
          </a:xfrm>
        </p:grpSpPr>
        <p:sp>
          <p:nvSpPr>
            <p:cNvPr id="9" name="Oval 8"/>
            <p:cNvSpPr/>
            <p:nvPr/>
          </p:nvSpPr>
          <p:spPr>
            <a:xfrm>
              <a:off x="8917563" y="3053722"/>
              <a:ext cx="2177739" cy="2177739"/>
            </a:xfrm>
            <a:prstGeom prst="ellipse">
              <a:avLst/>
            </a:prstGeom>
            <a:solidFill>
              <a:schemeClr val="bg1">
                <a:lumMod val="7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13" name="TextBox 12"/>
            <p:cNvSpPr txBox="1"/>
            <p:nvPr/>
          </p:nvSpPr>
          <p:spPr>
            <a:xfrm>
              <a:off x="9096663" y="3463686"/>
              <a:ext cx="1857414" cy="1569660"/>
            </a:xfrm>
            <a:prstGeom prst="rect">
              <a:avLst/>
            </a:prstGeom>
            <a:noFill/>
          </p:spPr>
          <p:txBody>
            <a:bodyPr wrap="square" rtlCol="0">
              <a:spAutoFit/>
            </a:bodyPr>
            <a:lstStyle/>
            <a:p>
              <a:pPr algn="ctr"/>
              <a:r>
                <a:rPr lang="en-AU" sz="2400" b="1" dirty="0" smtClean="0">
                  <a:solidFill>
                    <a:schemeClr val="bg1"/>
                  </a:solidFill>
                </a:rPr>
                <a:t>Pick your online channel mix</a:t>
              </a:r>
            </a:p>
          </p:txBody>
        </p:sp>
        <p:sp>
          <p:nvSpPr>
            <p:cNvPr id="20" name="Text Placeholder 1">
              <a:extLst>
                <a:ext uri="{FF2B5EF4-FFF2-40B4-BE49-F238E27FC236}">
                  <a16:creationId xmlns:a16="http://schemas.microsoft.com/office/drawing/2014/main" id="{A08534C4-A679-1240-8698-98416DD0CD12}"/>
                </a:ext>
              </a:extLst>
            </p:cNvPr>
            <p:cNvSpPr txBox="1">
              <a:spLocks/>
            </p:cNvSpPr>
            <p:nvPr/>
          </p:nvSpPr>
          <p:spPr>
            <a:xfrm>
              <a:off x="8723333" y="1530714"/>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t>4</a:t>
              </a:r>
              <a:endParaRPr lang="en-US" dirty="0"/>
            </a:p>
          </p:txBody>
        </p:sp>
      </p:grpSp>
    </p:spTree>
    <p:extLst>
      <p:ext uri="{BB962C8B-B14F-4D97-AF65-F5344CB8AC3E}">
        <p14:creationId xmlns:p14="http://schemas.microsoft.com/office/powerpoint/2010/main" val="34055439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AEB391C-6DC3-419E-BEDD-A9267C75A74B}"/>
              </a:ext>
            </a:extLst>
          </p:cNvPr>
          <p:cNvGrpSpPr/>
          <p:nvPr/>
        </p:nvGrpSpPr>
        <p:grpSpPr>
          <a:xfrm>
            <a:off x="9450744" y="5638200"/>
            <a:ext cx="1992728" cy="384301"/>
            <a:chOff x="9453206" y="5638775"/>
            <a:chExt cx="1993247" cy="384401"/>
          </a:xfrm>
        </p:grpSpPr>
        <p:sp>
          <p:nvSpPr>
            <p:cNvPr id="21" name="Freeform: Shape 20">
              <a:extLst>
                <a:ext uri="{FF2B5EF4-FFF2-40B4-BE49-F238E27FC236}">
                  <a16:creationId xmlns:a16="http://schemas.microsoft.com/office/drawing/2014/main" id="{A31D30CE-4230-4D7D-AE2F-F4E0D4966689}"/>
                </a:ext>
              </a:extLst>
            </p:cNvPr>
            <p:cNvSpPr/>
            <p:nvPr/>
          </p:nvSpPr>
          <p:spPr>
            <a:xfrm>
              <a:off x="11416152" y="5917957"/>
              <a:ext cx="30301" cy="30301"/>
            </a:xfrm>
            <a:custGeom>
              <a:avLst/>
              <a:gdLst>
                <a:gd name="connsiteX0" fmla="*/ 37498 w 47466"/>
                <a:gd name="connsiteY0" fmla="*/ 19995 h 47466"/>
                <a:gd name="connsiteX1" fmla="*/ 26521 w 47466"/>
                <a:gd name="connsiteY1" fmla="*/ 11333 h 47466"/>
                <a:gd name="connsiteX2" fmla="*/ 16079 w 47466"/>
                <a:gd name="connsiteY2" fmla="*/ 11333 h 47466"/>
                <a:gd name="connsiteX3" fmla="*/ 16079 w 47466"/>
                <a:gd name="connsiteY3" fmla="*/ 40940 h 47466"/>
                <a:gd name="connsiteX4" fmla="*/ 21419 w 47466"/>
                <a:gd name="connsiteY4" fmla="*/ 40940 h 47466"/>
                <a:gd name="connsiteX5" fmla="*/ 21419 w 47466"/>
                <a:gd name="connsiteY5" fmla="*/ 28539 h 47466"/>
                <a:gd name="connsiteX6" fmla="*/ 25216 w 47466"/>
                <a:gd name="connsiteY6" fmla="*/ 28539 h 47466"/>
                <a:gd name="connsiteX7" fmla="*/ 32158 w 47466"/>
                <a:gd name="connsiteY7" fmla="*/ 40940 h 47466"/>
                <a:gd name="connsiteX8" fmla="*/ 38626 w 47466"/>
                <a:gd name="connsiteY8" fmla="*/ 40940 h 47466"/>
                <a:gd name="connsiteX9" fmla="*/ 30615 w 47466"/>
                <a:gd name="connsiteY9" fmla="*/ 28005 h 47466"/>
                <a:gd name="connsiteX10" fmla="*/ 37498 w 47466"/>
                <a:gd name="connsiteY10" fmla="*/ 19995 h 47466"/>
                <a:gd name="connsiteX11" fmla="*/ 21419 w 47466"/>
                <a:gd name="connsiteY11" fmla="*/ 24267 h 47466"/>
                <a:gd name="connsiteX12" fmla="*/ 21419 w 47466"/>
                <a:gd name="connsiteY12" fmla="*/ 15842 h 47466"/>
                <a:gd name="connsiteX13" fmla="*/ 26284 w 47466"/>
                <a:gd name="connsiteY13" fmla="*/ 15842 h 47466"/>
                <a:gd name="connsiteX14" fmla="*/ 32158 w 47466"/>
                <a:gd name="connsiteY14" fmla="*/ 19876 h 47466"/>
                <a:gd name="connsiteX15" fmla="*/ 25691 w 47466"/>
                <a:gd name="connsiteY15" fmla="*/ 24267 h 47466"/>
                <a:gd name="connsiteX16" fmla="*/ 21419 w 47466"/>
                <a:gd name="connsiteY16" fmla="*/ 24267 h 47466"/>
                <a:gd name="connsiteX17" fmla="*/ 26403 w 47466"/>
                <a:gd name="connsiteY17" fmla="*/ 0 h 47466"/>
                <a:gd name="connsiteX18" fmla="*/ 0 w 47466"/>
                <a:gd name="connsiteY18" fmla="*/ 26284 h 47466"/>
                <a:gd name="connsiteX19" fmla="*/ 26403 w 47466"/>
                <a:gd name="connsiteY19" fmla="*/ 52331 h 47466"/>
                <a:gd name="connsiteX20" fmla="*/ 52806 w 47466"/>
                <a:gd name="connsiteY20" fmla="*/ 26284 h 47466"/>
                <a:gd name="connsiteX21" fmla="*/ 26403 w 47466"/>
                <a:gd name="connsiteY21" fmla="*/ 0 h 47466"/>
                <a:gd name="connsiteX22" fmla="*/ 26403 w 47466"/>
                <a:gd name="connsiteY22" fmla="*/ 48475 h 47466"/>
                <a:gd name="connsiteX23" fmla="*/ 4212 w 47466"/>
                <a:gd name="connsiteY23" fmla="*/ 26284 h 47466"/>
                <a:gd name="connsiteX24" fmla="*/ 26403 w 47466"/>
                <a:gd name="connsiteY24" fmla="*/ 4094 h 47466"/>
                <a:gd name="connsiteX25" fmla="*/ 48593 w 47466"/>
                <a:gd name="connsiteY25" fmla="*/ 26284 h 47466"/>
                <a:gd name="connsiteX26" fmla="*/ 26403 w 47466"/>
                <a:gd name="connsiteY26" fmla="*/ 48475 h 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66" h="47466">
                  <a:moveTo>
                    <a:pt x="37498" y="19995"/>
                  </a:moveTo>
                  <a:cubicBezTo>
                    <a:pt x="37498" y="13647"/>
                    <a:pt x="32039" y="11333"/>
                    <a:pt x="26521" y="11333"/>
                  </a:cubicBezTo>
                  <a:lnTo>
                    <a:pt x="16079" y="11333"/>
                  </a:lnTo>
                  <a:lnTo>
                    <a:pt x="16079" y="40940"/>
                  </a:lnTo>
                  <a:lnTo>
                    <a:pt x="21419" y="40940"/>
                  </a:lnTo>
                  <a:lnTo>
                    <a:pt x="21419" y="28539"/>
                  </a:lnTo>
                  <a:lnTo>
                    <a:pt x="25216" y="28539"/>
                  </a:lnTo>
                  <a:lnTo>
                    <a:pt x="32158" y="40940"/>
                  </a:lnTo>
                  <a:lnTo>
                    <a:pt x="38626" y="40940"/>
                  </a:lnTo>
                  <a:lnTo>
                    <a:pt x="30615" y="28005"/>
                  </a:lnTo>
                  <a:cubicBezTo>
                    <a:pt x="34828" y="27056"/>
                    <a:pt x="37498" y="24267"/>
                    <a:pt x="37498" y="19995"/>
                  </a:cubicBezTo>
                  <a:close/>
                  <a:moveTo>
                    <a:pt x="21419" y="24267"/>
                  </a:moveTo>
                  <a:lnTo>
                    <a:pt x="21419" y="15842"/>
                  </a:lnTo>
                  <a:lnTo>
                    <a:pt x="26284" y="15842"/>
                  </a:lnTo>
                  <a:cubicBezTo>
                    <a:pt x="29073" y="15842"/>
                    <a:pt x="32158" y="16672"/>
                    <a:pt x="32158" y="19876"/>
                  </a:cubicBezTo>
                  <a:cubicBezTo>
                    <a:pt x="32158" y="23436"/>
                    <a:pt x="28658" y="24267"/>
                    <a:pt x="25691" y="24267"/>
                  </a:cubicBezTo>
                  <a:lnTo>
                    <a:pt x="21419" y="24267"/>
                  </a:lnTo>
                  <a:close/>
                  <a:moveTo>
                    <a:pt x="26403" y="0"/>
                  </a:moveTo>
                  <a:cubicBezTo>
                    <a:pt x="11807" y="0"/>
                    <a:pt x="0" y="11689"/>
                    <a:pt x="0" y="26284"/>
                  </a:cubicBezTo>
                  <a:cubicBezTo>
                    <a:pt x="0" y="40880"/>
                    <a:pt x="11807" y="52331"/>
                    <a:pt x="26403" y="52331"/>
                  </a:cubicBezTo>
                  <a:cubicBezTo>
                    <a:pt x="40999" y="52331"/>
                    <a:pt x="52806" y="40880"/>
                    <a:pt x="52806" y="26284"/>
                  </a:cubicBezTo>
                  <a:cubicBezTo>
                    <a:pt x="52806" y="11689"/>
                    <a:pt x="40999" y="0"/>
                    <a:pt x="26403" y="0"/>
                  </a:cubicBezTo>
                  <a:close/>
                  <a:moveTo>
                    <a:pt x="26403" y="48475"/>
                  </a:moveTo>
                  <a:cubicBezTo>
                    <a:pt x="14121" y="48475"/>
                    <a:pt x="4212" y="38388"/>
                    <a:pt x="4212" y="26284"/>
                  </a:cubicBezTo>
                  <a:cubicBezTo>
                    <a:pt x="4212" y="14003"/>
                    <a:pt x="14181" y="4094"/>
                    <a:pt x="26403" y="4094"/>
                  </a:cubicBezTo>
                  <a:cubicBezTo>
                    <a:pt x="38685" y="4094"/>
                    <a:pt x="48593" y="14062"/>
                    <a:pt x="48593" y="26284"/>
                  </a:cubicBezTo>
                  <a:cubicBezTo>
                    <a:pt x="48593" y="38388"/>
                    <a:pt x="38685" y="48475"/>
                    <a:pt x="26403" y="48475"/>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4" name="Freeform: Shape 23">
              <a:extLst>
                <a:ext uri="{FF2B5EF4-FFF2-40B4-BE49-F238E27FC236}">
                  <a16:creationId xmlns:a16="http://schemas.microsoft.com/office/drawing/2014/main" id="{3C360B24-CF36-4842-BE16-D22E7235604F}"/>
                </a:ext>
              </a:extLst>
            </p:cNvPr>
            <p:cNvSpPr/>
            <p:nvPr/>
          </p:nvSpPr>
          <p:spPr>
            <a:xfrm>
              <a:off x="9839539" y="5723957"/>
              <a:ext cx="1556692" cy="299219"/>
            </a:xfrm>
            <a:custGeom>
              <a:avLst/>
              <a:gdLst>
                <a:gd name="connsiteX0" fmla="*/ 799032 w 2438569"/>
                <a:gd name="connsiteY0" fmla="*/ 308352 h 468727"/>
                <a:gd name="connsiteX1" fmla="*/ 741005 w 2438569"/>
                <a:gd name="connsiteY1" fmla="*/ 240535 h 468727"/>
                <a:gd name="connsiteX2" fmla="*/ 797193 w 2438569"/>
                <a:gd name="connsiteY2" fmla="*/ 174201 h 468727"/>
                <a:gd name="connsiteX3" fmla="*/ 842523 w 2438569"/>
                <a:gd name="connsiteY3" fmla="*/ 194018 h 468727"/>
                <a:gd name="connsiteX4" fmla="*/ 883403 w 2438569"/>
                <a:gd name="connsiteY4" fmla="*/ 153316 h 468727"/>
                <a:gd name="connsiteX5" fmla="*/ 797193 w 2438569"/>
                <a:gd name="connsiteY5" fmla="*/ 120030 h 468727"/>
                <a:gd name="connsiteX6" fmla="*/ 674552 w 2438569"/>
                <a:gd name="connsiteY6" fmla="*/ 241247 h 468727"/>
                <a:gd name="connsiteX7" fmla="*/ 798557 w 2438569"/>
                <a:gd name="connsiteY7" fmla="*/ 362463 h 468727"/>
                <a:gd name="connsiteX8" fmla="*/ 884412 w 2438569"/>
                <a:gd name="connsiteY8" fmla="*/ 331848 h 468727"/>
                <a:gd name="connsiteX9" fmla="*/ 844659 w 2438569"/>
                <a:gd name="connsiteY9" fmla="*/ 289187 h 468727"/>
                <a:gd name="connsiteX10" fmla="*/ 799032 w 2438569"/>
                <a:gd name="connsiteY10" fmla="*/ 308352 h 468727"/>
                <a:gd name="connsiteX11" fmla="*/ 570602 w 2438569"/>
                <a:gd name="connsiteY11" fmla="*/ 355996 h 468727"/>
                <a:gd name="connsiteX12" fmla="*/ 633969 w 2438569"/>
                <a:gd name="connsiteY12" fmla="*/ 355996 h 468727"/>
                <a:gd name="connsiteX13" fmla="*/ 633969 w 2438569"/>
                <a:gd name="connsiteY13" fmla="*/ 126497 h 468727"/>
                <a:gd name="connsiteX14" fmla="*/ 570602 w 2438569"/>
                <a:gd name="connsiteY14" fmla="*/ 126497 h 468727"/>
                <a:gd name="connsiteX15" fmla="*/ 570602 w 2438569"/>
                <a:gd name="connsiteY15" fmla="*/ 355996 h 468727"/>
                <a:gd name="connsiteX16" fmla="*/ 455318 w 2438569"/>
                <a:gd name="connsiteY16" fmla="*/ 252342 h 468727"/>
                <a:gd name="connsiteX17" fmla="*/ 404945 w 2438569"/>
                <a:gd name="connsiteY17" fmla="*/ 308352 h 468727"/>
                <a:gd name="connsiteX18" fmla="*/ 366201 w 2438569"/>
                <a:gd name="connsiteY18" fmla="*/ 253291 h 468727"/>
                <a:gd name="connsiteX19" fmla="*/ 366201 w 2438569"/>
                <a:gd name="connsiteY19" fmla="*/ 126497 h 468727"/>
                <a:gd name="connsiteX20" fmla="*/ 302834 w 2438569"/>
                <a:gd name="connsiteY20" fmla="*/ 126497 h 468727"/>
                <a:gd name="connsiteX21" fmla="*/ 302834 w 2438569"/>
                <a:gd name="connsiteY21" fmla="*/ 268955 h 468727"/>
                <a:gd name="connsiteX22" fmla="*/ 389756 w 2438569"/>
                <a:gd name="connsiteY22" fmla="*/ 362522 h 468727"/>
                <a:gd name="connsiteX23" fmla="*/ 457158 w 2438569"/>
                <a:gd name="connsiteY23" fmla="*/ 321702 h 468727"/>
                <a:gd name="connsiteX24" fmla="*/ 458107 w 2438569"/>
                <a:gd name="connsiteY24" fmla="*/ 321702 h 468727"/>
                <a:gd name="connsiteX25" fmla="*/ 458107 w 2438569"/>
                <a:gd name="connsiteY25" fmla="*/ 356055 h 468727"/>
                <a:gd name="connsiteX26" fmla="*/ 518745 w 2438569"/>
                <a:gd name="connsiteY26" fmla="*/ 356055 h 468727"/>
                <a:gd name="connsiteX27" fmla="*/ 518745 w 2438569"/>
                <a:gd name="connsiteY27" fmla="*/ 126497 h 468727"/>
                <a:gd name="connsiteX28" fmla="*/ 455378 w 2438569"/>
                <a:gd name="connsiteY28" fmla="*/ 126497 h 468727"/>
                <a:gd name="connsiteX29" fmla="*/ 455378 w 2438569"/>
                <a:gd name="connsiteY29" fmla="*/ 252342 h 468727"/>
                <a:gd name="connsiteX30" fmla="*/ 188500 w 2438569"/>
                <a:gd name="connsiteY30" fmla="*/ 155630 h 468727"/>
                <a:gd name="connsiteX31" fmla="*/ 187076 w 2438569"/>
                <a:gd name="connsiteY31" fmla="*/ 155630 h 468727"/>
                <a:gd name="connsiteX32" fmla="*/ 114453 w 2438569"/>
                <a:gd name="connsiteY32" fmla="*/ 120030 h 468727"/>
                <a:gd name="connsiteX33" fmla="*/ 0 w 2438569"/>
                <a:gd name="connsiteY33" fmla="*/ 240357 h 468727"/>
                <a:gd name="connsiteX34" fmla="*/ 111367 w 2438569"/>
                <a:gd name="connsiteY34" fmla="*/ 362522 h 468727"/>
                <a:gd name="connsiteX35" fmla="*/ 185177 w 2438569"/>
                <a:gd name="connsiteY35" fmla="*/ 328466 h 468727"/>
                <a:gd name="connsiteX36" fmla="*/ 186126 w 2438569"/>
                <a:gd name="connsiteY36" fmla="*/ 328466 h 468727"/>
                <a:gd name="connsiteX37" fmla="*/ 186126 w 2438569"/>
                <a:gd name="connsiteY37" fmla="*/ 469084 h 468727"/>
                <a:gd name="connsiteX38" fmla="*/ 249494 w 2438569"/>
                <a:gd name="connsiteY38" fmla="*/ 469084 h 468727"/>
                <a:gd name="connsiteX39" fmla="*/ 249494 w 2438569"/>
                <a:gd name="connsiteY39" fmla="*/ 126497 h 468727"/>
                <a:gd name="connsiteX40" fmla="*/ 188440 w 2438569"/>
                <a:gd name="connsiteY40" fmla="*/ 126497 h 468727"/>
                <a:gd name="connsiteX41" fmla="*/ 188440 w 2438569"/>
                <a:gd name="connsiteY41" fmla="*/ 155630 h 468727"/>
                <a:gd name="connsiteX42" fmla="*/ 126972 w 2438569"/>
                <a:gd name="connsiteY42" fmla="*/ 308352 h 468727"/>
                <a:gd name="connsiteX43" fmla="*/ 65503 w 2438569"/>
                <a:gd name="connsiteY43" fmla="*/ 240357 h 468727"/>
                <a:gd name="connsiteX44" fmla="*/ 126972 w 2438569"/>
                <a:gd name="connsiteY44" fmla="*/ 173251 h 468727"/>
                <a:gd name="connsiteX45" fmla="*/ 188025 w 2438569"/>
                <a:gd name="connsiteY45" fmla="*/ 241247 h 468727"/>
                <a:gd name="connsiteX46" fmla="*/ 126972 w 2438569"/>
                <a:gd name="connsiteY46" fmla="*/ 308352 h 468727"/>
                <a:gd name="connsiteX47" fmla="*/ 1570712 w 2438569"/>
                <a:gd name="connsiteY47" fmla="*/ 120030 h 468727"/>
                <a:gd name="connsiteX48" fmla="*/ 1446232 w 2438569"/>
                <a:gd name="connsiteY48" fmla="*/ 240357 h 468727"/>
                <a:gd name="connsiteX49" fmla="*/ 1570712 w 2438569"/>
                <a:gd name="connsiteY49" fmla="*/ 363116 h 468727"/>
                <a:gd name="connsiteX50" fmla="*/ 1695192 w 2438569"/>
                <a:gd name="connsiteY50" fmla="*/ 240357 h 468727"/>
                <a:gd name="connsiteX51" fmla="*/ 1570712 w 2438569"/>
                <a:gd name="connsiteY51" fmla="*/ 120030 h 468727"/>
                <a:gd name="connsiteX52" fmla="*/ 1570712 w 2438569"/>
                <a:gd name="connsiteY52" fmla="*/ 308352 h 468727"/>
                <a:gd name="connsiteX53" fmla="*/ 1510549 w 2438569"/>
                <a:gd name="connsiteY53" fmla="*/ 240357 h 468727"/>
                <a:gd name="connsiteX54" fmla="*/ 1570712 w 2438569"/>
                <a:gd name="connsiteY54" fmla="*/ 173251 h 468727"/>
                <a:gd name="connsiteX55" fmla="*/ 1630875 w 2438569"/>
                <a:gd name="connsiteY55" fmla="*/ 240357 h 468727"/>
                <a:gd name="connsiteX56" fmla="*/ 1570712 w 2438569"/>
                <a:gd name="connsiteY56" fmla="*/ 308352 h 468727"/>
                <a:gd name="connsiteX57" fmla="*/ 2363099 w 2438569"/>
                <a:gd name="connsiteY57" fmla="*/ 214725 h 468727"/>
                <a:gd name="connsiteX58" fmla="*/ 2319015 w 2438569"/>
                <a:gd name="connsiteY58" fmla="*/ 189568 h 468727"/>
                <a:gd name="connsiteX59" fmla="*/ 2352538 w 2438569"/>
                <a:gd name="connsiteY59" fmla="*/ 167377 h 468727"/>
                <a:gd name="connsiteX60" fmla="*/ 2402792 w 2438569"/>
                <a:gd name="connsiteY60" fmla="*/ 190280 h 468727"/>
                <a:gd name="connsiteX61" fmla="*/ 2440172 w 2438569"/>
                <a:gd name="connsiteY61" fmla="*/ 154443 h 468727"/>
                <a:gd name="connsiteX62" fmla="*/ 2353012 w 2438569"/>
                <a:gd name="connsiteY62" fmla="*/ 120089 h 468727"/>
                <a:gd name="connsiteX63" fmla="*/ 2258970 w 2438569"/>
                <a:gd name="connsiteY63" fmla="*/ 194730 h 468727"/>
                <a:gd name="connsiteX64" fmla="*/ 2327618 w 2438569"/>
                <a:gd name="connsiteY64" fmla="*/ 260470 h 468727"/>
                <a:gd name="connsiteX65" fmla="*/ 2376152 w 2438569"/>
                <a:gd name="connsiteY65" fmla="*/ 289306 h 468727"/>
                <a:gd name="connsiteX66" fmla="*/ 2343756 w 2438569"/>
                <a:gd name="connsiteY66" fmla="*/ 314048 h 468727"/>
                <a:gd name="connsiteX67" fmla="*/ 2286026 w 2438569"/>
                <a:gd name="connsiteY67" fmla="*/ 286814 h 468727"/>
                <a:gd name="connsiteX68" fmla="*/ 2247519 w 2438569"/>
                <a:gd name="connsiteY68" fmla="*/ 325796 h 468727"/>
                <a:gd name="connsiteX69" fmla="*/ 2341443 w 2438569"/>
                <a:gd name="connsiteY69" fmla="*/ 363116 h 468727"/>
                <a:gd name="connsiteX70" fmla="*/ 2440172 w 2438569"/>
                <a:gd name="connsiteY70" fmla="*/ 284856 h 468727"/>
                <a:gd name="connsiteX71" fmla="*/ 2363099 w 2438569"/>
                <a:gd name="connsiteY71" fmla="*/ 214725 h 468727"/>
                <a:gd name="connsiteX72" fmla="*/ 2243306 w 2438569"/>
                <a:gd name="connsiteY72" fmla="*/ 126497 h 468727"/>
                <a:gd name="connsiteX73" fmla="*/ 2161546 w 2438569"/>
                <a:gd name="connsiteY73" fmla="*/ 126497 h 468727"/>
                <a:gd name="connsiteX74" fmla="*/ 2079726 w 2438569"/>
                <a:gd name="connsiteY74" fmla="*/ 221726 h 468727"/>
                <a:gd name="connsiteX75" fmla="*/ 2078302 w 2438569"/>
                <a:gd name="connsiteY75" fmla="*/ 221726 h 468727"/>
                <a:gd name="connsiteX76" fmla="*/ 2078302 w 2438569"/>
                <a:gd name="connsiteY76" fmla="*/ 0 h 468727"/>
                <a:gd name="connsiteX77" fmla="*/ 2014935 w 2438569"/>
                <a:gd name="connsiteY77" fmla="*/ 0 h 468727"/>
                <a:gd name="connsiteX78" fmla="*/ 2014935 w 2438569"/>
                <a:gd name="connsiteY78" fmla="*/ 355996 h 468727"/>
                <a:gd name="connsiteX79" fmla="*/ 2078302 w 2438569"/>
                <a:gd name="connsiteY79" fmla="*/ 355996 h 468727"/>
                <a:gd name="connsiteX80" fmla="*/ 2078302 w 2438569"/>
                <a:gd name="connsiteY80" fmla="*/ 242789 h 468727"/>
                <a:gd name="connsiteX81" fmla="*/ 2079726 w 2438569"/>
                <a:gd name="connsiteY81" fmla="*/ 242789 h 468727"/>
                <a:gd name="connsiteX82" fmla="*/ 2164631 w 2438569"/>
                <a:gd name="connsiteY82" fmla="*/ 355996 h 468727"/>
                <a:gd name="connsiteX83" fmla="*/ 2248053 w 2438569"/>
                <a:gd name="connsiteY83" fmla="*/ 355996 h 468727"/>
                <a:gd name="connsiteX84" fmla="*/ 2149383 w 2438569"/>
                <a:gd name="connsiteY84" fmla="*/ 230567 h 468727"/>
                <a:gd name="connsiteX85" fmla="*/ 2243306 w 2438569"/>
                <a:gd name="connsiteY85" fmla="*/ 126497 h 468727"/>
                <a:gd name="connsiteX86" fmla="*/ 1303419 w 2438569"/>
                <a:gd name="connsiteY86" fmla="*/ 120030 h 468727"/>
                <a:gd name="connsiteX87" fmla="*/ 1232931 w 2438569"/>
                <a:gd name="connsiteY87" fmla="*/ 151595 h 468727"/>
                <a:gd name="connsiteX88" fmla="*/ 1231745 w 2438569"/>
                <a:gd name="connsiteY88" fmla="*/ 151595 h 468727"/>
                <a:gd name="connsiteX89" fmla="*/ 1231745 w 2438569"/>
                <a:gd name="connsiteY89" fmla="*/ 0 h 468727"/>
                <a:gd name="connsiteX90" fmla="*/ 1168378 w 2438569"/>
                <a:gd name="connsiteY90" fmla="*/ 0 h 468727"/>
                <a:gd name="connsiteX91" fmla="*/ 1168378 w 2438569"/>
                <a:gd name="connsiteY91" fmla="*/ 355996 h 468727"/>
                <a:gd name="connsiteX92" fmla="*/ 1229016 w 2438569"/>
                <a:gd name="connsiteY92" fmla="*/ 355996 h 468727"/>
                <a:gd name="connsiteX93" fmla="*/ 1229016 w 2438569"/>
                <a:gd name="connsiteY93" fmla="*/ 323541 h 468727"/>
                <a:gd name="connsiteX94" fmla="*/ 1229965 w 2438569"/>
                <a:gd name="connsiteY94" fmla="*/ 323541 h 468727"/>
                <a:gd name="connsiteX95" fmla="*/ 1302113 w 2438569"/>
                <a:gd name="connsiteY95" fmla="*/ 362463 h 468727"/>
                <a:gd name="connsiteX96" fmla="*/ 1417159 w 2438569"/>
                <a:gd name="connsiteY96" fmla="*/ 240297 h 468727"/>
                <a:gd name="connsiteX97" fmla="*/ 1303419 w 2438569"/>
                <a:gd name="connsiteY97" fmla="*/ 120030 h 468727"/>
                <a:gd name="connsiteX98" fmla="*/ 1290959 w 2438569"/>
                <a:gd name="connsiteY98" fmla="*/ 308352 h 468727"/>
                <a:gd name="connsiteX99" fmla="*/ 1229906 w 2438569"/>
                <a:gd name="connsiteY99" fmla="*/ 241247 h 468727"/>
                <a:gd name="connsiteX100" fmla="*/ 1290959 w 2438569"/>
                <a:gd name="connsiteY100" fmla="*/ 173251 h 468727"/>
                <a:gd name="connsiteX101" fmla="*/ 1352368 w 2438569"/>
                <a:gd name="connsiteY101" fmla="*/ 240357 h 468727"/>
                <a:gd name="connsiteX102" fmla="*/ 1290959 w 2438569"/>
                <a:gd name="connsiteY102" fmla="*/ 308352 h 468727"/>
                <a:gd name="connsiteX103" fmla="*/ 1144467 w 2438569"/>
                <a:gd name="connsiteY103" fmla="*/ 126497 h 468727"/>
                <a:gd name="connsiteX104" fmla="*/ 1062706 w 2438569"/>
                <a:gd name="connsiteY104" fmla="*/ 126497 h 468727"/>
                <a:gd name="connsiteX105" fmla="*/ 980887 w 2438569"/>
                <a:gd name="connsiteY105" fmla="*/ 221726 h 468727"/>
                <a:gd name="connsiteX106" fmla="*/ 979463 w 2438569"/>
                <a:gd name="connsiteY106" fmla="*/ 221726 h 468727"/>
                <a:gd name="connsiteX107" fmla="*/ 979463 w 2438569"/>
                <a:gd name="connsiteY107" fmla="*/ 0 h 468727"/>
                <a:gd name="connsiteX108" fmla="*/ 916095 w 2438569"/>
                <a:gd name="connsiteY108" fmla="*/ 0 h 468727"/>
                <a:gd name="connsiteX109" fmla="*/ 916095 w 2438569"/>
                <a:gd name="connsiteY109" fmla="*/ 355996 h 468727"/>
                <a:gd name="connsiteX110" fmla="*/ 979463 w 2438569"/>
                <a:gd name="connsiteY110" fmla="*/ 355996 h 468727"/>
                <a:gd name="connsiteX111" fmla="*/ 979463 w 2438569"/>
                <a:gd name="connsiteY111" fmla="*/ 242789 h 468727"/>
                <a:gd name="connsiteX112" fmla="*/ 980887 w 2438569"/>
                <a:gd name="connsiteY112" fmla="*/ 242789 h 468727"/>
                <a:gd name="connsiteX113" fmla="*/ 1065792 w 2438569"/>
                <a:gd name="connsiteY113" fmla="*/ 355996 h 468727"/>
                <a:gd name="connsiteX114" fmla="*/ 1149213 w 2438569"/>
                <a:gd name="connsiteY114" fmla="*/ 355996 h 468727"/>
                <a:gd name="connsiteX115" fmla="*/ 1050543 w 2438569"/>
                <a:gd name="connsiteY115" fmla="*/ 230567 h 468727"/>
                <a:gd name="connsiteX116" fmla="*/ 1144467 w 2438569"/>
                <a:gd name="connsiteY116" fmla="*/ 126497 h 468727"/>
                <a:gd name="connsiteX117" fmla="*/ 1849219 w 2438569"/>
                <a:gd name="connsiteY117" fmla="*/ 120030 h 468727"/>
                <a:gd name="connsiteX118" fmla="*/ 1724739 w 2438569"/>
                <a:gd name="connsiteY118" fmla="*/ 240357 h 468727"/>
                <a:gd name="connsiteX119" fmla="*/ 1849219 w 2438569"/>
                <a:gd name="connsiteY119" fmla="*/ 363116 h 468727"/>
                <a:gd name="connsiteX120" fmla="*/ 1973699 w 2438569"/>
                <a:gd name="connsiteY120" fmla="*/ 240357 h 468727"/>
                <a:gd name="connsiteX121" fmla="*/ 1849219 w 2438569"/>
                <a:gd name="connsiteY121" fmla="*/ 120030 h 468727"/>
                <a:gd name="connsiteX122" fmla="*/ 1849219 w 2438569"/>
                <a:gd name="connsiteY122" fmla="*/ 308352 h 468727"/>
                <a:gd name="connsiteX123" fmla="*/ 1789056 w 2438569"/>
                <a:gd name="connsiteY123" fmla="*/ 240357 h 468727"/>
                <a:gd name="connsiteX124" fmla="*/ 1849219 w 2438569"/>
                <a:gd name="connsiteY124" fmla="*/ 173251 h 468727"/>
                <a:gd name="connsiteX125" fmla="*/ 1909382 w 2438569"/>
                <a:gd name="connsiteY125" fmla="*/ 240357 h 468727"/>
                <a:gd name="connsiteX126" fmla="*/ 1849219 w 2438569"/>
                <a:gd name="connsiteY126" fmla="*/ 308352 h 46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38569" h="468727">
                  <a:moveTo>
                    <a:pt x="799032" y="308352"/>
                  </a:moveTo>
                  <a:cubicBezTo>
                    <a:pt x="760466" y="308352"/>
                    <a:pt x="741005" y="273880"/>
                    <a:pt x="741005" y="240535"/>
                  </a:cubicBezTo>
                  <a:cubicBezTo>
                    <a:pt x="741005" y="207190"/>
                    <a:pt x="762127" y="174201"/>
                    <a:pt x="797193" y="174201"/>
                  </a:cubicBezTo>
                  <a:cubicBezTo>
                    <a:pt x="813628" y="174201"/>
                    <a:pt x="834394" y="182448"/>
                    <a:pt x="842523" y="194018"/>
                  </a:cubicBezTo>
                  <a:lnTo>
                    <a:pt x="883403" y="153316"/>
                  </a:lnTo>
                  <a:cubicBezTo>
                    <a:pt x="863645" y="132490"/>
                    <a:pt x="832080" y="120030"/>
                    <a:pt x="797193" y="120030"/>
                  </a:cubicBezTo>
                  <a:cubicBezTo>
                    <a:pt x="726172" y="120030"/>
                    <a:pt x="674552" y="170997"/>
                    <a:pt x="674552" y="241247"/>
                  </a:cubicBezTo>
                  <a:cubicBezTo>
                    <a:pt x="674552" y="312624"/>
                    <a:pt x="725519" y="362463"/>
                    <a:pt x="798557" y="362463"/>
                  </a:cubicBezTo>
                  <a:cubicBezTo>
                    <a:pt x="833326" y="362463"/>
                    <a:pt x="865425" y="352317"/>
                    <a:pt x="884412" y="331848"/>
                  </a:cubicBezTo>
                  <a:lnTo>
                    <a:pt x="844659" y="289187"/>
                  </a:lnTo>
                  <a:cubicBezTo>
                    <a:pt x="835581" y="300401"/>
                    <a:pt x="816298" y="308352"/>
                    <a:pt x="799032" y="308352"/>
                  </a:cubicBezTo>
                  <a:close/>
                  <a:moveTo>
                    <a:pt x="570602" y="355996"/>
                  </a:moveTo>
                  <a:lnTo>
                    <a:pt x="633969" y="355996"/>
                  </a:lnTo>
                  <a:lnTo>
                    <a:pt x="633969" y="126497"/>
                  </a:lnTo>
                  <a:lnTo>
                    <a:pt x="570602" y="126497"/>
                  </a:lnTo>
                  <a:lnTo>
                    <a:pt x="570602" y="355996"/>
                  </a:lnTo>
                  <a:close/>
                  <a:moveTo>
                    <a:pt x="455318" y="252342"/>
                  </a:moveTo>
                  <a:cubicBezTo>
                    <a:pt x="455318" y="279338"/>
                    <a:pt x="437756" y="308352"/>
                    <a:pt x="404945" y="308352"/>
                  </a:cubicBezTo>
                  <a:cubicBezTo>
                    <a:pt x="379669" y="308352"/>
                    <a:pt x="366201" y="290315"/>
                    <a:pt x="366201" y="253291"/>
                  </a:cubicBezTo>
                  <a:lnTo>
                    <a:pt x="366201" y="126497"/>
                  </a:lnTo>
                  <a:lnTo>
                    <a:pt x="302834" y="126497"/>
                  </a:lnTo>
                  <a:lnTo>
                    <a:pt x="302834" y="268955"/>
                  </a:lnTo>
                  <a:cubicBezTo>
                    <a:pt x="302834" y="316362"/>
                    <a:pt x="326507" y="362522"/>
                    <a:pt x="389756" y="362522"/>
                  </a:cubicBezTo>
                  <a:cubicBezTo>
                    <a:pt x="419600" y="362522"/>
                    <a:pt x="444579" y="339027"/>
                    <a:pt x="457158" y="321702"/>
                  </a:cubicBezTo>
                  <a:lnTo>
                    <a:pt x="458107" y="321702"/>
                  </a:lnTo>
                  <a:lnTo>
                    <a:pt x="458107" y="356055"/>
                  </a:lnTo>
                  <a:lnTo>
                    <a:pt x="518745" y="356055"/>
                  </a:lnTo>
                  <a:lnTo>
                    <a:pt x="518745" y="126497"/>
                  </a:lnTo>
                  <a:lnTo>
                    <a:pt x="455378" y="126497"/>
                  </a:lnTo>
                  <a:lnTo>
                    <a:pt x="455378" y="252342"/>
                  </a:lnTo>
                  <a:close/>
                  <a:moveTo>
                    <a:pt x="188500" y="155630"/>
                  </a:moveTo>
                  <a:lnTo>
                    <a:pt x="187076" y="155630"/>
                  </a:lnTo>
                  <a:cubicBezTo>
                    <a:pt x="178116" y="145721"/>
                    <a:pt x="153849" y="120030"/>
                    <a:pt x="114453" y="120030"/>
                  </a:cubicBezTo>
                  <a:cubicBezTo>
                    <a:pt x="49839" y="120030"/>
                    <a:pt x="0" y="170641"/>
                    <a:pt x="0" y="240357"/>
                  </a:cubicBezTo>
                  <a:cubicBezTo>
                    <a:pt x="0" y="311140"/>
                    <a:pt x="45983" y="362522"/>
                    <a:pt x="111367" y="362522"/>
                  </a:cubicBezTo>
                  <a:cubicBezTo>
                    <a:pt x="141093" y="362522"/>
                    <a:pt x="168979" y="346799"/>
                    <a:pt x="185177" y="328466"/>
                  </a:cubicBezTo>
                  <a:lnTo>
                    <a:pt x="186126" y="328466"/>
                  </a:lnTo>
                  <a:lnTo>
                    <a:pt x="186126" y="469084"/>
                  </a:lnTo>
                  <a:lnTo>
                    <a:pt x="249494" y="469084"/>
                  </a:lnTo>
                  <a:lnTo>
                    <a:pt x="249494" y="126497"/>
                  </a:lnTo>
                  <a:lnTo>
                    <a:pt x="188440" y="126497"/>
                  </a:lnTo>
                  <a:lnTo>
                    <a:pt x="188440" y="155630"/>
                  </a:lnTo>
                  <a:close/>
                  <a:moveTo>
                    <a:pt x="126972" y="308352"/>
                  </a:moveTo>
                  <a:cubicBezTo>
                    <a:pt x="87753" y="308352"/>
                    <a:pt x="65503" y="274117"/>
                    <a:pt x="65503" y="240357"/>
                  </a:cubicBezTo>
                  <a:cubicBezTo>
                    <a:pt x="65503" y="208020"/>
                    <a:pt x="85973" y="173251"/>
                    <a:pt x="126972" y="173251"/>
                  </a:cubicBezTo>
                  <a:cubicBezTo>
                    <a:pt x="164707" y="173251"/>
                    <a:pt x="188025" y="208554"/>
                    <a:pt x="188025" y="241247"/>
                  </a:cubicBezTo>
                  <a:cubicBezTo>
                    <a:pt x="188025" y="274236"/>
                    <a:pt x="165182" y="308352"/>
                    <a:pt x="126972" y="308352"/>
                  </a:cubicBezTo>
                  <a:close/>
                  <a:moveTo>
                    <a:pt x="1570712" y="120030"/>
                  </a:moveTo>
                  <a:cubicBezTo>
                    <a:pt x="1498564" y="120030"/>
                    <a:pt x="1446232" y="170641"/>
                    <a:pt x="1446232" y="240357"/>
                  </a:cubicBezTo>
                  <a:cubicBezTo>
                    <a:pt x="1446232" y="312505"/>
                    <a:pt x="1499750" y="363116"/>
                    <a:pt x="1570712" y="363116"/>
                  </a:cubicBezTo>
                  <a:cubicBezTo>
                    <a:pt x="1641674" y="363116"/>
                    <a:pt x="1695192" y="311971"/>
                    <a:pt x="1695192" y="240357"/>
                  </a:cubicBezTo>
                  <a:cubicBezTo>
                    <a:pt x="1695133" y="170641"/>
                    <a:pt x="1642801" y="120030"/>
                    <a:pt x="1570712" y="120030"/>
                  </a:cubicBezTo>
                  <a:close/>
                  <a:moveTo>
                    <a:pt x="1570712" y="308352"/>
                  </a:moveTo>
                  <a:cubicBezTo>
                    <a:pt x="1529357" y="308352"/>
                    <a:pt x="1510549" y="273108"/>
                    <a:pt x="1510549" y="240357"/>
                  </a:cubicBezTo>
                  <a:cubicBezTo>
                    <a:pt x="1510549" y="208020"/>
                    <a:pt x="1529357" y="173251"/>
                    <a:pt x="1570712" y="173251"/>
                  </a:cubicBezTo>
                  <a:cubicBezTo>
                    <a:pt x="1612067" y="173251"/>
                    <a:pt x="1630875" y="208020"/>
                    <a:pt x="1630875" y="240357"/>
                  </a:cubicBezTo>
                  <a:cubicBezTo>
                    <a:pt x="1630875" y="273108"/>
                    <a:pt x="1612007" y="308352"/>
                    <a:pt x="1570712" y="308352"/>
                  </a:cubicBezTo>
                  <a:close/>
                  <a:moveTo>
                    <a:pt x="2363099" y="214725"/>
                  </a:moveTo>
                  <a:cubicBezTo>
                    <a:pt x="2330466" y="206952"/>
                    <a:pt x="2319015" y="202740"/>
                    <a:pt x="2319015" y="189568"/>
                  </a:cubicBezTo>
                  <a:cubicBezTo>
                    <a:pt x="2319015" y="171353"/>
                    <a:pt x="2342095" y="167377"/>
                    <a:pt x="2352538" y="167377"/>
                  </a:cubicBezTo>
                  <a:cubicBezTo>
                    <a:pt x="2372236" y="167377"/>
                    <a:pt x="2394427" y="179125"/>
                    <a:pt x="2402792" y="190280"/>
                  </a:cubicBezTo>
                  <a:lnTo>
                    <a:pt x="2440172" y="154443"/>
                  </a:lnTo>
                  <a:cubicBezTo>
                    <a:pt x="2422906" y="132727"/>
                    <a:pt x="2388909" y="120089"/>
                    <a:pt x="2353012" y="120089"/>
                  </a:cubicBezTo>
                  <a:cubicBezTo>
                    <a:pt x="2307148" y="120089"/>
                    <a:pt x="2258970" y="143170"/>
                    <a:pt x="2258970" y="194730"/>
                  </a:cubicBezTo>
                  <a:cubicBezTo>
                    <a:pt x="2258970" y="238992"/>
                    <a:pt x="2293680" y="252342"/>
                    <a:pt x="2327618" y="260470"/>
                  </a:cubicBezTo>
                  <a:cubicBezTo>
                    <a:pt x="2363395" y="268777"/>
                    <a:pt x="2376152" y="274888"/>
                    <a:pt x="2376152" y="289306"/>
                  </a:cubicBezTo>
                  <a:cubicBezTo>
                    <a:pt x="2376152" y="310547"/>
                    <a:pt x="2352063" y="314048"/>
                    <a:pt x="2343756" y="314048"/>
                  </a:cubicBezTo>
                  <a:cubicBezTo>
                    <a:pt x="2323049" y="314048"/>
                    <a:pt x="2299020" y="302181"/>
                    <a:pt x="2286026" y="286814"/>
                  </a:cubicBezTo>
                  <a:lnTo>
                    <a:pt x="2247519" y="325796"/>
                  </a:lnTo>
                  <a:cubicBezTo>
                    <a:pt x="2268523" y="349113"/>
                    <a:pt x="2304538" y="363116"/>
                    <a:pt x="2341443" y="363116"/>
                  </a:cubicBezTo>
                  <a:cubicBezTo>
                    <a:pt x="2403386" y="363116"/>
                    <a:pt x="2440172" y="333568"/>
                    <a:pt x="2440172" y="284856"/>
                  </a:cubicBezTo>
                  <a:cubicBezTo>
                    <a:pt x="2440113" y="238102"/>
                    <a:pt x="2395138" y="222438"/>
                    <a:pt x="2363099" y="214725"/>
                  </a:cubicBezTo>
                  <a:close/>
                  <a:moveTo>
                    <a:pt x="2243306" y="126497"/>
                  </a:moveTo>
                  <a:lnTo>
                    <a:pt x="2161546" y="126497"/>
                  </a:lnTo>
                  <a:lnTo>
                    <a:pt x="2079726" y="221726"/>
                  </a:lnTo>
                  <a:lnTo>
                    <a:pt x="2078302" y="221726"/>
                  </a:lnTo>
                  <a:lnTo>
                    <a:pt x="2078302" y="0"/>
                  </a:lnTo>
                  <a:lnTo>
                    <a:pt x="2014935" y="0"/>
                  </a:lnTo>
                  <a:lnTo>
                    <a:pt x="2014935" y="355996"/>
                  </a:lnTo>
                  <a:lnTo>
                    <a:pt x="2078302" y="355996"/>
                  </a:lnTo>
                  <a:lnTo>
                    <a:pt x="2078302" y="242789"/>
                  </a:lnTo>
                  <a:lnTo>
                    <a:pt x="2079726" y="242789"/>
                  </a:lnTo>
                  <a:lnTo>
                    <a:pt x="2164631" y="355996"/>
                  </a:lnTo>
                  <a:lnTo>
                    <a:pt x="2248053" y="355996"/>
                  </a:lnTo>
                  <a:lnTo>
                    <a:pt x="2149383" y="230567"/>
                  </a:lnTo>
                  <a:lnTo>
                    <a:pt x="2243306" y="126497"/>
                  </a:lnTo>
                  <a:close/>
                  <a:moveTo>
                    <a:pt x="1303419" y="120030"/>
                  </a:moveTo>
                  <a:cubicBezTo>
                    <a:pt x="1274405" y="120030"/>
                    <a:pt x="1253105" y="132727"/>
                    <a:pt x="1232931" y="151595"/>
                  </a:cubicBezTo>
                  <a:lnTo>
                    <a:pt x="1231745" y="151595"/>
                  </a:lnTo>
                  <a:lnTo>
                    <a:pt x="1231745" y="0"/>
                  </a:lnTo>
                  <a:lnTo>
                    <a:pt x="1168378" y="0"/>
                  </a:lnTo>
                  <a:lnTo>
                    <a:pt x="1168378" y="355996"/>
                  </a:lnTo>
                  <a:lnTo>
                    <a:pt x="1229016" y="355996"/>
                  </a:lnTo>
                  <a:lnTo>
                    <a:pt x="1229016" y="323541"/>
                  </a:lnTo>
                  <a:lnTo>
                    <a:pt x="1229965" y="323541"/>
                  </a:lnTo>
                  <a:cubicBezTo>
                    <a:pt x="1244264" y="346977"/>
                    <a:pt x="1272625" y="362463"/>
                    <a:pt x="1302113" y="362463"/>
                  </a:cubicBezTo>
                  <a:cubicBezTo>
                    <a:pt x="1367557" y="362463"/>
                    <a:pt x="1417159" y="311081"/>
                    <a:pt x="1417159" y="240297"/>
                  </a:cubicBezTo>
                  <a:cubicBezTo>
                    <a:pt x="1417040" y="170641"/>
                    <a:pt x="1368032" y="120030"/>
                    <a:pt x="1303419" y="120030"/>
                  </a:cubicBezTo>
                  <a:close/>
                  <a:moveTo>
                    <a:pt x="1290959" y="308352"/>
                  </a:moveTo>
                  <a:cubicBezTo>
                    <a:pt x="1252749" y="308352"/>
                    <a:pt x="1229906" y="274236"/>
                    <a:pt x="1229906" y="241247"/>
                  </a:cubicBezTo>
                  <a:cubicBezTo>
                    <a:pt x="1229906" y="208554"/>
                    <a:pt x="1253283" y="173251"/>
                    <a:pt x="1290959" y="173251"/>
                  </a:cubicBezTo>
                  <a:cubicBezTo>
                    <a:pt x="1331958" y="173251"/>
                    <a:pt x="1352368" y="208020"/>
                    <a:pt x="1352368" y="240357"/>
                  </a:cubicBezTo>
                  <a:cubicBezTo>
                    <a:pt x="1352368" y="274117"/>
                    <a:pt x="1330118" y="308352"/>
                    <a:pt x="1290959" y="308352"/>
                  </a:cubicBezTo>
                  <a:close/>
                  <a:moveTo>
                    <a:pt x="1144467" y="126497"/>
                  </a:moveTo>
                  <a:lnTo>
                    <a:pt x="1062706" y="126497"/>
                  </a:lnTo>
                  <a:lnTo>
                    <a:pt x="980887" y="221726"/>
                  </a:lnTo>
                  <a:lnTo>
                    <a:pt x="979463" y="221726"/>
                  </a:lnTo>
                  <a:lnTo>
                    <a:pt x="979463" y="0"/>
                  </a:lnTo>
                  <a:lnTo>
                    <a:pt x="916095" y="0"/>
                  </a:lnTo>
                  <a:lnTo>
                    <a:pt x="916095" y="355996"/>
                  </a:lnTo>
                  <a:lnTo>
                    <a:pt x="979463" y="355996"/>
                  </a:lnTo>
                  <a:lnTo>
                    <a:pt x="979463" y="242789"/>
                  </a:lnTo>
                  <a:lnTo>
                    <a:pt x="980887" y="242789"/>
                  </a:lnTo>
                  <a:lnTo>
                    <a:pt x="1065792" y="355996"/>
                  </a:lnTo>
                  <a:lnTo>
                    <a:pt x="1149213" y="355996"/>
                  </a:lnTo>
                  <a:lnTo>
                    <a:pt x="1050543" y="230567"/>
                  </a:lnTo>
                  <a:lnTo>
                    <a:pt x="1144467" y="126497"/>
                  </a:lnTo>
                  <a:close/>
                  <a:moveTo>
                    <a:pt x="1849219" y="120030"/>
                  </a:moveTo>
                  <a:cubicBezTo>
                    <a:pt x="1777071" y="120030"/>
                    <a:pt x="1724739" y="170641"/>
                    <a:pt x="1724739" y="240357"/>
                  </a:cubicBezTo>
                  <a:cubicBezTo>
                    <a:pt x="1724739" y="312505"/>
                    <a:pt x="1778257" y="363116"/>
                    <a:pt x="1849219" y="363116"/>
                  </a:cubicBezTo>
                  <a:cubicBezTo>
                    <a:pt x="1920181" y="363116"/>
                    <a:pt x="1973699" y="311971"/>
                    <a:pt x="1973699" y="240357"/>
                  </a:cubicBezTo>
                  <a:cubicBezTo>
                    <a:pt x="1973699" y="170641"/>
                    <a:pt x="1921308" y="120030"/>
                    <a:pt x="1849219" y="120030"/>
                  </a:cubicBezTo>
                  <a:close/>
                  <a:moveTo>
                    <a:pt x="1849219" y="308352"/>
                  </a:moveTo>
                  <a:cubicBezTo>
                    <a:pt x="1807864" y="308352"/>
                    <a:pt x="1789056" y="273108"/>
                    <a:pt x="1789056" y="240357"/>
                  </a:cubicBezTo>
                  <a:cubicBezTo>
                    <a:pt x="1789056" y="208020"/>
                    <a:pt x="1807864" y="173251"/>
                    <a:pt x="1849219" y="173251"/>
                  </a:cubicBezTo>
                  <a:cubicBezTo>
                    <a:pt x="1890574" y="173251"/>
                    <a:pt x="1909382" y="208020"/>
                    <a:pt x="1909382" y="240357"/>
                  </a:cubicBezTo>
                  <a:cubicBezTo>
                    <a:pt x="1909382" y="273108"/>
                    <a:pt x="1890515" y="308352"/>
                    <a:pt x="1849219" y="308352"/>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5" name="Freeform: Shape 24">
              <a:extLst>
                <a:ext uri="{FF2B5EF4-FFF2-40B4-BE49-F238E27FC236}">
                  <a16:creationId xmlns:a16="http://schemas.microsoft.com/office/drawing/2014/main" id="{DF025BED-0AA1-41CD-B7BC-4728F329CDB8}"/>
                </a:ext>
              </a:extLst>
            </p:cNvPr>
            <p:cNvSpPr/>
            <p:nvPr/>
          </p:nvSpPr>
          <p:spPr>
            <a:xfrm>
              <a:off x="9453206" y="5638775"/>
              <a:ext cx="340881" cy="340883"/>
            </a:xfrm>
            <a:custGeom>
              <a:avLst/>
              <a:gdLst>
                <a:gd name="connsiteX0" fmla="*/ 113589 w 340881"/>
                <a:gd name="connsiteY0" fmla="*/ 104159 h 340883"/>
                <a:gd name="connsiteX1" fmla="*/ 47344 w 340881"/>
                <a:gd name="connsiteY1" fmla="*/ 170442 h 340883"/>
                <a:gd name="connsiteX2" fmla="*/ 113627 w 340881"/>
                <a:gd name="connsiteY2" fmla="*/ 236724 h 340883"/>
                <a:gd name="connsiteX3" fmla="*/ 123095 w 340881"/>
                <a:gd name="connsiteY3" fmla="*/ 236724 h 340883"/>
                <a:gd name="connsiteX4" fmla="*/ 123095 w 340881"/>
                <a:gd name="connsiteY4" fmla="*/ 212105 h 340883"/>
                <a:gd name="connsiteX5" fmla="*/ 113627 w 340881"/>
                <a:gd name="connsiteY5" fmla="*/ 212105 h 340883"/>
                <a:gd name="connsiteX6" fmla="*/ 71963 w 340881"/>
                <a:gd name="connsiteY6" fmla="*/ 170442 h 340883"/>
                <a:gd name="connsiteX7" fmla="*/ 113627 w 340881"/>
                <a:gd name="connsiteY7" fmla="*/ 128778 h 340883"/>
                <a:gd name="connsiteX8" fmla="*/ 136352 w 340881"/>
                <a:gd name="connsiteY8" fmla="*/ 128778 h 340883"/>
                <a:gd name="connsiteX9" fmla="*/ 136352 w 340881"/>
                <a:gd name="connsiteY9" fmla="*/ 257556 h 340883"/>
                <a:gd name="connsiteX10" fmla="*/ 160971 w 340881"/>
                <a:gd name="connsiteY10" fmla="*/ 282176 h 340883"/>
                <a:gd name="connsiteX11" fmla="*/ 160971 w 340881"/>
                <a:gd name="connsiteY11" fmla="*/ 104159 h 340883"/>
                <a:gd name="connsiteX12" fmla="*/ 113589 w 340881"/>
                <a:gd name="connsiteY12" fmla="*/ 104159 h 340883"/>
                <a:gd name="connsiteX13" fmla="*/ 179909 w 340881"/>
                <a:gd name="connsiteY13" fmla="*/ 58708 h 340883"/>
                <a:gd name="connsiteX14" fmla="*/ 179909 w 340881"/>
                <a:gd name="connsiteY14" fmla="*/ 236724 h 340883"/>
                <a:gd name="connsiteX15" fmla="*/ 227292 w 340881"/>
                <a:gd name="connsiteY15" fmla="*/ 236724 h 340883"/>
                <a:gd name="connsiteX16" fmla="*/ 293574 w 340881"/>
                <a:gd name="connsiteY16" fmla="*/ 170442 h 340883"/>
                <a:gd name="connsiteX17" fmla="*/ 227254 w 340881"/>
                <a:gd name="connsiteY17" fmla="*/ 104159 h 340883"/>
                <a:gd name="connsiteX18" fmla="*/ 217785 w 340881"/>
                <a:gd name="connsiteY18" fmla="*/ 104159 h 340883"/>
                <a:gd name="connsiteX19" fmla="*/ 217785 w 340881"/>
                <a:gd name="connsiteY19" fmla="*/ 128778 h 340883"/>
                <a:gd name="connsiteX20" fmla="*/ 227254 w 340881"/>
                <a:gd name="connsiteY20" fmla="*/ 128778 h 340883"/>
                <a:gd name="connsiteX21" fmla="*/ 268918 w 340881"/>
                <a:gd name="connsiteY21" fmla="*/ 170442 h 340883"/>
                <a:gd name="connsiteX22" fmla="*/ 227254 w 340881"/>
                <a:gd name="connsiteY22" fmla="*/ 212105 h 340883"/>
                <a:gd name="connsiteX23" fmla="*/ 204528 w 340881"/>
                <a:gd name="connsiteY23" fmla="*/ 212105 h 340883"/>
                <a:gd name="connsiteX24" fmla="*/ 204528 w 340881"/>
                <a:gd name="connsiteY24" fmla="*/ 83327 h 340883"/>
                <a:gd name="connsiteX25" fmla="*/ 179909 w 340881"/>
                <a:gd name="connsiteY25" fmla="*/ 58708 h 340883"/>
                <a:gd name="connsiteX26" fmla="*/ 170441 w 340881"/>
                <a:gd name="connsiteY26" fmla="*/ 0 h 340883"/>
                <a:gd name="connsiteX27" fmla="*/ 340881 w 340881"/>
                <a:gd name="connsiteY27" fmla="*/ 170442 h 340883"/>
                <a:gd name="connsiteX28" fmla="*/ 170441 w 340881"/>
                <a:gd name="connsiteY28" fmla="*/ 340883 h 340883"/>
                <a:gd name="connsiteX29" fmla="*/ 0 w 340881"/>
                <a:gd name="connsiteY29" fmla="*/ 170442 h 340883"/>
                <a:gd name="connsiteX30" fmla="*/ 170441 w 340881"/>
                <a:gd name="connsiteY30" fmla="*/ 0 h 34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881" h="340883">
                  <a:moveTo>
                    <a:pt x="113589" y="104159"/>
                  </a:moveTo>
                  <a:cubicBezTo>
                    <a:pt x="77000" y="104159"/>
                    <a:pt x="47344" y="133816"/>
                    <a:pt x="47344" y="170442"/>
                  </a:cubicBezTo>
                  <a:cubicBezTo>
                    <a:pt x="47344" y="207030"/>
                    <a:pt x="77000" y="236724"/>
                    <a:pt x="113627" y="236724"/>
                  </a:cubicBezTo>
                  <a:lnTo>
                    <a:pt x="123095" y="236724"/>
                  </a:lnTo>
                  <a:lnTo>
                    <a:pt x="123095" y="212105"/>
                  </a:lnTo>
                  <a:lnTo>
                    <a:pt x="113627" y="212105"/>
                  </a:lnTo>
                  <a:cubicBezTo>
                    <a:pt x="90636" y="212105"/>
                    <a:pt x="71963" y="193432"/>
                    <a:pt x="71963" y="170442"/>
                  </a:cubicBezTo>
                  <a:cubicBezTo>
                    <a:pt x="71963" y="147451"/>
                    <a:pt x="90636" y="128778"/>
                    <a:pt x="113627" y="128778"/>
                  </a:cubicBezTo>
                  <a:lnTo>
                    <a:pt x="136352" y="128778"/>
                  </a:lnTo>
                  <a:cubicBezTo>
                    <a:pt x="136352" y="128778"/>
                    <a:pt x="136352" y="255132"/>
                    <a:pt x="136352" y="257556"/>
                  </a:cubicBezTo>
                  <a:cubicBezTo>
                    <a:pt x="136352" y="271154"/>
                    <a:pt x="147374" y="282176"/>
                    <a:pt x="160971" y="282176"/>
                  </a:cubicBezTo>
                  <a:lnTo>
                    <a:pt x="160971" y="104159"/>
                  </a:lnTo>
                  <a:cubicBezTo>
                    <a:pt x="160971" y="104159"/>
                    <a:pt x="135481" y="104159"/>
                    <a:pt x="113589" y="104159"/>
                  </a:cubicBezTo>
                  <a:close/>
                  <a:moveTo>
                    <a:pt x="179909" y="58708"/>
                  </a:moveTo>
                  <a:lnTo>
                    <a:pt x="179909" y="236724"/>
                  </a:lnTo>
                  <a:cubicBezTo>
                    <a:pt x="179909" y="236724"/>
                    <a:pt x="205400" y="236724"/>
                    <a:pt x="227292" y="236724"/>
                  </a:cubicBezTo>
                  <a:cubicBezTo>
                    <a:pt x="263880" y="236724"/>
                    <a:pt x="293574" y="207030"/>
                    <a:pt x="293574" y="170442"/>
                  </a:cubicBezTo>
                  <a:cubicBezTo>
                    <a:pt x="293537" y="133854"/>
                    <a:pt x="263880" y="104159"/>
                    <a:pt x="227254" y="104159"/>
                  </a:cubicBezTo>
                  <a:lnTo>
                    <a:pt x="217785" y="104159"/>
                  </a:lnTo>
                  <a:lnTo>
                    <a:pt x="217785" y="128778"/>
                  </a:lnTo>
                  <a:lnTo>
                    <a:pt x="227254" y="128778"/>
                  </a:lnTo>
                  <a:cubicBezTo>
                    <a:pt x="250245" y="128778"/>
                    <a:pt x="268918" y="147451"/>
                    <a:pt x="268918" y="170442"/>
                  </a:cubicBezTo>
                  <a:cubicBezTo>
                    <a:pt x="268918" y="193432"/>
                    <a:pt x="250245" y="212105"/>
                    <a:pt x="227254" y="212105"/>
                  </a:cubicBezTo>
                  <a:lnTo>
                    <a:pt x="204528" y="212105"/>
                  </a:lnTo>
                  <a:cubicBezTo>
                    <a:pt x="204528" y="212105"/>
                    <a:pt x="204528" y="85752"/>
                    <a:pt x="204528" y="83327"/>
                  </a:cubicBezTo>
                  <a:cubicBezTo>
                    <a:pt x="204528" y="69730"/>
                    <a:pt x="193507" y="58708"/>
                    <a:pt x="179909" y="58708"/>
                  </a:cubicBezTo>
                  <a:close/>
                  <a:moveTo>
                    <a:pt x="170441" y="0"/>
                  </a:moveTo>
                  <a:cubicBezTo>
                    <a:pt x="264572" y="0"/>
                    <a:pt x="340881" y="76310"/>
                    <a:pt x="340881" y="170442"/>
                  </a:cubicBezTo>
                  <a:cubicBezTo>
                    <a:pt x="340881" y="264573"/>
                    <a:pt x="264572" y="340883"/>
                    <a:pt x="170441" y="340883"/>
                  </a:cubicBezTo>
                  <a:cubicBezTo>
                    <a:pt x="76309" y="340883"/>
                    <a:pt x="0" y="264573"/>
                    <a:pt x="0" y="170442"/>
                  </a:cubicBezTo>
                  <a:cubicBezTo>
                    <a:pt x="0" y="76310"/>
                    <a:pt x="76309" y="0"/>
                    <a:pt x="170441" y="0"/>
                  </a:cubicBezTo>
                  <a:close/>
                </a:path>
              </a:pathLst>
            </a:custGeom>
            <a:solidFill>
              <a:schemeClr val="bg1"/>
            </a:solidFill>
            <a:ln w="5928" cap="flat">
              <a:noFill/>
              <a:prstDash val="solid"/>
              <a:miter/>
            </a:ln>
          </p:spPr>
          <p:txBody>
            <a:bodyPr wrap="square" rtlCol="0" anchor="ctr">
              <a:noAutofit/>
            </a:bodyP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6" name="Freeform: Shape 25">
              <a:extLst>
                <a:ext uri="{FF2B5EF4-FFF2-40B4-BE49-F238E27FC236}">
                  <a16:creationId xmlns:a16="http://schemas.microsoft.com/office/drawing/2014/main" id="{E6088FDD-8380-4BFB-BEE0-42214216E4D2}"/>
                </a:ext>
              </a:extLst>
            </p:cNvPr>
            <p:cNvSpPr/>
            <p:nvPr/>
          </p:nvSpPr>
          <p:spPr>
            <a:xfrm>
              <a:off x="9860370" y="5655099"/>
              <a:ext cx="367394" cy="106052"/>
            </a:xfrm>
            <a:custGeom>
              <a:avLst/>
              <a:gdLst>
                <a:gd name="connsiteX0" fmla="*/ 228846 w 575526"/>
                <a:gd name="connsiteY0" fmla="*/ 35244 h 166131"/>
                <a:gd name="connsiteX1" fmla="*/ 246468 w 575526"/>
                <a:gd name="connsiteY1" fmla="*/ 17622 h 166131"/>
                <a:gd name="connsiteX2" fmla="*/ 228846 w 575526"/>
                <a:gd name="connsiteY2" fmla="*/ 0 h 166131"/>
                <a:gd name="connsiteX3" fmla="*/ 211224 w 575526"/>
                <a:gd name="connsiteY3" fmla="*/ 17622 h 166131"/>
                <a:gd name="connsiteX4" fmla="*/ 228846 w 575526"/>
                <a:gd name="connsiteY4" fmla="*/ 35244 h 166131"/>
                <a:gd name="connsiteX5" fmla="*/ 123590 w 575526"/>
                <a:gd name="connsiteY5" fmla="*/ 47110 h 166131"/>
                <a:gd name="connsiteX6" fmla="*/ 87338 w 575526"/>
                <a:gd name="connsiteY6" fmla="*/ 69241 h 166131"/>
                <a:gd name="connsiteX7" fmla="*/ 86863 w 575526"/>
                <a:gd name="connsiteY7" fmla="*/ 69241 h 166131"/>
                <a:gd name="connsiteX8" fmla="*/ 86863 w 575526"/>
                <a:gd name="connsiteY8" fmla="*/ 50492 h 166131"/>
                <a:gd name="connsiteX9" fmla="*/ 59155 w 575526"/>
                <a:gd name="connsiteY9" fmla="*/ 50492 h 166131"/>
                <a:gd name="connsiteX10" fmla="*/ 59155 w 575526"/>
                <a:gd name="connsiteY10" fmla="*/ 167259 h 166131"/>
                <a:gd name="connsiteX11" fmla="*/ 88346 w 575526"/>
                <a:gd name="connsiteY11" fmla="*/ 167259 h 166131"/>
                <a:gd name="connsiteX12" fmla="*/ 88346 w 575526"/>
                <a:gd name="connsiteY12" fmla="*/ 103061 h 166131"/>
                <a:gd name="connsiteX13" fmla="*/ 115580 w 575526"/>
                <a:gd name="connsiteY13" fmla="*/ 71437 h 166131"/>
                <a:gd name="connsiteX14" fmla="*/ 137474 w 575526"/>
                <a:gd name="connsiteY14" fmla="*/ 102586 h 166131"/>
                <a:gd name="connsiteX15" fmla="*/ 137474 w 575526"/>
                <a:gd name="connsiteY15" fmla="*/ 167318 h 166131"/>
                <a:gd name="connsiteX16" fmla="*/ 166665 w 575526"/>
                <a:gd name="connsiteY16" fmla="*/ 167318 h 166131"/>
                <a:gd name="connsiteX17" fmla="*/ 166665 w 575526"/>
                <a:gd name="connsiteY17" fmla="*/ 94339 h 166131"/>
                <a:gd name="connsiteX18" fmla="*/ 123590 w 575526"/>
                <a:gd name="connsiteY18" fmla="*/ 47110 h 166131"/>
                <a:gd name="connsiteX19" fmla="*/ 0 w 575526"/>
                <a:gd name="connsiteY19" fmla="*/ 167318 h 166131"/>
                <a:gd name="connsiteX20" fmla="*/ 29192 w 575526"/>
                <a:gd name="connsiteY20" fmla="*/ 167318 h 166131"/>
                <a:gd name="connsiteX21" fmla="*/ 29192 w 575526"/>
                <a:gd name="connsiteY21" fmla="*/ 50551 h 166131"/>
                <a:gd name="connsiteX22" fmla="*/ 0 w 575526"/>
                <a:gd name="connsiteY22" fmla="*/ 50551 h 166131"/>
                <a:gd name="connsiteX23" fmla="*/ 0 w 575526"/>
                <a:gd name="connsiteY23" fmla="*/ 167318 h 166131"/>
                <a:gd name="connsiteX24" fmla="*/ 530908 w 575526"/>
                <a:gd name="connsiteY24" fmla="*/ 35244 h 166131"/>
                <a:gd name="connsiteX25" fmla="*/ 548530 w 575526"/>
                <a:gd name="connsiteY25" fmla="*/ 17622 h 166131"/>
                <a:gd name="connsiteX26" fmla="*/ 530908 w 575526"/>
                <a:gd name="connsiteY26" fmla="*/ 0 h 166131"/>
                <a:gd name="connsiteX27" fmla="*/ 513286 w 575526"/>
                <a:gd name="connsiteY27" fmla="*/ 17622 h 166131"/>
                <a:gd name="connsiteX28" fmla="*/ 530908 w 575526"/>
                <a:gd name="connsiteY28" fmla="*/ 35244 h 166131"/>
                <a:gd name="connsiteX29" fmla="*/ 483561 w 575526"/>
                <a:gd name="connsiteY29" fmla="*/ 50433 h 166131"/>
                <a:gd name="connsiteX30" fmla="*/ 483561 w 575526"/>
                <a:gd name="connsiteY30" fmla="*/ 76302 h 166131"/>
                <a:gd name="connsiteX31" fmla="*/ 516312 w 575526"/>
                <a:gd name="connsiteY31" fmla="*/ 76302 h 166131"/>
                <a:gd name="connsiteX32" fmla="*/ 516312 w 575526"/>
                <a:gd name="connsiteY32" fmla="*/ 167259 h 166131"/>
                <a:gd name="connsiteX33" fmla="*/ 545504 w 575526"/>
                <a:gd name="connsiteY33" fmla="*/ 167259 h 166131"/>
                <a:gd name="connsiteX34" fmla="*/ 545504 w 575526"/>
                <a:gd name="connsiteY34" fmla="*/ 76302 h 166131"/>
                <a:gd name="connsiteX35" fmla="*/ 578256 w 575526"/>
                <a:gd name="connsiteY35" fmla="*/ 76302 h 166131"/>
                <a:gd name="connsiteX36" fmla="*/ 578256 w 575526"/>
                <a:gd name="connsiteY36" fmla="*/ 50433 h 166131"/>
                <a:gd name="connsiteX37" fmla="*/ 483561 w 575526"/>
                <a:gd name="connsiteY37" fmla="*/ 50433 h 166131"/>
                <a:gd name="connsiteX38" fmla="*/ 433899 w 575526"/>
                <a:gd name="connsiteY38" fmla="*/ 167318 h 166131"/>
                <a:gd name="connsiteX39" fmla="*/ 463091 w 575526"/>
                <a:gd name="connsiteY39" fmla="*/ 167318 h 166131"/>
                <a:gd name="connsiteX40" fmla="*/ 463091 w 575526"/>
                <a:gd name="connsiteY40" fmla="*/ 50551 h 166131"/>
                <a:gd name="connsiteX41" fmla="*/ 433899 w 575526"/>
                <a:gd name="connsiteY41" fmla="*/ 50551 h 166131"/>
                <a:gd name="connsiteX42" fmla="*/ 433899 w 575526"/>
                <a:gd name="connsiteY42" fmla="*/ 167318 h 166131"/>
                <a:gd name="connsiteX43" fmla="*/ 181498 w 575526"/>
                <a:gd name="connsiteY43" fmla="*/ 76302 h 166131"/>
                <a:gd name="connsiteX44" fmla="*/ 214250 w 575526"/>
                <a:gd name="connsiteY44" fmla="*/ 76302 h 166131"/>
                <a:gd name="connsiteX45" fmla="*/ 214250 w 575526"/>
                <a:gd name="connsiteY45" fmla="*/ 167259 h 166131"/>
                <a:gd name="connsiteX46" fmla="*/ 243442 w 575526"/>
                <a:gd name="connsiteY46" fmla="*/ 167259 h 166131"/>
                <a:gd name="connsiteX47" fmla="*/ 243442 w 575526"/>
                <a:gd name="connsiteY47" fmla="*/ 76302 h 166131"/>
                <a:gd name="connsiteX48" fmla="*/ 276193 w 575526"/>
                <a:gd name="connsiteY48" fmla="*/ 76302 h 166131"/>
                <a:gd name="connsiteX49" fmla="*/ 276193 w 575526"/>
                <a:gd name="connsiteY49" fmla="*/ 50433 h 166131"/>
                <a:gd name="connsiteX50" fmla="*/ 181558 w 575526"/>
                <a:gd name="connsiteY50" fmla="*/ 50433 h 166131"/>
                <a:gd name="connsiteX51" fmla="*/ 181558 w 575526"/>
                <a:gd name="connsiteY51" fmla="*/ 76302 h 166131"/>
                <a:gd name="connsiteX52" fmla="*/ 374863 w 575526"/>
                <a:gd name="connsiteY52" fmla="*/ 114749 h 166131"/>
                <a:gd name="connsiteX53" fmla="*/ 347630 w 575526"/>
                <a:gd name="connsiteY53" fmla="*/ 146374 h 166131"/>
                <a:gd name="connsiteX54" fmla="*/ 325736 w 575526"/>
                <a:gd name="connsiteY54" fmla="*/ 115224 h 166131"/>
                <a:gd name="connsiteX55" fmla="*/ 325736 w 575526"/>
                <a:gd name="connsiteY55" fmla="*/ 50551 h 166131"/>
                <a:gd name="connsiteX56" fmla="*/ 296544 w 575526"/>
                <a:gd name="connsiteY56" fmla="*/ 50551 h 166131"/>
                <a:gd name="connsiteX57" fmla="*/ 296544 w 575526"/>
                <a:gd name="connsiteY57" fmla="*/ 123531 h 166131"/>
                <a:gd name="connsiteX58" fmla="*/ 339620 w 575526"/>
                <a:gd name="connsiteY58" fmla="*/ 170759 h 166131"/>
                <a:gd name="connsiteX59" fmla="*/ 375872 w 575526"/>
                <a:gd name="connsiteY59" fmla="*/ 148628 h 166131"/>
                <a:gd name="connsiteX60" fmla="*/ 376347 w 575526"/>
                <a:gd name="connsiteY60" fmla="*/ 148628 h 166131"/>
                <a:gd name="connsiteX61" fmla="*/ 376347 w 575526"/>
                <a:gd name="connsiteY61" fmla="*/ 167377 h 166131"/>
                <a:gd name="connsiteX62" fmla="*/ 404055 w 575526"/>
                <a:gd name="connsiteY62" fmla="*/ 167377 h 166131"/>
                <a:gd name="connsiteX63" fmla="*/ 404055 w 575526"/>
                <a:gd name="connsiteY63" fmla="*/ 50551 h 166131"/>
                <a:gd name="connsiteX64" fmla="*/ 374863 w 575526"/>
                <a:gd name="connsiteY64" fmla="*/ 50551 h 166131"/>
                <a:gd name="connsiteX65" fmla="*/ 374863 w 575526"/>
                <a:gd name="connsiteY65" fmla="*/ 114749 h 16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5526" h="166131">
                  <a:moveTo>
                    <a:pt x="228846" y="35244"/>
                  </a:moveTo>
                  <a:cubicBezTo>
                    <a:pt x="238576" y="35244"/>
                    <a:pt x="246468" y="27352"/>
                    <a:pt x="246468" y="17622"/>
                  </a:cubicBezTo>
                  <a:cubicBezTo>
                    <a:pt x="246468" y="7891"/>
                    <a:pt x="238576" y="0"/>
                    <a:pt x="228846" y="0"/>
                  </a:cubicBezTo>
                  <a:cubicBezTo>
                    <a:pt x="219115" y="0"/>
                    <a:pt x="211224" y="7891"/>
                    <a:pt x="211224" y="17622"/>
                  </a:cubicBezTo>
                  <a:cubicBezTo>
                    <a:pt x="211224" y="27352"/>
                    <a:pt x="219115" y="35244"/>
                    <a:pt x="228846" y="35244"/>
                  </a:cubicBezTo>
                  <a:close/>
                  <a:moveTo>
                    <a:pt x="123590" y="47110"/>
                  </a:moveTo>
                  <a:cubicBezTo>
                    <a:pt x="106324" y="47110"/>
                    <a:pt x="92440" y="57553"/>
                    <a:pt x="87338" y="69241"/>
                  </a:cubicBezTo>
                  <a:lnTo>
                    <a:pt x="86863" y="69241"/>
                  </a:lnTo>
                  <a:lnTo>
                    <a:pt x="86863" y="50492"/>
                  </a:lnTo>
                  <a:lnTo>
                    <a:pt x="59155" y="50492"/>
                  </a:lnTo>
                  <a:lnTo>
                    <a:pt x="59155" y="167259"/>
                  </a:lnTo>
                  <a:lnTo>
                    <a:pt x="88346" y="167259"/>
                  </a:lnTo>
                  <a:lnTo>
                    <a:pt x="88346" y="103061"/>
                  </a:lnTo>
                  <a:cubicBezTo>
                    <a:pt x="88346" y="87516"/>
                    <a:pt x="97127" y="71437"/>
                    <a:pt x="115580" y="71437"/>
                  </a:cubicBezTo>
                  <a:cubicBezTo>
                    <a:pt x="134329" y="71437"/>
                    <a:pt x="137474" y="88702"/>
                    <a:pt x="137474" y="102586"/>
                  </a:cubicBezTo>
                  <a:lnTo>
                    <a:pt x="137474" y="167318"/>
                  </a:lnTo>
                  <a:lnTo>
                    <a:pt x="166665" y="167318"/>
                  </a:lnTo>
                  <a:lnTo>
                    <a:pt x="166665" y="94339"/>
                  </a:lnTo>
                  <a:cubicBezTo>
                    <a:pt x="166606" y="70487"/>
                    <a:pt x="153968" y="47110"/>
                    <a:pt x="123590" y="47110"/>
                  </a:cubicBezTo>
                  <a:close/>
                  <a:moveTo>
                    <a:pt x="0" y="167318"/>
                  </a:moveTo>
                  <a:lnTo>
                    <a:pt x="29192" y="167318"/>
                  </a:lnTo>
                  <a:lnTo>
                    <a:pt x="29192" y="50551"/>
                  </a:lnTo>
                  <a:lnTo>
                    <a:pt x="0" y="50551"/>
                  </a:lnTo>
                  <a:lnTo>
                    <a:pt x="0" y="167318"/>
                  </a:lnTo>
                  <a:close/>
                  <a:moveTo>
                    <a:pt x="530908" y="35244"/>
                  </a:moveTo>
                  <a:cubicBezTo>
                    <a:pt x="540639" y="35244"/>
                    <a:pt x="548530" y="27352"/>
                    <a:pt x="548530" y="17622"/>
                  </a:cubicBezTo>
                  <a:cubicBezTo>
                    <a:pt x="548530" y="7891"/>
                    <a:pt x="540639" y="0"/>
                    <a:pt x="530908" y="0"/>
                  </a:cubicBezTo>
                  <a:cubicBezTo>
                    <a:pt x="521178" y="0"/>
                    <a:pt x="513286" y="7891"/>
                    <a:pt x="513286" y="17622"/>
                  </a:cubicBezTo>
                  <a:cubicBezTo>
                    <a:pt x="513286" y="27352"/>
                    <a:pt x="521178" y="35244"/>
                    <a:pt x="530908" y="35244"/>
                  </a:cubicBezTo>
                  <a:close/>
                  <a:moveTo>
                    <a:pt x="483561" y="50433"/>
                  </a:moveTo>
                  <a:lnTo>
                    <a:pt x="483561" y="76302"/>
                  </a:lnTo>
                  <a:lnTo>
                    <a:pt x="516312" y="76302"/>
                  </a:lnTo>
                  <a:lnTo>
                    <a:pt x="516312" y="167259"/>
                  </a:lnTo>
                  <a:lnTo>
                    <a:pt x="545504" y="167259"/>
                  </a:lnTo>
                  <a:lnTo>
                    <a:pt x="545504" y="76302"/>
                  </a:lnTo>
                  <a:lnTo>
                    <a:pt x="578256" y="76302"/>
                  </a:lnTo>
                  <a:lnTo>
                    <a:pt x="578256" y="50433"/>
                  </a:lnTo>
                  <a:lnTo>
                    <a:pt x="483561" y="50433"/>
                  </a:lnTo>
                  <a:close/>
                  <a:moveTo>
                    <a:pt x="433899" y="167318"/>
                  </a:moveTo>
                  <a:lnTo>
                    <a:pt x="463091" y="167318"/>
                  </a:lnTo>
                  <a:lnTo>
                    <a:pt x="463091" y="50551"/>
                  </a:lnTo>
                  <a:lnTo>
                    <a:pt x="433899" y="50551"/>
                  </a:lnTo>
                  <a:lnTo>
                    <a:pt x="433899" y="167318"/>
                  </a:lnTo>
                  <a:close/>
                  <a:moveTo>
                    <a:pt x="181498" y="76302"/>
                  </a:moveTo>
                  <a:lnTo>
                    <a:pt x="214250" y="76302"/>
                  </a:lnTo>
                  <a:lnTo>
                    <a:pt x="214250" y="167259"/>
                  </a:lnTo>
                  <a:lnTo>
                    <a:pt x="243442" y="167259"/>
                  </a:lnTo>
                  <a:lnTo>
                    <a:pt x="243442" y="76302"/>
                  </a:lnTo>
                  <a:lnTo>
                    <a:pt x="276193" y="76302"/>
                  </a:lnTo>
                  <a:lnTo>
                    <a:pt x="276193" y="50433"/>
                  </a:lnTo>
                  <a:lnTo>
                    <a:pt x="181558" y="50433"/>
                  </a:lnTo>
                  <a:lnTo>
                    <a:pt x="181558" y="76302"/>
                  </a:lnTo>
                  <a:close/>
                  <a:moveTo>
                    <a:pt x="374863" y="114749"/>
                  </a:moveTo>
                  <a:cubicBezTo>
                    <a:pt x="374863" y="130294"/>
                    <a:pt x="366082" y="146374"/>
                    <a:pt x="347630" y="146374"/>
                  </a:cubicBezTo>
                  <a:cubicBezTo>
                    <a:pt x="328881" y="146374"/>
                    <a:pt x="325736" y="129108"/>
                    <a:pt x="325736" y="115224"/>
                  </a:cubicBezTo>
                  <a:lnTo>
                    <a:pt x="325736" y="50551"/>
                  </a:lnTo>
                  <a:lnTo>
                    <a:pt x="296544" y="50551"/>
                  </a:lnTo>
                  <a:lnTo>
                    <a:pt x="296544" y="123531"/>
                  </a:lnTo>
                  <a:cubicBezTo>
                    <a:pt x="296544" y="147382"/>
                    <a:pt x="309182" y="170759"/>
                    <a:pt x="339620" y="170759"/>
                  </a:cubicBezTo>
                  <a:cubicBezTo>
                    <a:pt x="356886" y="170759"/>
                    <a:pt x="370769" y="160317"/>
                    <a:pt x="375872" y="148628"/>
                  </a:cubicBezTo>
                  <a:lnTo>
                    <a:pt x="376347" y="148628"/>
                  </a:lnTo>
                  <a:lnTo>
                    <a:pt x="376347" y="167377"/>
                  </a:lnTo>
                  <a:lnTo>
                    <a:pt x="404055" y="167377"/>
                  </a:lnTo>
                  <a:lnTo>
                    <a:pt x="404055" y="50551"/>
                  </a:lnTo>
                  <a:lnTo>
                    <a:pt x="374863" y="50551"/>
                  </a:lnTo>
                  <a:lnTo>
                    <a:pt x="374863" y="114749"/>
                  </a:ln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grpSp>
      <p:sp>
        <p:nvSpPr>
          <p:cNvPr id="16" name="Rectangle: Rounded Corners 15">
            <a:extLst>
              <a:ext uri="{FF2B5EF4-FFF2-40B4-BE49-F238E27FC236}">
                <a16:creationId xmlns:a16="http://schemas.microsoft.com/office/drawing/2014/main" id="{A046157B-6204-4F68-B587-3A1242B47399}"/>
              </a:ext>
            </a:extLst>
          </p:cNvPr>
          <p:cNvSpPr/>
          <p:nvPr/>
        </p:nvSpPr>
        <p:spPr>
          <a:xfrm rot="2700000">
            <a:off x="10692009" y="-9659299"/>
            <a:ext cx="5317690" cy="21413278"/>
          </a:xfrm>
          <a:prstGeom prst="roundRect">
            <a:avLst>
              <a:gd name="adj" fmla="val 50000"/>
            </a:avLst>
          </a:prstGeom>
          <a:solidFill>
            <a:srgbClr val="00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7" name="Rectangle: Rounded Corners 16">
            <a:extLst>
              <a:ext uri="{FF2B5EF4-FFF2-40B4-BE49-F238E27FC236}">
                <a16:creationId xmlns:a16="http://schemas.microsoft.com/office/drawing/2014/main" id="{74869C9F-BB08-4B93-AAD2-1E2E41D0EB07}"/>
              </a:ext>
            </a:extLst>
          </p:cNvPr>
          <p:cNvSpPr/>
          <p:nvPr/>
        </p:nvSpPr>
        <p:spPr>
          <a:xfrm rot="2700000">
            <a:off x="12048233" y="-14280728"/>
            <a:ext cx="5317690" cy="19218691"/>
          </a:xfrm>
          <a:prstGeom prst="roundRect">
            <a:avLst>
              <a:gd name="adj" fmla="val 50000"/>
            </a:avLst>
          </a:prstGeom>
          <a:solidFill>
            <a:srgbClr val="6B6C72">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4" name="Rectangle: Rounded Corners 13">
            <a:extLst>
              <a:ext uri="{FF2B5EF4-FFF2-40B4-BE49-F238E27FC236}">
                <a16:creationId xmlns:a16="http://schemas.microsoft.com/office/drawing/2014/main" id="{54C0B7A9-9319-4B4A-B4FE-5D39679C9B16}"/>
              </a:ext>
            </a:extLst>
          </p:cNvPr>
          <p:cNvSpPr/>
          <p:nvPr/>
        </p:nvSpPr>
        <p:spPr>
          <a:xfrm rot="2700000">
            <a:off x="14197169" y="-9828856"/>
            <a:ext cx="5317690" cy="21063024"/>
          </a:xfrm>
          <a:prstGeom prst="roundRect">
            <a:avLst>
              <a:gd name="adj" fmla="val 50000"/>
            </a:avLst>
          </a:prstGeom>
          <a:solidFill>
            <a:srgbClr val="6B6C7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grpSp>
        <p:nvGrpSpPr>
          <p:cNvPr id="2" name="Group 1"/>
          <p:cNvGrpSpPr/>
          <p:nvPr/>
        </p:nvGrpSpPr>
        <p:grpSpPr>
          <a:xfrm>
            <a:off x="101829" y="1705601"/>
            <a:ext cx="5098003" cy="3732610"/>
            <a:chOff x="587910" y="84191"/>
            <a:chExt cx="5098003" cy="3732610"/>
          </a:xfrm>
        </p:grpSpPr>
        <p:grpSp>
          <p:nvGrpSpPr>
            <p:cNvPr id="50" name="Group 49"/>
            <p:cNvGrpSpPr/>
            <p:nvPr/>
          </p:nvGrpSpPr>
          <p:grpSpPr>
            <a:xfrm>
              <a:off x="587910" y="84191"/>
              <a:ext cx="2393611" cy="3726949"/>
              <a:chOff x="1129796" y="1534487"/>
              <a:chExt cx="2393611" cy="3726949"/>
            </a:xfrm>
          </p:grpSpPr>
          <p:sp>
            <p:nvSpPr>
              <p:cNvPr id="51" name="Oval 50"/>
              <p:cNvSpPr/>
              <p:nvPr/>
            </p:nvSpPr>
            <p:spPr>
              <a:xfrm>
                <a:off x="1322961" y="3083697"/>
                <a:ext cx="2177739" cy="2177739"/>
              </a:xfrm>
              <a:prstGeom prst="ellipse">
                <a:avLst/>
              </a:prstGeom>
              <a:solidFill>
                <a:schemeClr val="tx1">
                  <a:lumMod val="50000"/>
                </a:schemeClr>
              </a:solidFill>
              <a:ln w="38100">
                <a:solidFill>
                  <a:srgbClr val="00D7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52" name="TextBox 51"/>
              <p:cNvSpPr txBox="1"/>
              <p:nvPr/>
            </p:nvSpPr>
            <p:spPr>
              <a:xfrm>
                <a:off x="1483123" y="3375869"/>
                <a:ext cx="1857414" cy="1569660"/>
              </a:xfrm>
              <a:prstGeom prst="rect">
                <a:avLst/>
              </a:prstGeom>
              <a:noFill/>
            </p:spPr>
            <p:txBody>
              <a:bodyPr wrap="square" rtlCol="0">
                <a:spAutoFit/>
              </a:bodyPr>
              <a:lstStyle/>
              <a:p>
                <a:pPr algn="ctr"/>
                <a:r>
                  <a:rPr lang="en-AU" sz="2400" b="1" dirty="0" smtClean="0">
                    <a:solidFill>
                      <a:schemeClr val="bg1"/>
                    </a:solidFill>
                  </a:rPr>
                  <a:t>Choose your product or service</a:t>
                </a:r>
              </a:p>
            </p:txBody>
          </p:sp>
          <p:sp>
            <p:nvSpPr>
              <p:cNvPr id="53" name="Text Placeholder 1">
                <a:extLst>
                  <a:ext uri="{FF2B5EF4-FFF2-40B4-BE49-F238E27FC236}">
                    <a16:creationId xmlns:a16="http://schemas.microsoft.com/office/drawing/2014/main" id="{A08534C4-A679-1240-8698-98416DD0CD12}"/>
                  </a:ext>
                </a:extLst>
              </p:cNvPr>
              <p:cNvSpPr txBox="1">
                <a:spLocks/>
              </p:cNvSpPr>
              <p:nvPr/>
            </p:nvSpPr>
            <p:spPr>
              <a:xfrm>
                <a:off x="1129796" y="1534487"/>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solidFill>
                      <a:srgbClr val="00C1BF"/>
                    </a:solidFill>
                  </a:rPr>
                  <a:t>1</a:t>
                </a:r>
                <a:endParaRPr lang="en-US" dirty="0">
                  <a:solidFill>
                    <a:srgbClr val="00C1BF"/>
                  </a:solidFill>
                </a:endParaRPr>
              </a:p>
            </p:txBody>
          </p:sp>
        </p:grpSp>
        <p:grpSp>
          <p:nvGrpSpPr>
            <p:cNvPr id="54" name="Group 53"/>
            <p:cNvGrpSpPr/>
            <p:nvPr/>
          </p:nvGrpSpPr>
          <p:grpSpPr>
            <a:xfrm>
              <a:off x="3292302" y="101003"/>
              <a:ext cx="2393611" cy="3715798"/>
              <a:chOff x="3834188" y="1551299"/>
              <a:chExt cx="2393611" cy="3715798"/>
            </a:xfrm>
          </p:grpSpPr>
          <p:sp>
            <p:nvSpPr>
              <p:cNvPr id="55" name="Oval 54"/>
              <p:cNvSpPr/>
              <p:nvPr/>
            </p:nvSpPr>
            <p:spPr>
              <a:xfrm>
                <a:off x="3911766" y="3089358"/>
                <a:ext cx="2177739" cy="2177739"/>
              </a:xfrm>
              <a:prstGeom prst="ellipse">
                <a:avLst/>
              </a:prstGeom>
              <a:solidFill>
                <a:schemeClr val="tx2">
                  <a:lumMod val="75000"/>
                </a:schemeClr>
              </a:solidFill>
              <a:ln w="38100">
                <a:solidFill>
                  <a:srgbClr val="00D7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56" name="TextBox 55"/>
              <p:cNvSpPr txBox="1"/>
              <p:nvPr/>
            </p:nvSpPr>
            <p:spPr>
              <a:xfrm>
                <a:off x="4110771" y="3601714"/>
                <a:ext cx="1857414" cy="1200329"/>
              </a:xfrm>
              <a:prstGeom prst="rect">
                <a:avLst/>
              </a:prstGeom>
              <a:noFill/>
            </p:spPr>
            <p:txBody>
              <a:bodyPr wrap="square" rtlCol="0">
                <a:spAutoFit/>
              </a:bodyPr>
              <a:lstStyle/>
              <a:p>
                <a:pPr algn="ctr"/>
                <a:r>
                  <a:rPr lang="en-AU" sz="2400" b="1" dirty="0" smtClean="0">
                    <a:solidFill>
                      <a:schemeClr val="bg1"/>
                    </a:solidFill>
                  </a:rPr>
                  <a:t>Set your conversion goal</a:t>
                </a:r>
              </a:p>
            </p:txBody>
          </p:sp>
          <p:sp>
            <p:nvSpPr>
              <p:cNvPr id="57" name="Text Placeholder 1">
                <a:extLst>
                  <a:ext uri="{FF2B5EF4-FFF2-40B4-BE49-F238E27FC236}">
                    <a16:creationId xmlns:a16="http://schemas.microsoft.com/office/drawing/2014/main" id="{A08534C4-A679-1240-8698-98416DD0CD12}"/>
                  </a:ext>
                </a:extLst>
              </p:cNvPr>
              <p:cNvSpPr txBox="1">
                <a:spLocks/>
              </p:cNvSpPr>
              <p:nvPr/>
            </p:nvSpPr>
            <p:spPr>
              <a:xfrm>
                <a:off x="3834188" y="1551299"/>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solidFill>
                      <a:srgbClr val="00C1BF"/>
                    </a:solidFill>
                  </a:rPr>
                  <a:t>2</a:t>
                </a:r>
                <a:endParaRPr lang="en-US" dirty="0">
                  <a:solidFill>
                    <a:srgbClr val="00C1BF"/>
                  </a:solidFill>
                </a:endParaRPr>
              </a:p>
            </p:txBody>
          </p:sp>
        </p:grpSp>
      </p:grpSp>
      <p:sp>
        <p:nvSpPr>
          <p:cNvPr id="58" name="Text Placeholder 1">
            <a:extLst>
              <a:ext uri="{FF2B5EF4-FFF2-40B4-BE49-F238E27FC236}">
                <a16:creationId xmlns:a16="http://schemas.microsoft.com/office/drawing/2014/main" id="{A08534C4-A679-1240-8698-98416DD0CD12}"/>
              </a:ext>
            </a:extLst>
          </p:cNvPr>
          <p:cNvSpPr txBox="1">
            <a:spLocks/>
          </p:cNvSpPr>
          <p:nvPr/>
        </p:nvSpPr>
        <p:spPr>
          <a:xfrm>
            <a:off x="0" y="1613243"/>
            <a:ext cx="5451837" cy="3062287"/>
          </a:xfrm>
          <a:prstGeom prst="rect">
            <a:avLst/>
          </a:prstGeom>
        </p:spPr>
        <p:txBody>
          <a:bodyPr/>
          <a:lstStyle>
            <a:lvl1pPr marL="0" indent="0" algn="l" defTabSz="228393" rtl="0" eaLnBrk="1" latinLnBrk="0" hangingPunct="1">
              <a:lnSpc>
                <a:spcPct val="95000"/>
              </a:lnSpc>
              <a:spcBef>
                <a:spcPts val="1797"/>
              </a:spcBef>
              <a:buFontTx/>
              <a:buNone/>
              <a:defRPr sz="2399" b="0" kern="1200" spc="-20" baseline="0">
                <a:solidFill>
                  <a:schemeClr val="accent3"/>
                </a:solidFill>
                <a:latin typeface="+mj-lt"/>
                <a:ea typeface="+mn-ea"/>
                <a:cs typeface="Avenir Next Demi Bold"/>
              </a:defRPr>
            </a:lvl1pPr>
            <a:lvl2pPr marL="0" indent="0" algn="l" defTabSz="456590" rtl="0" eaLnBrk="1" latinLnBrk="0" hangingPunct="1">
              <a:lnSpc>
                <a:spcPct val="95000"/>
              </a:lnSpc>
              <a:spcBef>
                <a:spcPts val="400"/>
              </a:spcBef>
              <a:spcAft>
                <a:spcPts val="400"/>
              </a:spcAft>
              <a:buClrTx/>
              <a:buSzPct val="90000"/>
              <a:buFontTx/>
              <a:buNone/>
              <a:defRPr sz="2399" b="0" kern="1200" spc="-20" baseline="0">
                <a:solidFill>
                  <a:schemeClr val="accent3"/>
                </a:solidFill>
                <a:latin typeface="+mj-lt"/>
                <a:ea typeface="+mn-ea"/>
                <a:cs typeface="+mn-cs"/>
              </a:defRPr>
            </a:lvl2pPr>
            <a:lvl3pPr marL="182715" indent="-182715" algn="l" defTabSz="456590" rtl="0" eaLnBrk="1" latinLnBrk="0" hangingPunct="1">
              <a:lnSpc>
                <a:spcPct val="95000"/>
              </a:lnSpc>
              <a:spcBef>
                <a:spcPts val="400"/>
              </a:spcBef>
              <a:spcAft>
                <a:spcPts val="400"/>
              </a:spcAft>
              <a:buClrTx/>
              <a:buSzPct val="90000"/>
              <a:buFont typeface="Arial"/>
              <a:buChar char="•"/>
              <a:defRPr sz="1999" b="0" i="0" kern="1200" spc="-20" baseline="0">
                <a:solidFill>
                  <a:schemeClr val="accent3"/>
                </a:solidFill>
                <a:latin typeface="+mj-lt"/>
                <a:ea typeface="+mn-ea"/>
                <a:cs typeface="+mn-cs"/>
              </a:defRPr>
            </a:lvl3pPr>
            <a:lvl4pPr marL="365430" indent="-182691" algn="l" defTabSz="456590" rtl="0" eaLnBrk="1" latinLnBrk="0" hangingPunct="1">
              <a:lnSpc>
                <a:spcPct val="95000"/>
              </a:lnSpc>
              <a:spcBef>
                <a:spcPts val="400"/>
              </a:spcBef>
              <a:spcAft>
                <a:spcPts val="400"/>
              </a:spcAft>
              <a:buClrTx/>
              <a:buSzPct val="100000"/>
              <a:buFont typeface="Lucida Grande"/>
              <a:buChar char="–"/>
              <a:defRPr sz="1799" b="0" i="0" kern="1200" spc="-20">
                <a:solidFill>
                  <a:schemeClr val="accent3"/>
                </a:solidFill>
                <a:latin typeface="+mj-lt"/>
                <a:ea typeface="+mn-ea"/>
                <a:cs typeface="+mn-cs"/>
              </a:defRPr>
            </a:lvl4pPr>
            <a:lvl5pPr marL="365430" indent="0" algn="l" defTabSz="456590" rtl="0" eaLnBrk="1" latinLnBrk="0" hangingPunct="1">
              <a:lnSpc>
                <a:spcPct val="95000"/>
              </a:lnSpc>
              <a:spcBef>
                <a:spcPts val="400"/>
              </a:spcBef>
              <a:spcAft>
                <a:spcPts val="400"/>
              </a:spcAft>
              <a:buClr>
                <a:schemeClr val="tx1"/>
              </a:buClr>
              <a:buSzPct val="90000"/>
              <a:buFontTx/>
              <a:buNone/>
              <a:defRPr sz="1400" b="0" kern="1200" spc="-20" baseline="0">
                <a:solidFill>
                  <a:schemeClr val="accent3"/>
                </a:solidFill>
                <a:latin typeface="+mj-lt"/>
                <a:ea typeface="+mn-ea"/>
                <a:cs typeface="+mn-cs"/>
              </a:defRPr>
            </a:lvl5pPr>
            <a:lvl6pPr marL="685182" indent="-228293" algn="l" defTabSz="456590" rtl="0" eaLnBrk="1" latinLnBrk="0" hangingPunct="1">
              <a:lnSpc>
                <a:spcPct val="95000"/>
              </a:lnSpc>
              <a:spcBef>
                <a:spcPts val="400"/>
              </a:spcBef>
              <a:spcAft>
                <a:spcPts val="400"/>
              </a:spcAft>
              <a:buFont typeface="Arial"/>
              <a:buChar char="•"/>
              <a:defRPr sz="1400" b="0" kern="1200">
                <a:solidFill>
                  <a:schemeClr val="accent3"/>
                </a:solidFill>
                <a:latin typeface="+mj-lt"/>
                <a:ea typeface="+mn-ea"/>
                <a:cs typeface="+mn-cs"/>
              </a:defRPr>
            </a:lvl6pPr>
            <a:lvl7pPr marL="913578"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1971"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367"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3200" b="1" dirty="0" smtClean="0">
                <a:solidFill>
                  <a:schemeClr val="bg1">
                    <a:lumMod val="50000"/>
                  </a:schemeClr>
                </a:solidFill>
              </a:rPr>
              <a:t>Setting business </a:t>
            </a:r>
            <a:r>
              <a:rPr lang="en-US" sz="3200" b="1" dirty="0">
                <a:solidFill>
                  <a:schemeClr val="bg1">
                    <a:lumMod val="50000"/>
                  </a:schemeClr>
                </a:solidFill>
              </a:rPr>
              <a:t>g</a:t>
            </a:r>
            <a:r>
              <a:rPr lang="en-US" sz="3200" b="1" dirty="0" smtClean="0">
                <a:solidFill>
                  <a:schemeClr val="bg1">
                    <a:lumMod val="50000"/>
                  </a:schemeClr>
                </a:solidFill>
              </a:rPr>
              <a:t>oals </a:t>
            </a:r>
            <a:endParaRPr lang="en-US" sz="3200" b="1" dirty="0">
              <a:solidFill>
                <a:schemeClr val="bg1">
                  <a:lumMod val="50000"/>
                </a:schemeClr>
              </a:solidFill>
            </a:endParaRPr>
          </a:p>
        </p:txBody>
      </p:sp>
    </p:spTree>
    <p:extLst>
      <p:ext uri="{BB962C8B-B14F-4D97-AF65-F5344CB8AC3E}">
        <p14:creationId xmlns:p14="http://schemas.microsoft.com/office/powerpoint/2010/main" val="12676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4.16667E-7 -1.11022E-16 L -0.75013 1.32292 " pathEditMode="relative" rAng="0" ptsTypes="AA">
                                      <p:cBhvr>
                                        <p:cTn id="9" dur="1500" spd="-100000" fill="hold"/>
                                        <p:tgtEl>
                                          <p:spTgt spid="17"/>
                                        </p:tgtEl>
                                        <p:attrNameLst>
                                          <p:attrName>ppt_x</p:attrName>
                                          <p:attrName>ppt_y</p:attrName>
                                        </p:attrNameLst>
                                      </p:cBhvr>
                                      <p:rCtr x="-37513" y="66157"/>
                                    </p:animMotion>
                                  </p:childTnLst>
                                </p:cTn>
                              </p:par>
                              <p:par>
                                <p:cTn id="10" presetID="10"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50"/>
                                  </p:stCondLst>
                                  <p:childTnLst>
                                    <p:animMotion origin="layout" path="M 2.67257E-6 3.7037E-6 L -0.61449 1.08356 " pathEditMode="relative" rAng="0" ptsTypes="AA">
                                      <p:cBhvr>
                                        <p:cTn id="14" dur="1500" spd="-100000" fill="hold"/>
                                        <p:tgtEl>
                                          <p:spTgt spid="16"/>
                                        </p:tgtEl>
                                        <p:attrNameLst>
                                          <p:attrName>ppt_x</p:attrName>
                                          <p:attrName>ppt_y</p:attrName>
                                        </p:attrNameLst>
                                      </p:cBhvr>
                                      <p:rCtr x="-30724" y="54167"/>
                                    </p:animMotion>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500"/>
                                  </p:stCondLst>
                                  <p:childTnLst>
                                    <p:animMotion origin="layout" path="M -2.5E-6 -4.81481E-6 L -0.59427 1.04792 " pathEditMode="relative" rAng="0" ptsTypes="AA">
                                      <p:cBhvr>
                                        <p:cTn id="19" dur="1500" spd="-100000" fill="hold"/>
                                        <p:tgtEl>
                                          <p:spTgt spid="14"/>
                                        </p:tgtEl>
                                        <p:attrNameLst>
                                          <p:attrName>ppt_x</p:attrName>
                                          <p:attrName>ppt_y</p:attrName>
                                        </p:attrNameLst>
                                      </p:cBhvr>
                                      <p:rCtr x="-29714" y="52384"/>
                                    </p:animMotion>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22" presetClass="entr" presetSubtype="4" fill="hold"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p:txBody>
          <a:bodyPr/>
          <a:lstStyle/>
          <a:p>
            <a:r>
              <a:rPr lang="en-US" dirty="0" smtClean="0"/>
              <a:t>Choose 1 of your products and services </a:t>
            </a:r>
            <a:endParaRPr lang="en-US" dirty="0"/>
          </a:p>
        </p:txBody>
      </p:sp>
      <p:sp>
        <p:nvSpPr>
          <p:cNvPr id="4" name="Content Placeholder 3">
            <a:extLst>
              <a:ext uri="{FF2B5EF4-FFF2-40B4-BE49-F238E27FC236}">
                <a16:creationId xmlns:a16="http://schemas.microsoft.com/office/drawing/2014/main" id="{74D17CC2-B93D-9142-89E1-709A99A5293E}"/>
              </a:ext>
            </a:extLst>
          </p:cNvPr>
          <p:cNvSpPr>
            <a:spLocks noGrp="1"/>
          </p:cNvSpPr>
          <p:nvPr>
            <p:ph sz="quarter" idx="11"/>
          </p:nvPr>
        </p:nvSpPr>
        <p:spPr/>
        <p:txBody>
          <a:bodyPr/>
          <a:lstStyle/>
          <a:p>
            <a:pPr marL="457200" indent="-457200">
              <a:buFont typeface="Arial" panose="020B0604020202020204" pitchFamily="34" charset="0"/>
              <a:buChar char="•"/>
            </a:pPr>
            <a:r>
              <a:rPr lang="en-AU" dirty="0" smtClean="0"/>
              <a:t>Tax returns</a:t>
            </a:r>
            <a:endParaRPr lang="en-AU" dirty="0"/>
          </a:p>
          <a:p>
            <a:pPr marL="457200" indent="-457200">
              <a:buFont typeface="Arial" panose="020B0604020202020204" pitchFamily="34" charset="0"/>
              <a:buChar char="•"/>
            </a:pPr>
            <a:r>
              <a:rPr lang="en-AU" dirty="0" smtClean="0"/>
              <a:t>Burgers</a:t>
            </a:r>
          </a:p>
          <a:p>
            <a:pPr marL="457200" indent="-457200">
              <a:buFont typeface="Arial" panose="020B0604020202020204" pitchFamily="34" charset="0"/>
              <a:buChar char="•"/>
            </a:pPr>
            <a:r>
              <a:rPr lang="en-AU" dirty="0" smtClean="0"/>
              <a:t>Eyebrow feathering</a:t>
            </a:r>
          </a:p>
          <a:p>
            <a:pPr marL="457200" indent="-457200">
              <a:buFont typeface="Arial" panose="020B0604020202020204" pitchFamily="34" charset="0"/>
              <a:buChar char="•"/>
            </a:pPr>
            <a:r>
              <a:rPr lang="en-AU" dirty="0" smtClean="0"/>
              <a:t>Candles</a:t>
            </a:r>
            <a:endParaRPr lang="en-AU" dirty="0"/>
          </a:p>
        </p:txBody>
      </p:sp>
    </p:spTree>
    <p:extLst>
      <p:ext uri="{BB962C8B-B14F-4D97-AF65-F5344CB8AC3E}">
        <p14:creationId xmlns:p14="http://schemas.microsoft.com/office/powerpoint/2010/main" val="3749144219"/>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p:txBody>
          <a:bodyPr/>
          <a:lstStyle/>
          <a:p>
            <a:r>
              <a:rPr lang="en-US" dirty="0" smtClean="0"/>
              <a:t>Select your conversion goal</a:t>
            </a:r>
            <a:endParaRPr lang="en-US" dirty="0"/>
          </a:p>
        </p:txBody>
      </p:sp>
      <p:sp>
        <p:nvSpPr>
          <p:cNvPr id="4" name="Content Placeholder 3">
            <a:extLst>
              <a:ext uri="{FF2B5EF4-FFF2-40B4-BE49-F238E27FC236}">
                <a16:creationId xmlns:a16="http://schemas.microsoft.com/office/drawing/2014/main" id="{74D17CC2-B93D-9142-89E1-709A99A5293E}"/>
              </a:ext>
            </a:extLst>
          </p:cNvPr>
          <p:cNvSpPr>
            <a:spLocks noGrp="1"/>
          </p:cNvSpPr>
          <p:nvPr>
            <p:ph sz="quarter" idx="11"/>
          </p:nvPr>
        </p:nvSpPr>
        <p:spPr/>
        <p:txBody>
          <a:bodyPr/>
          <a:lstStyle/>
          <a:p>
            <a:pPr marL="457200" indent="-457200">
              <a:buFont typeface="Arial" panose="020B0604020202020204" pitchFamily="34" charset="0"/>
              <a:buChar char="•"/>
            </a:pPr>
            <a:r>
              <a:rPr lang="en-AU" dirty="0"/>
              <a:t>Lead </a:t>
            </a:r>
            <a:endParaRPr lang="en-AU" dirty="0" smtClean="0"/>
          </a:p>
          <a:p>
            <a:pPr marL="457200" indent="-457200">
              <a:buFont typeface="Arial" panose="020B0604020202020204" pitchFamily="34" charset="0"/>
              <a:buChar char="•"/>
            </a:pPr>
            <a:r>
              <a:rPr lang="en-AU" dirty="0" smtClean="0"/>
              <a:t>Appointment  </a:t>
            </a:r>
          </a:p>
          <a:p>
            <a:pPr marL="457200" indent="-457200">
              <a:buFont typeface="Arial" panose="020B0604020202020204" pitchFamily="34" charset="0"/>
              <a:buChar char="•"/>
            </a:pPr>
            <a:r>
              <a:rPr lang="en-AU" dirty="0" smtClean="0"/>
              <a:t>An online sale  </a:t>
            </a:r>
            <a:endParaRPr lang="en-AU" dirty="0"/>
          </a:p>
        </p:txBody>
      </p:sp>
    </p:spTree>
    <p:extLst>
      <p:ext uri="{BB962C8B-B14F-4D97-AF65-F5344CB8AC3E}">
        <p14:creationId xmlns:p14="http://schemas.microsoft.com/office/powerpoint/2010/main" val="2769646144"/>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p:cNvSpPr txBox="1">
            <a:spLocks/>
          </p:cNvSpPr>
          <p:nvPr/>
        </p:nvSpPr>
        <p:spPr>
          <a:xfrm>
            <a:off x="214009" y="296003"/>
            <a:ext cx="11376011" cy="684881"/>
          </a:xfrm>
          <a:prstGeom prst="rect">
            <a:avLst/>
          </a:prstGeom>
        </p:spPr>
        <p:txBody>
          <a:bodyPr>
            <a:no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3200" dirty="0" smtClean="0">
                <a:solidFill>
                  <a:srgbClr val="00C1BF"/>
                </a:solidFill>
              </a:rPr>
              <a:t>Example</a:t>
            </a:r>
            <a:r>
              <a:rPr lang="en-US" sz="3200" dirty="0" smtClean="0">
                <a:solidFill>
                  <a:schemeClr val="tx1"/>
                </a:solidFill>
              </a:rPr>
              <a:t> BUSINESS GOALS</a:t>
            </a:r>
            <a:endParaRPr lang="en-US" sz="3200" dirty="0">
              <a:solidFill>
                <a:schemeClr val="tx1"/>
              </a:solidFill>
            </a:endParaRPr>
          </a:p>
        </p:txBody>
      </p:sp>
      <p:sp>
        <p:nvSpPr>
          <p:cNvPr id="25" name="Right Arrow 24"/>
          <p:cNvSpPr/>
          <p:nvPr/>
        </p:nvSpPr>
        <p:spPr>
          <a:xfrm>
            <a:off x="2635891" y="2450154"/>
            <a:ext cx="477651" cy="523222"/>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27" name="Rectangle 26"/>
          <p:cNvSpPr/>
          <p:nvPr/>
        </p:nvSpPr>
        <p:spPr>
          <a:xfrm>
            <a:off x="3323848" y="2008188"/>
            <a:ext cx="3184857" cy="1322743"/>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28" name="Rectangle 27"/>
          <p:cNvSpPr/>
          <p:nvPr/>
        </p:nvSpPr>
        <p:spPr>
          <a:xfrm>
            <a:off x="6588384" y="2007286"/>
            <a:ext cx="3338349" cy="1322743"/>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32" name="TextBox 31"/>
          <p:cNvSpPr txBox="1"/>
          <p:nvPr/>
        </p:nvSpPr>
        <p:spPr>
          <a:xfrm>
            <a:off x="3633779" y="2360906"/>
            <a:ext cx="2954605" cy="461665"/>
          </a:xfrm>
          <a:prstGeom prst="rect">
            <a:avLst/>
          </a:prstGeom>
          <a:noFill/>
        </p:spPr>
        <p:txBody>
          <a:bodyPr wrap="square" rtlCol="0">
            <a:spAutoFit/>
          </a:bodyPr>
          <a:lstStyle/>
          <a:p>
            <a:r>
              <a:rPr lang="en-AU" sz="2400" b="1" dirty="0" smtClean="0">
                <a:solidFill>
                  <a:schemeClr val="bg1"/>
                </a:solidFill>
              </a:rPr>
              <a:t>TAX RETURN</a:t>
            </a:r>
          </a:p>
        </p:txBody>
      </p:sp>
      <p:sp>
        <p:nvSpPr>
          <p:cNvPr id="34" name="TextBox 33"/>
          <p:cNvSpPr txBox="1"/>
          <p:nvPr/>
        </p:nvSpPr>
        <p:spPr>
          <a:xfrm>
            <a:off x="6690144" y="2189465"/>
            <a:ext cx="3174029" cy="830997"/>
          </a:xfrm>
          <a:prstGeom prst="rect">
            <a:avLst/>
          </a:prstGeom>
          <a:noFill/>
        </p:spPr>
        <p:txBody>
          <a:bodyPr wrap="square" rtlCol="0">
            <a:spAutoFit/>
          </a:bodyPr>
          <a:lstStyle/>
          <a:p>
            <a:r>
              <a:rPr lang="en-AU" sz="2400" b="1" dirty="0" smtClean="0">
                <a:solidFill>
                  <a:schemeClr val="bg1"/>
                </a:solidFill>
              </a:rPr>
              <a:t>NEW APPOINTMENTS</a:t>
            </a:r>
          </a:p>
        </p:txBody>
      </p:sp>
      <p:sp>
        <p:nvSpPr>
          <p:cNvPr id="36" name="Title 1">
            <a:extLst>
              <a:ext uri="{FF2B5EF4-FFF2-40B4-BE49-F238E27FC236}">
                <a16:creationId xmlns:a16="http://schemas.microsoft.com/office/drawing/2014/main" id="{961CD72B-4881-4B7F-8470-090AF640EBC5}"/>
              </a:ext>
            </a:extLst>
          </p:cNvPr>
          <p:cNvSpPr txBox="1">
            <a:spLocks/>
          </p:cNvSpPr>
          <p:nvPr/>
        </p:nvSpPr>
        <p:spPr>
          <a:xfrm>
            <a:off x="3511912" y="1259971"/>
            <a:ext cx="2996794" cy="48706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Product or service</a:t>
            </a:r>
            <a:endParaRPr lang="en-AU" sz="2400" dirty="0">
              <a:solidFill>
                <a:schemeClr val="tx1"/>
              </a:solidFill>
            </a:endParaRPr>
          </a:p>
        </p:txBody>
      </p:sp>
      <p:sp>
        <p:nvSpPr>
          <p:cNvPr id="37" name="Title 1">
            <a:extLst>
              <a:ext uri="{FF2B5EF4-FFF2-40B4-BE49-F238E27FC236}">
                <a16:creationId xmlns:a16="http://schemas.microsoft.com/office/drawing/2014/main" id="{961CD72B-4881-4B7F-8470-090AF640EBC5}"/>
              </a:ext>
            </a:extLst>
          </p:cNvPr>
          <p:cNvSpPr txBox="1">
            <a:spLocks/>
          </p:cNvSpPr>
          <p:nvPr/>
        </p:nvSpPr>
        <p:spPr>
          <a:xfrm>
            <a:off x="6644507" y="1255987"/>
            <a:ext cx="2996794" cy="48706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Conversion goal</a:t>
            </a:r>
            <a:endParaRPr lang="en-AU" sz="2400" dirty="0">
              <a:solidFill>
                <a:schemeClr val="tx1"/>
              </a:solidFill>
            </a:endParaRPr>
          </a:p>
        </p:txBody>
      </p:sp>
      <p:sp>
        <p:nvSpPr>
          <p:cNvPr id="48" name="Title 1">
            <a:extLst>
              <a:ext uri="{FF2B5EF4-FFF2-40B4-BE49-F238E27FC236}">
                <a16:creationId xmlns:a16="http://schemas.microsoft.com/office/drawing/2014/main" id="{DB065F6B-375C-BC47-B463-031D4739AD50}"/>
              </a:ext>
            </a:extLst>
          </p:cNvPr>
          <p:cNvSpPr txBox="1">
            <a:spLocks/>
          </p:cNvSpPr>
          <p:nvPr/>
        </p:nvSpPr>
        <p:spPr>
          <a:xfrm>
            <a:off x="670429" y="2740577"/>
            <a:ext cx="1894357" cy="465599"/>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t>Accountant </a:t>
            </a:r>
            <a:endParaRPr lang="en-US" sz="2000" dirty="0"/>
          </a:p>
        </p:txBody>
      </p:sp>
      <p:pic>
        <p:nvPicPr>
          <p:cNvPr id="49" name="Graphic 6">
            <a:extLst>
              <a:ext uri="{FF2B5EF4-FFF2-40B4-BE49-F238E27FC236}">
                <a16:creationId xmlns:a16="http://schemas.microsoft.com/office/drawing/2014/main" id="{5B1F1BBF-9B05-4C6E-9714-AF3BAAC0FAF1}"/>
              </a:ext>
            </a:extLst>
          </p:cNvPr>
          <p:cNvPicPr>
            <a:picLocks noChangeAspect="1"/>
          </p:cNvPicPr>
          <p:nvPr/>
        </p:nvPicPr>
        <p:blipFill>
          <a:blip r:embed="rId3">
            <a:extLst>
              <a:ext uri="{96DAC541-7B7A-43D3-8B79-37D633B846F1}">
                <asvg:svgBlip xmlns="" xmlns:asvg="http://schemas.microsoft.com/office/drawing/2016/SVG/main" r:embed="rId7"/>
              </a:ext>
            </a:extLst>
          </a:blip>
          <a:stretch>
            <a:fillRect/>
          </a:stretch>
        </p:blipFill>
        <p:spPr>
          <a:xfrm>
            <a:off x="845828" y="1588591"/>
            <a:ext cx="1173432" cy="1173429"/>
          </a:xfrm>
          <a:prstGeom prst="rect">
            <a:avLst/>
          </a:prstGeom>
        </p:spPr>
      </p:pic>
      <p:sp>
        <p:nvSpPr>
          <p:cNvPr id="50" name="Title 1">
            <a:extLst>
              <a:ext uri="{FF2B5EF4-FFF2-40B4-BE49-F238E27FC236}">
                <a16:creationId xmlns:a16="http://schemas.microsoft.com/office/drawing/2014/main" id="{DB065F6B-375C-BC47-B463-031D4739AD50}"/>
              </a:ext>
            </a:extLst>
          </p:cNvPr>
          <p:cNvSpPr txBox="1">
            <a:spLocks/>
          </p:cNvSpPr>
          <p:nvPr/>
        </p:nvSpPr>
        <p:spPr>
          <a:xfrm>
            <a:off x="304948" y="3086486"/>
            <a:ext cx="2259838" cy="487986"/>
          </a:xfrm>
          <a:prstGeom prst="rect">
            <a:avLst/>
          </a:prstGeom>
          <a:solidFill>
            <a:schemeClr val="bg1"/>
          </a:solidFill>
        </p:spPr>
        <p:txBody>
          <a:bodyPr vert="horz" lIns="91440" tIns="45720" rIns="91440" bIns="45720" rtlCol="0" anchor="b">
            <a:normAutofit fontScale="85000" lnSpcReduction="200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2000" dirty="0" smtClean="0">
                <a:solidFill>
                  <a:srgbClr val="00B4B4"/>
                </a:solidFill>
              </a:rPr>
              <a:t>A SERVICES BUSINESS </a:t>
            </a:r>
            <a:endParaRPr lang="en-US" sz="2000" dirty="0">
              <a:solidFill>
                <a:srgbClr val="00B4B4"/>
              </a:solidFill>
            </a:endParaRPr>
          </a:p>
        </p:txBody>
      </p:sp>
      <p:pic>
        <p:nvPicPr>
          <p:cNvPr id="51" name="Graphic 2">
            <a:extLst>
              <a:ext uri="{FF2B5EF4-FFF2-40B4-BE49-F238E27FC236}">
                <a16:creationId xmlns:a16="http://schemas.microsoft.com/office/drawing/2014/main" id="{6146F080-7CBD-44F8-842F-A688E4FFD397}"/>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754889" y="3993952"/>
            <a:ext cx="1434610" cy="1434610"/>
          </a:xfrm>
          <a:prstGeom prst="rect">
            <a:avLst/>
          </a:prstGeom>
        </p:spPr>
      </p:pic>
      <p:sp>
        <p:nvSpPr>
          <p:cNvPr id="52" name="Title 1">
            <a:extLst>
              <a:ext uri="{FF2B5EF4-FFF2-40B4-BE49-F238E27FC236}">
                <a16:creationId xmlns:a16="http://schemas.microsoft.com/office/drawing/2014/main" id="{DB065F6B-375C-BC47-B463-031D4739AD50}"/>
              </a:ext>
            </a:extLst>
          </p:cNvPr>
          <p:cNvSpPr txBox="1">
            <a:spLocks/>
          </p:cNvSpPr>
          <p:nvPr/>
        </p:nvSpPr>
        <p:spPr>
          <a:xfrm>
            <a:off x="342275" y="5614519"/>
            <a:ext cx="2259838" cy="487986"/>
          </a:xfrm>
          <a:prstGeom prst="rect">
            <a:avLst/>
          </a:prstGeom>
          <a:solidFill>
            <a:schemeClr val="bg1"/>
          </a:solidFill>
        </p:spPr>
        <p:txBody>
          <a:bodyPr vert="horz" lIns="91440" tIns="45720" rIns="91440" bIns="45720" rtlCol="0" anchor="b">
            <a:normAutofit fontScale="85000" lnSpcReduction="200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2000" dirty="0" smtClean="0">
                <a:solidFill>
                  <a:srgbClr val="00B4B4"/>
                </a:solidFill>
              </a:rPr>
              <a:t>A RETAIL</a:t>
            </a:r>
          </a:p>
          <a:p>
            <a:pPr algn="ctr"/>
            <a:r>
              <a:rPr lang="en-US" sz="2000" dirty="0" smtClean="0">
                <a:solidFill>
                  <a:srgbClr val="00B4B4"/>
                </a:solidFill>
              </a:rPr>
              <a:t> BUSINESS </a:t>
            </a:r>
            <a:endParaRPr lang="en-US" sz="2000" dirty="0">
              <a:solidFill>
                <a:srgbClr val="00B4B4"/>
              </a:solidFill>
            </a:endParaRPr>
          </a:p>
        </p:txBody>
      </p:sp>
      <p:sp>
        <p:nvSpPr>
          <p:cNvPr id="53" name="Right Arrow 52"/>
          <p:cNvSpPr/>
          <p:nvPr/>
        </p:nvSpPr>
        <p:spPr>
          <a:xfrm>
            <a:off x="2518151" y="4631376"/>
            <a:ext cx="477651" cy="523222"/>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4" name="Rectangle 53"/>
          <p:cNvSpPr/>
          <p:nvPr/>
        </p:nvSpPr>
        <p:spPr>
          <a:xfrm>
            <a:off x="3244169" y="4220144"/>
            <a:ext cx="3184857" cy="1322743"/>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5" name="Rectangle 54"/>
          <p:cNvSpPr/>
          <p:nvPr/>
        </p:nvSpPr>
        <p:spPr>
          <a:xfrm>
            <a:off x="6508705" y="4219242"/>
            <a:ext cx="3338349" cy="1322743"/>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6" name="TextBox 55"/>
          <p:cNvSpPr txBox="1"/>
          <p:nvPr/>
        </p:nvSpPr>
        <p:spPr>
          <a:xfrm>
            <a:off x="3554100" y="4469440"/>
            <a:ext cx="2954605" cy="830997"/>
          </a:xfrm>
          <a:prstGeom prst="rect">
            <a:avLst/>
          </a:prstGeom>
          <a:noFill/>
        </p:spPr>
        <p:txBody>
          <a:bodyPr wrap="square" rtlCol="0">
            <a:spAutoFit/>
          </a:bodyPr>
          <a:lstStyle/>
          <a:p>
            <a:r>
              <a:rPr lang="en-AU" sz="2400" b="1" dirty="0" smtClean="0">
                <a:solidFill>
                  <a:schemeClr val="bg1"/>
                </a:solidFill>
              </a:rPr>
              <a:t>SCENTED CANDLE</a:t>
            </a:r>
          </a:p>
        </p:txBody>
      </p:sp>
      <p:sp>
        <p:nvSpPr>
          <p:cNvPr id="57" name="TextBox 56"/>
          <p:cNvSpPr txBox="1"/>
          <p:nvPr/>
        </p:nvSpPr>
        <p:spPr>
          <a:xfrm>
            <a:off x="6690144" y="4649780"/>
            <a:ext cx="3174029" cy="461665"/>
          </a:xfrm>
          <a:prstGeom prst="rect">
            <a:avLst/>
          </a:prstGeom>
          <a:noFill/>
        </p:spPr>
        <p:txBody>
          <a:bodyPr wrap="square" rtlCol="0">
            <a:spAutoFit/>
          </a:bodyPr>
          <a:lstStyle/>
          <a:p>
            <a:r>
              <a:rPr lang="en-AU" sz="2400" b="1" dirty="0" smtClean="0">
                <a:solidFill>
                  <a:schemeClr val="bg1"/>
                </a:solidFill>
              </a:rPr>
              <a:t>ONLINE SALES</a:t>
            </a:r>
          </a:p>
        </p:txBody>
      </p:sp>
      <p:sp>
        <p:nvSpPr>
          <p:cNvPr id="58" name="Text Placeholder 4">
            <a:extLst>
              <a:ext uri="{FF2B5EF4-FFF2-40B4-BE49-F238E27FC236}">
                <a16:creationId xmlns:a16="http://schemas.microsoft.com/office/drawing/2014/main" id="{503C9273-C3CE-9A4C-B143-DDE241F0D82B}"/>
              </a:ext>
            </a:extLst>
          </p:cNvPr>
          <p:cNvSpPr>
            <a:spLocks noGrp="1"/>
          </p:cNvSpPr>
          <p:nvPr>
            <p:ph type="body" sz="quarter" idx="12"/>
          </p:nvPr>
        </p:nvSpPr>
        <p:spPr>
          <a:xfrm>
            <a:off x="895106" y="5246223"/>
            <a:ext cx="5233611" cy="547688"/>
          </a:xfrm>
        </p:spPr>
        <p:txBody>
          <a:bodyPr/>
          <a:lstStyle/>
          <a:p>
            <a:r>
              <a:rPr lang="en-US" b="1" dirty="0" smtClean="0"/>
              <a:t>Gift Store</a:t>
            </a:r>
            <a:endParaRPr lang="en-US" b="1" dirty="0"/>
          </a:p>
        </p:txBody>
      </p:sp>
    </p:spTree>
    <p:extLst>
      <p:ext uri="{BB962C8B-B14F-4D97-AF65-F5344CB8AC3E}">
        <p14:creationId xmlns:p14="http://schemas.microsoft.com/office/powerpoint/2010/main" val="4129406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AEB391C-6DC3-419E-BEDD-A9267C75A74B}"/>
              </a:ext>
            </a:extLst>
          </p:cNvPr>
          <p:cNvGrpSpPr/>
          <p:nvPr/>
        </p:nvGrpSpPr>
        <p:grpSpPr>
          <a:xfrm>
            <a:off x="9450744" y="5638200"/>
            <a:ext cx="1992728" cy="384301"/>
            <a:chOff x="9453206" y="5638775"/>
            <a:chExt cx="1993247" cy="384401"/>
          </a:xfrm>
        </p:grpSpPr>
        <p:sp>
          <p:nvSpPr>
            <p:cNvPr id="21" name="Freeform: Shape 20">
              <a:extLst>
                <a:ext uri="{FF2B5EF4-FFF2-40B4-BE49-F238E27FC236}">
                  <a16:creationId xmlns:a16="http://schemas.microsoft.com/office/drawing/2014/main" id="{A31D30CE-4230-4D7D-AE2F-F4E0D4966689}"/>
                </a:ext>
              </a:extLst>
            </p:cNvPr>
            <p:cNvSpPr/>
            <p:nvPr/>
          </p:nvSpPr>
          <p:spPr>
            <a:xfrm>
              <a:off x="11416152" y="5917957"/>
              <a:ext cx="30301" cy="30301"/>
            </a:xfrm>
            <a:custGeom>
              <a:avLst/>
              <a:gdLst>
                <a:gd name="connsiteX0" fmla="*/ 37498 w 47466"/>
                <a:gd name="connsiteY0" fmla="*/ 19995 h 47466"/>
                <a:gd name="connsiteX1" fmla="*/ 26521 w 47466"/>
                <a:gd name="connsiteY1" fmla="*/ 11333 h 47466"/>
                <a:gd name="connsiteX2" fmla="*/ 16079 w 47466"/>
                <a:gd name="connsiteY2" fmla="*/ 11333 h 47466"/>
                <a:gd name="connsiteX3" fmla="*/ 16079 w 47466"/>
                <a:gd name="connsiteY3" fmla="*/ 40940 h 47466"/>
                <a:gd name="connsiteX4" fmla="*/ 21419 w 47466"/>
                <a:gd name="connsiteY4" fmla="*/ 40940 h 47466"/>
                <a:gd name="connsiteX5" fmla="*/ 21419 w 47466"/>
                <a:gd name="connsiteY5" fmla="*/ 28539 h 47466"/>
                <a:gd name="connsiteX6" fmla="*/ 25216 w 47466"/>
                <a:gd name="connsiteY6" fmla="*/ 28539 h 47466"/>
                <a:gd name="connsiteX7" fmla="*/ 32158 w 47466"/>
                <a:gd name="connsiteY7" fmla="*/ 40940 h 47466"/>
                <a:gd name="connsiteX8" fmla="*/ 38626 w 47466"/>
                <a:gd name="connsiteY8" fmla="*/ 40940 h 47466"/>
                <a:gd name="connsiteX9" fmla="*/ 30615 w 47466"/>
                <a:gd name="connsiteY9" fmla="*/ 28005 h 47466"/>
                <a:gd name="connsiteX10" fmla="*/ 37498 w 47466"/>
                <a:gd name="connsiteY10" fmla="*/ 19995 h 47466"/>
                <a:gd name="connsiteX11" fmla="*/ 21419 w 47466"/>
                <a:gd name="connsiteY11" fmla="*/ 24267 h 47466"/>
                <a:gd name="connsiteX12" fmla="*/ 21419 w 47466"/>
                <a:gd name="connsiteY12" fmla="*/ 15842 h 47466"/>
                <a:gd name="connsiteX13" fmla="*/ 26284 w 47466"/>
                <a:gd name="connsiteY13" fmla="*/ 15842 h 47466"/>
                <a:gd name="connsiteX14" fmla="*/ 32158 w 47466"/>
                <a:gd name="connsiteY14" fmla="*/ 19876 h 47466"/>
                <a:gd name="connsiteX15" fmla="*/ 25691 w 47466"/>
                <a:gd name="connsiteY15" fmla="*/ 24267 h 47466"/>
                <a:gd name="connsiteX16" fmla="*/ 21419 w 47466"/>
                <a:gd name="connsiteY16" fmla="*/ 24267 h 47466"/>
                <a:gd name="connsiteX17" fmla="*/ 26403 w 47466"/>
                <a:gd name="connsiteY17" fmla="*/ 0 h 47466"/>
                <a:gd name="connsiteX18" fmla="*/ 0 w 47466"/>
                <a:gd name="connsiteY18" fmla="*/ 26284 h 47466"/>
                <a:gd name="connsiteX19" fmla="*/ 26403 w 47466"/>
                <a:gd name="connsiteY19" fmla="*/ 52331 h 47466"/>
                <a:gd name="connsiteX20" fmla="*/ 52806 w 47466"/>
                <a:gd name="connsiteY20" fmla="*/ 26284 h 47466"/>
                <a:gd name="connsiteX21" fmla="*/ 26403 w 47466"/>
                <a:gd name="connsiteY21" fmla="*/ 0 h 47466"/>
                <a:gd name="connsiteX22" fmla="*/ 26403 w 47466"/>
                <a:gd name="connsiteY22" fmla="*/ 48475 h 47466"/>
                <a:gd name="connsiteX23" fmla="*/ 4212 w 47466"/>
                <a:gd name="connsiteY23" fmla="*/ 26284 h 47466"/>
                <a:gd name="connsiteX24" fmla="*/ 26403 w 47466"/>
                <a:gd name="connsiteY24" fmla="*/ 4094 h 47466"/>
                <a:gd name="connsiteX25" fmla="*/ 48593 w 47466"/>
                <a:gd name="connsiteY25" fmla="*/ 26284 h 47466"/>
                <a:gd name="connsiteX26" fmla="*/ 26403 w 47466"/>
                <a:gd name="connsiteY26" fmla="*/ 48475 h 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66" h="47466">
                  <a:moveTo>
                    <a:pt x="37498" y="19995"/>
                  </a:moveTo>
                  <a:cubicBezTo>
                    <a:pt x="37498" y="13647"/>
                    <a:pt x="32039" y="11333"/>
                    <a:pt x="26521" y="11333"/>
                  </a:cubicBezTo>
                  <a:lnTo>
                    <a:pt x="16079" y="11333"/>
                  </a:lnTo>
                  <a:lnTo>
                    <a:pt x="16079" y="40940"/>
                  </a:lnTo>
                  <a:lnTo>
                    <a:pt x="21419" y="40940"/>
                  </a:lnTo>
                  <a:lnTo>
                    <a:pt x="21419" y="28539"/>
                  </a:lnTo>
                  <a:lnTo>
                    <a:pt x="25216" y="28539"/>
                  </a:lnTo>
                  <a:lnTo>
                    <a:pt x="32158" y="40940"/>
                  </a:lnTo>
                  <a:lnTo>
                    <a:pt x="38626" y="40940"/>
                  </a:lnTo>
                  <a:lnTo>
                    <a:pt x="30615" y="28005"/>
                  </a:lnTo>
                  <a:cubicBezTo>
                    <a:pt x="34828" y="27056"/>
                    <a:pt x="37498" y="24267"/>
                    <a:pt x="37498" y="19995"/>
                  </a:cubicBezTo>
                  <a:close/>
                  <a:moveTo>
                    <a:pt x="21419" y="24267"/>
                  </a:moveTo>
                  <a:lnTo>
                    <a:pt x="21419" y="15842"/>
                  </a:lnTo>
                  <a:lnTo>
                    <a:pt x="26284" y="15842"/>
                  </a:lnTo>
                  <a:cubicBezTo>
                    <a:pt x="29073" y="15842"/>
                    <a:pt x="32158" y="16672"/>
                    <a:pt x="32158" y="19876"/>
                  </a:cubicBezTo>
                  <a:cubicBezTo>
                    <a:pt x="32158" y="23436"/>
                    <a:pt x="28658" y="24267"/>
                    <a:pt x="25691" y="24267"/>
                  </a:cubicBezTo>
                  <a:lnTo>
                    <a:pt x="21419" y="24267"/>
                  </a:lnTo>
                  <a:close/>
                  <a:moveTo>
                    <a:pt x="26403" y="0"/>
                  </a:moveTo>
                  <a:cubicBezTo>
                    <a:pt x="11807" y="0"/>
                    <a:pt x="0" y="11689"/>
                    <a:pt x="0" y="26284"/>
                  </a:cubicBezTo>
                  <a:cubicBezTo>
                    <a:pt x="0" y="40880"/>
                    <a:pt x="11807" y="52331"/>
                    <a:pt x="26403" y="52331"/>
                  </a:cubicBezTo>
                  <a:cubicBezTo>
                    <a:pt x="40999" y="52331"/>
                    <a:pt x="52806" y="40880"/>
                    <a:pt x="52806" y="26284"/>
                  </a:cubicBezTo>
                  <a:cubicBezTo>
                    <a:pt x="52806" y="11689"/>
                    <a:pt x="40999" y="0"/>
                    <a:pt x="26403" y="0"/>
                  </a:cubicBezTo>
                  <a:close/>
                  <a:moveTo>
                    <a:pt x="26403" y="48475"/>
                  </a:moveTo>
                  <a:cubicBezTo>
                    <a:pt x="14121" y="48475"/>
                    <a:pt x="4212" y="38388"/>
                    <a:pt x="4212" y="26284"/>
                  </a:cubicBezTo>
                  <a:cubicBezTo>
                    <a:pt x="4212" y="14003"/>
                    <a:pt x="14181" y="4094"/>
                    <a:pt x="26403" y="4094"/>
                  </a:cubicBezTo>
                  <a:cubicBezTo>
                    <a:pt x="38685" y="4094"/>
                    <a:pt x="48593" y="14062"/>
                    <a:pt x="48593" y="26284"/>
                  </a:cubicBezTo>
                  <a:cubicBezTo>
                    <a:pt x="48593" y="38388"/>
                    <a:pt x="38685" y="48475"/>
                    <a:pt x="26403" y="48475"/>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4" name="Freeform: Shape 23">
              <a:extLst>
                <a:ext uri="{FF2B5EF4-FFF2-40B4-BE49-F238E27FC236}">
                  <a16:creationId xmlns:a16="http://schemas.microsoft.com/office/drawing/2014/main" id="{3C360B24-CF36-4842-BE16-D22E7235604F}"/>
                </a:ext>
              </a:extLst>
            </p:cNvPr>
            <p:cNvSpPr/>
            <p:nvPr/>
          </p:nvSpPr>
          <p:spPr>
            <a:xfrm>
              <a:off x="9839539" y="5723957"/>
              <a:ext cx="1556692" cy="299219"/>
            </a:xfrm>
            <a:custGeom>
              <a:avLst/>
              <a:gdLst>
                <a:gd name="connsiteX0" fmla="*/ 799032 w 2438569"/>
                <a:gd name="connsiteY0" fmla="*/ 308352 h 468727"/>
                <a:gd name="connsiteX1" fmla="*/ 741005 w 2438569"/>
                <a:gd name="connsiteY1" fmla="*/ 240535 h 468727"/>
                <a:gd name="connsiteX2" fmla="*/ 797193 w 2438569"/>
                <a:gd name="connsiteY2" fmla="*/ 174201 h 468727"/>
                <a:gd name="connsiteX3" fmla="*/ 842523 w 2438569"/>
                <a:gd name="connsiteY3" fmla="*/ 194018 h 468727"/>
                <a:gd name="connsiteX4" fmla="*/ 883403 w 2438569"/>
                <a:gd name="connsiteY4" fmla="*/ 153316 h 468727"/>
                <a:gd name="connsiteX5" fmla="*/ 797193 w 2438569"/>
                <a:gd name="connsiteY5" fmla="*/ 120030 h 468727"/>
                <a:gd name="connsiteX6" fmla="*/ 674552 w 2438569"/>
                <a:gd name="connsiteY6" fmla="*/ 241247 h 468727"/>
                <a:gd name="connsiteX7" fmla="*/ 798557 w 2438569"/>
                <a:gd name="connsiteY7" fmla="*/ 362463 h 468727"/>
                <a:gd name="connsiteX8" fmla="*/ 884412 w 2438569"/>
                <a:gd name="connsiteY8" fmla="*/ 331848 h 468727"/>
                <a:gd name="connsiteX9" fmla="*/ 844659 w 2438569"/>
                <a:gd name="connsiteY9" fmla="*/ 289187 h 468727"/>
                <a:gd name="connsiteX10" fmla="*/ 799032 w 2438569"/>
                <a:gd name="connsiteY10" fmla="*/ 308352 h 468727"/>
                <a:gd name="connsiteX11" fmla="*/ 570602 w 2438569"/>
                <a:gd name="connsiteY11" fmla="*/ 355996 h 468727"/>
                <a:gd name="connsiteX12" fmla="*/ 633969 w 2438569"/>
                <a:gd name="connsiteY12" fmla="*/ 355996 h 468727"/>
                <a:gd name="connsiteX13" fmla="*/ 633969 w 2438569"/>
                <a:gd name="connsiteY13" fmla="*/ 126497 h 468727"/>
                <a:gd name="connsiteX14" fmla="*/ 570602 w 2438569"/>
                <a:gd name="connsiteY14" fmla="*/ 126497 h 468727"/>
                <a:gd name="connsiteX15" fmla="*/ 570602 w 2438569"/>
                <a:gd name="connsiteY15" fmla="*/ 355996 h 468727"/>
                <a:gd name="connsiteX16" fmla="*/ 455318 w 2438569"/>
                <a:gd name="connsiteY16" fmla="*/ 252342 h 468727"/>
                <a:gd name="connsiteX17" fmla="*/ 404945 w 2438569"/>
                <a:gd name="connsiteY17" fmla="*/ 308352 h 468727"/>
                <a:gd name="connsiteX18" fmla="*/ 366201 w 2438569"/>
                <a:gd name="connsiteY18" fmla="*/ 253291 h 468727"/>
                <a:gd name="connsiteX19" fmla="*/ 366201 w 2438569"/>
                <a:gd name="connsiteY19" fmla="*/ 126497 h 468727"/>
                <a:gd name="connsiteX20" fmla="*/ 302834 w 2438569"/>
                <a:gd name="connsiteY20" fmla="*/ 126497 h 468727"/>
                <a:gd name="connsiteX21" fmla="*/ 302834 w 2438569"/>
                <a:gd name="connsiteY21" fmla="*/ 268955 h 468727"/>
                <a:gd name="connsiteX22" fmla="*/ 389756 w 2438569"/>
                <a:gd name="connsiteY22" fmla="*/ 362522 h 468727"/>
                <a:gd name="connsiteX23" fmla="*/ 457158 w 2438569"/>
                <a:gd name="connsiteY23" fmla="*/ 321702 h 468727"/>
                <a:gd name="connsiteX24" fmla="*/ 458107 w 2438569"/>
                <a:gd name="connsiteY24" fmla="*/ 321702 h 468727"/>
                <a:gd name="connsiteX25" fmla="*/ 458107 w 2438569"/>
                <a:gd name="connsiteY25" fmla="*/ 356055 h 468727"/>
                <a:gd name="connsiteX26" fmla="*/ 518745 w 2438569"/>
                <a:gd name="connsiteY26" fmla="*/ 356055 h 468727"/>
                <a:gd name="connsiteX27" fmla="*/ 518745 w 2438569"/>
                <a:gd name="connsiteY27" fmla="*/ 126497 h 468727"/>
                <a:gd name="connsiteX28" fmla="*/ 455378 w 2438569"/>
                <a:gd name="connsiteY28" fmla="*/ 126497 h 468727"/>
                <a:gd name="connsiteX29" fmla="*/ 455378 w 2438569"/>
                <a:gd name="connsiteY29" fmla="*/ 252342 h 468727"/>
                <a:gd name="connsiteX30" fmla="*/ 188500 w 2438569"/>
                <a:gd name="connsiteY30" fmla="*/ 155630 h 468727"/>
                <a:gd name="connsiteX31" fmla="*/ 187076 w 2438569"/>
                <a:gd name="connsiteY31" fmla="*/ 155630 h 468727"/>
                <a:gd name="connsiteX32" fmla="*/ 114453 w 2438569"/>
                <a:gd name="connsiteY32" fmla="*/ 120030 h 468727"/>
                <a:gd name="connsiteX33" fmla="*/ 0 w 2438569"/>
                <a:gd name="connsiteY33" fmla="*/ 240357 h 468727"/>
                <a:gd name="connsiteX34" fmla="*/ 111367 w 2438569"/>
                <a:gd name="connsiteY34" fmla="*/ 362522 h 468727"/>
                <a:gd name="connsiteX35" fmla="*/ 185177 w 2438569"/>
                <a:gd name="connsiteY35" fmla="*/ 328466 h 468727"/>
                <a:gd name="connsiteX36" fmla="*/ 186126 w 2438569"/>
                <a:gd name="connsiteY36" fmla="*/ 328466 h 468727"/>
                <a:gd name="connsiteX37" fmla="*/ 186126 w 2438569"/>
                <a:gd name="connsiteY37" fmla="*/ 469084 h 468727"/>
                <a:gd name="connsiteX38" fmla="*/ 249494 w 2438569"/>
                <a:gd name="connsiteY38" fmla="*/ 469084 h 468727"/>
                <a:gd name="connsiteX39" fmla="*/ 249494 w 2438569"/>
                <a:gd name="connsiteY39" fmla="*/ 126497 h 468727"/>
                <a:gd name="connsiteX40" fmla="*/ 188440 w 2438569"/>
                <a:gd name="connsiteY40" fmla="*/ 126497 h 468727"/>
                <a:gd name="connsiteX41" fmla="*/ 188440 w 2438569"/>
                <a:gd name="connsiteY41" fmla="*/ 155630 h 468727"/>
                <a:gd name="connsiteX42" fmla="*/ 126972 w 2438569"/>
                <a:gd name="connsiteY42" fmla="*/ 308352 h 468727"/>
                <a:gd name="connsiteX43" fmla="*/ 65503 w 2438569"/>
                <a:gd name="connsiteY43" fmla="*/ 240357 h 468727"/>
                <a:gd name="connsiteX44" fmla="*/ 126972 w 2438569"/>
                <a:gd name="connsiteY44" fmla="*/ 173251 h 468727"/>
                <a:gd name="connsiteX45" fmla="*/ 188025 w 2438569"/>
                <a:gd name="connsiteY45" fmla="*/ 241247 h 468727"/>
                <a:gd name="connsiteX46" fmla="*/ 126972 w 2438569"/>
                <a:gd name="connsiteY46" fmla="*/ 308352 h 468727"/>
                <a:gd name="connsiteX47" fmla="*/ 1570712 w 2438569"/>
                <a:gd name="connsiteY47" fmla="*/ 120030 h 468727"/>
                <a:gd name="connsiteX48" fmla="*/ 1446232 w 2438569"/>
                <a:gd name="connsiteY48" fmla="*/ 240357 h 468727"/>
                <a:gd name="connsiteX49" fmla="*/ 1570712 w 2438569"/>
                <a:gd name="connsiteY49" fmla="*/ 363116 h 468727"/>
                <a:gd name="connsiteX50" fmla="*/ 1695192 w 2438569"/>
                <a:gd name="connsiteY50" fmla="*/ 240357 h 468727"/>
                <a:gd name="connsiteX51" fmla="*/ 1570712 w 2438569"/>
                <a:gd name="connsiteY51" fmla="*/ 120030 h 468727"/>
                <a:gd name="connsiteX52" fmla="*/ 1570712 w 2438569"/>
                <a:gd name="connsiteY52" fmla="*/ 308352 h 468727"/>
                <a:gd name="connsiteX53" fmla="*/ 1510549 w 2438569"/>
                <a:gd name="connsiteY53" fmla="*/ 240357 h 468727"/>
                <a:gd name="connsiteX54" fmla="*/ 1570712 w 2438569"/>
                <a:gd name="connsiteY54" fmla="*/ 173251 h 468727"/>
                <a:gd name="connsiteX55" fmla="*/ 1630875 w 2438569"/>
                <a:gd name="connsiteY55" fmla="*/ 240357 h 468727"/>
                <a:gd name="connsiteX56" fmla="*/ 1570712 w 2438569"/>
                <a:gd name="connsiteY56" fmla="*/ 308352 h 468727"/>
                <a:gd name="connsiteX57" fmla="*/ 2363099 w 2438569"/>
                <a:gd name="connsiteY57" fmla="*/ 214725 h 468727"/>
                <a:gd name="connsiteX58" fmla="*/ 2319015 w 2438569"/>
                <a:gd name="connsiteY58" fmla="*/ 189568 h 468727"/>
                <a:gd name="connsiteX59" fmla="*/ 2352538 w 2438569"/>
                <a:gd name="connsiteY59" fmla="*/ 167377 h 468727"/>
                <a:gd name="connsiteX60" fmla="*/ 2402792 w 2438569"/>
                <a:gd name="connsiteY60" fmla="*/ 190280 h 468727"/>
                <a:gd name="connsiteX61" fmla="*/ 2440172 w 2438569"/>
                <a:gd name="connsiteY61" fmla="*/ 154443 h 468727"/>
                <a:gd name="connsiteX62" fmla="*/ 2353012 w 2438569"/>
                <a:gd name="connsiteY62" fmla="*/ 120089 h 468727"/>
                <a:gd name="connsiteX63" fmla="*/ 2258970 w 2438569"/>
                <a:gd name="connsiteY63" fmla="*/ 194730 h 468727"/>
                <a:gd name="connsiteX64" fmla="*/ 2327618 w 2438569"/>
                <a:gd name="connsiteY64" fmla="*/ 260470 h 468727"/>
                <a:gd name="connsiteX65" fmla="*/ 2376152 w 2438569"/>
                <a:gd name="connsiteY65" fmla="*/ 289306 h 468727"/>
                <a:gd name="connsiteX66" fmla="*/ 2343756 w 2438569"/>
                <a:gd name="connsiteY66" fmla="*/ 314048 h 468727"/>
                <a:gd name="connsiteX67" fmla="*/ 2286026 w 2438569"/>
                <a:gd name="connsiteY67" fmla="*/ 286814 h 468727"/>
                <a:gd name="connsiteX68" fmla="*/ 2247519 w 2438569"/>
                <a:gd name="connsiteY68" fmla="*/ 325796 h 468727"/>
                <a:gd name="connsiteX69" fmla="*/ 2341443 w 2438569"/>
                <a:gd name="connsiteY69" fmla="*/ 363116 h 468727"/>
                <a:gd name="connsiteX70" fmla="*/ 2440172 w 2438569"/>
                <a:gd name="connsiteY70" fmla="*/ 284856 h 468727"/>
                <a:gd name="connsiteX71" fmla="*/ 2363099 w 2438569"/>
                <a:gd name="connsiteY71" fmla="*/ 214725 h 468727"/>
                <a:gd name="connsiteX72" fmla="*/ 2243306 w 2438569"/>
                <a:gd name="connsiteY72" fmla="*/ 126497 h 468727"/>
                <a:gd name="connsiteX73" fmla="*/ 2161546 w 2438569"/>
                <a:gd name="connsiteY73" fmla="*/ 126497 h 468727"/>
                <a:gd name="connsiteX74" fmla="*/ 2079726 w 2438569"/>
                <a:gd name="connsiteY74" fmla="*/ 221726 h 468727"/>
                <a:gd name="connsiteX75" fmla="*/ 2078302 w 2438569"/>
                <a:gd name="connsiteY75" fmla="*/ 221726 h 468727"/>
                <a:gd name="connsiteX76" fmla="*/ 2078302 w 2438569"/>
                <a:gd name="connsiteY76" fmla="*/ 0 h 468727"/>
                <a:gd name="connsiteX77" fmla="*/ 2014935 w 2438569"/>
                <a:gd name="connsiteY77" fmla="*/ 0 h 468727"/>
                <a:gd name="connsiteX78" fmla="*/ 2014935 w 2438569"/>
                <a:gd name="connsiteY78" fmla="*/ 355996 h 468727"/>
                <a:gd name="connsiteX79" fmla="*/ 2078302 w 2438569"/>
                <a:gd name="connsiteY79" fmla="*/ 355996 h 468727"/>
                <a:gd name="connsiteX80" fmla="*/ 2078302 w 2438569"/>
                <a:gd name="connsiteY80" fmla="*/ 242789 h 468727"/>
                <a:gd name="connsiteX81" fmla="*/ 2079726 w 2438569"/>
                <a:gd name="connsiteY81" fmla="*/ 242789 h 468727"/>
                <a:gd name="connsiteX82" fmla="*/ 2164631 w 2438569"/>
                <a:gd name="connsiteY82" fmla="*/ 355996 h 468727"/>
                <a:gd name="connsiteX83" fmla="*/ 2248053 w 2438569"/>
                <a:gd name="connsiteY83" fmla="*/ 355996 h 468727"/>
                <a:gd name="connsiteX84" fmla="*/ 2149383 w 2438569"/>
                <a:gd name="connsiteY84" fmla="*/ 230567 h 468727"/>
                <a:gd name="connsiteX85" fmla="*/ 2243306 w 2438569"/>
                <a:gd name="connsiteY85" fmla="*/ 126497 h 468727"/>
                <a:gd name="connsiteX86" fmla="*/ 1303419 w 2438569"/>
                <a:gd name="connsiteY86" fmla="*/ 120030 h 468727"/>
                <a:gd name="connsiteX87" fmla="*/ 1232931 w 2438569"/>
                <a:gd name="connsiteY87" fmla="*/ 151595 h 468727"/>
                <a:gd name="connsiteX88" fmla="*/ 1231745 w 2438569"/>
                <a:gd name="connsiteY88" fmla="*/ 151595 h 468727"/>
                <a:gd name="connsiteX89" fmla="*/ 1231745 w 2438569"/>
                <a:gd name="connsiteY89" fmla="*/ 0 h 468727"/>
                <a:gd name="connsiteX90" fmla="*/ 1168378 w 2438569"/>
                <a:gd name="connsiteY90" fmla="*/ 0 h 468727"/>
                <a:gd name="connsiteX91" fmla="*/ 1168378 w 2438569"/>
                <a:gd name="connsiteY91" fmla="*/ 355996 h 468727"/>
                <a:gd name="connsiteX92" fmla="*/ 1229016 w 2438569"/>
                <a:gd name="connsiteY92" fmla="*/ 355996 h 468727"/>
                <a:gd name="connsiteX93" fmla="*/ 1229016 w 2438569"/>
                <a:gd name="connsiteY93" fmla="*/ 323541 h 468727"/>
                <a:gd name="connsiteX94" fmla="*/ 1229965 w 2438569"/>
                <a:gd name="connsiteY94" fmla="*/ 323541 h 468727"/>
                <a:gd name="connsiteX95" fmla="*/ 1302113 w 2438569"/>
                <a:gd name="connsiteY95" fmla="*/ 362463 h 468727"/>
                <a:gd name="connsiteX96" fmla="*/ 1417159 w 2438569"/>
                <a:gd name="connsiteY96" fmla="*/ 240297 h 468727"/>
                <a:gd name="connsiteX97" fmla="*/ 1303419 w 2438569"/>
                <a:gd name="connsiteY97" fmla="*/ 120030 h 468727"/>
                <a:gd name="connsiteX98" fmla="*/ 1290959 w 2438569"/>
                <a:gd name="connsiteY98" fmla="*/ 308352 h 468727"/>
                <a:gd name="connsiteX99" fmla="*/ 1229906 w 2438569"/>
                <a:gd name="connsiteY99" fmla="*/ 241247 h 468727"/>
                <a:gd name="connsiteX100" fmla="*/ 1290959 w 2438569"/>
                <a:gd name="connsiteY100" fmla="*/ 173251 h 468727"/>
                <a:gd name="connsiteX101" fmla="*/ 1352368 w 2438569"/>
                <a:gd name="connsiteY101" fmla="*/ 240357 h 468727"/>
                <a:gd name="connsiteX102" fmla="*/ 1290959 w 2438569"/>
                <a:gd name="connsiteY102" fmla="*/ 308352 h 468727"/>
                <a:gd name="connsiteX103" fmla="*/ 1144467 w 2438569"/>
                <a:gd name="connsiteY103" fmla="*/ 126497 h 468727"/>
                <a:gd name="connsiteX104" fmla="*/ 1062706 w 2438569"/>
                <a:gd name="connsiteY104" fmla="*/ 126497 h 468727"/>
                <a:gd name="connsiteX105" fmla="*/ 980887 w 2438569"/>
                <a:gd name="connsiteY105" fmla="*/ 221726 h 468727"/>
                <a:gd name="connsiteX106" fmla="*/ 979463 w 2438569"/>
                <a:gd name="connsiteY106" fmla="*/ 221726 h 468727"/>
                <a:gd name="connsiteX107" fmla="*/ 979463 w 2438569"/>
                <a:gd name="connsiteY107" fmla="*/ 0 h 468727"/>
                <a:gd name="connsiteX108" fmla="*/ 916095 w 2438569"/>
                <a:gd name="connsiteY108" fmla="*/ 0 h 468727"/>
                <a:gd name="connsiteX109" fmla="*/ 916095 w 2438569"/>
                <a:gd name="connsiteY109" fmla="*/ 355996 h 468727"/>
                <a:gd name="connsiteX110" fmla="*/ 979463 w 2438569"/>
                <a:gd name="connsiteY110" fmla="*/ 355996 h 468727"/>
                <a:gd name="connsiteX111" fmla="*/ 979463 w 2438569"/>
                <a:gd name="connsiteY111" fmla="*/ 242789 h 468727"/>
                <a:gd name="connsiteX112" fmla="*/ 980887 w 2438569"/>
                <a:gd name="connsiteY112" fmla="*/ 242789 h 468727"/>
                <a:gd name="connsiteX113" fmla="*/ 1065792 w 2438569"/>
                <a:gd name="connsiteY113" fmla="*/ 355996 h 468727"/>
                <a:gd name="connsiteX114" fmla="*/ 1149213 w 2438569"/>
                <a:gd name="connsiteY114" fmla="*/ 355996 h 468727"/>
                <a:gd name="connsiteX115" fmla="*/ 1050543 w 2438569"/>
                <a:gd name="connsiteY115" fmla="*/ 230567 h 468727"/>
                <a:gd name="connsiteX116" fmla="*/ 1144467 w 2438569"/>
                <a:gd name="connsiteY116" fmla="*/ 126497 h 468727"/>
                <a:gd name="connsiteX117" fmla="*/ 1849219 w 2438569"/>
                <a:gd name="connsiteY117" fmla="*/ 120030 h 468727"/>
                <a:gd name="connsiteX118" fmla="*/ 1724739 w 2438569"/>
                <a:gd name="connsiteY118" fmla="*/ 240357 h 468727"/>
                <a:gd name="connsiteX119" fmla="*/ 1849219 w 2438569"/>
                <a:gd name="connsiteY119" fmla="*/ 363116 h 468727"/>
                <a:gd name="connsiteX120" fmla="*/ 1973699 w 2438569"/>
                <a:gd name="connsiteY120" fmla="*/ 240357 h 468727"/>
                <a:gd name="connsiteX121" fmla="*/ 1849219 w 2438569"/>
                <a:gd name="connsiteY121" fmla="*/ 120030 h 468727"/>
                <a:gd name="connsiteX122" fmla="*/ 1849219 w 2438569"/>
                <a:gd name="connsiteY122" fmla="*/ 308352 h 468727"/>
                <a:gd name="connsiteX123" fmla="*/ 1789056 w 2438569"/>
                <a:gd name="connsiteY123" fmla="*/ 240357 h 468727"/>
                <a:gd name="connsiteX124" fmla="*/ 1849219 w 2438569"/>
                <a:gd name="connsiteY124" fmla="*/ 173251 h 468727"/>
                <a:gd name="connsiteX125" fmla="*/ 1909382 w 2438569"/>
                <a:gd name="connsiteY125" fmla="*/ 240357 h 468727"/>
                <a:gd name="connsiteX126" fmla="*/ 1849219 w 2438569"/>
                <a:gd name="connsiteY126" fmla="*/ 308352 h 46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38569" h="468727">
                  <a:moveTo>
                    <a:pt x="799032" y="308352"/>
                  </a:moveTo>
                  <a:cubicBezTo>
                    <a:pt x="760466" y="308352"/>
                    <a:pt x="741005" y="273880"/>
                    <a:pt x="741005" y="240535"/>
                  </a:cubicBezTo>
                  <a:cubicBezTo>
                    <a:pt x="741005" y="207190"/>
                    <a:pt x="762127" y="174201"/>
                    <a:pt x="797193" y="174201"/>
                  </a:cubicBezTo>
                  <a:cubicBezTo>
                    <a:pt x="813628" y="174201"/>
                    <a:pt x="834394" y="182448"/>
                    <a:pt x="842523" y="194018"/>
                  </a:cubicBezTo>
                  <a:lnTo>
                    <a:pt x="883403" y="153316"/>
                  </a:lnTo>
                  <a:cubicBezTo>
                    <a:pt x="863645" y="132490"/>
                    <a:pt x="832080" y="120030"/>
                    <a:pt x="797193" y="120030"/>
                  </a:cubicBezTo>
                  <a:cubicBezTo>
                    <a:pt x="726172" y="120030"/>
                    <a:pt x="674552" y="170997"/>
                    <a:pt x="674552" y="241247"/>
                  </a:cubicBezTo>
                  <a:cubicBezTo>
                    <a:pt x="674552" y="312624"/>
                    <a:pt x="725519" y="362463"/>
                    <a:pt x="798557" y="362463"/>
                  </a:cubicBezTo>
                  <a:cubicBezTo>
                    <a:pt x="833326" y="362463"/>
                    <a:pt x="865425" y="352317"/>
                    <a:pt x="884412" y="331848"/>
                  </a:cubicBezTo>
                  <a:lnTo>
                    <a:pt x="844659" y="289187"/>
                  </a:lnTo>
                  <a:cubicBezTo>
                    <a:pt x="835581" y="300401"/>
                    <a:pt x="816298" y="308352"/>
                    <a:pt x="799032" y="308352"/>
                  </a:cubicBezTo>
                  <a:close/>
                  <a:moveTo>
                    <a:pt x="570602" y="355996"/>
                  </a:moveTo>
                  <a:lnTo>
                    <a:pt x="633969" y="355996"/>
                  </a:lnTo>
                  <a:lnTo>
                    <a:pt x="633969" y="126497"/>
                  </a:lnTo>
                  <a:lnTo>
                    <a:pt x="570602" y="126497"/>
                  </a:lnTo>
                  <a:lnTo>
                    <a:pt x="570602" y="355996"/>
                  </a:lnTo>
                  <a:close/>
                  <a:moveTo>
                    <a:pt x="455318" y="252342"/>
                  </a:moveTo>
                  <a:cubicBezTo>
                    <a:pt x="455318" y="279338"/>
                    <a:pt x="437756" y="308352"/>
                    <a:pt x="404945" y="308352"/>
                  </a:cubicBezTo>
                  <a:cubicBezTo>
                    <a:pt x="379669" y="308352"/>
                    <a:pt x="366201" y="290315"/>
                    <a:pt x="366201" y="253291"/>
                  </a:cubicBezTo>
                  <a:lnTo>
                    <a:pt x="366201" y="126497"/>
                  </a:lnTo>
                  <a:lnTo>
                    <a:pt x="302834" y="126497"/>
                  </a:lnTo>
                  <a:lnTo>
                    <a:pt x="302834" y="268955"/>
                  </a:lnTo>
                  <a:cubicBezTo>
                    <a:pt x="302834" y="316362"/>
                    <a:pt x="326507" y="362522"/>
                    <a:pt x="389756" y="362522"/>
                  </a:cubicBezTo>
                  <a:cubicBezTo>
                    <a:pt x="419600" y="362522"/>
                    <a:pt x="444579" y="339027"/>
                    <a:pt x="457158" y="321702"/>
                  </a:cubicBezTo>
                  <a:lnTo>
                    <a:pt x="458107" y="321702"/>
                  </a:lnTo>
                  <a:lnTo>
                    <a:pt x="458107" y="356055"/>
                  </a:lnTo>
                  <a:lnTo>
                    <a:pt x="518745" y="356055"/>
                  </a:lnTo>
                  <a:lnTo>
                    <a:pt x="518745" y="126497"/>
                  </a:lnTo>
                  <a:lnTo>
                    <a:pt x="455378" y="126497"/>
                  </a:lnTo>
                  <a:lnTo>
                    <a:pt x="455378" y="252342"/>
                  </a:lnTo>
                  <a:close/>
                  <a:moveTo>
                    <a:pt x="188500" y="155630"/>
                  </a:moveTo>
                  <a:lnTo>
                    <a:pt x="187076" y="155630"/>
                  </a:lnTo>
                  <a:cubicBezTo>
                    <a:pt x="178116" y="145721"/>
                    <a:pt x="153849" y="120030"/>
                    <a:pt x="114453" y="120030"/>
                  </a:cubicBezTo>
                  <a:cubicBezTo>
                    <a:pt x="49839" y="120030"/>
                    <a:pt x="0" y="170641"/>
                    <a:pt x="0" y="240357"/>
                  </a:cubicBezTo>
                  <a:cubicBezTo>
                    <a:pt x="0" y="311140"/>
                    <a:pt x="45983" y="362522"/>
                    <a:pt x="111367" y="362522"/>
                  </a:cubicBezTo>
                  <a:cubicBezTo>
                    <a:pt x="141093" y="362522"/>
                    <a:pt x="168979" y="346799"/>
                    <a:pt x="185177" y="328466"/>
                  </a:cubicBezTo>
                  <a:lnTo>
                    <a:pt x="186126" y="328466"/>
                  </a:lnTo>
                  <a:lnTo>
                    <a:pt x="186126" y="469084"/>
                  </a:lnTo>
                  <a:lnTo>
                    <a:pt x="249494" y="469084"/>
                  </a:lnTo>
                  <a:lnTo>
                    <a:pt x="249494" y="126497"/>
                  </a:lnTo>
                  <a:lnTo>
                    <a:pt x="188440" y="126497"/>
                  </a:lnTo>
                  <a:lnTo>
                    <a:pt x="188440" y="155630"/>
                  </a:lnTo>
                  <a:close/>
                  <a:moveTo>
                    <a:pt x="126972" y="308352"/>
                  </a:moveTo>
                  <a:cubicBezTo>
                    <a:pt x="87753" y="308352"/>
                    <a:pt x="65503" y="274117"/>
                    <a:pt x="65503" y="240357"/>
                  </a:cubicBezTo>
                  <a:cubicBezTo>
                    <a:pt x="65503" y="208020"/>
                    <a:pt x="85973" y="173251"/>
                    <a:pt x="126972" y="173251"/>
                  </a:cubicBezTo>
                  <a:cubicBezTo>
                    <a:pt x="164707" y="173251"/>
                    <a:pt x="188025" y="208554"/>
                    <a:pt x="188025" y="241247"/>
                  </a:cubicBezTo>
                  <a:cubicBezTo>
                    <a:pt x="188025" y="274236"/>
                    <a:pt x="165182" y="308352"/>
                    <a:pt x="126972" y="308352"/>
                  </a:cubicBezTo>
                  <a:close/>
                  <a:moveTo>
                    <a:pt x="1570712" y="120030"/>
                  </a:moveTo>
                  <a:cubicBezTo>
                    <a:pt x="1498564" y="120030"/>
                    <a:pt x="1446232" y="170641"/>
                    <a:pt x="1446232" y="240357"/>
                  </a:cubicBezTo>
                  <a:cubicBezTo>
                    <a:pt x="1446232" y="312505"/>
                    <a:pt x="1499750" y="363116"/>
                    <a:pt x="1570712" y="363116"/>
                  </a:cubicBezTo>
                  <a:cubicBezTo>
                    <a:pt x="1641674" y="363116"/>
                    <a:pt x="1695192" y="311971"/>
                    <a:pt x="1695192" y="240357"/>
                  </a:cubicBezTo>
                  <a:cubicBezTo>
                    <a:pt x="1695133" y="170641"/>
                    <a:pt x="1642801" y="120030"/>
                    <a:pt x="1570712" y="120030"/>
                  </a:cubicBezTo>
                  <a:close/>
                  <a:moveTo>
                    <a:pt x="1570712" y="308352"/>
                  </a:moveTo>
                  <a:cubicBezTo>
                    <a:pt x="1529357" y="308352"/>
                    <a:pt x="1510549" y="273108"/>
                    <a:pt x="1510549" y="240357"/>
                  </a:cubicBezTo>
                  <a:cubicBezTo>
                    <a:pt x="1510549" y="208020"/>
                    <a:pt x="1529357" y="173251"/>
                    <a:pt x="1570712" y="173251"/>
                  </a:cubicBezTo>
                  <a:cubicBezTo>
                    <a:pt x="1612067" y="173251"/>
                    <a:pt x="1630875" y="208020"/>
                    <a:pt x="1630875" y="240357"/>
                  </a:cubicBezTo>
                  <a:cubicBezTo>
                    <a:pt x="1630875" y="273108"/>
                    <a:pt x="1612007" y="308352"/>
                    <a:pt x="1570712" y="308352"/>
                  </a:cubicBezTo>
                  <a:close/>
                  <a:moveTo>
                    <a:pt x="2363099" y="214725"/>
                  </a:moveTo>
                  <a:cubicBezTo>
                    <a:pt x="2330466" y="206952"/>
                    <a:pt x="2319015" y="202740"/>
                    <a:pt x="2319015" y="189568"/>
                  </a:cubicBezTo>
                  <a:cubicBezTo>
                    <a:pt x="2319015" y="171353"/>
                    <a:pt x="2342095" y="167377"/>
                    <a:pt x="2352538" y="167377"/>
                  </a:cubicBezTo>
                  <a:cubicBezTo>
                    <a:pt x="2372236" y="167377"/>
                    <a:pt x="2394427" y="179125"/>
                    <a:pt x="2402792" y="190280"/>
                  </a:cubicBezTo>
                  <a:lnTo>
                    <a:pt x="2440172" y="154443"/>
                  </a:lnTo>
                  <a:cubicBezTo>
                    <a:pt x="2422906" y="132727"/>
                    <a:pt x="2388909" y="120089"/>
                    <a:pt x="2353012" y="120089"/>
                  </a:cubicBezTo>
                  <a:cubicBezTo>
                    <a:pt x="2307148" y="120089"/>
                    <a:pt x="2258970" y="143170"/>
                    <a:pt x="2258970" y="194730"/>
                  </a:cubicBezTo>
                  <a:cubicBezTo>
                    <a:pt x="2258970" y="238992"/>
                    <a:pt x="2293680" y="252342"/>
                    <a:pt x="2327618" y="260470"/>
                  </a:cubicBezTo>
                  <a:cubicBezTo>
                    <a:pt x="2363395" y="268777"/>
                    <a:pt x="2376152" y="274888"/>
                    <a:pt x="2376152" y="289306"/>
                  </a:cubicBezTo>
                  <a:cubicBezTo>
                    <a:pt x="2376152" y="310547"/>
                    <a:pt x="2352063" y="314048"/>
                    <a:pt x="2343756" y="314048"/>
                  </a:cubicBezTo>
                  <a:cubicBezTo>
                    <a:pt x="2323049" y="314048"/>
                    <a:pt x="2299020" y="302181"/>
                    <a:pt x="2286026" y="286814"/>
                  </a:cubicBezTo>
                  <a:lnTo>
                    <a:pt x="2247519" y="325796"/>
                  </a:lnTo>
                  <a:cubicBezTo>
                    <a:pt x="2268523" y="349113"/>
                    <a:pt x="2304538" y="363116"/>
                    <a:pt x="2341443" y="363116"/>
                  </a:cubicBezTo>
                  <a:cubicBezTo>
                    <a:pt x="2403386" y="363116"/>
                    <a:pt x="2440172" y="333568"/>
                    <a:pt x="2440172" y="284856"/>
                  </a:cubicBezTo>
                  <a:cubicBezTo>
                    <a:pt x="2440113" y="238102"/>
                    <a:pt x="2395138" y="222438"/>
                    <a:pt x="2363099" y="214725"/>
                  </a:cubicBezTo>
                  <a:close/>
                  <a:moveTo>
                    <a:pt x="2243306" y="126497"/>
                  </a:moveTo>
                  <a:lnTo>
                    <a:pt x="2161546" y="126497"/>
                  </a:lnTo>
                  <a:lnTo>
                    <a:pt x="2079726" y="221726"/>
                  </a:lnTo>
                  <a:lnTo>
                    <a:pt x="2078302" y="221726"/>
                  </a:lnTo>
                  <a:lnTo>
                    <a:pt x="2078302" y="0"/>
                  </a:lnTo>
                  <a:lnTo>
                    <a:pt x="2014935" y="0"/>
                  </a:lnTo>
                  <a:lnTo>
                    <a:pt x="2014935" y="355996"/>
                  </a:lnTo>
                  <a:lnTo>
                    <a:pt x="2078302" y="355996"/>
                  </a:lnTo>
                  <a:lnTo>
                    <a:pt x="2078302" y="242789"/>
                  </a:lnTo>
                  <a:lnTo>
                    <a:pt x="2079726" y="242789"/>
                  </a:lnTo>
                  <a:lnTo>
                    <a:pt x="2164631" y="355996"/>
                  </a:lnTo>
                  <a:lnTo>
                    <a:pt x="2248053" y="355996"/>
                  </a:lnTo>
                  <a:lnTo>
                    <a:pt x="2149383" y="230567"/>
                  </a:lnTo>
                  <a:lnTo>
                    <a:pt x="2243306" y="126497"/>
                  </a:lnTo>
                  <a:close/>
                  <a:moveTo>
                    <a:pt x="1303419" y="120030"/>
                  </a:moveTo>
                  <a:cubicBezTo>
                    <a:pt x="1274405" y="120030"/>
                    <a:pt x="1253105" y="132727"/>
                    <a:pt x="1232931" y="151595"/>
                  </a:cubicBezTo>
                  <a:lnTo>
                    <a:pt x="1231745" y="151595"/>
                  </a:lnTo>
                  <a:lnTo>
                    <a:pt x="1231745" y="0"/>
                  </a:lnTo>
                  <a:lnTo>
                    <a:pt x="1168378" y="0"/>
                  </a:lnTo>
                  <a:lnTo>
                    <a:pt x="1168378" y="355996"/>
                  </a:lnTo>
                  <a:lnTo>
                    <a:pt x="1229016" y="355996"/>
                  </a:lnTo>
                  <a:lnTo>
                    <a:pt x="1229016" y="323541"/>
                  </a:lnTo>
                  <a:lnTo>
                    <a:pt x="1229965" y="323541"/>
                  </a:lnTo>
                  <a:cubicBezTo>
                    <a:pt x="1244264" y="346977"/>
                    <a:pt x="1272625" y="362463"/>
                    <a:pt x="1302113" y="362463"/>
                  </a:cubicBezTo>
                  <a:cubicBezTo>
                    <a:pt x="1367557" y="362463"/>
                    <a:pt x="1417159" y="311081"/>
                    <a:pt x="1417159" y="240297"/>
                  </a:cubicBezTo>
                  <a:cubicBezTo>
                    <a:pt x="1417040" y="170641"/>
                    <a:pt x="1368032" y="120030"/>
                    <a:pt x="1303419" y="120030"/>
                  </a:cubicBezTo>
                  <a:close/>
                  <a:moveTo>
                    <a:pt x="1290959" y="308352"/>
                  </a:moveTo>
                  <a:cubicBezTo>
                    <a:pt x="1252749" y="308352"/>
                    <a:pt x="1229906" y="274236"/>
                    <a:pt x="1229906" y="241247"/>
                  </a:cubicBezTo>
                  <a:cubicBezTo>
                    <a:pt x="1229906" y="208554"/>
                    <a:pt x="1253283" y="173251"/>
                    <a:pt x="1290959" y="173251"/>
                  </a:cubicBezTo>
                  <a:cubicBezTo>
                    <a:pt x="1331958" y="173251"/>
                    <a:pt x="1352368" y="208020"/>
                    <a:pt x="1352368" y="240357"/>
                  </a:cubicBezTo>
                  <a:cubicBezTo>
                    <a:pt x="1352368" y="274117"/>
                    <a:pt x="1330118" y="308352"/>
                    <a:pt x="1290959" y="308352"/>
                  </a:cubicBezTo>
                  <a:close/>
                  <a:moveTo>
                    <a:pt x="1144467" y="126497"/>
                  </a:moveTo>
                  <a:lnTo>
                    <a:pt x="1062706" y="126497"/>
                  </a:lnTo>
                  <a:lnTo>
                    <a:pt x="980887" y="221726"/>
                  </a:lnTo>
                  <a:lnTo>
                    <a:pt x="979463" y="221726"/>
                  </a:lnTo>
                  <a:lnTo>
                    <a:pt x="979463" y="0"/>
                  </a:lnTo>
                  <a:lnTo>
                    <a:pt x="916095" y="0"/>
                  </a:lnTo>
                  <a:lnTo>
                    <a:pt x="916095" y="355996"/>
                  </a:lnTo>
                  <a:lnTo>
                    <a:pt x="979463" y="355996"/>
                  </a:lnTo>
                  <a:lnTo>
                    <a:pt x="979463" y="242789"/>
                  </a:lnTo>
                  <a:lnTo>
                    <a:pt x="980887" y="242789"/>
                  </a:lnTo>
                  <a:lnTo>
                    <a:pt x="1065792" y="355996"/>
                  </a:lnTo>
                  <a:lnTo>
                    <a:pt x="1149213" y="355996"/>
                  </a:lnTo>
                  <a:lnTo>
                    <a:pt x="1050543" y="230567"/>
                  </a:lnTo>
                  <a:lnTo>
                    <a:pt x="1144467" y="126497"/>
                  </a:lnTo>
                  <a:close/>
                  <a:moveTo>
                    <a:pt x="1849219" y="120030"/>
                  </a:moveTo>
                  <a:cubicBezTo>
                    <a:pt x="1777071" y="120030"/>
                    <a:pt x="1724739" y="170641"/>
                    <a:pt x="1724739" y="240357"/>
                  </a:cubicBezTo>
                  <a:cubicBezTo>
                    <a:pt x="1724739" y="312505"/>
                    <a:pt x="1778257" y="363116"/>
                    <a:pt x="1849219" y="363116"/>
                  </a:cubicBezTo>
                  <a:cubicBezTo>
                    <a:pt x="1920181" y="363116"/>
                    <a:pt x="1973699" y="311971"/>
                    <a:pt x="1973699" y="240357"/>
                  </a:cubicBezTo>
                  <a:cubicBezTo>
                    <a:pt x="1973699" y="170641"/>
                    <a:pt x="1921308" y="120030"/>
                    <a:pt x="1849219" y="120030"/>
                  </a:cubicBezTo>
                  <a:close/>
                  <a:moveTo>
                    <a:pt x="1849219" y="308352"/>
                  </a:moveTo>
                  <a:cubicBezTo>
                    <a:pt x="1807864" y="308352"/>
                    <a:pt x="1789056" y="273108"/>
                    <a:pt x="1789056" y="240357"/>
                  </a:cubicBezTo>
                  <a:cubicBezTo>
                    <a:pt x="1789056" y="208020"/>
                    <a:pt x="1807864" y="173251"/>
                    <a:pt x="1849219" y="173251"/>
                  </a:cubicBezTo>
                  <a:cubicBezTo>
                    <a:pt x="1890574" y="173251"/>
                    <a:pt x="1909382" y="208020"/>
                    <a:pt x="1909382" y="240357"/>
                  </a:cubicBezTo>
                  <a:cubicBezTo>
                    <a:pt x="1909382" y="273108"/>
                    <a:pt x="1890515" y="308352"/>
                    <a:pt x="1849219" y="308352"/>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5" name="Freeform: Shape 24">
              <a:extLst>
                <a:ext uri="{FF2B5EF4-FFF2-40B4-BE49-F238E27FC236}">
                  <a16:creationId xmlns:a16="http://schemas.microsoft.com/office/drawing/2014/main" id="{DF025BED-0AA1-41CD-B7BC-4728F329CDB8}"/>
                </a:ext>
              </a:extLst>
            </p:cNvPr>
            <p:cNvSpPr/>
            <p:nvPr/>
          </p:nvSpPr>
          <p:spPr>
            <a:xfrm>
              <a:off x="9453206" y="5638775"/>
              <a:ext cx="340881" cy="340883"/>
            </a:xfrm>
            <a:custGeom>
              <a:avLst/>
              <a:gdLst>
                <a:gd name="connsiteX0" fmla="*/ 113589 w 340881"/>
                <a:gd name="connsiteY0" fmla="*/ 104159 h 340883"/>
                <a:gd name="connsiteX1" fmla="*/ 47344 w 340881"/>
                <a:gd name="connsiteY1" fmla="*/ 170442 h 340883"/>
                <a:gd name="connsiteX2" fmla="*/ 113627 w 340881"/>
                <a:gd name="connsiteY2" fmla="*/ 236724 h 340883"/>
                <a:gd name="connsiteX3" fmla="*/ 123095 w 340881"/>
                <a:gd name="connsiteY3" fmla="*/ 236724 h 340883"/>
                <a:gd name="connsiteX4" fmla="*/ 123095 w 340881"/>
                <a:gd name="connsiteY4" fmla="*/ 212105 h 340883"/>
                <a:gd name="connsiteX5" fmla="*/ 113627 w 340881"/>
                <a:gd name="connsiteY5" fmla="*/ 212105 h 340883"/>
                <a:gd name="connsiteX6" fmla="*/ 71963 w 340881"/>
                <a:gd name="connsiteY6" fmla="*/ 170442 h 340883"/>
                <a:gd name="connsiteX7" fmla="*/ 113627 w 340881"/>
                <a:gd name="connsiteY7" fmla="*/ 128778 h 340883"/>
                <a:gd name="connsiteX8" fmla="*/ 136352 w 340881"/>
                <a:gd name="connsiteY8" fmla="*/ 128778 h 340883"/>
                <a:gd name="connsiteX9" fmla="*/ 136352 w 340881"/>
                <a:gd name="connsiteY9" fmla="*/ 257556 h 340883"/>
                <a:gd name="connsiteX10" fmla="*/ 160971 w 340881"/>
                <a:gd name="connsiteY10" fmla="*/ 282176 h 340883"/>
                <a:gd name="connsiteX11" fmla="*/ 160971 w 340881"/>
                <a:gd name="connsiteY11" fmla="*/ 104159 h 340883"/>
                <a:gd name="connsiteX12" fmla="*/ 113589 w 340881"/>
                <a:gd name="connsiteY12" fmla="*/ 104159 h 340883"/>
                <a:gd name="connsiteX13" fmla="*/ 179909 w 340881"/>
                <a:gd name="connsiteY13" fmla="*/ 58708 h 340883"/>
                <a:gd name="connsiteX14" fmla="*/ 179909 w 340881"/>
                <a:gd name="connsiteY14" fmla="*/ 236724 h 340883"/>
                <a:gd name="connsiteX15" fmla="*/ 227292 w 340881"/>
                <a:gd name="connsiteY15" fmla="*/ 236724 h 340883"/>
                <a:gd name="connsiteX16" fmla="*/ 293574 w 340881"/>
                <a:gd name="connsiteY16" fmla="*/ 170442 h 340883"/>
                <a:gd name="connsiteX17" fmla="*/ 227254 w 340881"/>
                <a:gd name="connsiteY17" fmla="*/ 104159 h 340883"/>
                <a:gd name="connsiteX18" fmla="*/ 217785 w 340881"/>
                <a:gd name="connsiteY18" fmla="*/ 104159 h 340883"/>
                <a:gd name="connsiteX19" fmla="*/ 217785 w 340881"/>
                <a:gd name="connsiteY19" fmla="*/ 128778 h 340883"/>
                <a:gd name="connsiteX20" fmla="*/ 227254 w 340881"/>
                <a:gd name="connsiteY20" fmla="*/ 128778 h 340883"/>
                <a:gd name="connsiteX21" fmla="*/ 268918 w 340881"/>
                <a:gd name="connsiteY21" fmla="*/ 170442 h 340883"/>
                <a:gd name="connsiteX22" fmla="*/ 227254 w 340881"/>
                <a:gd name="connsiteY22" fmla="*/ 212105 h 340883"/>
                <a:gd name="connsiteX23" fmla="*/ 204528 w 340881"/>
                <a:gd name="connsiteY23" fmla="*/ 212105 h 340883"/>
                <a:gd name="connsiteX24" fmla="*/ 204528 w 340881"/>
                <a:gd name="connsiteY24" fmla="*/ 83327 h 340883"/>
                <a:gd name="connsiteX25" fmla="*/ 179909 w 340881"/>
                <a:gd name="connsiteY25" fmla="*/ 58708 h 340883"/>
                <a:gd name="connsiteX26" fmla="*/ 170441 w 340881"/>
                <a:gd name="connsiteY26" fmla="*/ 0 h 340883"/>
                <a:gd name="connsiteX27" fmla="*/ 340881 w 340881"/>
                <a:gd name="connsiteY27" fmla="*/ 170442 h 340883"/>
                <a:gd name="connsiteX28" fmla="*/ 170441 w 340881"/>
                <a:gd name="connsiteY28" fmla="*/ 340883 h 340883"/>
                <a:gd name="connsiteX29" fmla="*/ 0 w 340881"/>
                <a:gd name="connsiteY29" fmla="*/ 170442 h 340883"/>
                <a:gd name="connsiteX30" fmla="*/ 170441 w 340881"/>
                <a:gd name="connsiteY30" fmla="*/ 0 h 34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881" h="340883">
                  <a:moveTo>
                    <a:pt x="113589" y="104159"/>
                  </a:moveTo>
                  <a:cubicBezTo>
                    <a:pt x="77000" y="104159"/>
                    <a:pt x="47344" y="133816"/>
                    <a:pt x="47344" y="170442"/>
                  </a:cubicBezTo>
                  <a:cubicBezTo>
                    <a:pt x="47344" y="207030"/>
                    <a:pt x="77000" y="236724"/>
                    <a:pt x="113627" y="236724"/>
                  </a:cubicBezTo>
                  <a:lnTo>
                    <a:pt x="123095" y="236724"/>
                  </a:lnTo>
                  <a:lnTo>
                    <a:pt x="123095" y="212105"/>
                  </a:lnTo>
                  <a:lnTo>
                    <a:pt x="113627" y="212105"/>
                  </a:lnTo>
                  <a:cubicBezTo>
                    <a:pt x="90636" y="212105"/>
                    <a:pt x="71963" y="193432"/>
                    <a:pt x="71963" y="170442"/>
                  </a:cubicBezTo>
                  <a:cubicBezTo>
                    <a:pt x="71963" y="147451"/>
                    <a:pt x="90636" y="128778"/>
                    <a:pt x="113627" y="128778"/>
                  </a:cubicBezTo>
                  <a:lnTo>
                    <a:pt x="136352" y="128778"/>
                  </a:lnTo>
                  <a:cubicBezTo>
                    <a:pt x="136352" y="128778"/>
                    <a:pt x="136352" y="255132"/>
                    <a:pt x="136352" y="257556"/>
                  </a:cubicBezTo>
                  <a:cubicBezTo>
                    <a:pt x="136352" y="271154"/>
                    <a:pt x="147374" y="282176"/>
                    <a:pt x="160971" y="282176"/>
                  </a:cubicBezTo>
                  <a:lnTo>
                    <a:pt x="160971" y="104159"/>
                  </a:lnTo>
                  <a:cubicBezTo>
                    <a:pt x="160971" y="104159"/>
                    <a:pt x="135481" y="104159"/>
                    <a:pt x="113589" y="104159"/>
                  </a:cubicBezTo>
                  <a:close/>
                  <a:moveTo>
                    <a:pt x="179909" y="58708"/>
                  </a:moveTo>
                  <a:lnTo>
                    <a:pt x="179909" y="236724"/>
                  </a:lnTo>
                  <a:cubicBezTo>
                    <a:pt x="179909" y="236724"/>
                    <a:pt x="205400" y="236724"/>
                    <a:pt x="227292" y="236724"/>
                  </a:cubicBezTo>
                  <a:cubicBezTo>
                    <a:pt x="263880" y="236724"/>
                    <a:pt x="293574" y="207030"/>
                    <a:pt x="293574" y="170442"/>
                  </a:cubicBezTo>
                  <a:cubicBezTo>
                    <a:pt x="293537" y="133854"/>
                    <a:pt x="263880" y="104159"/>
                    <a:pt x="227254" y="104159"/>
                  </a:cubicBezTo>
                  <a:lnTo>
                    <a:pt x="217785" y="104159"/>
                  </a:lnTo>
                  <a:lnTo>
                    <a:pt x="217785" y="128778"/>
                  </a:lnTo>
                  <a:lnTo>
                    <a:pt x="227254" y="128778"/>
                  </a:lnTo>
                  <a:cubicBezTo>
                    <a:pt x="250245" y="128778"/>
                    <a:pt x="268918" y="147451"/>
                    <a:pt x="268918" y="170442"/>
                  </a:cubicBezTo>
                  <a:cubicBezTo>
                    <a:pt x="268918" y="193432"/>
                    <a:pt x="250245" y="212105"/>
                    <a:pt x="227254" y="212105"/>
                  </a:cubicBezTo>
                  <a:lnTo>
                    <a:pt x="204528" y="212105"/>
                  </a:lnTo>
                  <a:cubicBezTo>
                    <a:pt x="204528" y="212105"/>
                    <a:pt x="204528" y="85752"/>
                    <a:pt x="204528" y="83327"/>
                  </a:cubicBezTo>
                  <a:cubicBezTo>
                    <a:pt x="204528" y="69730"/>
                    <a:pt x="193507" y="58708"/>
                    <a:pt x="179909" y="58708"/>
                  </a:cubicBezTo>
                  <a:close/>
                  <a:moveTo>
                    <a:pt x="170441" y="0"/>
                  </a:moveTo>
                  <a:cubicBezTo>
                    <a:pt x="264572" y="0"/>
                    <a:pt x="340881" y="76310"/>
                    <a:pt x="340881" y="170442"/>
                  </a:cubicBezTo>
                  <a:cubicBezTo>
                    <a:pt x="340881" y="264573"/>
                    <a:pt x="264572" y="340883"/>
                    <a:pt x="170441" y="340883"/>
                  </a:cubicBezTo>
                  <a:cubicBezTo>
                    <a:pt x="76309" y="340883"/>
                    <a:pt x="0" y="264573"/>
                    <a:pt x="0" y="170442"/>
                  </a:cubicBezTo>
                  <a:cubicBezTo>
                    <a:pt x="0" y="76310"/>
                    <a:pt x="76309" y="0"/>
                    <a:pt x="170441" y="0"/>
                  </a:cubicBezTo>
                  <a:close/>
                </a:path>
              </a:pathLst>
            </a:custGeom>
            <a:solidFill>
              <a:schemeClr val="bg1"/>
            </a:solidFill>
            <a:ln w="5928" cap="flat">
              <a:noFill/>
              <a:prstDash val="solid"/>
              <a:miter/>
            </a:ln>
          </p:spPr>
          <p:txBody>
            <a:bodyPr wrap="square" rtlCol="0" anchor="ctr">
              <a:noAutofit/>
            </a:bodyP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6" name="Freeform: Shape 25">
              <a:extLst>
                <a:ext uri="{FF2B5EF4-FFF2-40B4-BE49-F238E27FC236}">
                  <a16:creationId xmlns:a16="http://schemas.microsoft.com/office/drawing/2014/main" id="{E6088FDD-8380-4BFB-BEE0-42214216E4D2}"/>
                </a:ext>
              </a:extLst>
            </p:cNvPr>
            <p:cNvSpPr/>
            <p:nvPr/>
          </p:nvSpPr>
          <p:spPr>
            <a:xfrm>
              <a:off x="9860370" y="5655099"/>
              <a:ext cx="367394" cy="106052"/>
            </a:xfrm>
            <a:custGeom>
              <a:avLst/>
              <a:gdLst>
                <a:gd name="connsiteX0" fmla="*/ 228846 w 575526"/>
                <a:gd name="connsiteY0" fmla="*/ 35244 h 166131"/>
                <a:gd name="connsiteX1" fmla="*/ 246468 w 575526"/>
                <a:gd name="connsiteY1" fmla="*/ 17622 h 166131"/>
                <a:gd name="connsiteX2" fmla="*/ 228846 w 575526"/>
                <a:gd name="connsiteY2" fmla="*/ 0 h 166131"/>
                <a:gd name="connsiteX3" fmla="*/ 211224 w 575526"/>
                <a:gd name="connsiteY3" fmla="*/ 17622 h 166131"/>
                <a:gd name="connsiteX4" fmla="*/ 228846 w 575526"/>
                <a:gd name="connsiteY4" fmla="*/ 35244 h 166131"/>
                <a:gd name="connsiteX5" fmla="*/ 123590 w 575526"/>
                <a:gd name="connsiteY5" fmla="*/ 47110 h 166131"/>
                <a:gd name="connsiteX6" fmla="*/ 87338 w 575526"/>
                <a:gd name="connsiteY6" fmla="*/ 69241 h 166131"/>
                <a:gd name="connsiteX7" fmla="*/ 86863 w 575526"/>
                <a:gd name="connsiteY7" fmla="*/ 69241 h 166131"/>
                <a:gd name="connsiteX8" fmla="*/ 86863 w 575526"/>
                <a:gd name="connsiteY8" fmla="*/ 50492 h 166131"/>
                <a:gd name="connsiteX9" fmla="*/ 59155 w 575526"/>
                <a:gd name="connsiteY9" fmla="*/ 50492 h 166131"/>
                <a:gd name="connsiteX10" fmla="*/ 59155 w 575526"/>
                <a:gd name="connsiteY10" fmla="*/ 167259 h 166131"/>
                <a:gd name="connsiteX11" fmla="*/ 88346 w 575526"/>
                <a:gd name="connsiteY11" fmla="*/ 167259 h 166131"/>
                <a:gd name="connsiteX12" fmla="*/ 88346 w 575526"/>
                <a:gd name="connsiteY12" fmla="*/ 103061 h 166131"/>
                <a:gd name="connsiteX13" fmla="*/ 115580 w 575526"/>
                <a:gd name="connsiteY13" fmla="*/ 71437 h 166131"/>
                <a:gd name="connsiteX14" fmla="*/ 137474 w 575526"/>
                <a:gd name="connsiteY14" fmla="*/ 102586 h 166131"/>
                <a:gd name="connsiteX15" fmla="*/ 137474 w 575526"/>
                <a:gd name="connsiteY15" fmla="*/ 167318 h 166131"/>
                <a:gd name="connsiteX16" fmla="*/ 166665 w 575526"/>
                <a:gd name="connsiteY16" fmla="*/ 167318 h 166131"/>
                <a:gd name="connsiteX17" fmla="*/ 166665 w 575526"/>
                <a:gd name="connsiteY17" fmla="*/ 94339 h 166131"/>
                <a:gd name="connsiteX18" fmla="*/ 123590 w 575526"/>
                <a:gd name="connsiteY18" fmla="*/ 47110 h 166131"/>
                <a:gd name="connsiteX19" fmla="*/ 0 w 575526"/>
                <a:gd name="connsiteY19" fmla="*/ 167318 h 166131"/>
                <a:gd name="connsiteX20" fmla="*/ 29192 w 575526"/>
                <a:gd name="connsiteY20" fmla="*/ 167318 h 166131"/>
                <a:gd name="connsiteX21" fmla="*/ 29192 w 575526"/>
                <a:gd name="connsiteY21" fmla="*/ 50551 h 166131"/>
                <a:gd name="connsiteX22" fmla="*/ 0 w 575526"/>
                <a:gd name="connsiteY22" fmla="*/ 50551 h 166131"/>
                <a:gd name="connsiteX23" fmla="*/ 0 w 575526"/>
                <a:gd name="connsiteY23" fmla="*/ 167318 h 166131"/>
                <a:gd name="connsiteX24" fmla="*/ 530908 w 575526"/>
                <a:gd name="connsiteY24" fmla="*/ 35244 h 166131"/>
                <a:gd name="connsiteX25" fmla="*/ 548530 w 575526"/>
                <a:gd name="connsiteY25" fmla="*/ 17622 h 166131"/>
                <a:gd name="connsiteX26" fmla="*/ 530908 w 575526"/>
                <a:gd name="connsiteY26" fmla="*/ 0 h 166131"/>
                <a:gd name="connsiteX27" fmla="*/ 513286 w 575526"/>
                <a:gd name="connsiteY27" fmla="*/ 17622 h 166131"/>
                <a:gd name="connsiteX28" fmla="*/ 530908 w 575526"/>
                <a:gd name="connsiteY28" fmla="*/ 35244 h 166131"/>
                <a:gd name="connsiteX29" fmla="*/ 483561 w 575526"/>
                <a:gd name="connsiteY29" fmla="*/ 50433 h 166131"/>
                <a:gd name="connsiteX30" fmla="*/ 483561 w 575526"/>
                <a:gd name="connsiteY30" fmla="*/ 76302 h 166131"/>
                <a:gd name="connsiteX31" fmla="*/ 516312 w 575526"/>
                <a:gd name="connsiteY31" fmla="*/ 76302 h 166131"/>
                <a:gd name="connsiteX32" fmla="*/ 516312 w 575526"/>
                <a:gd name="connsiteY32" fmla="*/ 167259 h 166131"/>
                <a:gd name="connsiteX33" fmla="*/ 545504 w 575526"/>
                <a:gd name="connsiteY33" fmla="*/ 167259 h 166131"/>
                <a:gd name="connsiteX34" fmla="*/ 545504 w 575526"/>
                <a:gd name="connsiteY34" fmla="*/ 76302 h 166131"/>
                <a:gd name="connsiteX35" fmla="*/ 578256 w 575526"/>
                <a:gd name="connsiteY35" fmla="*/ 76302 h 166131"/>
                <a:gd name="connsiteX36" fmla="*/ 578256 w 575526"/>
                <a:gd name="connsiteY36" fmla="*/ 50433 h 166131"/>
                <a:gd name="connsiteX37" fmla="*/ 483561 w 575526"/>
                <a:gd name="connsiteY37" fmla="*/ 50433 h 166131"/>
                <a:gd name="connsiteX38" fmla="*/ 433899 w 575526"/>
                <a:gd name="connsiteY38" fmla="*/ 167318 h 166131"/>
                <a:gd name="connsiteX39" fmla="*/ 463091 w 575526"/>
                <a:gd name="connsiteY39" fmla="*/ 167318 h 166131"/>
                <a:gd name="connsiteX40" fmla="*/ 463091 w 575526"/>
                <a:gd name="connsiteY40" fmla="*/ 50551 h 166131"/>
                <a:gd name="connsiteX41" fmla="*/ 433899 w 575526"/>
                <a:gd name="connsiteY41" fmla="*/ 50551 h 166131"/>
                <a:gd name="connsiteX42" fmla="*/ 433899 w 575526"/>
                <a:gd name="connsiteY42" fmla="*/ 167318 h 166131"/>
                <a:gd name="connsiteX43" fmla="*/ 181498 w 575526"/>
                <a:gd name="connsiteY43" fmla="*/ 76302 h 166131"/>
                <a:gd name="connsiteX44" fmla="*/ 214250 w 575526"/>
                <a:gd name="connsiteY44" fmla="*/ 76302 h 166131"/>
                <a:gd name="connsiteX45" fmla="*/ 214250 w 575526"/>
                <a:gd name="connsiteY45" fmla="*/ 167259 h 166131"/>
                <a:gd name="connsiteX46" fmla="*/ 243442 w 575526"/>
                <a:gd name="connsiteY46" fmla="*/ 167259 h 166131"/>
                <a:gd name="connsiteX47" fmla="*/ 243442 w 575526"/>
                <a:gd name="connsiteY47" fmla="*/ 76302 h 166131"/>
                <a:gd name="connsiteX48" fmla="*/ 276193 w 575526"/>
                <a:gd name="connsiteY48" fmla="*/ 76302 h 166131"/>
                <a:gd name="connsiteX49" fmla="*/ 276193 w 575526"/>
                <a:gd name="connsiteY49" fmla="*/ 50433 h 166131"/>
                <a:gd name="connsiteX50" fmla="*/ 181558 w 575526"/>
                <a:gd name="connsiteY50" fmla="*/ 50433 h 166131"/>
                <a:gd name="connsiteX51" fmla="*/ 181558 w 575526"/>
                <a:gd name="connsiteY51" fmla="*/ 76302 h 166131"/>
                <a:gd name="connsiteX52" fmla="*/ 374863 w 575526"/>
                <a:gd name="connsiteY52" fmla="*/ 114749 h 166131"/>
                <a:gd name="connsiteX53" fmla="*/ 347630 w 575526"/>
                <a:gd name="connsiteY53" fmla="*/ 146374 h 166131"/>
                <a:gd name="connsiteX54" fmla="*/ 325736 w 575526"/>
                <a:gd name="connsiteY54" fmla="*/ 115224 h 166131"/>
                <a:gd name="connsiteX55" fmla="*/ 325736 w 575526"/>
                <a:gd name="connsiteY55" fmla="*/ 50551 h 166131"/>
                <a:gd name="connsiteX56" fmla="*/ 296544 w 575526"/>
                <a:gd name="connsiteY56" fmla="*/ 50551 h 166131"/>
                <a:gd name="connsiteX57" fmla="*/ 296544 w 575526"/>
                <a:gd name="connsiteY57" fmla="*/ 123531 h 166131"/>
                <a:gd name="connsiteX58" fmla="*/ 339620 w 575526"/>
                <a:gd name="connsiteY58" fmla="*/ 170759 h 166131"/>
                <a:gd name="connsiteX59" fmla="*/ 375872 w 575526"/>
                <a:gd name="connsiteY59" fmla="*/ 148628 h 166131"/>
                <a:gd name="connsiteX60" fmla="*/ 376347 w 575526"/>
                <a:gd name="connsiteY60" fmla="*/ 148628 h 166131"/>
                <a:gd name="connsiteX61" fmla="*/ 376347 w 575526"/>
                <a:gd name="connsiteY61" fmla="*/ 167377 h 166131"/>
                <a:gd name="connsiteX62" fmla="*/ 404055 w 575526"/>
                <a:gd name="connsiteY62" fmla="*/ 167377 h 166131"/>
                <a:gd name="connsiteX63" fmla="*/ 404055 w 575526"/>
                <a:gd name="connsiteY63" fmla="*/ 50551 h 166131"/>
                <a:gd name="connsiteX64" fmla="*/ 374863 w 575526"/>
                <a:gd name="connsiteY64" fmla="*/ 50551 h 166131"/>
                <a:gd name="connsiteX65" fmla="*/ 374863 w 575526"/>
                <a:gd name="connsiteY65" fmla="*/ 114749 h 16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5526" h="166131">
                  <a:moveTo>
                    <a:pt x="228846" y="35244"/>
                  </a:moveTo>
                  <a:cubicBezTo>
                    <a:pt x="238576" y="35244"/>
                    <a:pt x="246468" y="27352"/>
                    <a:pt x="246468" y="17622"/>
                  </a:cubicBezTo>
                  <a:cubicBezTo>
                    <a:pt x="246468" y="7891"/>
                    <a:pt x="238576" y="0"/>
                    <a:pt x="228846" y="0"/>
                  </a:cubicBezTo>
                  <a:cubicBezTo>
                    <a:pt x="219115" y="0"/>
                    <a:pt x="211224" y="7891"/>
                    <a:pt x="211224" y="17622"/>
                  </a:cubicBezTo>
                  <a:cubicBezTo>
                    <a:pt x="211224" y="27352"/>
                    <a:pt x="219115" y="35244"/>
                    <a:pt x="228846" y="35244"/>
                  </a:cubicBezTo>
                  <a:close/>
                  <a:moveTo>
                    <a:pt x="123590" y="47110"/>
                  </a:moveTo>
                  <a:cubicBezTo>
                    <a:pt x="106324" y="47110"/>
                    <a:pt x="92440" y="57553"/>
                    <a:pt x="87338" y="69241"/>
                  </a:cubicBezTo>
                  <a:lnTo>
                    <a:pt x="86863" y="69241"/>
                  </a:lnTo>
                  <a:lnTo>
                    <a:pt x="86863" y="50492"/>
                  </a:lnTo>
                  <a:lnTo>
                    <a:pt x="59155" y="50492"/>
                  </a:lnTo>
                  <a:lnTo>
                    <a:pt x="59155" y="167259"/>
                  </a:lnTo>
                  <a:lnTo>
                    <a:pt x="88346" y="167259"/>
                  </a:lnTo>
                  <a:lnTo>
                    <a:pt x="88346" y="103061"/>
                  </a:lnTo>
                  <a:cubicBezTo>
                    <a:pt x="88346" y="87516"/>
                    <a:pt x="97127" y="71437"/>
                    <a:pt x="115580" y="71437"/>
                  </a:cubicBezTo>
                  <a:cubicBezTo>
                    <a:pt x="134329" y="71437"/>
                    <a:pt x="137474" y="88702"/>
                    <a:pt x="137474" y="102586"/>
                  </a:cubicBezTo>
                  <a:lnTo>
                    <a:pt x="137474" y="167318"/>
                  </a:lnTo>
                  <a:lnTo>
                    <a:pt x="166665" y="167318"/>
                  </a:lnTo>
                  <a:lnTo>
                    <a:pt x="166665" y="94339"/>
                  </a:lnTo>
                  <a:cubicBezTo>
                    <a:pt x="166606" y="70487"/>
                    <a:pt x="153968" y="47110"/>
                    <a:pt x="123590" y="47110"/>
                  </a:cubicBezTo>
                  <a:close/>
                  <a:moveTo>
                    <a:pt x="0" y="167318"/>
                  </a:moveTo>
                  <a:lnTo>
                    <a:pt x="29192" y="167318"/>
                  </a:lnTo>
                  <a:lnTo>
                    <a:pt x="29192" y="50551"/>
                  </a:lnTo>
                  <a:lnTo>
                    <a:pt x="0" y="50551"/>
                  </a:lnTo>
                  <a:lnTo>
                    <a:pt x="0" y="167318"/>
                  </a:lnTo>
                  <a:close/>
                  <a:moveTo>
                    <a:pt x="530908" y="35244"/>
                  </a:moveTo>
                  <a:cubicBezTo>
                    <a:pt x="540639" y="35244"/>
                    <a:pt x="548530" y="27352"/>
                    <a:pt x="548530" y="17622"/>
                  </a:cubicBezTo>
                  <a:cubicBezTo>
                    <a:pt x="548530" y="7891"/>
                    <a:pt x="540639" y="0"/>
                    <a:pt x="530908" y="0"/>
                  </a:cubicBezTo>
                  <a:cubicBezTo>
                    <a:pt x="521178" y="0"/>
                    <a:pt x="513286" y="7891"/>
                    <a:pt x="513286" y="17622"/>
                  </a:cubicBezTo>
                  <a:cubicBezTo>
                    <a:pt x="513286" y="27352"/>
                    <a:pt x="521178" y="35244"/>
                    <a:pt x="530908" y="35244"/>
                  </a:cubicBezTo>
                  <a:close/>
                  <a:moveTo>
                    <a:pt x="483561" y="50433"/>
                  </a:moveTo>
                  <a:lnTo>
                    <a:pt x="483561" y="76302"/>
                  </a:lnTo>
                  <a:lnTo>
                    <a:pt x="516312" y="76302"/>
                  </a:lnTo>
                  <a:lnTo>
                    <a:pt x="516312" y="167259"/>
                  </a:lnTo>
                  <a:lnTo>
                    <a:pt x="545504" y="167259"/>
                  </a:lnTo>
                  <a:lnTo>
                    <a:pt x="545504" y="76302"/>
                  </a:lnTo>
                  <a:lnTo>
                    <a:pt x="578256" y="76302"/>
                  </a:lnTo>
                  <a:lnTo>
                    <a:pt x="578256" y="50433"/>
                  </a:lnTo>
                  <a:lnTo>
                    <a:pt x="483561" y="50433"/>
                  </a:lnTo>
                  <a:close/>
                  <a:moveTo>
                    <a:pt x="433899" y="167318"/>
                  </a:moveTo>
                  <a:lnTo>
                    <a:pt x="463091" y="167318"/>
                  </a:lnTo>
                  <a:lnTo>
                    <a:pt x="463091" y="50551"/>
                  </a:lnTo>
                  <a:lnTo>
                    <a:pt x="433899" y="50551"/>
                  </a:lnTo>
                  <a:lnTo>
                    <a:pt x="433899" y="167318"/>
                  </a:lnTo>
                  <a:close/>
                  <a:moveTo>
                    <a:pt x="181498" y="76302"/>
                  </a:moveTo>
                  <a:lnTo>
                    <a:pt x="214250" y="76302"/>
                  </a:lnTo>
                  <a:lnTo>
                    <a:pt x="214250" y="167259"/>
                  </a:lnTo>
                  <a:lnTo>
                    <a:pt x="243442" y="167259"/>
                  </a:lnTo>
                  <a:lnTo>
                    <a:pt x="243442" y="76302"/>
                  </a:lnTo>
                  <a:lnTo>
                    <a:pt x="276193" y="76302"/>
                  </a:lnTo>
                  <a:lnTo>
                    <a:pt x="276193" y="50433"/>
                  </a:lnTo>
                  <a:lnTo>
                    <a:pt x="181558" y="50433"/>
                  </a:lnTo>
                  <a:lnTo>
                    <a:pt x="181558" y="76302"/>
                  </a:lnTo>
                  <a:close/>
                  <a:moveTo>
                    <a:pt x="374863" y="114749"/>
                  </a:moveTo>
                  <a:cubicBezTo>
                    <a:pt x="374863" y="130294"/>
                    <a:pt x="366082" y="146374"/>
                    <a:pt x="347630" y="146374"/>
                  </a:cubicBezTo>
                  <a:cubicBezTo>
                    <a:pt x="328881" y="146374"/>
                    <a:pt x="325736" y="129108"/>
                    <a:pt x="325736" y="115224"/>
                  </a:cubicBezTo>
                  <a:lnTo>
                    <a:pt x="325736" y="50551"/>
                  </a:lnTo>
                  <a:lnTo>
                    <a:pt x="296544" y="50551"/>
                  </a:lnTo>
                  <a:lnTo>
                    <a:pt x="296544" y="123531"/>
                  </a:lnTo>
                  <a:cubicBezTo>
                    <a:pt x="296544" y="147382"/>
                    <a:pt x="309182" y="170759"/>
                    <a:pt x="339620" y="170759"/>
                  </a:cubicBezTo>
                  <a:cubicBezTo>
                    <a:pt x="356886" y="170759"/>
                    <a:pt x="370769" y="160317"/>
                    <a:pt x="375872" y="148628"/>
                  </a:cubicBezTo>
                  <a:lnTo>
                    <a:pt x="376347" y="148628"/>
                  </a:lnTo>
                  <a:lnTo>
                    <a:pt x="376347" y="167377"/>
                  </a:lnTo>
                  <a:lnTo>
                    <a:pt x="404055" y="167377"/>
                  </a:lnTo>
                  <a:lnTo>
                    <a:pt x="404055" y="50551"/>
                  </a:lnTo>
                  <a:lnTo>
                    <a:pt x="374863" y="50551"/>
                  </a:lnTo>
                  <a:lnTo>
                    <a:pt x="374863" y="114749"/>
                  </a:ln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grpSp>
      <p:sp>
        <p:nvSpPr>
          <p:cNvPr id="16" name="Rectangle: Rounded Corners 15">
            <a:extLst>
              <a:ext uri="{FF2B5EF4-FFF2-40B4-BE49-F238E27FC236}">
                <a16:creationId xmlns:a16="http://schemas.microsoft.com/office/drawing/2014/main" id="{A046157B-6204-4F68-B587-3A1242B47399}"/>
              </a:ext>
            </a:extLst>
          </p:cNvPr>
          <p:cNvSpPr/>
          <p:nvPr/>
        </p:nvSpPr>
        <p:spPr>
          <a:xfrm rot="2700000">
            <a:off x="10692009" y="-9659299"/>
            <a:ext cx="5317690" cy="21413278"/>
          </a:xfrm>
          <a:prstGeom prst="roundRect">
            <a:avLst>
              <a:gd name="adj" fmla="val 50000"/>
            </a:avLst>
          </a:prstGeom>
          <a:solidFill>
            <a:srgbClr val="00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7" name="Rectangle: Rounded Corners 16">
            <a:extLst>
              <a:ext uri="{FF2B5EF4-FFF2-40B4-BE49-F238E27FC236}">
                <a16:creationId xmlns:a16="http://schemas.microsoft.com/office/drawing/2014/main" id="{74869C9F-BB08-4B93-AAD2-1E2E41D0EB07}"/>
              </a:ext>
            </a:extLst>
          </p:cNvPr>
          <p:cNvSpPr/>
          <p:nvPr/>
        </p:nvSpPr>
        <p:spPr>
          <a:xfrm rot="2700000">
            <a:off x="12048233" y="-14280728"/>
            <a:ext cx="5317690" cy="19218691"/>
          </a:xfrm>
          <a:prstGeom prst="roundRect">
            <a:avLst>
              <a:gd name="adj" fmla="val 50000"/>
            </a:avLst>
          </a:prstGeom>
          <a:solidFill>
            <a:srgbClr val="6B6C72">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4" name="Rectangle: Rounded Corners 13">
            <a:extLst>
              <a:ext uri="{FF2B5EF4-FFF2-40B4-BE49-F238E27FC236}">
                <a16:creationId xmlns:a16="http://schemas.microsoft.com/office/drawing/2014/main" id="{54C0B7A9-9319-4B4A-B4FE-5D39679C9B16}"/>
              </a:ext>
            </a:extLst>
          </p:cNvPr>
          <p:cNvSpPr/>
          <p:nvPr/>
        </p:nvSpPr>
        <p:spPr>
          <a:xfrm rot="2700000">
            <a:off x="14197169" y="-9828856"/>
            <a:ext cx="5317690" cy="21063024"/>
          </a:xfrm>
          <a:prstGeom prst="roundRect">
            <a:avLst>
              <a:gd name="adj" fmla="val 50000"/>
            </a:avLst>
          </a:prstGeom>
          <a:solidFill>
            <a:srgbClr val="6B6C7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grpSp>
        <p:nvGrpSpPr>
          <p:cNvPr id="19" name="Group 18"/>
          <p:cNvGrpSpPr/>
          <p:nvPr/>
        </p:nvGrpSpPr>
        <p:grpSpPr>
          <a:xfrm>
            <a:off x="926098" y="2157617"/>
            <a:ext cx="2393611" cy="3691843"/>
            <a:chOff x="6362596" y="1550913"/>
            <a:chExt cx="2393611" cy="3691843"/>
          </a:xfrm>
        </p:grpSpPr>
        <p:sp>
          <p:nvSpPr>
            <p:cNvPr id="20" name="Oval 19"/>
            <p:cNvSpPr/>
            <p:nvPr/>
          </p:nvSpPr>
          <p:spPr>
            <a:xfrm>
              <a:off x="6477864" y="3065017"/>
              <a:ext cx="2177739" cy="2177739"/>
            </a:xfrm>
            <a:prstGeom prst="ellipse">
              <a:avLst/>
            </a:prstGeom>
            <a:solidFill>
              <a:schemeClr val="tx1">
                <a:lumMod val="50000"/>
                <a:lumOff val="5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22" name="TextBox 21"/>
            <p:cNvSpPr txBox="1"/>
            <p:nvPr/>
          </p:nvSpPr>
          <p:spPr>
            <a:xfrm>
              <a:off x="6638027" y="3463686"/>
              <a:ext cx="1857414" cy="1569660"/>
            </a:xfrm>
            <a:prstGeom prst="rect">
              <a:avLst/>
            </a:prstGeom>
            <a:noFill/>
          </p:spPr>
          <p:txBody>
            <a:bodyPr wrap="square" rtlCol="0">
              <a:spAutoFit/>
            </a:bodyPr>
            <a:lstStyle/>
            <a:p>
              <a:pPr algn="ctr"/>
              <a:r>
                <a:rPr lang="en-AU" sz="2400" b="1" dirty="0" smtClean="0">
                  <a:solidFill>
                    <a:schemeClr val="bg1"/>
                  </a:solidFill>
                </a:rPr>
                <a:t>Lead magnet + Irresistible offer</a:t>
              </a:r>
            </a:p>
          </p:txBody>
        </p:sp>
        <p:sp>
          <p:nvSpPr>
            <p:cNvPr id="23" name="Text Placeholder 1">
              <a:extLst>
                <a:ext uri="{FF2B5EF4-FFF2-40B4-BE49-F238E27FC236}">
                  <a16:creationId xmlns:a16="http://schemas.microsoft.com/office/drawing/2014/main" id="{A08534C4-A679-1240-8698-98416DD0CD12}"/>
                </a:ext>
              </a:extLst>
            </p:cNvPr>
            <p:cNvSpPr txBox="1">
              <a:spLocks/>
            </p:cNvSpPr>
            <p:nvPr/>
          </p:nvSpPr>
          <p:spPr>
            <a:xfrm>
              <a:off x="6362596" y="1550913"/>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solidFill>
                    <a:srgbClr val="00C1BF"/>
                  </a:solidFill>
                </a:rPr>
                <a:t>3</a:t>
              </a:r>
              <a:endParaRPr lang="en-US" dirty="0">
                <a:solidFill>
                  <a:srgbClr val="00C1BF"/>
                </a:solidFill>
              </a:endParaRPr>
            </a:p>
          </p:txBody>
        </p:sp>
      </p:grpSp>
      <p:sp>
        <p:nvSpPr>
          <p:cNvPr id="27" name="Text Placeholder 1">
            <a:extLst>
              <a:ext uri="{FF2B5EF4-FFF2-40B4-BE49-F238E27FC236}">
                <a16:creationId xmlns:a16="http://schemas.microsoft.com/office/drawing/2014/main" id="{A08534C4-A679-1240-8698-98416DD0CD12}"/>
              </a:ext>
            </a:extLst>
          </p:cNvPr>
          <p:cNvSpPr txBox="1">
            <a:spLocks/>
          </p:cNvSpPr>
          <p:nvPr/>
        </p:nvSpPr>
        <p:spPr>
          <a:xfrm>
            <a:off x="-360434" y="1677162"/>
            <a:ext cx="5373449" cy="3062287"/>
          </a:xfrm>
          <a:prstGeom prst="rect">
            <a:avLst/>
          </a:prstGeom>
        </p:spPr>
        <p:txBody>
          <a:bodyPr/>
          <a:lstStyle>
            <a:lvl1pPr marL="0" indent="0" algn="l" defTabSz="228393" rtl="0" eaLnBrk="1" latinLnBrk="0" hangingPunct="1">
              <a:lnSpc>
                <a:spcPct val="95000"/>
              </a:lnSpc>
              <a:spcBef>
                <a:spcPts val="1797"/>
              </a:spcBef>
              <a:buFontTx/>
              <a:buNone/>
              <a:defRPr sz="2399" b="0" kern="1200" spc="-20" baseline="0">
                <a:solidFill>
                  <a:schemeClr val="accent3"/>
                </a:solidFill>
                <a:latin typeface="+mj-lt"/>
                <a:ea typeface="+mn-ea"/>
                <a:cs typeface="Avenir Next Demi Bold"/>
              </a:defRPr>
            </a:lvl1pPr>
            <a:lvl2pPr marL="0" indent="0" algn="l" defTabSz="456590" rtl="0" eaLnBrk="1" latinLnBrk="0" hangingPunct="1">
              <a:lnSpc>
                <a:spcPct val="95000"/>
              </a:lnSpc>
              <a:spcBef>
                <a:spcPts val="400"/>
              </a:spcBef>
              <a:spcAft>
                <a:spcPts val="400"/>
              </a:spcAft>
              <a:buClrTx/>
              <a:buSzPct val="90000"/>
              <a:buFontTx/>
              <a:buNone/>
              <a:defRPr sz="2399" b="0" kern="1200" spc="-20" baseline="0">
                <a:solidFill>
                  <a:schemeClr val="accent3"/>
                </a:solidFill>
                <a:latin typeface="+mj-lt"/>
                <a:ea typeface="+mn-ea"/>
                <a:cs typeface="+mn-cs"/>
              </a:defRPr>
            </a:lvl2pPr>
            <a:lvl3pPr marL="182715" indent="-182715" algn="l" defTabSz="456590" rtl="0" eaLnBrk="1" latinLnBrk="0" hangingPunct="1">
              <a:lnSpc>
                <a:spcPct val="95000"/>
              </a:lnSpc>
              <a:spcBef>
                <a:spcPts val="400"/>
              </a:spcBef>
              <a:spcAft>
                <a:spcPts val="400"/>
              </a:spcAft>
              <a:buClrTx/>
              <a:buSzPct val="90000"/>
              <a:buFont typeface="Arial"/>
              <a:buChar char="•"/>
              <a:defRPr sz="1999" b="0" i="0" kern="1200" spc="-20" baseline="0">
                <a:solidFill>
                  <a:schemeClr val="accent3"/>
                </a:solidFill>
                <a:latin typeface="+mj-lt"/>
                <a:ea typeface="+mn-ea"/>
                <a:cs typeface="+mn-cs"/>
              </a:defRPr>
            </a:lvl3pPr>
            <a:lvl4pPr marL="365430" indent="-182691" algn="l" defTabSz="456590" rtl="0" eaLnBrk="1" latinLnBrk="0" hangingPunct="1">
              <a:lnSpc>
                <a:spcPct val="95000"/>
              </a:lnSpc>
              <a:spcBef>
                <a:spcPts val="400"/>
              </a:spcBef>
              <a:spcAft>
                <a:spcPts val="400"/>
              </a:spcAft>
              <a:buClrTx/>
              <a:buSzPct val="100000"/>
              <a:buFont typeface="Lucida Grande"/>
              <a:buChar char="–"/>
              <a:defRPr sz="1799" b="0" i="0" kern="1200" spc="-20">
                <a:solidFill>
                  <a:schemeClr val="accent3"/>
                </a:solidFill>
                <a:latin typeface="+mj-lt"/>
                <a:ea typeface="+mn-ea"/>
                <a:cs typeface="+mn-cs"/>
              </a:defRPr>
            </a:lvl4pPr>
            <a:lvl5pPr marL="365430" indent="0" algn="l" defTabSz="456590" rtl="0" eaLnBrk="1" latinLnBrk="0" hangingPunct="1">
              <a:lnSpc>
                <a:spcPct val="95000"/>
              </a:lnSpc>
              <a:spcBef>
                <a:spcPts val="400"/>
              </a:spcBef>
              <a:spcAft>
                <a:spcPts val="400"/>
              </a:spcAft>
              <a:buClr>
                <a:schemeClr val="tx1"/>
              </a:buClr>
              <a:buSzPct val="90000"/>
              <a:buFontTx/>
              <a:buNone/>
              <a:defRPr sz="1400" b="0" kern="1200" spc="-20" baseline="0">
                <a:solidFill>
                  <a:schemeClr val="accent3"/>
                </a:solidFill>
                <a:latin typeface="+mj-lt"/>
                <a:ea typeface="+mn-ea"/>
                <a:cs typeface="+mn-cs"/>
              </a:defRPr>
            </a:lvl5pPr>
            <a:lvl6pPr marL="685182" indent="-228293" algn="l" defTabSz="456590" rtl="0" eaLnBrk="1" latinLnBrk="0" hangingPunct="1">
              <a:lnSpc>
                <a:spcPct val="95000"/>
              </a:lnSpc>
              <a:spcBef>
                <a:spcPts val="400"/>
              </a:spcBef>
              <a:spcAft>
                <a:spcPts val="400"/>
              </a:spcAft>
              <a:buFont typeface="Arial"/>
              <a:buChar char="•"/>
              <a:defRPr sz="1400" b="0" kern="1200">
                <a:solidFill>
                  <a:schemeClr val="accent3"/>
                </a:solidFill>
                <a:latin typeface="+mj-lt"/>
                <a:ea typeface="+mn-ea"/>
                <a:cs typeface="+mn-cs"/>
              </a:defRPr>
            </a:lvl6pPr>
            <a:lvl7pPr marL="913578"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1971"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367"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3200" b="1" dirty="0" smtClean="0"/>
              <a:t>Create your lead generation tactic</a:t>
            </a:r>
            <a:endParaRPr lang="en-US" sz="3200" b="1" dirty="0"/>
          </a:p>
        </p:txBody>
      </p:sp>
    </p:spTree>
    <p:extLst>
      <p:ext uri="{BB962C8B-B14F-4D97-AF65-F5344CB8AC3E}">
        <p14:creationId xmlns:p14="http://schemas.microsoft.com/office/powerpoint/2010/main" val="8709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4.16667E-7 -1.11022E-16 L -0.75013 1.32292 " pathEditMode="relative" rAng="0" ptsTypes="AA">
                                      <p:cBhvr>
                                        <p:cTn id="9" dur="1500" spd="-100000" fill="hold"/>
                                        <p:tgtEl>
                                          <p:spTgt spid="17"/>
                                        </p:tgtEl>
                                        <p:attrNameLst>
                                          <p:attrName>ppt_x</p:attrName>
                                          <p:attrName>ppt_y</p:attrName>
                                        </p:attrNameLst>
                                      </p:cBhvr>
                                      <p:rCtr x="-37513" y="66157"/>
                                    </p:animMotion>
                                  </p:childTnLst>
                                </p:cTn>
                              </p:par>
                              <p:par>
                                <p:cTn id="10" presetID="10"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50"/>
                                  </p:stCondLst>
                                  <p:childTnLst>
                                    <p:animMotion origin="layout" path="M 2.67257E-6 3.7037E-6 L -0.61449 1.08356 " pathEditMode="relative" rAng="0" ptsTypes="AA">
                                      <p:cBhvr>
                                        <p:cTn id="14" dur="1500" spd="-100000" fill="hold"/>
                                        <p:tgtEl>
                                          <p:spTgt spid="16"/>
                                        </p:tgtEl>
                                        <p:attrNameLst>
                                          <p:attrName>ppt_x</p:attrName>
                                          <p:attrName>ppt_y</p:attrName>
                                        </p:attrNameLst>
                                      </p:cBhvr>
                                      <p:rCtr x="-30724" y="54167"/>
                                    </p:animMotion>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500"/>
                                  </p:stCondLst>
                                  <p:childTnLst>
                                    <p:animMotion origin="layout" path="M -2.5E-6 -4.81481E-6 L -0.59427 1.04792 " pathEditMode="relative" rAng="0" ptsTypes="AA">
                                      <p:cBhvr>
                                        <p:cTn id="19" dur="1500" spd="-100000" fill="hold"/>
                                        <p:tgtEl>
                                          <p:spTgt spid="14"/>
                                        </p:tgtEl>
                                        <p:attrNameLst>
                                          <p:attrName>ppt_x</p:attrName>
                                          <p:attrName>ppt_y</p:attrName>
                                        </p:attrNameLst>
                                      </p:cBhvr>
                                      <p:rCtr x="-29714" y="52384"/>
                                    </p:animMotion>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22" presetClass="entr" presetSubtype="8" fill="hold" nodeType="with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081204" y="2459513"/>
            <a:ext cx="5627009" cy="1938974"/>
          </a:xfrm>
        </p:spPr>
        <p:txBody>
          <a:bodyPr/>
          <a:lstStyle/>
          <a:p>
            <a:r>
              <a:rPr lang="en-US" b="1" dirty="0"/>
              <a:t>Take a few moments to CONNECT with your neighbour</a:t>
            </a:r>
          </a:p>
        </p:txBody>
      </p:sp>
      <p:sp>
        <p:nvSpPr>
          <p:cNvPr id="4" name="Rectangle 3">
            <a:extLst>
              <a:ext uri="{FF2B5EF4-FFF2-40B4-BE49-F238E27FC236}">
                <a16:creationId xmlns:a16="http://schemas.microsoft.com/office/drawing/2014/main" id="{AF86B689-D236-8042-9B54-4FE1E10F20FF}"/>
              </a:ext>
            </a:extLst>
          </p:cNvPr>
          <p:cNvSpPr/>
          <p:nvPr/>
        </p:nvSpPr>
        <p:spPr>
          <a:xfrm>
            <a:off x="6165130" y="6260135"/>
            <a:ext cx="5557275" cy="307777"/>
          </a:xfrm>
          <a:prstGeom prst="rect">
            <a:avLst/>
          </a:prstGeom>
        </p:spPr>
        <p:txBody>
          <a:bodyPr wrap="square">
            <a:spAutoFit/>
          </a:bodyPr>
          <a:lstStyle/>
          <a:p>
            <a:r>
              <a:rPr lang="en-US" sz="1400" dirty="0">
                <a:solidFill>
                  <a:schemeClr val="bg1"/>
                </a:solidFill>
                <a:latin typeface="Arial" charset="0"/>
                <a:ea typeface="Arial" charset="0"/>
                <a:cs typeface="Arial" charset="0"/>
              </a:rPr>
              <a:t>#QBConnect   |  </a:t>
            </a:r>
            <a:r>
              <a:rPr lang="en-US" sz="1400" i="0" dirty="0">
                <a:solidFill>
                  <a:schemeClr val="bg1"/>
                </a:solidFill>
                <a:latin typeface="Arial" charset="0"/>
                <a:ea typeface="Arial" charset="0"/>
                <a:cs typeface="Arial" charset="0"/>
              </a:rPr>
              <a:t>WiFi: QBConnect</a:t>
            </a:r>
            <a:r>
              <a:rPr lang="en-US" sz="1400" i="0" baseline="0" dirty="0">
                <a:solidFill>
                  <a:schemeClr val="bg1"/>
                </a:solidFill>
                <a:latin typeface="Arial" charset="0"/>
                <a:ea typeface="Arial" charset="0"/>
                <a:cs typeface="Arial" charset="0"/>
              </a:rPr>
              <a:t>  </a:t>
            </a:r>
            <a:r>
              <a:rPr lang="en-US" sz="1400" i="0" dirty="0">
                <a:solidFill>
                  <a:schemeClr val="bg1"/>
                </a:solidFill>
                <a:latin typeface="Arial" charset="0"/>
                <a:ea typeface="Arial" charset="0"/>
                <a:cs typeface="Arial" charset="0"/>
              </a:rPr>
              <a:t>Password not required</a:t>
            </a:r>
          </a:p>
        </p:txBody>
      </p:sp>
    </p:spTree>
    <p:extLst>
      <p:ext uri="{BB962C8B-B14F-4D97-AF65-F5344CB8AC3E}">
        <p14:creationId xmlns:p14="http://schemas.microsoft.com/office/powerpoint/2010/main" val="357366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208295" y="721895"/>
            <a:ext cx="4668252" cy="4319337"/>
          </a:xfrm>
          <a:prstGeom prst="rect">
            <a:avLst/>
          </a:prstGeom>
          <a:solidFill>
            <a:srgbClr val="E9EFF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21" name="Picture 6" descr="Instagram H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4415">
            <a:off x="7026966" y="813604"/>
            <a:ext cx="3149221" cy="4156315"/>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208295" y="5352085"/>
            <a:ext cx="4585997" cy="710118"/>
          </a:xfrm>
          <a:prstGeom prst="roundRect">
            <a:avLst/>
          </a:prstGeom>
          <a:solidFill>
            <a:srgbClr val="DD826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b="1" dirty="0" smtClean="0">
                <a:solidFill>
                  <a:schemeClr val="bg1"/>
                </a:solidFill>
              </a:rPr>
              <a:t>Download now</a:t>
            </a:r>
          </a:p>
        </p:txBody>
      </p:sp>
      <p:sp>
        <p:nvSpPr>
          <p:cNvPr id="14" name="TextBox 13"/>
          <p:cNvSpPr txBox="1"/>
          <p:nvPr/>
        </p:nvSpPr>
        <p:spPr>
          <a:xfrm>
            <a:off x="542591" y="721895"/>
            <a:ext cx="5410200" cy="1754326"/>
          </a:xfrm>
          <a:prstGeom prst="rect">
            <a:avLst/>
          </a:prstGeom>
          <a:noFill/>
        </p:spPr>
        <p:txBody>
          <a:bodyPr wrap="square" rtlCol="0">
            <a:spAutoFit/>
          </a:bodyPr>
          <a:lstStyle/>
          <a:p>
            <a:r>
              <a:rPr lang="en-AU" sz="5400" b="1" dirty="0" smtClean="0">
                <a:solidFill>
                  <a:srgbClr val="00B4B4"/>
                </a:solidFill>
              </a:rPr>
              <a:t>Create a lead magnet </a:t>
            </a:r>
          </a:p>
        </p:txBody>
      </p:sp>
      <p:sp>
        <p:nvSpPr>
          <p:cNvPr id="16" name="Rectangle 15"/>
          <p:cNvSpPr/>
          <p:nvPr/>
        </p:nvSpPr>
        <p:spPr>
          <a:xfrm>
            <a:off x="542591" y="2881563"/>
            <a:ext cx="6092825" cy="3539430"/>
          </a:xfrm>
          <a:prstGeom prst="rect">
            <a:avLst/>
          </a:prstGeom>
        </p:spPr>
        <p:txBody>
          <a:bodyPr>
            <a:spAutoFit/>
          </a:bodyPr>
          <a:lstStyle/>
          <a:p>
            <a:pPr marL="457200" indent="-457200">
              <a:buFont typeface="Arial" panose="020B0604020202020204" pitchFamily="34" charset="0"/>
              <a:buChar char="•"/>
            </a:pPr>
            <a:r>
              <a:rPr lang="en-US" sz="2800" dirty="0" smtClean="0"/>
              <a:t>eBook</a:t>
            </a:r>
            <a:endParaRPr lang="en-US" sz="2800" dirty="0"/>
          </a:p>
          <a:p>
            <a:pPr marL="457200" indent="-457200">
              <a:buFont typeface="Arial" panose="020B0604020202020204" pitchFamily="34" charset="0"/>
              <a:buChar char="•"/>
            </a:pPr>
            <a:r>
              <a:rPr lang="en-US" sz="2800" dirty="0" smtClean="0"/>
              <a:t>An event or training</a:t>
            </a:r>
          </a:p>
          <a:p>
            <a:pPr marL="457200" indent="-457200">
              <a:buFont typeface="Arial" panose="020B0604020202020204" pitchFamily="34" charset="0"/>
              <a:buChar char="•"/>
            </a:pPr>
            <a:r>
              <a:rPr lang="en-US" sz="2800" dirty="0" smtClean="0"/>
              <a:t>Webinars</a:t>
            </a:r>
          </a:p>
          <a:p>
            <a:pPr marL="457200" indent="-457200">
              <a:buFont typeface="Arial" panose="020B0604020202020204" pitchFamily="34" charset="0"/>
              <a:buChar char="•"/>
            </a:pPr>
            <a:r>
              <a:rPr lang="en-US" sz="2800" dirty="0" smtClean="0"/>
              <a:t>Newsletter </a:t>
            </a:r>
            <a:r>
              <a:rPr lang="en-US" sz="2800" dirty="0"/>
              <a:t>subscription </a:t>
            </a:r>
          </a:p>
          <a:p>
            <a:pPr marL="457200" indent="-457200">
              <a:buFont typeface="Arial" panose="020B0604020202020204" pitchFamily="34" charset="0"/>
              <a:buChar char="•"/>
            </a:pPr>
            <a:r>
              <a:rPr lang="en-US" sz="2800" dirty="0"/>
              <a:t>Video / Demo</a:t>
            </a:r>
          </a:p>
          <a:p>
            <a:pPr marL="457200" indent="-457200">
              <a:buFont typeface="Arial" panose="020B0604020202020204" pitchFamily="34" charset="0"/>
              <a:buChar char="•"/>
            </a:pPr>
            <a:r>
              <a:rPr lang="en-US" sz="2800" dirty="0" smtClean="0"/>
              <a:t>Full article </a:t>
            </a:r>
            <a:endParaRPr lang="en-US" sz="2800" dirty="0"/>
          </a:p>
          <a:p>
            <a:pPr marL="457200" indent="-457200">
              <a:buFont typeface="Arial" panose="020B0604020202020204" pitchFamily="34" charset="0"/>
              <a:buChar char="•"/>
            </a:pPr>
            <a:r>
              <a:rPr lang="en-US" sz="2800" dirty="0"/>
              <a:t>Survey </a:t>
            </a:r>
          </a:p>
          <a:p>
            <a:pPr marL="457200" indent="-457200">
              <a:buFont typeface="Arial" panose="020B0604020202020204" pitchFamily="34" charset="0"/>
              <a:buChar char="•"/>
            </a:pPr>
            <a:r>
              <a:rPr lang="en-US" sz="2800" dirty="0" smtClean="0"/>
              <a:t>Calculators or tool</a:t>
            </a:r>
            <a:endParaRPr lang="en-US" sz="2800" dirty="0"/>
          </a:p>
        </p:txBody>
      </p:sp>
    </p:spTree>
    <p:extLst>
      <p:ext uri="{BB962C8B-B14F-4D97-AF65-F5344CB8AC3E}">
        <p14:creationId xmlns:p14="http://schemas.microsoft.com/office/powerpoint/2010/main" val="2033872495"/>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8295" y="721895"/>
            <a:ext cx="4668252" cy="4319337"/>
          </a:xfrm>
          <a:prstGeom prst="rect">
            <a:avLst/>
          </a:prstGeom>
          <a:solidFill>
            <a:srgbClr val="E9EFF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7" name="Picture 6"/>
          <p:cNvPicPr>
            <a:picLocks noChangeAspect="1"/>
          </p:cNvPicPr>
          <p:nvPr/>
        </p:nvPicPr>
        <p:blipFill rotWithShape="1">
          <a:blip r:embed="rId3"/>
          <a:srcRect l="8506" t="3933" r="7862" b="21613"/>
          <a:stretch/>
        </p:blipFill>
        <p:spPr>
          <a:xfrm>
            <a:off x="6635416" y="1048169"/>
            <a:ext cx="3814010" cy="3597442"/>
          </a:xfrm>
          <a:prstGeom prst="rect">
            <a:avLst/>
          </a:prstGeom>
        </p:spPr>
      </p:pic>
      <p:sp>
        <p:nvSpPr>
          <p:cNvPr id="11" name="Rounded Rectangle 10"/>
          <p:cNvSpPr/>
          <p:nvPr/>
        </p:nvSpPr>
        <p:spPr>
          <a:xfrm>
            <a:off x="6249422" y="5250775"/>
            <a:ext cx="4585997" cy="710118"/>
          </a:xfrm>
          <a:prstGeom prst="roundRect">
            <a:avLst/>
          </a:prstGeom>
          <a:solidFill>
            <a:srgbClr val="DD826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b="1" dirty="0" smtClean="0">
                <a:solidFill>
                  <a:schemeClr val="bg1"/>
                </a:solidFill>
              </a:rPr>
              <a:t>FREE 3 MONTH TRIAL</a:t>
            </a:r>
          </a:p>
        </p:txBody>
      </p:sp>
      <p:sp>
        <p:nvSpPr>
          <p:cNvPr id="3" name="Rectangle 2"/>
          <p:cNvSpPr/>
          <p:nvPr/>
        </p:nvSpPr>
        <p:spPr>
          <a:xfrm>
            <a:off x="542591" y="2881563"/>
            <a:ext cx="6092825" cy="3108543"/>
          </a:xfrm>
          <a:prstGeom prst="rect">
            <a:avLst/>
          </a:prstGeom>
        </p:spPr>
        <p:txBody>
          <a:bodyPr>
            <a:spAutoFit/>
          </a:bodyPr>
          <a:lstStyle/>
          <a:p>
            <a:pPr marL="457200" indent="-457200">
              <a:buFont typeface="Arial" panose="020B0604020202020204" pitchFamily="34" charset="0"/>
              <a:buChar char="•"/>
            </a:pPr>
            <a:r>
              <a:rPr lang="en-US" sz="2800" dirty="0"/>
              <a:t>Discount </a:t>
            </a:r>
          </a:p>
          <a:p>
            <a:pPr marL="457200" indent="-457200">
              <a:buFont typeface="Arial" panose="020B0604020202020204" pitchFamily="34" charset="0"/>
              <a:buChar char="•"/>
            </a:pPr>
            <a:r>
              <a:rPr lang="en-US" sz="2800" dirty="0"/>
              <a:t>Gift with purchase </a:t>
            </a:r>
          </a:p>
          <a:p>
            <a:pPr marL="457200" indent="-457200">
              <a:buFont typeface="Arial" panose="020B0604020202020204" pitchFamily="34" charset="0"/>
              <a:buChar char="•"/>
            </a:pPr>
            <a:r>
              <a:rPr lang="en-US" sz="2800" dirty="0" smtClean="0"/>
              <a:t>Free trial</a:t>
            </a:r>
            <a:endParaRPr lang="en-US" sz="2800" dirty="0"/>
          </a:p>
          <a:p>
            <a:pPr marL="457200" indent="-457200">
              <a:buFont typeface="Arial" panose="020B0604020202020204" pitchFamily="34" charset="0"/>
              <a:buChar char="•"/>
            </a:pPr>
            <a:r>
              <a:rPr lang="en-US" sz="2800" dirty="0"/>
              <a:t>Complimentary service  </a:t>
            </a:r>
          </a:p>
          <a:p>
            <a:pPr marL="457200" indent="-457200">
              <a:buFont typeface="Arial" panose="020B0604020202020204" pitchFamily="34" charset="0"/>
              <a:buChar char="•"/>
            </a:pPr>
            <a:r>
              <a:rPr lang="en-US" sz="2800" dirty="0"/>
              <a:t>Fee waiver</a:t>
            </a:r>
          </a:p>
          <a:p>
            <a:pPr marL="457200" indent="-457200">
              <a:buFont typeface="Arial" panose="020B0604020202020204" pitchFamily="34" charset="0"/>
              <a:buChar char="•"/>
            </a:pPr>
            <a:r>
              <a:rPr lang="en-US" sz="2800" dirty="0"/>
              <a:t>Competition of chance</a:t>
            </a:r>
          </a:p>
          <a:p>
            <a:pPr marL="457200" indent="-457200">
              <a:buFont typeface="Arial" panose="020B0604020202020204" pitchFamily="34" charset="0"/>
              <a:buChar char="•"/>
            </a:pPr>
            <a:r>
              <a:rPr lang="en-US" sz="2800" dirty="0"/>
              <a:t>Competition of skill</a:t>
            </a:r>
          </a:p>
        </p:txBody>
      </p:sp>
      <p:sp>
        <p:nvSpPr>
          <p:cNvPr id="15" name="TextBox 14"/>
          <p:cNvSpPr txBox="1"/>
          <p:nvPr/>
        </p:nvSpPr>
        <p:spPr>
          <a:xfrm>
            <a:off x="432298" y="721895"/>
            <a:ext cx="5410200" cy="1754326"/>
          </a:xfrm>
          <a:prstGeom prst="rect">
            <a:avLst/>
          </a:prstGeom>
          <a:noFill/>
        </p:spPr>
        <p:txBody>
          <a:bodyPr wrap="square" rtlCol="0">
            <a:spAutoFit/>
          </a:bodyPr>
          <a:lstStyle/>
          <a:p>
            <a:r>
              <a:rPr lang="en-AU" sz="5400" b="1" dirty="0" smtClean="0">
                <a:solidFill>
                  <a:srgbClr val="00B4B4"/>
                </a:solidFill>
              </a:rPr>
              <a:t>Create an irresistible offer</a:t>
            </a:r>
          </a:p>
        </p:txBody>
      </p:sp>
      <p:sp>
        <p:nvSpPr>
          <p:cNvPr id="8" name="Rectangle 7"/>
          <p:cNvSpPr/>
          <p:nvPr/>
        </p:nvSpPr>
        <p:spPr>
          <a:xfrm>
            <a:off x="271625" y="6549509"/>
            <a:ext cx="2832827" cy="246221"/>
          </a:xfrm>
          <a:prstGeom prst="rect">
            <a:avLst/>
          </a:prstGeom>
        </p:spPr>
        <p:txBody>
          <a:bodyPr wrap="none">
            <a:spAutoFit/>
          </a:bodyPr>
          <a:lstStyle/>
          <a:p>
            <a:r>
              <a:rPr lang="en-AU" sz="1000" dirty="0" smtClean="0"/>
              <a:t>Some mock-ups have been applied to snippets</a:t>
            </a:r>
            <a:endParaRPr lang="en-AU" sz="1050" dirty="0"/>
          </a:p>
        </p:txBody>
      </p:sp>
    </p:spTree>
    <p:extLst>
      <p:ext uri="{BB962C8B-B14F-4D97-AF65-F5344CB8AC3E}">
        <p14:creationId xmlns:p14="http://schemas.microsoft.com/office/powerpoint/2010/main" val="2807393226"/>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p:cNvSpPr txBox="1">
            <a:spLocks/>
          </p:cNvSpPr>
          <p:nvPr/>
        </p:nvSpPr>
        <p:spPr>
          <a:xfrm>
            <a:off x="214009" y="296003"/>
            <a:ext cx="11376011" cy="684881"/>
          </a:xfrm>
          <a:prstGeom prst="rect">
            <a:avLst/>
          </a:prstGeom>
        </p:spPr>
        <p:txBody>
          <a:bodyPr>
            <a:no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3200" dirty="0" smtClean="0">
                <a:solidFill>
                  <a:srgbClr val="00C1BF"/>
                </a:solidFill>
              </a:rPr>
              <a:t>Example</a:t>
            </a:r>
            <a:r>
              <a:rPr lang="en-US" sz="3200" dirty="0" smtClean="0">
                <a:solidFill>
                  <a:schemeClr val="tx1"/>
                </a:solidFill>
              </a:rPr>
              <a:t> LEAD GEN TACTICS</a:t>
            </a:r>
            <a:endParaRPr lang="en-US" sz="3200" dirty="0">
              <a:solidFill>
                <a:schemeClr val="tx1"/>
              </a:solidFill>
            </a:endParaRPr>
          </a:p>
        </p:txBody>
      </p:sp>
      <p:sp>
        <p:nvSpPr>
          <p:cNvPr id="25" name="Right Arrow 24"/>
          <p:cNvSpPr/>
          <p:nvPr/>
        </p:nvSpPr>
        <p:spPr>
          <a:xfrm>
            <a:off x="2635891" y="2450154"/>
            <a:ext cx="477651" cy="523222"/>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27" name="Rectangle 26"/>
          <p:cNvSpPr/>
          <p:nvPr/>
        </p:nvSpPr>
        <p:spPr>
          <a:xfrm>
            <a:off x="3323848" y="2008188"/>
            <a:ext cx="3184857" cy="1322743"/>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28" name="Rectangle 27"/>
          <p:cNvSpPr/>
          <p:nvPr/>
        </p:nvSpPr>
        <p:spPr>
          <a:xfrm>
            <a:off x="6588384" y="2007286"/>
            <a:ext cx="3338349" cy="1322743"/>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32" name="TextBox 31"/>
          <p:cNvSpPr txBox="1"/>
          <p:nvPr/>
        </p:nvSpPr>
        <p:spPr>
          <a:xfrm>
            <a:off x="3342302" y="2296266"/>
            <a:ext cx="3264536" cy="830997"/>
          </a:xfrm>
          <a:prstGeom prst="rect">
            <a:avLst/>
          </a:prstGeom>
          <a:noFill/>
        </p:spPr>
        <p:txBody>
          <a:bodyPr wrap="square" rtlCol="0">
            <a:spAutoFit/>
          </a:bodyPr>
          <a:lstStyle/>
          <a:p>
            <a:r>
              <a:rPr lang="en-AU" sz="2400" b="1" dirty="0" smtClean="0">
                <a:solidFill>
                  <a:schemeClr val="bg1"/>
                </a:solidFill>
              </a:rPr>
              <a:t>EBOOK OF SMALL BUSINESS SAVINGS</a:t>
            </a:r>
          </a:p>
        </p:txBody>
      </p:sp>
      <p:sp>
        <p:nvSpPr>
          <p:cNvPr id="34" name="TextBox 33"/>
          <p:cNvSpPr txBox="1"/>
          <p:nvPr/>
        </p:nvSpPr>
        <p:spPr>
          <a:xfrm>
            <a:off x="6625292" y="2227565"/>
            <a:ext cx="3238881" cy="830997"/>
          </a:xfrm>
          <a:prstGeom prst="rect">
            <a:avLst/>
          </a:prstGeom>
          <a:noFill/>
        </p:spPr>
        <p:txBody>
          <a:bodyPr wrap="square" rtlCol="0">
            <a:spAutoFit/>
          </a:bodyPr>
          <a:lstStyle/>
          <a:p>
            <a:r>
              <a:rPr lang="en-AU" sz="2400" b="1" dirty="0" smtClean="0">
                <a:solidFill>
                  <a:schemeClr val="bg1"/>
                </a:solidFill>
              </a:rPr>
              <a:t>12 MONTH FREE QUICKBOOKS PLUS </a:t>
            </a:r>
          </a:p>
        </p:txBody>
      </p:sp>
      <p:sp>
        <p:nvSpPr>
          <p:cNvPr id="36" name="Title 1">
            <a:extLst>
              <a:ext uri="{FF2B5EF4-FFF2-40B4-BE49-F238E27FC236}">
                <a16:creationId xmlns:a16="http://schemas.microsoft.com/office/drawing/2014/main" id="{961CD72B-4881-4B7F-8470-090AF640EBC5}"/>
              </a:ext>
            </a:extLst>
          </p:cNvPr>
          <p:cNvSpPr txBox="1">
            <a:spLocks/>
          </p:cNvSpPr>
          <p:nvPr/>
        </p:nvSpPr>
        <p:spPr>
          <a:xfrm>
            <a:off x="3511912" y="1259971"/>
            <a:ext cx="2996794" cy="48706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LEAD MAGNET</a:t>
            </a:r>
            <a:endParaRPr lang="en-AU" sz="2400" dirty="0">
              <a:solidFill>
                <a:schemeClr val="tx1"/>
              </a:solidFill>
            </a:endParaRPr>
          </a:p>
        </p:txBody>
      </p:sp>
      <p:sp>
        <p:nvSpPr>
          <p:cNvPr id="37" name="Title 1">
            <a:extLst>
              <a:ext uri="{FF2B5EF4-FFF2-40B4-BE49-F238E27FC236}">
                <a16:creationId xmlns:a16="http://schemas.microsoft.com/office/drawing/2014/main" id="{961CD72B-4881-4B7F-8470-090AF640EBC5}"/>
              </a:ext>
            </a:extLst>
          </p:cNvPr>
          <p:cNvSpPr txBox="1">
            <a:spLocks/>
          </p:cNvSpPr>
          <p:nvPr/>
        </p:nvSpPr>
        <p:spPr>
          <a:xfrm>
            <a:off x="6644507" y="1255987"/>
            <a:ext cx="2996794" cy="48706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OFFER</a:t>
            </a:r>
            <a:endParaRPr lang="en-AU" sz="2400" dirty="0">
              <a:solidFill>
                <a:schemeClr val="tx1"/>
              </a:solidFill>
            </a:endParaRPr>
          </a:p>
        </p:txBody>
      </p:sp>
      <p:sp>
        <p:nvSpPr>
          <p:cNvPr id="48" name="Title 1">
            <a:extLst>
              <a:ext uri="{FF2B5EF4-FFF2-40B4-BE49-F238E27FC236}">
                <a16:creationId xmlns:a16="http://schemas.microsoft.com/office/drawing/2014/main" id="{DB065F6B-375C-BC47-B463-031D4739AD50}"/>
              </a:ext>
            </a:extLst>
          </p:cNvPr>
          <p:cNvSpPr txBox="1">
            <a:spLocks/>
          </p:cNvSpPr>
          <p:nvPr/>
        </p:nvSpPr>
        <p:spPr>
          <a:xfrm>
            <a:off x="670429" y="2740577"/>
            <a:ext cx="1894357" cy="465599"/>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t>Accountant </a:t>
            </a:r>
            <a:endParaRPr lang="en-US" sz="2000" dirty="0"/>
          </a:p>
        </p:txBody>
      </p:sp>
      <p:pic>
        <p:nvPicPr>
          <p:cNvPr id="49" name="Graphic 6">
            <a:extLst>
              <a:ext uri="{FF2B5EF4-FFF2-40B4-BE49-F238E27FC236}">
                <a16:creationId xmlns:a16="http://schemas.microsoft.com/office/drawing/2014/main" id="{5B1F1BBF-9B05-4C6E-9714-AF3BAAC0FAF1}"/>
              </a:ext>
            </a:extLst>
          </p:cNvPr>
          <p:cNvPicPr>
            <a:picLocks noChangeAspect="1"/>
          </p:cNvPicPr>
          <p:nvPr/>
        </p:nvPicPr>
        <p:blipFill>
          <a:blip r:embed="rId3">
            <a:extLst>
              <a:ext uri="{96DAC541-7B7A-43D3-8B79-37D633B846F1}">
                <asvg:svgBlip xmlns="" xmlns:asvg="http://schemas.microsoft.com/office/drawing/2016/SVG/main" r:embed="rId7"/>
              </a:ext>
            </a:extLst>
          </a:blip>
          <a:stretch>
            <a:fillRect/>
          </a:stretch>
        </p:blipFill>
        <p:spPr>
          <a:xfrm>
            <a:off x="845828" y="1588591"/>
            <a:ext cx="1173432" cy="1173429"/>
          </a:xfrm>
          <a:prstGeom prst="rect">
            <a:avLst/>
          </a:prstGeom>
        </p:spPr>
      </p:pic>
      <p:sp>
        <p:nvSpPr>
          <p:cNvPr id="50" name="Title 1">
            <a:extLst>
              <a:ext uri="{FF2B5EF4-FFF2-40B4-BE49-F238E27FC236}">
                <a16:creationId xmlns:a16="http://schemas.microsoft.com/office/drawing/2014/main" id="{DB065F6B-375C-BC47-B463-031D4739AD50}"/>
              </a:ext>
            </a:extLst>
          </p:cNvPr>
          <p:cNvSpPr txBox="1">
            <a:spLocks/>
          </p:cNvSpPr>
          <p:nvPr/>
        </p:nvSpPr>
        <p:spPr>
          <a:xfrm>
            <a:off x="304948" y="3086486"/>
            <a:ext cx="2259838" cy="487986"/>
          </a:xfrm>
          <a:prstGeom prst="rect">
            <a:avLst/>
          </a:prstGeom>
          <a:solidFill>
            <a:schemeClr val="bg1"/>
          </a:solidFill>
        </p:spPr>
        <p:txBody>
          <a:bodyPr vert="horz" lIns="91440" tIns="45720" rIns="91440" bIns="45720" rtlCol="0" anchor="b">
            <a:normAutofit fontScale="85000" lnSpcReduction="200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2000" dirty="0" smtClean="0">
                <a:solidFill>
                  <a:srgbClr val="00B4B4"/>
                </a:solidFill>
              </a:rPr>
              <a:t>A SERVICES BUSINESS </a:t>
            </a:r>
            <a:endParaRPr lang="en-US" sz="2000" dirty="0">
              <a:solidFill>
                <a:srgbClr val="00B4B4"/>
              </a:solidFill>
            </a:endParaRPr>
          </a:p>
        </p:txBody>
      </p:sp>
      <p:pic>
        <p:nvPicPr>
          <p:cNvPr id="51" name="Graphic 2">
            <a:extLst>
              <a:ext uri="{FF2B5EF4-FFF2-40B4-BE49-F238E27FC236}">
                <a16:creationId xmlns:a16="http://schemas.microsoft.com/office/drawing/2014/main" id="{6146F080-7CBD-44F8-842F-A688E4FFD397}"/>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754889" y="3993952"/>
            <a:ext cx="1434610" cy="1434610"/>
          </a:xfrm>
          <a:prstGeom prst="rect">
            <a:avLst/>
          </a:prstGeom>
        </p:spPr>
      </p:pic>
      <p:sp>
        <p:nvSpPr>
          <p:cNvPr id="52" name="Title 1">
            <a:extLst>
              <a:ext uri="{FF2B5EF4-FFF2-40B4-BE49-F238E27FC236}">
                <a16:creationId xmlns:a16="http://schemas.microsoft.com/office/drawing/2014/main" id="{DB065F6B-375C-BC47-B463-031D4739AD50}"/>
              </a:ext>
            </a:extLst>
          </p:cNvPr>
          <p:cNvSpPr txBox="1">
            <a:spLocks/>
          </p:cNvSpPr>
          <p:nvPr/>
        </p:nvSpPr>
        <p:spPr>
          <a:xfrm>
            <a:off x="342275" y="5614519"/>
            <a:ext cx="2259838" cy="487986"/>
          </a:xfrm>
          <a:prstGeom prst="rect">
            <a:avLst/>
          </a:prstGeom>
          <a:solidFill>
            <a:schemeClr val="bg1"/>
          </a:solidFill>
        </p:spPr>
        <p:txBody>
          <a:bodyPr vert="horz" lIns="91440" tIns="45720" rIns="91440" bIns="45720" rtlCol="0" anchor="b">
            <a:normAutofit fontScale="85000" lnSpcReduction="200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2000" dirty="0" smtClean="0">
                <a:solidFill>
                  <a:srgbClr val="00B4B4"/>
                </a:solidFill>
              </a:rPr>
              <a:t>A RETAIL</a:t>
            </a:r>
          </a:p>
          <a:p>
            <a:pPr algn="ctr"/>
            <a:r>
              <a:rPr lang="en-US" sz="2000" dirty="0" smtClean="0">
                <a:solidFill>
                  <a:srgbClr val="00B4B4"/>
                </a:solidFill>
              </a:rPr>
              <a:t> BUSINESS </a:t>
            </a:r>
            <a:endParaRPr lang="en-US" sz="2000" dirty="0">
              <a:solidFill>
                <a:srgbClr val="00B4B4"/>
              </a:solidFill>
            </a:endParaRPr>
          </a:p>
        </p:txBody>
      </p:sp>
      <p:sp>
        <p:nvSpPr>
          <p:cNvPr id="53" name="Right Arrow 52"/>
          <p:cNvSpPr/>
          <p:nvPr/>
        </p:nvSpPr>
        <p:spPr>
          <a:xfrm>
            <a:off x="2518151" y="4631376"/>
            <a:ext cx="477651" cy="523222"/>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4" name="Rectangle 53"/>
          <p:cNvSpPr/>
          <p:nvPr/>
        </p:nvSpPr>
        <p:spPr>
          <a:xfrm>
            <a:off x="3244169" y="4220144"/>
            <a:ext cx="3184857" cy="1322743"/>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5" name="Rectangle 54"/>
          <p:cNvSpPr/>
          <p:nvPr/>
        </p:nvSpPr>
        <p:spPr>
          <a:xfrm>
            <a:off x="6508705" y="4219242"/>
            <a:ext cx="3338349" cy="1322743"/>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6" name="TextBox 55"/>
          <p:cNvSpPr txBox="1"/>
          <p:nvPr/>
        </p:nvSpPr>
        <p:spPr>
          <a:xfrm>
            <a:off x="3554100" y="4469440"/>
            <a:ext cx="2954605" cy="830997"/>
          </a:xfrm>
          <a:prstGeom prst="rect">
            <a:avLst/>
          </a:prstGeom>
          <a:noFill/>
        </p:spPr>
        <p:txBody>
          <a:bodyPr wrap="square" rtlCol="0">
            <a:spAutoFit/>
          </a:bodyPr>
          <a:lstStyle/>
          <a:p>
            <a:r>
              <a:rPr lang="en-AU" sz="2400" b="1" dirty="0" smtClean="0">
                <a:solidFill>
                  <a:schemeClr val="bg1"/>
                </a:solidFill>
              </a:rPr>
              <a:t>FREE CANDLE MAKING CLASS</a:t>
            </a:r>
          </a:p>
        </p:txBody>
      </p:sp>
      <p:sp>
        <p:nvSpPr>
          <p:cNvPr id="57" name="TextBox 56"/>
          <p:cNvSpPr txBox="1"/>
          <p:nvPr/>
        </p:nvSpPr>
        <p:spPr>
          <a:xfrm>
            <a:off x="6606838" y="4331438"/>
            <a:ext cx="3174029" cy="1200329"/>
          </a:xfrm>
          <a:prstGeom prst="rect">
            <a:avLst/>
          </a:prstGeom>
          <a:noFill/>
        </p:spPr>
        <p:txBody>
          <a:bodyPr wrap="square" rtlCol="0">
            <a:spAutoFit/>
          </a:bodyPr>
          <a:lstStyle/>
          <a:p>
            <a:r>
              <a:rPr lang="en-AU" sz="2400" b="1" dirty="0" smtClean="0">
                <a:solidFill>
                  <a:schemeClr val="bg1"/>
                </a:solidFill>
              </a:rPr>
              <a:t>FREE CANDLE WITH PURCHASES OVER $100</a:t>
            </a:r>
          </a:p>
        </p:txBody>
      </p:sp>
      <p:sp>
        <p:nvSpPr>
          <p:cNvPr id="58" name="Text Placeholder 4">
            <a:extLst>
              <a:ext uri="{FF2B5EF4-FFF2-40B4-BE49-F238E27FC236}">
                <a16:creationId xmlns:a16="http://schemas.microsoft.com/office/drawing/2014/main" id="{503C9273-C3CE-9A4C-B143-DDE241F0D82B}"/>
              </a:ext>
            </a:extLst>
          </p:cNvPr>
          <p:cNvSpPr>
            <a:spLocks noGrp="1"/>
          </p:cNvSpPr>
          <p:nvPr>
            <p:ph type="body" sz="quarter" idx="12"/>
          </p:nvPr>
        </p:nvSpPr>
        <p:spPr>
          <a:xfrm>
            <a:off x="895106" y="5246223"/>
            <a:ext cx="5233611" cy="547688"/>
          </a:xfrm>
        </p:spPr>
        <p:txBody>
          <a:bodyPr/>
          <a:lstStyle/>
          <a:p>
            <a:r>
              <a:rPr lang="en-US" b="1" dirty="0" smtClean="0"/>
              <a:t>Gift Store</a:t>
            </a:r>
            <a:endParaRPr lang="en-US" b="1" dirty="0"/>
          </a:p>
        </p:txBody>
      </p:sp>
    </p:spTree>
    <p:extLst>
      <p:ext uri="{BB962C8B-B14F-4D97-AF65-F5344CB8AC3E}">
        <p14:creationId xmlns:p14="http://schemas.microsoft.com/office/powerpoint/2010/main" val="40577236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56"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76587" y="1655695"/>
            <a:ext cx="3287352" cy="4908266"/>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4" name="Rectangle 3"/>
          <p:cNvSpPr/>
          <p:nvPr/>
        </p:nvSpPr>
        <p:spPr>
          <a:xfrm>
            <a:off x="4841308" y="1648162"/>
            <a:ext cx="3050238" cy="4908266"/>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136" name="Up Arrow 135"/>
          <p:cNvSpPr/>
          <p:nvPr/>
        </p:nvSpPr>
        <p:spPr>
          <a:xfrm rot="5400000">
            <a:off x="7755055" y="493898"/>
            <a:ext cx="742624" cy="6819670"/>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800" dirty="0" smtClean="0">
              <a:solidFill>
                <a:schemeClr val="bg1"/>
              </a:solidFill>
            </a:endParaRPr>
          </a:p>
        </p:txBody>
      </p:sp>
      <p:pic>
        <p:nvPicPr>
          <p:cNvPr id="5" name="Picture 4"/>
          <p:cNvPicPr>
            <a:picLocks noChangeAspect="1"/>
          </p:cNvPicPr>
          <p:nvPr/>
        </p:nvPicPr>
        <p:blipFill>
          <a:blip r:embed="rId3"/>
          <a:stretch>
            <a:fillRect/>
          </a:stretch>
        </p:blipFill>
        <p:spPr>
          <a:xfrm>
            <a:off x="-4119155" y="-1357783"/>
            <a:ext cx="2605763" cy="8351804"/>
          </a:xfrm>
          <a:prstGeom prst="rect">
            <a:avLst/>
          </a:prstGeom>
        </p:spPr>
      </p:pic>
      <p:sp>
        <p:nvSpPr>
          <p:cNvPr id="15" name="TextBox 14"/>
          <p:cNvSpPr txBox="1"/>
          <p:nvPr/>
        </p:nvSpPr>
        <p:spPr>
          <a:xfrm>
            <a:off x="5389214" y="1849893"/>
            <a:ext cx="2082197" cy="400110"/>
          </a:xfrm>
          <a:prstGeom prst="rect">
            <a:avLst/>
          </a:prstGeom>
          <a:noFill/>
        </p:spPr>
        <p:txBody>
          <a:bodyPr wrap="square" rtlCol="0">
            <a:spAutoFit/>
          </a:bodyPr>
          <a:lstStyle/>
          <a:p>
            <a:pPr algn="ctr"/>
            <a:r>
              <a:rPr lang="en-AU" sz="2000" b="1" dirty="0" smtClean="0">
                <a:solidFill>
                  <a:schemeClr val="bg1"/>
                </a:solidFill>
              </a:rPr>
              <a:t>ATTRACT</a:t>
            </a:r>
          </a:p>
        </p:txBody>
      </p:sp>
      <p:sp>
        <p:nvSpPr>
          <p:cNvPr id="21" name="TextBox 20"/>
          <p:cNvSpPr txBox="1"/>
          <p:nvPr/>
        </p:nvSpPr>
        <p:spPr>
          <a:xfrm>
            <a:off x="8633350" y="1834877"/>
            <a:ext cx="2061188" cy="400110"/>
          </a:xfrm>
          <a:prstGeom prst="rect">
            <a:avLst/>
          </a:prstGeom>
          <a:noFill/>
        </p:spPr>
        <p:txBody>
          <a:bodyPr wrap="square" rtlCol="0">
            <a:spAutoFit/>
          </a:bodyPr>
          <a:lstStyle/>
          <a:p>
            <a:pPr algn="ctr"/>
            <a:r>
              <a:rPr lang="en-AU" sz="2000" b="1" dirty="0" smtClean="0">
                <a:solidFill>
                  <a:schemeClr val="bg1"/>
                </a:solidFill>
              </a:rPr>
              <a:t>CONVERT</a:t>
            </a:r>
          </a:p>
        </p:txBody>
      </p:sp>
      <p:sp>
        <p:nvSpPr>
          <p:cNvPr id="52" name="Line Callout 1 51">
            <a:extLst>
              <a:ext uri="{FF2B5EF4-FFF2-40B4-BE49-F238E27FC236}">
                <a16:creationId xmlns:a16="http://schemas.microsoft.com/office/drawing/2014/main" id="{A10AD89D-9DA7-934E-B534-C5F9AEF92BBB}"/>
              </a:ext>
            </a:extLst>
          </p:cNvPr>
          <p:cNvSpPr/>
          <p:nvPr/>
        </p:nvSpPr>
        <p:spPr>
          <a:xfrm flipH="1">
            <a:off x="4428989" y="536892"/>
            <a:ext cx="7217897" cy="6117908"/>
          </a:xfrm>
          <a:prstGeom prst="borderCallout1">
            <a:avLst>
              <a:gd name="adj1" fmla="val 50953"/>
              <a:gd name="adj2" fmla="val 649"/>
              <a:gd name="adj3" fmla="val 50090"/>
              <a:gd name="adj4" fmla="val 265"/>
            </a:avLst>
          </a:prstGeom>
          <a:noFill/>
          <a:ln w="38100" cap="rnd">
            <a:solidFill>
              <a:srgbClr val="397DA5"/>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sp>
        <p:nvSpPr>
          <p:cNvPr id="54" name="Line Callout 1 53">
            <a:extLst>
              <a:ext uri="{FF2B5EF4-FFF2-40B4-BE49-F238E27FC236}">
                <a16:creationId xmlns:a16="http://schemas.microsoft.com/office/drawing/2014/main" id="{A10AD89D-9DA7-934E-B534-C5F9AEF92BBB}"/>
              </a:ext>
            </a:extLst>
          </p:cNvPr>
          <p:cNvSpPr/>
          <p:nvPr/>
        </p:nvSpPr>
        <p:spPr>
          <a:xfrm flipH="1">
            <a:off x="4715107" y="4647857"/>
            <a:ext cx="6813280" cy="751543"/>
          </a:xfrm>
          <a:prstGeom prst="borderCallout1">
            <a:avLst>
              <a:gd name="adj1" fmla="val 57549"/>
              <a:gd name="adj2" fmla="val 1332"/>
              <a:gd name="adj3" fmla="val 54548"/>
              <a:gd name="adj4" fmla="val 265"/>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sp>
        <p:nvSpPr>
          <p:cNvPr id="32" name="TextBox 31"/>
          <p:cNvSpPr txBox="1"/>
          <p:nvPr/>
        </p:nvSpPr>
        <p:spPr>
          <a:xfrm>
            <a:off x="4968632" y="4867586"/>
            <a:ext cx="2825008" cy="584775"/>
          </a:xfrm>
          <a:prstGeom prst="rect">
            <a:avLst/>
          </a:prstGeom>
          <a:noFill/>
        </p:spPr>
        <p:txBody>
          <a:bodyPr wrap="square" rtlCol="0">
            <a:spAutoFit/>
          </a:bodyPr>
          <a:lstStyle/>
          <a:p>
            <a:pPr algn="ctr"/>
            <a:r>
              <a:rPr lang="en-AU" sz="1600" b="1" dirty="0" smtClean="0">
                <a:solidFill>
                  <a:schemeClr val="bg1"/>
                </a:solidFill>
              </a:rPr>
              <a:t>Online Channels</a:t>
            </a:r>
          </a:p>
        </p:txBody>
      </p:sp>
      <p:sp>
        <p:nvSpPr>
          <p:cNvPr id="58" name="TextBox 57"/>
          <p:cNvSpPr txBox="1"/>
          <p:nvPr/>
        </p:nvSpPr>
        <p:spPr>
          <a:xfrm>
            <a:off x="4924040" y="2560377"/>
            <a:ext cx="2825008" cy="584775"/>
          </a:xfrm>
          <a:prstGeom prst="rect">
            <a:avLst/>
          </a:prstGeom>
          <a:noFill/>
        </p:spPr>
        <p:txBody>
          <a:bodyPr wrap="square" rtlCol="0">
            <a:spAutoFit/>
          </a:bodyPr>
          <a:lstStyle/>
          <a:p>
            <a:pPr algn="ctr"/>
            <a:r>
              <a:rPr lang="en-AU" sz="1600" b="1" dirty="0" smtClean="0"/>
              <a:t>LEAD MAGNET: </a:t>
            </a:r>
            <a:r>
              <a:rPr lang="en-AU" sz="1600" b="1" dirty="0" smtClean="0">
                <a:solidFill>
                  <a:schemeClr val="bg1"/>
                </a:solidFill>
              </a:rPr>
              <a:t>eBook of small business saving</a:t>
            </a:r>
          </a:p>
        </p:txBody>
      </p:sp>
      <p:sp>
        <p:nvSpPr>
          <p:cNvPr id="33" name="TextBox 32"/>
          <p:cNvSpPr txBox="1"/>
          <p:nvPr/>
        </p:nvSpPr>
        <p:spPr>
          <a:xfrm>
            <a:off x="8227328" y="4830739"/>
            <a:ext cx="2825007" cy="584775"/>
          </a:xfrm>
          <a:prstGeom prst="rect">
            <a:avLst/>
          </a:prstGeom>
          <a:noFill/>
        </p:spPr>
        <p:txBody>
          <a:bodyPr wrap="square" rtlCol="0">
            <a:spAutoFit/>
          </a:bodyPr>
          <a:lstStyle/>
          <a:p>
            <a:pPr algn="ctr"/>
            <a:r>
              <a:rPr lang="en-AU" sz="1600" b="1" dirty="0" smtClean="0">
                <a:solidFill>
                  <a:schemeClr val="bg1"/>
                </a:solidFill>
              </a:rPr>
              <a:t>Conversion Tools</a:t>
            </a:r>
          </a:p>
        </p:txBody>
      </p:sp>
      <p:sp>
        <p:nvSpPr>
          <p:cNvPr id="59" name="TextBox 58"/>
          <p:cNvSpPr txBox="1"/>
          <p:nvPr/>
        </p:nvSpPr>
        <p:spPr>
          <a:xfrm>
            <a:off x="8177291" y="2531487"/>
            <a:ext cx="2825007" cy="584775"/>
          </a:xfrm>
          <a:prstGeom prst="rect">
            <a:avLst/>
          </a:prstGeom>
          <a:noFill/>
        </p:spPr>
        <p:txBody>
          <a:bodyPr wrap="square" rtlCol="0">
            <a:spAutoFit/>
          </a:bodyPr>
          <a:lstStyle/>
          <a:p>
            <a:r>
              <a:rPr lang="en-AU" sz="1600" b="1" dirty="0" smtClean="0"/>
              <a:t>OFFER:</a:t>
            </a:r>
            <a:r>
              <a:rPr lang="en-AU" sz="1600" b="1" dirty="0" smtClean="0">
                <a:solidFill>
                  <a:schemeClr val="bg1"/>
                </a:solidFill>
              </a:rPr>
              <a:t> </a:t>
            </a:r>
            <a:r>
              <a:rPr lang="en-AU" sz="1600" b="1" dirty="0">
                <a:solidFill>
                  <a:schemeClr val="bg1"/>
                </a:solidFill>
              </a:rPr>
              <a:t>12 MONTH FREE QUICKBOOKS </a:t>
            </a:r>
            <a:r>
              <a:rPr lang="en-AU" sz="1600" b="1" dirty="0" smtClean="0">
                <a:solidFill>
                  <a:schemeClr val="bg1"/>
                </a:solidFill>
              </a:rPr>
              <a:t>ONLINE</a:t>
            </a:r>
            <a:endParaRPr lang="en-AU" sz="1600" b="1" dirty="0">
              <a:solidFill>
                <a:schemeClr val="bg1"/>
              </a:solidFill>
            </a:endParaRPr>
          </a:p>
        </p:txBody>
      </p:sp>
      <p:grpSp>
        <p:nvGrpSpPr>
          <p:cNvPr id="215053" name="Group 215052"/>
          <p:cNvGrpSpPr/>
          <p:nvPr/>
        </p:nvGrpSpPr>
        <p:grpSpPr>
          <a:xfrm>
            <a:off x="2887887" y="1578474"/>
            <a:ext cx="3374648" cy="1259265"/>
            <a:chOff x="1138693" y="1157795"/>
            <a:chExt cx="3633410" cy="1355823"/>
          </a:xfrm>
        </p:grpSpPr>
        <p:sp>
          <p:nvSpPr>
            <p:cNvPr id="67" name="Title 1">
              <a:extLst>
                <a:ext uri="{FF2B5EF4-FFF2-40B4-BE49-F238E27FC236}">
                  <a16:creationId xmlns:a16="http://schemas.microsoft.com/office/drawing/2014/main" id="{961CD72B-4881-4B7F-8470-090AF640EBC5}"/>
                </a:ext>
              </a:extLst>
            </p:cNvPr>
            <p:cNvSpPr txBox="1">
              <a:spLocks/>
            </p:cNvSpPr>
            <p:nvPr/>
          </p:nvSpPr>
          <p:spPr>
            <a:xfrm>
              <a:off x="1138693" y="1157795"/>
              <a:ext cx="3633410" cy="116017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2. Lead gen</a:t>
              </a:r>
            </a:p>
            <a:p>
              <a:r>
                <a:rPr lang="en-US" sz="2000" dirty="0" smtClean="0">
                  <a:solidFill>
                    <a:srgbClr val="397DA5"/>
                  </a:solidFill>
                </a:rPr>
                <a:t>tactic</a:t>
              </a:r>
              <a:endParaRPr lang="en-AU" sz="2400" dirty="0">
                <a:solidFill>
                  <a:srgbClr val="397DA5"/>
                </a:solidFill>
              </a:endParaRPr>
            </a:p>
          </p:txBody>
        </p:sp>
        <p:sp>
          <p:nvSpPr>
            <p:cNvPr id="70" name="Up Arrow 69"/>
            <p:cNvSpPr/>
            <p:nvPr/>
          </p:nvSpPr>
          <p:spPr>
            <a:xfrm rot="5400000">
              <a:off x="2195284" y="2041405"/>
              <a:ext cx="474078" cy="470348"/>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215052" name="Group 215051"/>
          <p:cNvGrpSpPr/>
          <p:nvPr/>
        </p:nvGrpSpPr>
        <p:grpSpPr>
          <a:xfrm>
            <a:off x="2799982" y="3451566"/>
            <a:ext cx="2183962" cy="1759488"/>
            <a:chOff x="850178" y="3181095"/>
            <a:chExt cx="2351424" cy="1894403"/>
          </a:xfrm>
        </p:grpSpPr>
        <p:sp>
          <p:nvSpPr>
            <p:cNvPr id="68" name="Title 1">
              <a:extLst>
                <a:ext uri="{FF2B5EF4-FFF2-40B4-BE49-F238E27FC236}">
                  <a16:creationId xmlns:a16="http://schemas.microsoft.com/office/drawing/2014/main" id="{961CD72B-4881-4B7F-8470-090AF640EBC5}"/>
                </a:ext>
              </a:extLst>
            </p:cNvPr>
            <p:cNvSpPr txBox="1">
              <a:spLocks/>
            </p:cNvSpPr>
            <p:nvPr/>
          </p:nvSpPr>
          <p:spPr>
            <a:xfrm>
              <a:off x="850178" y="3181095"/>
              <a:ext cx="2351424" cy="1459215"/>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3. Channels </a:t>
              </a:r>
            </a:p>
          </p:txBody>
        </p:sp>
        <p:sp>
          <p:nvSpPr>
            <p:cNvPr id="71" name="Up Arrow 70"/>
            <p:cNvSpPr/>
            <p:nvPr/>
          </p:nvSpPr>
          <p:spPr>
            <a:xfrm rot="5400000">
              <a:off x="1971647" y="4555610"/>
              <a:ext cx="503225" cy="53655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sp>
        <p:nvSpPr>
          <p:cNvPr id="10" name="Oval 9"/>
          <p:cNvSpPr/>
          <p:nvPr/>
        </p:nvSpPr>
        <p:spPr>
          <a:xfrm>
            <a:off x="5651983" y="3245099"/>
            <a:ext cx="1373302" cy="1373302"/>
          </a:xfrm>
          <a:prstGeom prst="ellipse">
            <a:avLst/>
          </a:prstGeom>
          <a:solidFill>
            <a:schemeClr val="tx1">
              <a:lumMod val="75000"/>
              <a:lumOff val="2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11" name="Oval 10"/>
          <p:cNvSpPr/>
          <p:nvPr/>
        </p:nvSpPr>
        <p:spPr>
          <a:xfrm>
            <a:off x="9112863" y="3237327"/>
            <a:ext cx="1373302" cy="1373302"/>
          </a:xfrm>
          <a:prstGeom prst="ellipse">
            <a:avLst/>
          </a:prstGeom>
          <a:solidFill>
            <a:schemeClr val="tx1">
              <a:lumMod val="50000"/>
              <a:lumOff val="5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29" name="TextBox 28"/>
          <p:cNvSpPr txBox="1"/>
          <p:nvPr/>
        </p:nvSpPr>
        <p:spPr>
          <a:xfrm>
            <a:off x="5801495" y="3611114"/>
            <a:ext cx="1171303" cy="615553"/>
          </a:xfrm>
          <a:prstGeom prst="rect">
            <a:avLst/>
          </a:prstGeom>
          <a:noFill/>
        </p:spPr>
        <p:txBody>
          <a:bodyPr wrap="square" rtlCol="0">
            <a:spAutoFit/>
          </a:bodyPr>
          <a:lstStyle/>
          <a:p>
            <a:pPr algn="ctr"/>
            <a:r>
              <a:rPr lang="en-AU" sz="1800" b="1" dirty="0" smtClean="0">
                <a:solidFill>
                  <a:schemeClr val="bg1"/>
                </a:solidFill>
              </a:rPr>
              <a:t>Visitors/ </a:t>
            </a:r>
            <a:r>
              <a:rPr lang="en-AU" sz="1600" b="1" dirty="0" smtClean="0">
                <a:solidFill>
                  <a:schemeClr val="bg1"/>
                </a:solidFill>
              </a:rPr>
              <a:t>prospects</a:t>
            </a:r>
          </a:p>
        </p:txBody>
      </p:sp>
      <p:sp>
        <p:nvSpPr>
          <p:cNvPr id="30" name="TextBox 29"/>
          <p:cNvSpPr txBox="1"/>
          <p:nvPr/>
        </p:nvSpPr>
        <p:spPr>
          <a:xfrm>
            <a:off x="9220562" y="3621527"/>
            <a:ext cx="1171303" cy="646331"/>
          </a:xfrm>
          <a:prstGeom prst="rect">
            <a:avLst/>
          </a:prstGeom>
          <a:noFill/>
        </p:spPr>
        <p:txBody>
          <a:bodyPr wrap="square" rtlCol="0">
            <a:spAutoFit/>
          </a:bodyPr>
          <a:lstStyle/>
          <a:p>
            <a:pPr algn="ctr"/>
            <a:r>
              <a:rPr lang="en-AU" sz="1800" b="1" dirty="0" smtClean="0">
                <a:solidFill>
                  <a:schemeClr val="bg1"/>
                </a:solidFill>
              </a:rPr>
              <a:t>Leads/ buyers</a:t>
            </a:r>
            <a:endParaRPr lang="en-AU" sz="1600" b="1" dirty="0" smtClean="0">
              <a:solidFill>
                <a:schemeClr val="bg1"/>
              </a:solidFill>
            </a:endParaRPr>
          </a:p>
        </p:txBody>
      </p:sp>
      <p:sp>
        <p:nvSpPr>
          <p:cNvPr id="61" name="Rectangle 60"/>
          <p:cNvSpPr/>
          <p:nvPr/>
        </p:nvSpPr>
        <p:spPr>
          <a:xfrm>
            <a:off x="4755931" y="672977"/>
            <a:ext cx="3115342" cy="702907"/>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2" name="Rectangle 61"/>
          <p:cNvSpPr/>
          <p:nvPr/>
        </p:nvSpPr>
        <p:spPr>
          <a:xfrm>
            <a:off x="8059894" y="673915"/>
            <a:ext cx="3362263" cy="702906"/>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3" name="TextBox 62"/>
          <p:cNvSpPr txBox="1"/>
          <p:nvPr/>
        </p:nvSpPr>
        <p:spPr>
          <a:xfrm>
            <a:off x="8402678" y="875545"/>
            <a:ext cx="3221386" cy="338554"/>
          </a:xfrm>
          <a:prstGeom prst="rect">
            <a:avLst/>
          </a:prstGeom>
          <a:noFill/>
        </p:spPr>
        <p:txBody>
          <a:bodyPr wrap="square" rtlCol="0">
            <a:spAutoFit/>
          </a:bodyPr>
          <a:lstStyle/>
          <a:p>
            <a:r>
              <a:rPr lang="en-AU" sz="1600" b="1" dirty="0" smtClean="0">
                <a:solidFill>
                  <a:schemeClr val="bg1"/>
                </a:solidFill>
              </a:rPr>
              <a:t>ONLINE APPOINTMENT</a:t>
            </a:r>
          </a:p>
        </p:txBody>
      </p:sp>
      <p:sp>
        <p:nvSpPr>
          <p:cNvPr id="65" name="TextBox 64"/>
          <p:cNvSpPr txBox="1"/>
          <p:nvPr/>
        </p:nvSpPr>
        <p:spPr>
          <a:xfrm>
            <a:off x="5421789" y="878623"/>
            <a:ext cx="2704578" cy="338554"/>
          </a:xfrm>
          <a:prstGeom prst="rect">
            <a:avLst/>
          </a:prstGeom>
          <a:noFill/>
        </p:spPr>
        <p:txBody>
          <a:bodyPr wrap="square" rtlCol="0">
            <a:spAutoFit/>
          </a:bodyPr>
          <a:lstStyle/>
          <a:p>
            <a:r>
              <a:rPr lang="en-AU" sz="1600" b="1" dirty="0" smtClean="0">
                <a:solidFill>
                  <a:schemeClr val="bg1"/>
                </a:solidFill>
              </a:rPr>
              <a:t>TAX RETURNS</a:t>
            </a:r>
          </a:p>
        </p:txBody>
      </p:sp>
      <p:sp>
        <p:nvSpPr>
          <p:cNvPr id="66" name="Title 1">
            <a:extLst>
              <a:ext uri="{FF2B5EF4-FFF2-40B4-BE49-F238E27FC236}">
                <a16:creationId xmlns:a16="http://schemas.microsoft.com/office/drawing/2014/main" id="{961CD72B-4881-4B7F-8470-090AF640EBC5}"/>
              </a:ext>
            </a:extLst>
          </p:cNvPr>
          <p:cNvSpPr txBox="1">
            <a:spLocks/>
          </p:cNvSpPr>
          <p:nvPr/>
        </p:nvSpPr>
        <p:spPr>
          <a:xfrm>
            <a:off x="5158727" y="98364"/>
            <a:ext cx="2443085" cy="365393"/>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1800" dirty="0" smtClean="0">
                <a:solidFill>
                  <a:schemeClr val="tx1"/>
                </a:solidFill>
              </a:rPr>
              <a:t>Product or service</a:t>
            </a:r>
            <a:endParaRPr lang="en-AU" sz="1800" dirty="0">
              <a:solidFill>
                <a:schemeClr val="tx1"/>
              </a:solidFill>
            </a:endParaRPr>
          </a:p>
        </p:txBody>
      </p:sp>
      <p:sp>
        <p:nvSpPr>
          <p:cNvPr id="69" name="Title 1">
            <a:extLst>
              <a:ext uri="{FF2B5EF4-FFF2-40B4-BE49-F238E27FC236}">
                <a16:creationId xmlns:a16="http://schemas.microsoft.com/office/drawing/2014/main" id="{961CD72B-4881-4B7F-8470-090AF640EBC5}"/>
              </a:ext>
            </a:extLst>
          </p:cNvPr>
          <p:cNvSpPr txBox="1">
            <a:spLocks/>
          </p:cNvSpPr>
          <p:nvPr/>
        </p:nvSpPr>
        <p:spPr>
          <a:xfrm>
            <a:off x="8402678" y="30242"/>
            <a:ext cx="2510845" cy="422831"/>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1800" dirty="0" smtClean="0">
                <a:solidFill>
                  <a:schemeClr val="tx1"/>
                </a:solidFill>
              </a:rPr>
              <a:t>Conversion goal</a:t>
            </a:r>
            <a:endParaRPr lang="en-AU" sz="1800" dirty="0">
              <a:solidFill>
                <a:schemeClr val="tx1"/>
              </a:solidFill>
            </a:endParaRPr>
          </a:p>
        </p:txBody>
      </p:sp>
      <p:grpSp>
        <p:nvGrpSpPr>
          <p:cNvPr id="3" name="Group 2"/>
          <p:cNvGrpSpPr/>
          <p:nvPr/>
        </p:nvGrpSpPr>
        <p:grpSpPr>
          <a:xfrm>
            <a:off x="2802824" y="358666"/>
            <a:ext cx="1730963" cy="925752"/>
            <a:chOff x="2802824" y="358666"/>
            <a:chExt cx="1730963" cy="925752"/>
          </a:xfrm>
        </p:grpSpPr>
        <p:sp>
          <p:nvSpPr>
            <p:cNvPr id="56" name="Right Arrow 55"/>
            <p:cNvSpPr/>
            <p:nvPr/>
          </p:nvSpPr>
          <p:spPr>
            <a:xfrm>
              <a:off x="3917608" y="891903"/>
              <a:ext cx="389397" cy="392515"/>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57" name="Title 1">
              <a:extLst>
                <a:ext uri="{FF2B5EF4-FFF2-40B4-BE49-F238E27FC236}">
                  <a16:creationId xmlns:a16="http://schemas.microsoft.com/office/drawing/2014/main" id="{961CD72B-4881-4B7F-8470-090AF640EBC5}"/>
                </a:ext>
              </a:extLst>
            </p:cNvPr>
            <p:cNvSpPr txBox="1">
              <a:spLocks/>
            </p:cNvSpPr>
            <p:nvPr/>
          </p:nvSpPr>
          <p:spPr>
            <a:xfrm>
              <a:off x="2802824" y="358666"/>
              <a:ext cx="1730963" cy="870352"/>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1. Business goal</a:t>
              </a:r>
              <a:endParaRPr lang="en-AU" sz="2000" dirty="0">
                <a:solidFill>
                  <a:srgbClr val="397DA5"/>
                </a:solidFill>
              </a:endParaRPr>
            </a:p>
          </p:txBody>
        </p:sp>
      </p:grpSp>
      <p:grpSp>
        <p:nvGrpSpPr>
          <p:cNvPr id="76" name="Group 75"/>
          <p:cNvGrpSpPr/>
          <p:nvPr/>
        </p:nvGrpSpPr>
        <p:grpSpPr>
          <a:xfrm>
            <a:off x="17124" y="3009454"/>
            <a:ext cx="3068975" cy="1384995"/>
            <a:chOff x="17125" y="3009454"/>
            <a:chExt cx="2510538" cy="1384995"/>
          </a:xfrm>
        </p:grpSpPr>
        <p:sp>
          <p:nvSpPr>
            <p:cNvPr id="77" name="Rectangle 76"/>
            <p:cNvSpPr/>
            <p:nvPr/>
          </p:nvSpPr>
          <p:spPr>
            <a:xfrm>
              <a:off x="17125" y="3009454"/>
              <a:ext cx="2510538" cy="1322743"/>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400" dirty="0" smtClean="0">
                <a:solidFill>
                  <a:schemeClr val="bg1"/>
                </a:solidFill>
              </a:endParaRPr>
            </a:p>
          </p:txBody>
        </p:sp>
        <p:sp>
          <p:nvSpPr>
            <p:cNvPr id="78" name="TextBox 77"/>
            <p:cNvSpPr txBox="1"/>
            <p:nvPr/>
          </p:nvSpPr>
          <p:spPr>
            <a:xfrm>
              <a:off x="268610" y="3009454"/>
              <a:ext cx="2174408" cy="1384995"/>
            </a:xfrm>
            <a:prstGeom prst="rect">
              <a:avLst/>
            </a:prstGeom>
            <a:noFill/>
          </p:spPr>
          <p:txBody>
            <a:bodyPr wrap="square" rtlCol="0">
              <a:spAutoFit/>
            </a:bodyPr>
            <a:lstStyle/>
            <a:p>
              <a:r>
                <a:rPr lang="en-AU" sz="2800" b="1" dirty="0" smtClean="0">
                  <a:solidFill>
                    <a:schemeClr val="bg1"/>
                  </a:solidFill>
                </a:rPr>
                <a:t>OUR CAMPAIGN FRAMEWORK</a:t>
              </a:r>
            </a:p>
          </p:txBody>
        </p:sp>
      </p:grpSp>
    </p:spTree>
    <p:extLst>
      <p:ext uri="{BB962C8B-B14F-4D97-AF65-F5344CB8AC3E}">
        <p14:creationId xmlns:p14="http://schemas.microsoft.com/office/powerpoint/2010/main" val="25917759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52"/>
                                        </p:tgtEl>
                                        <p:attrNameLst>
                                          <p:attrName>style.visibility</p:attrName>
                                        </p:attrNameLst>
                                      </p:cBhvr>
                                      <p:to>
                                        <p:strVal val="visible"/>
                                      </p:to>
                                    </p:set>
                                    <p:animEffect transition="in" filter="wipe(left)">
                                      <p:cBhvr>
                                        <p:cTn id="7" dur="500"/>
                                        <p:tgtEl>
                                          <p:spTgt spid="2150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AEB391C-6DC3-419E-BEDD-A9267C75A74B}"/>
              </a:ext>
            </a:extLst>
          </p:cNvPr>
          <p:cNvGrpSpPr/>
          <p:nvPr/>
        </p:nvGrpSpPr>
        <p:grpSpPr>
          <a:xfrm>
            <a:off x="9450744" y="5638200"/>
            <a:ext cx="1992728" cy="384301"/>
            <a:chOff x="9453206" y="5638775"/>
            <a:chExt cx="1993247" cy="384401"/>
          </a:xfrm>
        </p:grpSpPr>
        <p:sp>
          <p:nvSpPr>
            <p:cNvPr id="21" name="Freeform: Shape 20">
              <a:extLst>
                <a:ext uri="{FF2B5EF4-FFF2-40B4-BE49-F238E27FC236}">
                  <a16:creationId xmlns:a16="http://schemas.microsoft.com/office/drawing/2014/main" id="{A31D30CE-4230-4D7D-AE2F-F4E0D4966689}"/>
                </a:ext>
              </a:extLst>
            </p:cNvPr>
            <p:cNvSpPr/>
            <p:nvPr/>
          </p:nvSpPr>
          <p:spPr>
            <a:xfrm>
              <a:off x="11416152" y="5917957"/>
              <a:ext cx="30301" cy="30301"/>
            </a:xfrm>
            <a:custGeom>
              <a:avLst/>
              <a:gdLst>
                <a:gd name="connsiteX0" fmla="*/ 37498 w 47466"/>
                <a:gd name="connsiteY0" fmla="*/ 19995 h 47466"/>
                <a:gd name="connsiteX1" fmla="*/ 26521 w 47466"/>
                <a:gd name="connsiteY1" fmla="*/ 11333 h 47466"/>
                <a:gd name="connsiteX2" fmla="*/ 16079 w 47466"/>
                <a:gd name="connsiteY2" fmla="*/ 11333 h 47466"/>
                <a:gd name="connsiteX3" fmla="*/ 16079 w 47466"/>
                <a:gd name="connsiteY3" fmla="*/ 40940 h 47466"/>
                <a:gd name="connsiteX4" fmla="*/ 21419 w 47466"/>
                <a:gd name="connsiteY4" fmla="*/ 40940 h 47466"/>
                <a:gd name="connsiteX5" fmla="*/ 21419 w 47466"/>
                <a:gd name="connsiteY5" fmla="*/ 28539 h 47466"/>
                <a:gd name="connsiteX6" fmla="*/ 25216 w 47466"/>
                <a:gd name="connsiteY6" fmla="*/ 28539 h 47466"/>
                <a:gd name="connsiteX7" fmla="*/ 32158 w 47466"/>
                <a:gd name="connsiteY7" fmla="*/ 40940 h 47466"/>
                <a:gd name="connsiteX8" fmla="*/ 38626 w 47466"/>
                <a:gd name="connsiteY8" fmla="*/ 40940 h 47466"/>
                <a:gd name="connsiteX9" fmla="*/ 30615 w 47466"/>
                <a:gd name="connsiteY9" fmla="*/ 28005 h 47466"/>
                <a:gd name="connsiteX10" fmla="*/ 37498 w 47466"/>
                <a:gd name="connsiteY10" fmla="*/ 19995 h 47466"/>
                <a:gd name="connsiteX11" fmla="*/ 21419 w 47466"/>
                <a:gd name="connsiteY11" fmla="*/ 24267 h 47466"/>
                <a:gd name="connsiteX12" fmla="*/ 21419 w 47466"/>
                <a:gd name="connsiteY12" fmla="*/ 15842 h 47466"/>
                <a:gd name="connsiteX13" fmla="*/ 26284 w 47466"/>
                <a:gd name="connsiteY13" fmla="*/ 15842 h 47466"/>
                <a:gd name="connsiteX14" fmla="*/ 32158 w 47466"/>
                <a:gd name="connsiteY14" fmla="*/ 19876 h 47466"/>
                <a:gd name="connsiteX15" fmla="*/ 25691 w 47466"/>
                <a:gd name="connsiteY15" fmla="*/ 24267 h 47466"/>
                <a:gd name="connsiteX16" fmla="*/ 21419 w 47466"/>
                <a:gd name="connsiteY16" fmla="*/ 24267 h 47466"/>
                <a:gd name="connsiteX17" fmla="*/ 26403 w 47466"/>
                <a:gd name="connsiteY17" fmla="*/ 0 h 47466"/>
                <a:gd name="connsiteX18" fmla="*/ 0 w 47466"/>
                <a:gd name="connsiteY18" fmla="*/ 26284 h 47466"/>
                <a:gd name="connsiteX19" fmla="*/ 26403 w 47466"/>
                <a:gd name="connsiteY19" fmla="*/ 52331 h 47466"/>
                <a:gd name="connsiteX20" fmla="*/ 52806 w 47466"/>
                <a:gd name="connsiteY20" fmla="*/ 26284 h 47466"/>
                <a:gd name="connsiteX21" fmla="*/ 26403 w 47466"/>
                <a:gd name="connsiteY21" fmla="*/ 0 h 47466"/>
                <a:gd name="connsiteX22" fmla="*/ 26403 w 47466"/>
                <a:gd name="connsiteY22" fmla="*/ 48475 h 47466"/>
                <a:gd name="connsiteX23" fmla="*/ 4212 w 47466"/>
                <a:gd name="connsiteY23" fmla="*/ 26284 h 47466"/>
                <a:gd name="connsiteX24" fmla="*/ 26403 w 47466"/>
                <a:gd name="connsiteY24" fmla="*/ 4094 h 47466"/>
                <a:gd name="connsiteX25" fmla="*/ 48593 w 47466"/>
                <a:gd name="connsiteY25" fmla="*/ 26284 h 47466"/>
                <a:gd name="connsiteX26" fmla="*/ 26403 w 47466"/>
                <a:gd name="connsiteY26" fmla="*/ 48475 h 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66" h="47466">
                  <a:moveTo>
                    <a:pt x="37498" y="19995"/>
                  </a:moveTo>
                  <a:cubicBezTo>
                    <a:pt x="37498" y="13647"/>
                    <a:pt x="32039" y="11333"/>
                    <a:pt x="26521" y="11333"/>
                  </a:cubicBezTo>
                  <a:lnTo>
                    <a:pt x="16079" y="11333"/>
                  </a:lnTo>
                  <a:lnTo>
                    <a:pt x="16079" y="40940"/>
                  </a:lnTo>
                  <a:lnTo>
                    <a:pt x="21419" y="40940"/>
                  </a:lnTo>
                  <a:lnTo>
                    <a:pt x="21419" y="28539"/>
                  </a:lnTo>
                  <a:lnTo>
                    <a:pt x="25216" y="28539"/>
                  </a:lnTo>
                  <a:lnTo>
                    <a:pt x="32158" y="40940"/>
                  </a:lnTo>
                  <a:lnTo>
                    <a:pt x="38626" y="40940"/>
                  </a:lnTo>
                  <a:lnTo>
                    <a:pt x="30615" y="28005"/>
                  </a:lnTo>
                  <a:cubicBezTo>
                    <a:pt x="34828" y="27056"/>
                    <a:pt x="37498" y="24267"/>
                    <a:pt x="37498" y="19995"/>
                  </a:cubicBezTo>
                  <a:close/>
                  <a:moveTo>
                    <a:pt x="21419" y="24267"/>
                  </a:moveTo>
                  <a:lnTo>
                    <a:pt x="21419" y="15842"/>
                  </a:lnTo>
                  <a:lnTo>
                    <a:pt x="26284" y="15842"/>
                  </a:lnTo>
                  <a:cubicBezTo>
                    <a:pt x="29073" y="15842"/>
                    <a:pt x="32158" y="16672"/>
                    <a:pt x="32158" y="19876"/>
                  </a:cubicBezTo>
                  <a:cubicBezTo>
                    <a:pt x="32158" y="23436"/>
                    <a:pt x="28658" y="24267"/>
                    <a:pt x="25691" y="24267"/>
                  </a:cubicBezTo>
                  <a:lnTo>
                    <a:pt x="21419" y="24267"/>
                  </a:lnTo>
                  <a:close/>
                  <a:moveTo>
                    <a:pt x="26403" y="0"/>
                  </a:moveTo>
                  <a:cubicBezTo>
                    <a:pt x="11807" y="0"/>
                    <a:pt x="0" y="11689"/>
                    <a:pt x="0" y="26284"/>
                  </a:cubicBezTo>
                  <a:cubicBezTo>
                    <a:pt x="0" y="40880"/>
                    <a:pt x="11807" y="52331"/>
                    <a:pt x="26403" y="52331"/>
                  </a:cubicBezTo>
                  <a:cubicBezTo>
                    <a:pt x="40999" y="52331"/>
                    <a:pt x="52806" y="40880"/>
                    <a:pt x="52806" y="26284"/>
                  </a:cubicBezTo>
                  <a:cubicBezTo>
                    <a:pt x="52806" y="11689"/>
                    <a:pt x="40999" y="0"/>
                    <a:pt x="26403" y="0"/>
                  </a:cubicBezTo>
                  <a:close/>
                  <a:moveTo>
                    <a:pt x="26403" y="48475"/>
                  </a:moveTo>
                  <a:cubicBezTo>
                    <a:pt x="14121" y="48475"/>
                    <a:pt x="4212" y="38388"/>
                    <a:pt x="4212" y="26284"/>
                  </a:cubicBezTo>
                  <a:cubicBezTo>
                    <a:pt x="4212" y="14003"/>
                    <a:pt x="14181" y="4094"/>
                    <a:pt x="26403" y="4094"/>
                  </a:cubicBezTo>
                  <a:cubicBezTo>
                    <a:pt x="38685" y="4094"/>
                    <a:pt x="48593" y="14062"/>
                    <a:pt x="48593" y="26284"/>
                  </a:cubicBezTo>
                  <a:cubicBezTo>
                    <a:pt x="48593" y="38388"/>
                    <a:pt x="38685" y="48475"/>
                    <a:pt x="26403" y="48475"/>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4" name="Freeform: Shape 23">
              <a:extLst>
                <a:ext uri="{FF2B5EF4-FFF2-40B4-BE49-F238E27FC236}">
                  <a16:creationId xmlns:a16="http://schemas.microsoft.com/office/drawing/2014/main" id="{3C360B24-CF36-4842-BE16-D22E7235604F}"/>
                </a:ext>
              </a:extLst>
            </p:cNvPr>
            <p:cNvSpPr/>
            <p:nvPr/>
          </p:nvSpPr>
          <p:spPr>
            <a:xfrm>
              <a:off x="9839539" y="5723957"/>
              <a:ext cx="1556692" cy="299219"/>
            </a:xfrm>
            <a:custGeom>
              <a:avLst/>
              <a:gdLst>
                <a:gd name="connsiteX0" fmla="*/ 799032 w 2438569"/>
                <a:gd name="connsiteY0" fmla="*/ 308352 h 468727"/>
                <a:gd name="connsiteX1" fmla="*/ 741005 w 2438569"/>
                <a:gd name="connsiteY1" fmla="*/ 240535 h 468727"/>
                <a:gd name="connsiteX2" fmla="*/ 797193 w 2438569"/>
                <a:gd name="connsiteY2" fmla="*/ 174201 h 468727"/>
                <a:gd name="connsiteX3" fmla="*/ 842523 w 2438569"/>
                <a:gd name="connsiteY3" fmla="*/ 194018 h 468727"/>
                <a:gd name="connsiteX4" fmla="*/ 883403 w 2438569"/>
                <a:gd name="connsiteY4" fmla="*/ 153316 h 468727"/>
                <a:gd name="connsiteX5" fmla="*/ 797193 w 2438569"/>
                <a:gd name="connsiteY5" fmla="*/ 120030 h 468727"/>
                <a:gd name="connsiteX6" fmla="*/ 674552 w 2438569"/>
                <a:gd name="connsiteY6" fmla="*/ 241247 h 468727"/>
                <a:gd name="connsiteX7" fmla="*/ 798557 w 2438569"/>
                <a:gd name="connsiteY7" fmla="*/ 362463 h 468727"/>
                <a:gd name="connsiteX8" fmla="*/ 884412 w 2438569"/>
                <a:gd name="connsiteY8" fmla="*/ 331848 h 468727"/>
                <a:gd name="connsiteX9" fmla="*/ 844659 w 2438569"/>
                <a:gd name="connsiteY9" fmla="*/ 289187 h 468727"/>
                <a:gd name="connsiteX10" fmla="*/ 799032 w 2438569"/>
                <a:gd name="connsiteY10" fmla="*/ 308352 h 468727"/>
                <a:gd name="connsiteX11" fmla="*/ 570602 w 2438569"/>
                <a:gd name="connsiteY11" fmla="*/ 355996 h 468727"/>
                <a:gd name="connsiteX12" fmla="*/ 633969 w 2438569"/>
                <a:gd name="connsiteY12" fmla="*/ 355996 h 468727"/>
                <a:gd name="connsiteX13" fmla="*/ 633969 w 2438569"/>
                <a:gd name="connsiteY13" fmla="*/ 126497 h 468727"/>
                <a:gd name="connsiteX14" fmla="*/ 570602 w 2438569"/>
                <a:gd name="connsiteY14" fmla="*/ 126497 h 468727"/>
                <a:gd name="connsiteX15" fmla="*/ 570602 w 2438569"/>
                <a:gd name="connsiteY15" fmla="*/ 355996 h 468727"/>
                <a:gd name="connsiteX16" fmla="*/ 455318 w 2438569"/>
                <a:gd name="connsiteY16" fmla="*/ 252342 h 468727"/>
                <a:gd name="connsiteX17" fmla="*/ 404945 w 2438569"/>
                <a:gd name="connsiteY17" fmla="*/ 308352 h 468727"/>
                <a:gd name="connsiteX18" fmla="*/ 366201 w 2438569"/>
                <a:gd name="connsiteY18" fmla="*/ 253291 h 468727"/>
                <a:gd name="connsiteX19" fmla="*/ 366201 w 2438569"/>
                <a:gd name="connsiteY19" fmla="*/ 126497 h 468727"/>
                <a:gd name="connsiteX20" fmla="*/ 302834 w 2438569"/>
                <a:gd name="connsiteY20" fmla="*/ 126497 h 468727"/>
                <a:gd name="connsiteX21" fmla="*/ 302834 w 2438569"/>
                <a:gd name="connsiteY21" fmla="*/ 268955 h 468727"/>
                <a:gd name="connsiteX22" fmla="*/ 389756 w 2438569"/>
                <a:gd name="connsiteY22" fmla="*/ 362522 h 468727"/>
                <a:gd name="connsiteX23" fmla="*/ 457158 w 2438569"/>
                <a:gd name="connsiteY23" fmla="*/ 321702 h 468727"/>
                <a:gd name="connsiteX24" fmla="*/ 458107 w 2438569"/>
                <a:gd name="connsiteY24" fmla="*/ 321702 h 468727"/>
                <a:gd name="connsiteX25" fmla="*/ 458107 w 2438569"/>
                <a:gd name="connsiteY25" fmla="*/ 356055 h 468727"/>
                <a:gd name="connsiteX26" fmla="*/ 518745 w 2438569"/>
                <a:gd name="connsiteY26" fmla="*/ 356055 h 468727"/>
                <a:gd name="connsiteX27" fmla="*/ 518745 w 2438569"/>
                <a:gd name="connsiteY27" fmla="*/ 126497 h 468727"/>
                <a:gd name="connsiteX28" fmla="*/ 455378 w 2438569"/>
                <a:gd name="connsiteY28" fmla="*/ 126497 h 468727"/>
                <a:gd name="connsiteX29" fmla="*/ 455378 w 2438569"/>
                <a:gd name="connsiteY29" fmla="*/ 252342 h 468727"/>
                <a:gd name="connsiteX30" fmla="*/ 188500 w 2438569"/>
                <a:gd name="connsiteY30" fmla="*/ 155630 h 468727"/>
                <a:gd name="connsiteX31" fmla="*/ 187076 w 2438569"/>
                <a:gd name="connsiteY31" fmla="*/ 155630 h 468727"/>
                <a:gd name="connsiteX32" fmla="*/ 114453 w 2438569"/>
                <a:gd name="connsiteY32" fmla="*/ 120030 h 468727"/>
                <a:gd name="connsiteX33" fmla="*/ 0 w 2438569"/>
                <a:gd name="connsiteY33" fmla="*/ 240357 h 468727"/>
                <a:gd name="connsiteX34" fmla="*/ 111367 w 2438569"/>
                <a:gd name="connsiteY34" fmla="*/ 362522 h 468727"/>
                <a:gd name="connsiteX35" fmla="*/ 185177 w 2438569"/>
                <a:gd name="connsiteY35" fmla="*/ 328466 h 468727"/>
                <a:gd name="connsiteX36" fmla="*/ 186126 w 2438569"/>
                <a:gd name="connsiteY36" fmla="*/ 328466 h 468727"/>
                <a:gd name="connsiteX37" fmla="*/ 186126 w 2438569"/>
                <a:gd name="connsiteY37" fmla="*/ 469084 h 468727"/>
                <a:gd name="connsiteX38" fmla="*/ 249494 w 2438569"/>
                <a:gd name="connsiteY38" fmla="*/ 469084 h 468727"/>
                <a:gd name="connsiteX39" fmla="*/ 249494 w 2438569"/>
                <a:gd name="connsiteY39" fmla="*/ 126497 h 468727"/>
                <a:gd name="connsiteX40" fmla="*/ 188440 w 2438569"/>
                <a:gd name="connsiteY40" fmla="*/ 126497 h 468727"/>
                <a:gd name="connsiteX41" fmla="*/ 188440 w 2438569"/>
                <a:gd name="connsiteY41" fmla="*/ 155630 h 468727"/>
                <a:gd name="connsiteX42" fmla="*/ 126972 w 2438569"/>
                <a:gd name="connsiteY42" fmla="*/ 308352 h 468727"/>
                <a:gd name="connsiteX43" fmla="*/ 65503 w 2438569"/>
                <a:gd name="connsiteY43" fmla="*/ 240357 h 468727"/>
                <a:gd name="connsiteX44" fmla="*/ 126972 w 2438569"/>
                <a:gd name="connsiteY44" fmla="*/ 173251 h 468727"/>
                <a:gd name="connsiteX45" fmla="*/ 188025 w 2438569"/>
                <a:gd name="connsiteY45" fmla="*/ 241247 h 468727"/>
                <a:gd name="connsiteX46" fmla="*/ 126972 w 2438569"/>
                <a:gd name="connsiteY46" fmla="*/ 308352 h 468727"/>
                <a:gd name="connsiteX47" fmla="*/ 1570712 w 2438569"/>
                <a:gd name="connsiteY47" fmla="*/ 120030 h 468727"/>
                <a:gd name="connsiteX48" fmla="*/ 1446232 w 2438569"/>
                <a:gd name="connsiteY48" fmla="*/ 240357 h 468727"/>
                <a:gd name="connsiteX49" fmla="*/ 1570712 w 2438569"/>
                <a:gd name="connsiteY49" fmla="*/ 363116 h 468727"/>
                <a:gd name="connsiteX50" fmla="*/ 1695192 w 2438569"/>
                <a:gd name="connsiteY50" fmla="*/ 240357 h 468727"/>
                <a:gd name="connsiteX51" fmla="*/ 1570712 w 2438569"/>
                <a:gd name="connsiteY51" fmla="*/ 120030 h 468727"/>
                <a:gd name="connsiteX52" fmla="*/ 1570712 w 2438569"/>
                <a:gd name="connsiteY52" fmla="*/ 308352 h 468727"/>
                <a:gd name="connsiteX53" fmla="*/ 1510549 w 2438569"/>
                <a:gd name="connsiteY53" fmla="*/ 240357 h 468727"/>
                <a:gd name="connsiteX54" fmla="*/ 1570712 w 2438569"/>
                <a:gd name="connsiteY54" fmla="*/ 173251 h 468727"/>
                <a:gd name="connsiteX55" fmla="*/ 1630875 w 2438569"/>
                <a:gd name="connsiteY55" fmla="*/ 240357 h 468727"/>
                <a:gd name="connsiteX56" fmla="*/ 1570712 w 2438569"/>
                <a:gd name="connsiteY56" fmla="*/ 308352 h 468727"/>
                <a:gd name="connsiteX57" fmla="*/ 2363099 w 2438569"/>
                <a:gd name="connsiteY57" fmla="*/ 214725 h 468727"/>
                <a:gd name="connsiteX58" fmla="*/ 2319015 w 2438569"/>
                <a:gd name="connsiteY58" fmla="*/ 189568 h 468727"/>
                <a:gd name="connsiteX59" fmla="*/ 2352538 w 2438569"/>
                <a:gd name="connsiteY59" fmla="*/ 167377 h 468727"/>
                <a:gd name="connsiteX60" fmla="*/ 2402792 w 2438569"/>
                <a:gd name="connsiteY60" fmla="*/ 190280 h 468727"/>
                <a:gd name="connsiteX61" fmla="*/ 2440172 w 2438569"/>
                <a:gd name="connsiteY61" fmla="*/ 154443 h 468727"/>
                <a:gd name="connsiteX62" fmla="*/ 2353012 w 2438569"/>
                <a:gd name="connsiteY62" fmla="*/ 120089 h 468727"/>
                <a:gd name="connsiteX63" fmla="*/ 2258970 w 2438569"/>
                <a:gd name="connsiteY63" fmla="*/ 194730 h 468727"/>
                <a:gd name="connsiteX64" fmla="*/ 2327618 w 2438569"/>
                <a:gd name="connsiteY64" fmla="*/ 260470 h 468727"/>
                <a:gd name="connsiteX65" fmla="*/ 2376152 w 2438569"/>
                <a:gd name="connsiteY65" fmla="*/ 289306 h 468727"/>
                <a:gd name="connsiteX66" fmla="*/ 2343756 w 2438569"/>
                <a:gd name="connsiteY66" fmla="*/ 314048 h 468727"/>
                <a:gd name="connsiteX67" fmla="*/ 2286026 w 2438569"/>
                <a:gd name="connsiteY67" fmla="*/ 286814 h 468727"/>
                <a:gd name="connsiteX68" fmla="*/ 2247519 w 2438569"/>
                <a:gd name="connsiteY68" fmla="*/ 325796 h 468727"/>
                <a:gd name="connsiteX69" fmla="*/ 2341443 w 2438569"/>
                <a:gd name="connsiteY69" fmla="*/ 363116 h 468727"/>
                <a:gd name="connsiteX70" fmla="*/ 2440172 w 2438569"/>
                <a:gd name="connsiteY70" fmla="*/ 284856 h 468727"/>
                <a:gd name="connsiteX71" fmla="*/ 2363099 w 2438569"/>
                <a:gd name="connsiteY71" fmla="*/ 214725 h 468727"/>
                <a:gd name="connsiteX72" fmla="*/ 2243306 w 2438569"/>
                <a:gd name="connsiteY72" fmla="*/ 126497 h 468727"/>
                <a:gd name="connsiteX73" fmla="*/ 2161546 w 2438569"/>
                <a:gd name="connsiteY73" fmla="*/ 126497 h 468727"/>
                <a:gd name="connsiteX74" fmla="*/ 2079726 w 2438569"/>
                <a:gd name="connsiteY74" fmla="*/ 221726 h 468727"/>
                <a:gd name="connsiteX75" fmla="*/ 2078302 w 2438569"/>
                <a:gd name="connsiteY75" fmla="*/ 221726 h 468727"/>
                <a:gd name="connsiteX76" fmla="*/ 2078302 w 2438569"/>
                <a:gd name="connsiteY76" fmla="*/ 0 h 468727"/>
                <a:gd name="connsiteX77" fmla="*/ 2014935 w 2438569"/>
                <a:gd name="connsiteY77" fmla="*/ 0 h 468727"/>
                <a:gd name="connsiteX78" fmla="*/ 2014935 w 2438569"/>
                <a:gd name="connsiteY78" fmla="*/ 355996 h 468727"/>
                <a:gd name="connsiteX79" fmla="*/ 2078302 w 2438569"/>
                <a:gd name="connsiteY79" fmla="*/ 355996 h 468727"/>
                <a:gd name="connsiteX80" fmla="*/ 2078302 w 2438569"/>
                <a:gd name="connsiteY80" fmla="*/ 242789 h 468727"/>
                <a:gd name="connsiteX81" fmla="*/ 2079726 w 2438569"/>
                <a:gd name="connsiteY81" fmla="*/ 242789 h 468727"/>
                <a:gd name="connsiteX82" fmla="*/ 2164631 w 2438569"/>
                <a:gd name="connsiteY82" fmla="*/ 355996 h 468727"/>
                <a:gd name="connsiteX83" fmla="*/ 2248053 w 2438569"/>
                <a:gd name="connsiteY83" fmla="*/ 355996 h 468727"/>
                <a:gd name="connsiteX84" fmla="*/ 2149383 w 2438569"/>
                <a:gd name="connsiteY84" fmla="*/ 230567 h 468727"/>
                <a:gd name="connsiteX85" fmla="*/ 2243306 w 2438569"/>
                <a:gd name="connsiteY85" fmla="*/ 126497 h 468727"/>
                <a:gd name="connsiteX86" fmla="*/ 1303419 w 2438569"/>
                <a:gd name="connsiteY86" fmla="*/ 120030 h 468727"/>
                <a:gd name="connsiteX87" fmla="*/ 1232931 w 2438569"/>
                <a:gd name="connsiteY87" fmla="*/ 151595 h 468727"/>
                <a:gd name="connsiteX88" fmla="*/ 1231745 w 2438569"/>
                <a:gd name="connsiteY88" fmla="*/ 151595 h 468727"/>
                <a:gd name="connsiteX89" fmla="*/ 1231745 w 2438569"/>
                <a:gd name="connsiteY89" fmla="*/ 0 h 468727"/>
                <a:gd name="connsiteX90" fmla="*/ 1168378 w 2438569"/>
                <a:gd name="connsiteY90" fmla="*/ 0 h 468727"/>
                <a:gd name="connsiteX91" fmla="*/ 1168378 w 2438569"/>
                <a:gd name="connsiteY91" fmla="*/ 355996 h 468727"/>
                <a:gd name="connsiteX92" fmla="*/ 1229016 w 2438569"/>
                <a:gd name="connsiteY92" fmla="*/ 355996 h 468727"/>
                <a:gd name="connsiteX93" fmla="*/ 1229016 w 2438569"/>
                <a:gd name="connsiteY93" fmla="*/ 323541 h 468727"/>
                <a:gd name="connsiteX94" fmla="*/ 1229965 w 2438569"/>
                <a:gd name="connsiteY94" fmla="*/ 323541 h 468727"/>
                <a:gd name="connsiteX95" fmla="*/ 1302113 w 2438569"/>
                <a:gd name="connsiteY95" fmla="*/ 362463 h 468727"/>
                <a:gd name="connsiteX96" fmla="*/ 1417159 w 2438569"/>
                <a:gd name="connsiteY96" fmla="*/ 240297 h 468727"/>
                <a:gd name="connsiteX97" fmla="*/ 1303419 w 2438569"/>
                <a:gd name="connsiteY97" fmla="*/ 120030 h 468727"/>
                <a:gd name="connsiteX98" fmla="*/ 1290959 w 2438569"/>
                <a:gd name="connsiteY98" fmla="*/ 308352 h 468727"/>
                <a:gd name="connsiteX99" fmla="*/ 1229906 w 2438569"/>
                <a:gd name="connsiteY99" fmla="*/ 241247 h 468727"/>
                <a:gd name="connsiteX100" fmla="*/ 1290959 w 2438569"/>
                <a:gd name="connsiteY100" fmla="*/ 173251 h 468727"/>
                <a:gd name="connsiteX101" fmla="*/ 1352368 w 2438569"/>
                <a:gd name="connsiteY101" fmla="*/ 240357 h 468727"/>
                <a:gd name="connsiteX102" fmla="*/ 1290959 w 2438569"/>
                <a:gd name="connsiteY102" fmla="*/ 308352 h 468727"/>
                <a:gd name="connsiteX103" fmla="*/ 1144467 w 2438569"/>
                <a:gd name="connsiteY103" fmla="*/ 126497 h 468727"/>
                <a:gd name="connsiteX104" fmla="*/ 1062706 w 2438569"/>
                <a:gd name="connsiteY104" fmla="*/ 126497 h 468727"/>
                <a:gd name="connsiteX105" fmla="*/ 980887 w 2438569"/>
                <a:gd name="connsiteY105" fmla="*/ 221726 h 468727"/>
                <a:gd name="connsiteX106" fmla="*/ 979463 w 2438569"/>
                <a:gd name="connsiteY106" fmla="*/ 221726 h 468727"/>
                <a:gd name="connsiteX107" fmla="*/ 979463 w 2438569"/>
                <a:gd name="connsiteY107" fmla="*/ 0 h 468727"/>
                <a:gd name="connsiteX108" fmla="*/ 916095 w 2438569"/>
                <a:gd name="connsiteY108" fmla="*/ 0 h 468727"/>
                <a:gd name="connsiteX109" fmla="*/ 916095 w 2438569"/>
                <a:gd name="connsiteY109" fmla="*/ 355996 h 468727"/>
                <a:gd name="connsiteX110" fmla="*/ 979463 w 2438569"/>
                <a:gd name="connsiteY110" fmla="*/ 355996 h 468727"/>
                <a:gd name="connsiteX111" fmla="*/ 979463 w 2438569"/>
                <a:gd name="connsiteY111" fmla="*/ 242789 h 468727"/>
                <a:gd name="connsiteX112" fmla="*/ 980887 w 2438569"/>
                <a:gd name="connsiteY112" fmla="*/ 242789 h 468727"/>
                <a:gd name="connsiteX113" fmla="*/ 1065792 w 2438569"/>
                <a:gd name="connsiteY113" fmla="*/ 355996 h 468727"/>
                <a:gd name="connsiteX114" fmla="*/ 1149213 w 2438569"/>
                <a:gd name="connsiteY114" fmla="*/ 355996 h 468727"/>
                <a:gd name="connsiteX115" fmla="*/ 1050543 w 2438569"/>
                <a:gd name="connsiteY115" fmla="*/ 230567 h 468727"/>
                <a:gd name="connsiteX116" fmla="*/ 1144467 w 2438569"/>
                <a:gd name="connsiteY116" fmla="*/ 126497 h 468727"/>
                <a:gd name="connsiteX117" fmla="*/ 1849219 w 2438569"/>
                <a:gd name="connsiteY117" fmla="*/ 120030 h 468727"/>
                <a:gd name="connsiteX118" fmla="*/ 1724739 w 2438569"/>
                <a:gd name="connsiteY118" fmla="*/ 240357 h 468727"/>
                <a:gd name="connsiteX119" fmla="*/ 1849219 w 2438569"/>
                <a:gd name="connsiteY119" fmla="*/ 363116 h 468727"/>
                <a:gd name="connsiteX120" fmla="*/ 1973699 w 2438569"/>
                <a:gd name="connsiteY120" fmla="*/ 240357 h 468727"/>
                <a:gd name="connsiteX121" fmla="*/ 1849219 w 2438569"/>
                <a:gd name="connsiteY121" fmla="*/ 120030 h 468727"/>
                <a:gd name="connsiteX122" fmla="*/ 1849219 w 2438569"/>
                <a:gd name="connsiteY122" fmla="*/ 308352 h 468727"/>
                <a:gd name="connsiteX123" fmla="*/ 1789056 w 2438569"/>
                <a:gd name="connsiteY123" fmla="*/ 240357 h 468727"/>
                <a:gd name="connsiteX124" fmla="*/ 1849219 w 2438569"/>
                <a:gd name="connsiteY124" fmla="*/ 173251 h 468727"/>
                <a:gd name="connsiteX125" fmla="*/ 1909382 w 2438569"/>
                <a:gd name="connsiteY125" fmla="*/ 240357 h 468727"/>
                <a:gd name="connsiteX126" fmla="*/ 1849219 w 2438569"/>
                <a:gd name="connsiteY126" fmla="*/ 308352 h 46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38569" h="468727">
                  <a:moveTo>
                    <a:pt x="799032" y="308352"/>
                  </a:moveTo>
                  <a:cubicBezTo>
                    <a:pt x="760466" y="308352"/>
                    <a:pt x="741005" y="273880"/>
                    <a:pt x="741005" y="240535"/>
                  </a:cubicBezTo>
                  <a:cubicBezTo>
                    <a:pt x="741005" y="207190"/>
                    <a:pt x="762127" y="174201"/>
                    <a:pt x="797193" y="174201"/>
                  </a:cubicBezTo>
                  <a:cubicBezTo>
                    <a:pt x="813628" y="174201"/>
                    <a:pt x="834394" y="182448"/>
                    <a:pt x="842523" y="194018"/>
                  </a:cubicBezTo>
                  <a:lnTo>
                    <a:pt x="883403" y="153316"/>
                  </a:lnTo>
                  <a:cubicBezTo>
                    <a:pt x="863645" y="132490"/>
                    <a:pt x="832080" y="120030"/>
                    <a:pt x="797193" y="120030"/>
                  </a:cubicBezTo>
                  <a:cubicBezTo>
                    <a:pt x="726172" y="120030"/>
                    <a:pt x="674552" y="170997"/>
                    <a:pt x="674552" y="241247"/>
                  </a:cubicBezTo>
                  <a:cubicBezTo>
                    <a:pt x="674552" y="312624"/>
                    <a:pt x="725519" y="362463"/>
                    <a:pt x="798557" y="362463"/>
                  </a:cubicBezTo>
                  <a:cubicBezTo>
                    <a:pt x="833326" y="362463"/>
                    <a:pt x="865425" y="352317"/>
                    <a:pt x="884412" y="331848"/>
                  </a:cubicBezTo>
                  <a:lnTo>
                    <a:pt x="844659" y="289187"/>
                  </a:lnTo>
                  <a:cubicBezTo>
                    <a:pt x="835581" y="300401"/>
                    <a:pt x="816298" y="308352"/>
                    <a:pt x="799032" y="308352"/>
                  </a:cubicBezTo>
                  <a:close/>
                  <a:moveTo>
                    <a:pt x="570602" y="355996"/>
                  </a:moveTo>
                  <a:lnTo>
                    <a:pt x="633969" y="355996"/>
                  </a:lnTo>
                  <a:lnTo>
                    <a:pt x="633969" y="126497"/>
                  </a:lnTo>
                  <a:lnTo>
                    <a:pt x="570602" y="126497"/>
                  </a:lnTo>
                  <a:lnTo>
                    <a:pt x="570602" y="355996"/>
                  </a:lnTo>
                  <a:close/>
                  <a:moveTo>
                    <a:pt x="455318" y="252342"/>
                  </a:moveTo>
                  <a:cubicBezTo>
                    <a:pt x="455318" y="279338"/>
                    <a:pt x="437756" y="308352"/>
                    <a:pt x="404945" y="308352"/>
                  </a:cubicBezTo>
                  <a:cubicBezTo>
                    <a:pt x="379669" y="308352"/>
                    <a:pt x="366201" y="290315"/>
                    <a:pt x="366201" y="253291"/>
                  </a:cubicBezTo>
                  <a:lnTo>
                    <a:pt x="366201" y="126497"/>
                  </a:lnTo>
                  <a:lnTo>
                    <a:pt x="302834" y="126497"/>
                  </a:lnTo>
                  <a:lnTo>
                    <a:pt x="302834" y="268955"/>
                  </a:lnTo>
                  <a:cubicBezTo>
                    <a:pt x="302834" y="316362"/>
                    <a:pt x="326507" y="362522"/>
                    <a:pt x="389756" y="362522"/>
                  </a:cubicBezTo>
                  <a:cubicBezTo>
                    <a:pt x="419600" y="362522"/>
                    <a:pt x="444579" y="339027"/>
                    <a:pt x="457158" y="321702"/>
                  </a:cubicBezTo>
                  <a:lnTo>
                    <a:pt x="458107" y="321702"/>
                  </a:lnTo>
                  <a:lnTo>
                    <a:pt x="458107" y="356055"/>
                  </a:lnTo>
                  <a:lnTo>
                    <a:pt x="518745" y="356055"/>
                  </a:lnTo>
                  <a:lnTo>
                    <a:pt x="518745" y="126497"/>
                  </a:lnTo>
                  <a:lnTo>
                    <a:pt x="455378" y="126497"/>
                  </a:lnTo>
                  <a:lnTo>
                    <a:pt x="455378" y="252342"/>
                  </a:lnTo>
                  <a:close/>
                  <a:moveTo>
                    <a:pt x="188500" y="155630"/>
                  </a:moveTo>
                  <a:lnTo>
                    <a:pt x="187076" y="155630"/>
                  </a:lnTo>
                  <a:cubicBezTo>
                    <a:pt x="178116" y="145721"/>
                    <a:pt x="153849" y="120030"/>
                    <a:pt x="114453" y="120030"/>
                  </a:cubicBezTo>
                  <a:cubicBezTo>
                    <a:pt x="49839" y="120030"/>
                    <a:pt x="0" y="170641"/>
                    <a:pt x="0" y="240357"/>
                  </a:cubicBezTo>
                  <a:cubicBezTo>
                    <a:pt x="0" y="311140"/>
                    <a:pt x="45983" y="362522"/>
                    <a:pt x="111367" y="362522"/>
                  </a:cubicBezTo>
                  <a:cubicBezTo>
                    <a:pt x="141093" y="362522"/>
                    <a:pt x="168979" y="346799"/>
                    <a:pt x="185177" y="328466"/>
                  </a:cubicBezTo>
                  <a:lnTo>
                    <a:pt x="186126" y="328466"/>
                  </a:lnTo>
                  <a:lnTo>
                    <a:pt x="186126" y="469084"/>
                  </a:lnTo>
                  <a:lnTo>
                    <a:pt x="249494" y="469084"/>
                  </a:lnTo>
                  <a:lnTo>
                    <a:pt x="249494" y="126497"/>
                  </a:lnTo>
                  <a:lnTo>
                    <a:pt x="188440" y="126497"/>
                  </a:lnTo>
                  <a:lnTo>
                    <a:pt x="188440" y="155630"/>
                  </a:lnTo>
                  <a:close/>
                  <a:moveTo>
                    <a:pt x="126972" y="308352"/>
                  </a:moveTo>
                  <a:cubicBezTo>
                    <a:pt x="87753" y="308352"/>
                    <a:pt x="65503" y="274117"/>
                    <a:pt x="65503" y="240357"/>
                  </a:cubicBezTo>
                  <a:cubicBezTo>
                    <a:pt x="65503" y="208020"/>
                    <a:pt x="85973" y="173251"/>
                    <a:pt x="126972" y="173251"/>
                  </a:cubicBezTo>
                  <a:cubicBezTo>
                    <a:pt x="164707" y="173251"/>
                    <a:pt x="188025" y="208554"/>
                    <a:pt x="188025" y="241247"/>
                  </a:cubicBezTo>
                  <a:cubicBezTo>
                    <a:pt x="188025" y="274236"/>
                    <a:pt x="165182" y="308352"/>
                    <a:pt x="126972" y="308352"/>
                  </a:cubicBezTo>
                  <a:close/>
                  <a:moveTo>
                    <a:pt x="1570712" y="120030"/>
                  </a:moveTo>
                  <a:cubicBezTo>
                    <a:pt x="1498564" y="120030"/>
                    <a:pt x="1446232" y="170641"/>
                    <a:pt x="1446232" y="240357"/>
                  </a:cubicBezTo>
                  <a:cubicBezTo>
                    <a:pt x="1446232" y="312505"/>
                    <a:pt x="1499750" y="363116"/>
                    <a:pt x="1570712" y="363116"/>
                  </a:cubicBezTo>
                  <a:cubicBezTo>
                    <a:pt x="1641674" y="363116"/>
                    <a:pt x="1695192" y="311971"/>
                    <a:pt x="1695192" y="240357"/>
                  </a:cubicBezTo>
                  <a:cubicBezTo>
                    <a:pt x="1695133" y="170641"/>
                    <a:pt x="1642801" y="120030"/>
                    <a:pt x="1570712" y="120030"/>
                  </a:cubicBezTo>
                  <a:close/>
                  <a:moveTo>
                    <a:pt x="1570712" y="308352"/>
                  </a:moveTo>
                  <a:cubicBezTo>
                    <a:pt x="1529357" y="308352"/>
                    <a:pt x="1510549" y="273108"/>
                    <a:pt x="1510549" y="240357"/>
                  </a:cubicBezTo>
                  <a:cubicBezTo>
                    <a:pt x="1510549" y="208020"/>
                    <a:pt x="1529357" y="173251"/>
                    <a:pt x="1570712" y="173251"/>
                  </a:cubicBezTo>
                  <a:cubicBezTo>
                    <a:pt x="1612067" y="173251"/>
                    <a:pt x="1630875" y="208020"/>
                    <a:pt x="1630875" y="240357"/>
                  </a:cubicBezTo>
                  <a:cubicBezTo>
                    <a:pt x="1630875" y="273108"/>
                    <a:pt x="1612007" y="308352"/>
                    <a:pt x="1570712" y="308352"/>
                  </a:cubicBezTo>
                  <a:close/>
                  <a:moveTo>
                    <a:pt x="2363099" y="214725"/>
                  </a:moveTo>
                  <a:cubicBezTo>
                    <a:pt x="2330466" y="206952"/>
                    <a:pt x="2319015" y="202740"/>
                    <a:pt x="2319015" y="189568"/>
                  </a:cubicBezTo>
                  <a:cubicBezTo>
                    <a:pt x="2319015" y="171353"/>
                    <a:pt x="2342095" y="167377"/>
                    <a:pt x="2352538" y="167377"/>
                  </a:cubicBezTo>
                  <a:cubicBezTo>
                    <a:pt x="2372236" y="167377"/>
                    <a:pt x="2394427" y="179125"/>
                    <a:pt x="2402792" y="190280"/>
                  </a:cubicBezTo>
                  <a:lnTo>
                    <a:pt x="2440172" y="154443"/>
                  </a:lnTo>
                  <a:cubicBezTo>
                    <a:pt x="2422906" y="132727"/>
                    <a:pt x="2388909" y="120089"/>
                    <a:pt x="2353012" y="120089"/>
                  </a:cubicBezTo>
                  <a:cubicBezTo>
                    <a:pt x="2307148" y="120089"/>
                    <a:pt x="2258970" y="143170"/>
                    <a:pt x="2258970" y="194730"/>
                  </a:cubicBezTo>
                  <a:cubicBezTo>
                    <a:pt x="2258970" y="238992"/>
                    <a:pt x="2293680" y="252342"/>
                    <a:pt x="2327618" y="260470"/>
                  </a:cubicBezTo>
                  <a:cubicBezTo>
                    <a:pt x="2363395" y="268777"/>
                    <a:pt x="2376152" y="274888"/>
                    <a:pt x="2376152" y="289306"/>
                  </a:cubicBezTo>
                  <a:cubicBezTo>
                    <a:pt x="2376152" y="310547"/>
                    <a:pt x="2352063" y="314048"/>
                    <a:pt x="2343756" y="314048"/>
                  </a:cubicBezTo>
                  <a:cubicBezTo>
                    <a:pt x="2323049" y="314048"/>
                    <a:pt x="2299020" y="302181"/>
                    <a:pt x="2286026" y="286814"/>
                  </a:cubicBezTo>
                  <a:lnTo>
                    <a:pt x="2247519" y="325796"/>
                  </a:lnTo>
                  <a:cubicBezTo>
                    <a:pt x="2268523" y="349113"/>
                    <a:pt x="2304538" y="363116"/>
                    <a:pt x="2341443" y="363116"/>
                  </a:cubicBezTo>
                  <a:cubicBezTo>
                    <a:pt x="2403386" y="363116"/>
                    <a:pt x="2440172" y="333568"/>
                    <a:pt x="2440172" y="284856"/>
                  </a:cubicBezTo>
                  <a:cubicBezTo>
                    <a:pt x="2440113" y="238102"/>
                    <a:pt x="2395138" y="222438"/>
                    <a:pt x="2363099" y="214725"/>
                  </a:cubicBezTo>
                  <a:close/>
                  <a:moveTo>
                    <a:pt x="2243306" y="126497"/>
                  </a:moveTo>
                  <a:lnTo>
                    <a:pt x="2161546" y="126497"/>
                  </a:lnTo>
                  <a:lnTo>
                    <a:pt x="2079726" y="221726"/>
                  </a:lnTo>
                  <a:lnTo>
                    <a:pt x="2078302" y="221726"/>
                  </a:lnTo>
                  <a:lnTo>
                    <a:pt x="2078302" y="0"/>
                  </a:lnTo>
                  <a:lnTo>
                    <a:pt x="2014935" y="0"/>
                  </a:lnTo>
                  <a:lnTo>
                    <a:pt x="2014935" y="355996"/>
                  </a:lnTo>
                  <a:lnTo>
                    <a:pt x="2078302" y="355996"/>
                  </a:lnTo>
                  <a:lnTo>
                    <a:pt x="2078302" y="242789"/>
                  </a:lnTo>
                  <a:lnTo>
                    <a:pt x="2079726" y="242789"/>
                  </a:lnTo>
                  <a:lnTo>
                    <a:pt x="2164631" y="355996"/>
                  </a:lnTo>
                  <a:lnTo>
                    <a:pt x="2248053" y="355996"/>
                  </a:lnTo>
                  <a:lnTo>
                    <a:pt x="2149383" y="230567"/>
                  </a:lnTo>
                  <a:lnTo>
                    <a:pt x="2243306" y="126497"/>
                  </a:lnTo>
                  <a:close/>
                  <a:moveTo>
                    <a:pt x="1303419" y="120030"/>
                  </a:moveTo>
                  <a:cubicBezTo>
                    <a:pt x="1274405" y="120030"/>
                    <a:pt x="1253105" y="132727"/>
                    <a:pt x="1232931" y="151595"/>
                  </a:cubicBezTo>
                  <a:lnTo>
                    <a:pt x="1231745" y="151595"/>
                  </a:lnTo>
                  <a:lnTo>
                    <a:pt x="1231745" y="0"/>
                  </a:lnTo>
                  <a:lnTo>
                    <a:pt x="1168378" y="0"/>
                  </a:lnTo>
                  <a:lnTo>
                    <a:pt x="1168378" y="355996"/>
                  </a:lnTo>
                  <a:lnTo>
                    <a:pt x="1229016" y="355996"/>
                  </a:lnTo>
                  <a:lnTo>
                    <a:pt x="1229016" y="323541"/>
                  </a:lnTo>
                  <a:lnTo>
                    <a:pt x="1229965" y="323541"/>
                  </a:lnTo>
                  <a:cubicBezTo>
                    <a:pt x="1244264" y="346977"/>
                    <a:pt x="1272625" y="362463"/>
                    <a:pt x="1302113" y="362463"/>
                  </a:cubicBezTo>
                  <a:cubicBezTo>
                    <a:pt x="1367557" y="362463"/>
                    <a:pt x="1417159" y="311081"/>
                    <a:pt x="1417159" y="240297"/>
                  </a:cubicBezTo>
                  <a:cubicBezTo>
                    <a:pt x="1417040" y="170641"/>
                    <a:pt x="1368032" y="120030"/>
                    <a:pt x="1303419" y="120030"/>
                  </a:cubicBezTo>
                  <a:close/>
                  <a:moveTo>
                    <a:pt x="1290959" y="308352"/>
                  </a:moveTo>
                  <a:cubicBezTo>
                    <a:pt x="1252749" y="308352"/>
                    <a:pt x="1229906" y="274236"/>
                    <a:pt x="1229906" y="241247"/>
                  </a:cubicBezTo>
                  <a:cubicBezTo>
                    <a:pt x="1229906" y="208554"/>
                    <a:pt x="1253283" y="173251"/>
                    <a:pt x="1290959" y="173251"/>
                  </a:cubicBezTo>
                  <a:cubicBezTo>
                    <a:pt x="1331958" y="173251"/>
                    <a:pt x="1352368" y="208020"/>
                    <a:pt x="1352368" y="240357"/>
                  </a:cubicBezTo>
                  <a:cubicBezTo>
                    <a:pt x="1352368" y="274117"/>
                    <a:pt x="1330118" y="308352"/>
                    <a:pt x="1290959" y="308352"/>
                  </a:cubicBezTo>
                  <a:close/>
                  <a:moveTo>
                    <a:pt x="1144467" y="126497"/>
                  </a:moveTo>
                  <a:lnTo>
                    <a:pt x="1062706" y="126497"/>
                  </a:lnTo>
                  <a:lnTo>
                    <a:pt x="980887" y="221726"/>
                  </a:lnTo>
                  <a:lnTo>
                    <a:pt x="979463" y="221726"/>
                  </a:lnTo>
                  <a:lnTo>
                    <a:pt x="979463" y="0"/>
                  </a:lnTo>
                  <a:lnTo>
                    <a:pt x="916095" y="0"/>
                  </a:lnTo>
                  <a:lnTo>
                    <a:pt x="916095" y="355996"/>
                  </a:lnTo>
                  <a:lnTo>
                    <a:pt x="979463" y="355996"/>
                  </a:lnTo>
                  <a:lnTo>
                    <a:pt x="979463" y="242789"/>
                  </a:lnTo>
                  <a:lnTo>
                    <a:pt x="980887" y="242789"/>
                  </a:lnTo>
                  <a:lnTo>
                    <a:pt x="1065792" y="355996"/>
                  </a:lnTo>
                  <a:lnTo>
                    <a:pt x="1149213" y="355996"/>
                  </a:lnTo>
                  <a:lnTo>
                    <a:pt x="1050543" y="230567"/>
                  </a:lnTo>
                  <a:lnTo>
                    <a:pt x="1144467" y="126497"/>
                  </a:lnTo>
                  <a:close/>
                  <a:moveTo>
                    <a:pt x="1849219" y="120030"/>
                  </a:moveTo>
                  <a:cubicBezTo>
                    <a:pt x="1777071" y="120030"/>
                    <a:pt x="1724739" y="170641"/>
                    <a:pt x="1724739" y="240357"/>
                  </a:cubicBezTo>
                  <a:cubicBezTo>
                    <a:pt x="1724739" y="312505"/>
                    <a:pt x="1778257" y="363116"/>
                    <a:pt x="1849219" y="363116"/>
                  </a:cubicBezTo>
                  <a:cubicBezTo>
                    <a:pt x="1920181" y="363116"/>
                    <a:pt x="1973699" y="311971"/>
                    <a:pt x="1973699" y="240357"/>
                  </a:cubicBezTo>
                  <a:cubicBezTo>
                    <a:pt x="1973699" y="170641"/>
                    <a:pt x="1921308" y="120030"/>
                    <a:pt x="1849219" y="120030"/>
                  </a:cubicBezTo>
                  <a:close/>
                  <a:moveTo>
                    <a:pt x="1849219" y="308352"/>
                  </a:moveTo>
                  <a:cubicBezTo>
                    <a:pt x="1807864" y="308352"/>
                    <a:pt x="1789056" y="273108"/>
                    <a:pt x="1789056" y="240357"/>
                  </a:cubicBezTo>
                  <a:cubicBezTo>
                    <a:pt x="1789056" y="208020"/>
                    <a:pt x="1807864" y="173251"/>
                    <a:pt x="1849219" y="173251"/>
                  </a:cubicBezTo>
                  <a:cubicBezTo>
                    <a:pt x="1890574" y="173251"/>
                    <a:pt x="1909382" y="208020"/>
                    <a:pt x="1909382" y="240357"/>
                  </a:cubicBezTo>
                  <a:cubicBezTo>
                    <a:pt x="1909382" y="273108"/>
                    <a:pt x="1890515" y="308352"/>
                    <a:pt x="1849219" y="308352"/>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5" name="Freeform: Shape 24">
              <a:extLst>
                <a:ext uri="{FF2B5EF4-FFF2-40B4-BE49-F238E27FC236}">
                  <a16:creationId xmlns:a16="http://schemas.microsoft.com/office/drawing/2014/main" id="{DF025BED-0AA1-41CD-B7BC-4728F329CDB8}"/>
                </a:ext>
              </a:extLst>
            </p:cNvPr>
            <p:cNvSpPr/>
            <p:nvPr/>
          </p:nvSpPr>
          <p:spPr>
            <a:xfrm>
              <a:off x="9453206" y="5638775"/>
              <a:ext cx="340881" cy="340883"/>
            </a:xfrm>
            <a:custGeom>
              <a:avLst/>
              <a:gdLst>
                <a:gd name="connsiteX0" fmla="*/ 113589 w 340881"/>
                <a:gd name="connsiteY0" fmla="*/ 104159 h 340883"/>
                <a:gd name="connsiteX1" fmla="*/ 47344 w 340881"/>
                <a:gd name="connsiteY1" fmla="*/ 170442 h 340883"/>
                <a:gd name="connsiteX2" fmla="*/ 113627 w 340881"/>
                <a:gd name="connsiteY2" fmla="*/ 236724 h 340883"/>
                <a:gd name="connsiteX3" fmla="*/ 123095 w 340881"/>
                <a:gd name="connsiteY3" fmla="*/ 236724 h 340883"/>
                <a:gd name="connsiteX4" fmla="*/ 123095 w 340881"/>
                <a:gd name="connsiteY4" fmla="*/ 212105 h 340883"/>
                <a:gd name="connsiteX5" fmla="*/ 113627 w 340881"/>
                <a:gd name="connsiteY5" fmla="*/ 212105 h 340883"/>
                <a:gd name="connsiteX6" fmla="*/ 71963 w 340881"/>
                <a:gd name="connsiteY6" fmla="*/ 170442 h 340883"/>
                <a:gd name="connsiteX7" fmla="*/ 113627 w 340881"/>
                <a:gd name="connsiteY7" fmla="*/ 128778 h 340883"/>
                <a:gd name="connsiteX8" fmla="*/ 136352 w 340881"/>
                <a:gd name="connsiteY8" fmla="*/ 128778 h 340883"/>
                <a:gd name="connsiteX9" fmla="*/ 136352 w 340881"/>
                <a:gd name="connsiteY9" fmla="*/ 257556 h 340883"/>
                <a:gd name="connsiteX10" fmla="*/ 160971 w 340881"/>
                <a:gd name="connsiteY10" fmla="*/ 282176 h 340883"/>
                <a:gd name="connsiteX11" fmla="*/ 160971 w 340881"/>
                <a:gd name="connsiteY11" fmla="*/ 104159 h 340883"/>
                <a:gd name="connsiteX12" fmla="*/ 113589 w 340881"/>
                <a:gd name="connsiteY12" fmla="*/ 104159 h 340883"/>
                <a:gd name="connsiteX13" fmla="*/ 179909 w 340881"/>
                <a:gd name="connsiteY13" fmla="*/ 58708 h 340883"/>
                <a:gd name="connsiteX14" fmla="*/ 179909 w 340881"/>
                <a:gd name="connsiteY14" fmla="*/ 236724 h 340883"/>
                <a:gd name="connsiteX15" fmla="*/ 227292 w 340881"/>
                <a:gd name="connsiteY15" fmla="*/ 236724 h 340883"/>
                <a:gd name="connsiteX16" fmla="*/ 293574 w 340881"/>
                <a:gd name="connsiteY16" fmla="*/ 170442 h 340883"/>
                <a:gd name="connsiteX17" fmla="*/ 227254 w 340881"/>
                <a:gd name="connsiteY17" fmla="*/ 104159 h 340883"/>
                <a:gd name="connsiteX18" fmla="*/ 217785 w 340881"/>
                <a:gd name="connsiteY18" fmla="*/ 104159 h 340883"/>
                <a:gd name="connsiteX19" fmla="*/ 217785 w 340881"/>
                <a:gd name="connsiteY19" fmla="*/ 128778 h 340883"/>
                <a:gd name="connsiteX20" fmla="*/ 227254 w 340881"/>
                <a:gd name="connsiteY20" fmla="*/ 128778 h 340883"/>
                <a:gd name="connsiteX21" fmla="*/ 268918 w 340881"/>
                <a:gd name="connsiteY21" fmla="*/ 170442 h 340883"/>
                <a:gd name="connsiteX22" fmla="*/ 227254 w 340881"/>
                <a:gd name="connsiteY22" fmla="*/ 212105 h 340883"/>
                <a:gd name="connsiteX23" fmla="*/ 204528 w 340881"/>
                <a:gd name="connsiteY23" fmla="*/ 212105 h 340883"/>
                <a:gd name="connsiteX24" fmla="*/ 204528 w 340881"/>
                <a:gd name="connsiteY24" fmla="*/ 83327 h 340883"/>
                <a:gd name="connsiteX25" fmla="*/ 179909 w 340881"/>
                <a:gd name="connsiteY25" fmla="*/ 58708 h 340883"/>
                <a:gd name="connsiteX26" fmla="*/ 170441 w 340881"/>
                <a:gd name="connsiteY26" fmla="*/ 0 h 340883"/>
                <a:gd name="connsiteX27" fmla="*/ 340881 w 340881"/>
                <a:gd name="connsiteY27" fmla="*/ 170442 h 340883"/>
                <a:gd name="connsiteX28" fmla="*/ 170441 w 340881"/>
                <a:gd name="connsiteY28" fmla="*/ 340883 h 340883"/>
                <a:gd name="connsiteX29" fmla="*/ 0 w 340881"/>
                <a:gd name="connsiteY29" fmla="*/ 170442 h 340883"/>
                <a:gd name="connsiteX30" fmla="*/ 170441 w 340881"/>
                <a:gd name="connsiteY30" fmla="*/ 0 h 34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881" h="340883">
                  <a:moveTo>
                    <a:pt x="113589" y="104159"/>
                  </a:moveTo>
                  <a:cubicBezTo>
                    <a:pt x="77000" y="104159"/>
                    <a:pt x="47344" y="133816"/>
                    <a:pt x="47344" y="170442"/>
                  </a:cubicBezTo>
                  <a:cubicBezTo>
                    <a:pt x="47344" y="207030"/>
                    <a:pt x="77000" y="236724"/>
                    <a:pt x="113627" y="236724"/>
                  </a:cubicBezTo>
                  <a:lnTo>
                    <a:pt x="123095" y="236724"/>
                  </a:lnTo>
                  <a:lnTo>
                    <a:pt x="123095" y="212105"/>
                  </a:lnTo>
                  <a:lnTo>
                    <a:pt x="113627" y="212105"/>
                  </a:lnTo>
                  <a:cubicBezTo>
                    <a:pt x="90636" y="212105"/>
                    <a:pt x="71963" y="193432"/>
                    <a:pt x="71963" y="170442"/>
                  </a:cubicBezTo>
                  <a:cubicBezTo>
                    <a:pt x="71963" y="147451"/>
                    <a:pt x="90636" y="128778"/>
                    <a:pt x="113627" y="128778"/>
                  </a:cubicBezTo>
                  <a:lnTo>
                    <a:pt x="136352" y="128778"/>
                  </a:lnTo>
                  <a:cubicBezTo>
                    <a:pt x="136352" y="128778"/>
                    <a:pt x="136352" y="255132"/>
                    <a:pt x="136352" y="257556"/>
                  </a:cubicBezTo>
                  <a:cubicBezTo>
                    <a:pt x="136352" y="271154"/>
                    <a:pt x="147374" y="282176"/>
                    <a:pt x="160971" y="282176"/>
                  </a:cubicBezTo>
                  <a:lnTo>
                    <a:pt x="160971" y="104159"/>
                  </a:lnTo>
                  <a:cubicBezTo>
                    <a:pt x="160971" y="104159"/>
                    <a:pt x="135481" y="104159"/>
                    <a:pt x="113589" y="104159"/>
                  </a:cubicBezTo>
                  <a:close/>
                  <a:moveTo>
                    <a:pt x="179909" y="58708"/>
                  </a:moveTo>
                  <a:lnTo>
                    <a:pt x="179909" y="236724"/>
                  </a:lnTo>
                  <a:cubicBezTo>
                    <a:pt x="179909" y="236724"/>
                    <a:pt x="205400" y="236724"/>
                    <a:pt x="227292" y="236724"/>
                  </a:cubicBezTo>
                  <a:cubicBezTo>
                    <a:pt x="263880" y="236724"/>
                    <a:pt x="293574" y="207030"/>
                    <a:pt x="293574" y="170442"/>
                  </a:cubicBezTo>
                  <a:cubicBezTo>
                    <a:pt x="293537" y="133854"/>
                    <a:pt x="263880" y="104159"/>
                    <a:pt x="227254" y="104159"/>
                  </a:cubicBezTo>
                  <a:lnTo>
                    <a:pt x="217785" y="104159"/>
                  </a:lnTo>
                  <a:lnTo>
                    <a:pt x="217785" y="128778"/>
                  </a:lnTo>
                  <a:lnTo>
                    <a:pt x="227254" y="128778"/>
                  </a:lnTo>
                  <a:cubicBezTo>
                    <a:pt x="250245" y="128778"/>
                    <a:pt x="268918" y="147451"/>
                    <a:pt x="268918" y="170442"/>
                  </a:cubicBezTo>
                  <a:cubicBezTo>
                    <a:pt x="268918" y="193432"/>
                    <a:pt x="250245" y="212105"/>
                    <a:pt x="227254" y="212105"/>
                  </a:cubicBezTo>
                  <a:lnTo>
                    <a:pt x="204528" y="212105"/>
                  </a:lnTo>
                  <a:cubicBezTo>
                    <a:pt x="204528" y="212105"/>
                    <a:pt x="204528" y="85752"/>
                    <a:pt x="204528" y="83327"/>
                  </a:cubicBezTo>
                  <a:cubicBezTo>
                    <a:pt x="204528" y="69730"/>
                    <a:pt x="193507" y="58708"/>
                    <a:pt x="179909" y="58708"/>
                  </a:cubicBezTo>
                  <a:close/>
                  <a:moveTo>
                    <a:pt x="170441" y="0"/>
                  </a:moveTo>
                  <a:cubicBezTo>
                    <a:pt x="264572" y="0"/>
                    <a:pt x="340881" y="76310"/>
                    <a:pt x="340881" y="170442"/>
                  </a:cubicBezTo>
                  <a:cubicBezTo>
                    <a:pt x="340881" y="264573"/>
                    <a:pt x="264572" y="340883"/>
                    <a:pt x="170441" y="340883"/>
                  </a:cubicBezTo>
                  <a:cubicBezTo>
                    <a:pt x="76309" y="340883"/>
                    <a:pt x="0" y="264573"/>
                    <a:pt x="0" y="170442"/>
                  </a:cubicBezTo>
                  <a:cubicBezTo>
                    <a:pt x="0" y="76310"/>
                    <a:pt x="76309" y="0"/>
                    <a:pt x="170441" y="0"/>
                  </a:cubicBezTo>
                  <a:close/>
                </a:path>
              </a:pathLst>
            </a:custGeom>
            <a:solidFill>
              <a:schemeClr val="bg1"/>
            </a:solidFill>
            <a:ln w="5928" cap="flat">
              <a:noFill/>
              <a:prstDash val="solid"/>
              <a:miter/>
            </a:ln>
          </p:spPr>
          <p:txBody>
            <a:bodyPr wrap="square" rtlCol="0" anchor="ctr">
              <a:noAutofit/>
            </a:bodyP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6" name="Freeform: Shape 25">
              <a:extLst>
                <a:ext uri="{FF2B5EF4-FFF2-40B4-BE49-F238E27FC236}">
                  <a16:creationId xmlns:a16="http://schemas.microsoft.com/office/drawing/2014/main" id="{E6088FDD-8380-4BFB-BEE0-42214216E4D2}"/>
                </a:ext>
              </a:extLst>
            </p:cNvPr>
            <p:cNvSpPr/>
            <p:nvPr/>
          </p:nvSpPr>
          <p:spPr>
            <a:xfrm>
              <a:off x="9860370" y="5655099"/>
              <a:ext cx="367394" cy="106052"/>
            </a:xfrm>
            <a:custGeom>
              <a:avLst/>
              <a:gdLst>
                <a:gd name="connsiteX0" fmla="*/ 228846 w 575526"/>
                <a:gd name="connsiteY0" fmla="*/ 35244 h 166131"/>
                <a:gd name="connsiteX1" fmla="*/ 246468 w 575526"/>
                <a:gd name="connsiteY1" fmla="*/ 17622 h 166131"/>
                <a:gd name="connsiteX2" fmla="*/ 228846 w 575526"/>
                <a:gd name="connsiteY2" fmla="*/ 0 h 166131"/>
                <a:gd name="connsiteX3" fmla="*/ 211224 w 575526"/>
                <a:gd name="connsiteY3" fmla="*/ 17622 h 166131"/>
                <a:gd name="connsiteX4" fmla="*/ 228846 w 575526"/>
                <a:gd name="connsiteY4" fmla="*/ 35244 h 166131"/>
                <a:gd name="connsiteX5" fmla="*/ 123590 w 575526"/>
                <a:gd name="connsiteY5" fmla="*/ 47110 h 166131"/>
                <a:gd name="connsiteX6" fmla="*/ 87338 w 575526"/>
                <a:gd name="connsiteY6" fmla="*/ 69241 h 166131"/>
                <a:gd name="connsiteX7" fmla="*/ 86863 w 575526"/>
                <a:gd name="connsiteY7" fmla="*/ 69241 h 166131"/>
                <a:gd name="connsiteX8" fmla="*/ 86863 w 575526"/>
                <a:gd name="connsiteY8" fmla="*/ 50492 h 166131"/>
                <a:gd name="connsiteX9" fmla="*/ 59155 w 575526"/>
                <a:gd name="connsiteY9" fmla="*/ 50492 h 166131"/>
                <a:gd name="connsiteX10" fmla="*/ 59155 w 575526"/>
                <a:gd name="connsiteY10" fmla="*/ 167259 h 166131"/>
                <a:gd name="connsiteX11" fmla="*/ 88346 w 575526"/>
                <a:gd name="connsiteY11" fmla="*/ 167259 h 166131"/>
                <a:gd name="connsiteX12" fmla="*/ 88346 w 575526"/>
                <a:gd name="connsiteY12" fmla="*/ 103061 h 166131"/>
                <a:gd name="connsiteX13" fmla="*/ 115580 w 575526"/>
                <a:gd name="connsiteY13" fmla="*/ 71437 h 166131"/>
                <a:gd name="connsiteX14" fmla="*/ 137474 w 575526"/>
                <a:gd name="connsiteY14" fmla="*/ 102586 h 166131"/>
                <a:gd name="connsiteX15" fmla="*/ 137474 w 575526"/>
                <a:gd name="connsiteY15" fmla="*/ 167318 h 166131"/>
                <a:gd name="connsiteX16" fmla="*/ 166665 w 575526"/>
                <a:gd name="connsiteY16" fmla="*/ 167318 h 166131"/>
                <a:gd name="connsiteX17" fmla="*/ 166665 w 575526"/>
                <a:gd name="connsiteY17" fmla="*/ 94339 h 166131"/>
                <a:gd name="connsiteX18" fmla="*/ 123590 w 575526"/>
                <a:gd name="connsiteY18" fmla="*/ 47110 h 166131"/>
                <a:gd name="connsiteX19" fmla="*/ 0 w 575526"/>
                <a:gd name="connsiteY19" fmla="*/ 167318 h 166131"/>
                <a:gd name="connsiteX20" fmla="*/ 29192 w 575526"/>
                <a:gd name="connsiteY20" fmla="*/ 167318 h 166131"/>
                <a:gd name="connsiteX21" fmla="*/ 29192 w 575526"/>
                <a:gd name="connsiteY21" fmla="*/ 50551 h 166131"/>
                <a:gd name="connsiteX22" fmla="*/ 0 w 575526"/>
                <a:gd name="connsiteY22" fmla="*/ 50551 h 166131"/>
                <a:gd name="connsiteX23" fmla="*/ 0 w 575526"/>
                <a:gd name="connsiteY23" fmla="*/ 167318 h 166131"/>
                <a:gd name="connsiteX24" fmla="*/ 530908 w 575526"/>
                <a:gd name="connsiteY24" fmla="*/ 35244 h 166131"/>
                <a:gd name="connsiteX25" fmla="*/ 548530 w 575526"/>
                <a:gd name="connsiteY25" fmla="*/ 17622 h 166131"/>
                <a:gd name="connsiteX26" fmla="*/ 530908 w 575526"/>
                <a:gd name="connsiteY26" fmla="*/ 0 h 166131"/>
                <a:gd name="connsiteX27" fmla="*/ 513286 w 575526"/>
                <a:gd name="connsiteY27" fmla="*/ 17622 h 166131"/>
                <a:gd name="connsiteX28" fmla="*/ 530908 w 575526"/>
                <a:gd name="connsiteY28" fmla="*/ 35244 h 166131"/>
                <a:gd name="connsiteX29" fmla="*/ 483561 w 575526"/>
                <a:gd name="connsiteY29" fmla="*/ 50433 h 166131"/>
                <a:gd name="connsiteX30" fmla="*/ 483561 w 575526"/>
                <a:gd name="connsiteY30" fmla="*/ 76302 h 166131"/>
                <a:gd name="connsiteX31" fmla="*/ 516312 w 575526"/>
                <a:gd name="connsiteY31" fmla="*/ 76302 h 166131"/>
                <a:gd name="connsiteX32" fmla="*/ 516312 w 575526"/>
                <a:gd name="connsiteY32" fmla="*/ 167259 h 166131"/>
                <a:gd name="connsiteX33" fmla="*/ 545504 w 575526"/>
                <a:gd name="connsiteY33" fmla="*/ 167259 h 166131"/>
                <a:gd name="connsiteX34" fmla="*/ 545504 w 575526"/>
                <a:gd name="connsiteY34" fmla="*/ 76302 h 166131"/>
                <a:gd name="connsiteX35" fmla="*/ 578256 w 575526"/>
                <a:gd name="connsiteY35" fmla="*/ 76302 h 166131"/>
                <a:gd name="connsiteX36" fmla="*/ 578256 w 575526"/>
                <a:gd name="connsiteY36" fmla="*/ 50433 h 166131"/>
                <a:gd name="connsiteX37" fmla="*/ 483561 w 575526"/>
                <a:gd name="connsiteY37" fmla="*/ 50433 h 166131"/>
                <a:gd name="connsiteX38" fmla="*/ 433899 w 575526"/>
                <a:gd name="connsiteY38" fmla="*/ 167318 h 166131"/>
                <a:gd name="connsiteX39" fmla="*/ 463091 w 575526"/>
                <a:gd name="connsiteY39" fmla="*/ 167318 h 166131"/>
                <a:gd name="connsiteX40" fmla="*/ 463091 w 575526"/>
                <a:gd name="connsiteY40" fmla="*/ 50551 h 166131"/>
                <a:gd name="connsiteX41" fmla="*/ 433899 w 575526"/>
                <a:gd name="connsiteY41" fmla="*/ 50551 h 166131"/>
                <a:gd name="connsiteX42" fmla="*/ 433899 w 575526"/>
                <a:gd name="connsiteY42" fmla="*/ 167318 h 166131"/>
                <a:gd name="connsiteX43" fmla="*/ 181498 w 575526"/>
                <a:gd name="connsiteY43" fmla="*/ 76302 h 166131"/>
                <a:gd name="connsiteX44" fmla="*/ 214250 w 575526"/>
                <a:gd name="connsiteY44" fmla="*/ 76302 h 166131"/>
                <a:gd name="connsiteX45" fmla="*/ 214250 w 575526"/>
                <a:gd name="connsiteY45" fmla="*/ 167259 h 166131"/>
                <a:gd name="connsiteX46" fmla="*/ 243442 w 575526"/>
                <a:gd name="connsiteY46" fmla="*/ 167259 h 166131"/>
                <a:gd name="connsiteX47" fmla="*/ 243442 w 575526"/>
                <a:gd name="connsiteY47" fmla="*/ 76302 h 166131"/>
                <a:gd name="connsiteX48" fmla="*/ 276193 w 575526"/>
                <a:gd name="connsiteY48" fmla="*/ 76302 h 166131"/>
                <a:gd name="connsiteX49" fmla="*/ 276193 w 575526"/>
                <a:gd name="connsiteY49" fmla="*/ 50433 h 166131"/>
                <a:gd name="connsiteX50" fmla="*/ 181558 w 575526"/>
                <a:gd name="connsiteY50" fmla="*/ 50433 h 166131"/>
                <a:gd name="connsiteX51" fmla="*/ 181558 w 575526"/>
                <a:gd name="connsiteY51" fmla="*/ 76302 h 166131"/>
                <a:gd name="connsiteX52" fmla="*/ 374863 w 575526"/>
                <a:gd name="connsiteY52" fmla="*/ 114749 h 166131"/>
                <a:gd name="connsiteX53" fmla="*/ 347630 w 575526"/>
                <a:gd name="connsiteY53" fmla="*/ 146374 h 166131"/>
                <a:gd name="connsiteX54" fmla="*/ 325736 w 575526"/>
                <a:gd name="connsiteY54" fmla="*/ 115224 h 166131"/>
                <a:gd name="connsiteX55" fmla="*/ 325736 w 575526"/>
                <a:gd name="connsiteY55" fmla="*/ 50551 h 166131"/>
                <a:gd name="connsiteX56" fmla="*/ 296544 w 575526"/>
                <a:gd name="connsiteY56" fmla="*/ 50551 h 166131"/>
                <a:gd name="connsiteX57" fmla="*/ 296544 w 575526"/>
                <a:gd name="connsiteY57" fmla="*/ 123531 h 166131"/>
                <a:gd name="connsiteX58" fmla="*/ 339620 w 575526"/>
                <a:gd name="connsiteY58" fmla="*/ 170759 h 166131"/>
                <a:gd name="connsiteX59" fmla="*/ 375872 w 575526"/>
                <a:gd name="connsiteY59" fmla="*/ 148628 h 166131"/>
                <a:gd name="connsiteX60" fmla="*/ 376347 w 575526"/>
                <a:gd name="connsiteY60" fmla="*/ 148628 h 166131"/>
                <a:gd name="connsiteX61" fmla="*/ 376347 w 575526"/>
                <a:gd name="connsiteY61" fmla="*/ 167377 h 166131"/>
                <a:gd name="connsiteX62" fmla="*/ 404055 w 575526"/>
                <a:gd name="connsiteY62" fmla="*/ 167377 h 166131"/>
                <a:gd name="connsiteX63" fmla="*/ 404055 w 575526"/>
                <a:gd name="connsiteY63" fmla="*/ 50551 h 166131"/>
                <a:gd name="connsiteX64" fmla="*/ 374863 w 575526"/>
                <a:gd name="connsiteY64" fmla="*/ 50551 h 166131"/>
                <a:gd name="connsiteX65" fmla="*/ 374863 w 575526"/>
                <a:gd name="connsiteY65" fmla="*/ 114749 h 16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5526" h="166131">
                  <a:moveTo>
                    <a:pt x="228846" y="35244"/>
                  </a:moveTo>
                  <a:cubicBezTo>
                    <a:pt x="238576" y="35244"/>
                    <a:pt x="246468" y="27352"/>
                    <a:pt x="246468" y="17622"/>
                  </a:cubicBezTo>
                  <a:cubicBezTo>
                    <a:pt x="246468" y="7891"/>
                    <a:pt x="238576" y="0"/>
                    <a:pt x="228846" y="0"/>
                  </a:cubicBezTo>
                  <a:cubicBezTo>
                    <a:pt x="219115" y="0"/>
                    <a:pt x="211224" y="7891"/>
                    <a:pt x="211224" y="17622"/>
                  </a:cubicBezTo>
                  <a:cubicBezTo>
                    <a:pt x="211224" y="27352"/>
                    <a:pt x="219115" y="35244"/>
                    <a:pt x="228846" y="35244"/>
                  </a:cubicBezTo>
                  <a:close/>
                  <a:moveTo>
                    <a:pt x="123590" y="47110"/>
                  </a:moveTo>
                  <a:cubicBezTo>
                    <a:pt x="106324" y="47110"/>
                    <a:pt x="92440" y="57553"/>
                    <a:pt x="87338" y="69241"/>
                  </a:cubicBezTo>
                  <a:lnTo>
                    <a:pt x="86863" y="69241"/>
                  </a:lnTo>
                  <a:lnTo>
                    <a:pt x="86863" y="50492"/>
                  </a:lnTo>
                  <a:lnTo>
                    <a:pt x="59155" y="50492"/>
                  </a:lnTo>
                  <a:lnTo>
                    <a:pt x="59155" y="167259"/>
                  </a:lnTo>
                  <a:lnTo>
                    <a:pt x="88346" y="167259"/>
                  </a:lnTo>
                  <a:lnTo>
                    <a:pt x="88346" y="103061"/>
                  </a:lnTo>
                  <a:cubicBezTo>
                    <a:pt x="88346" y="87516"/>
                    <a:pt x="97127" y="71437"/>
                    <a:pt x="115580" y="71437"/>
                  </a:cubicBezTo>
                  <a:cubicBezTo>
                    <a:pt x="134329" y="71437"/>
                    <a:pt x="137474" y="88702"/>
                    <a:pt x="137474" y="102586"/>
                  </a:cubicBezTo>
                  <a:lnTo>
                    <a:pt x="137474" y="167318"/>
                  </a:lnTo>
                  <a:lnTo>
                    <a:pt x="166665" y="167318"/>
                  </a:lnTo>
                  <a:lnTo>
                    <a:pt x="166665" y="94339"/>
                  </a:lnTo>
                  <a:cubicBezTo>
                    <a:pt x="166606" y="70487"/>
                    <a:pt x="153968" y="47110"/>
                    <a:pt x="123590" y="47110"/>
                  </a:cubicBezTo>
                  <a:close/>
                  <a:moveTo>
                    <a:pt x="0" y="167318"/>
                  </a:moveTo>
                  <a:lnTo>
                    <a:pt x="29192" y="167318"/>
                  </a:lnTo>
                  <a:lnTo>
                    <a:pt x="29192" y="50551"/>
                  </a:lnTo>
                  <a:lnTo>
                    <a:pt x="0" y="50551"/>
                  </a:lnTo>
                  <a:lnTo>
                    <a:pt x="0" y="167318"/>
                  </a:lnTo>
                  <a:close/>
                  <a:moveTo>
                    <a:pt x="530908" y="35244"/>
                  </a:moveTo>
                  <a:cubicBezTo>
                    <a:pt x="540639" y="35244"/>
                    <a:pt x="548530" y="27352"/>
                    <a:pt x="548530" y="17622"/>
                  </a:cubicBezTo>
                  <a:cubicBezTo>
                    <a:pt x="548530" y="7891"/>
                    <a:pt x="540639" y="0"/>
                    <a:pt x="530908" y="0"/>
                  </a:cubicBezTo>
                  <a:cubicBezTo>
                    <a:pt x="521178" y="0"/>
                    <a:pt x="513286" y="7891"/>
                    <a:pt x="513286" y="17622"/>
                  </a:cubicBezTo>
                  <a:cubicBezTo>
                    <a:pt x="513286" y="27352"/>
                    <a:pt x="521178" y="35244"/>
                    <a:pt x="530908" y="35244"/>
                  </a:cubicBezTo>
                  <a:close/>
                  <a:moveTo>
                    <a:pt x="483561" y="50433"/>
                  </a:moveTo>
                  <a:lnTo>
                    <a:pt x="483561" y="76302"/>
                  </a:lnTo>
                  <a:lnTo>
                    <a:pt x="516312" y="76302"/>
                  </a:lnTo>
                  <a:lnTo>
                    <a:pt x="516312" y="167259"/>
                  </a:lnTo>
                  <a:lnTo>
                    <a:pt x="545504" y="167259"/>
                  </a:lnTo>
                  <a:lnTo>
                    <a:pt x="545504" y="76302"/>
                  </a:lnTo>
                  <a:lnTo>
                    <a:pt x="578256" y="76302"/>
                  </a:lnTo>
                  <a:lnTo>
                    <a:pt x="578256" y="50433"/>
                  </a:lnTo>
                  <a:lnTo>
                    <a:pt x="483561" y="50433"/>
                  </a:lnTo>
                  <a:close/>
                  <a:moveTo>
                    <a:pt x="433899" y="167318"/>
                  </a:moveTo>
                  <a:lnTo>
                    <a:pt x="463091" y="167318"/>
                  </a:lnTo>
                  <a:lnTo>
                    <a:pt x="463091" y="50551"/>
                  </a:lnTo>
                  <a:lnTo>
                    <a:pt x="433899" y="50551"/>
                  </a:lnTo>
                  <a:lnTo>
                    <a:pt x="433899" y="167318"/>
                  </a:lnTo>
                  <a:close/>
                  <a:moveTo>
                    <a:pt x="181498" y="76302"/>
                  </a:moveTo>
                  <a:lnTo>
                    <a:pt x="214250" y="76302"/>
                  </a:lnTo>
                  <a:lnTo>
                    <a:pt x="214250" y="167259"/>
                  </a:lnTo>
                  <a:lnTo>
                    <a:pt x="243442" y="167259"/>
                  </a:lnTo>
                  <a:lnTo>
                    <a:pt x="243442" y="76302"/>
                  </a:lnTo>
                  <a:lnTo>
                    <a:pt x="276193" y="76302"/>
                  </a:lnTo>
                  <a:lnTo>
                    <a:pt x="276193" y="50433"/>
                  </a:lnTo>
                  <a:lnTo>
                    <a:pt x="181558" y="50433"/>
                  </a:lnTo>
                  <a:lnTo>
                    <a:pt x="181558" y="76302"/>
                  </a:lnTo>
                  <a:close/>
                  <a:moveTo>
                    <a:pt x="374863" y="114749"/>
                  </a:moveTo>
                  <a:cubicBezTo>
                    <a:pt x="374863" y="130294"/>
                    <a:pt x="366082" y="146374"/>
                    <a:pt x="347630" y="146374"/>
                  </a:cubicBezTo>
                  <a:cubicBezTo>
                    <a:pt x="328881" y="146374"/>
                    <a:pt x="325736" y="129108"/>
                    <a:pt x="325736" y="115224"/>
                  </a:cubicBezTo>
                  <a:lnTo>
                    <a:pt x="325736" y="50551"/>
                  </a:lnTo>
                  <a:lnTo>
                    <a:pt x="296544" y="50551"/>
                  </a:lnTo>
                  <a:lnTo>
                    <a:pt x="296544" y="123531"/>
                  </a:lnTo>
                  <a:cubicBezTo>
                    <a:pt x="296544" y="147382"/>
                    <a:pt x="309182" y="170759"/>
                    <a:pt x="339620" y="170759"/>
                  </a:cubicBezTo>
                  <a:cubicBezTo>
                    <a:pt x="356886" y="170759"/>
                    <a:pt x="370769" y="160317"/>
                    <a:pt x="375872" y="148628"/>
                  </a:cubicBezTo>
                  <a:lnTo>
                    <a:pt x="376347" y="148628"/>
                  </a:lnTo>
                  <a:lnTo>
                    <a:pt x="376347" y="167377"/>
                  </a:lnTo>
                  <a:lnTo>
                    <a:pt x="404055" y="167377"/>
                  </a:lnTo>
                  <a:lnTo>
                    <a:pt x="404055" y="50551"/>
                  </a:lnTo>
                  <a:lnTo>
                    <a:pt x="374863" y="50551"/>
                  </a:lnTo>
                  <a:lnTo>
                    <a:pt x="374863" y="114749"/>
                  </a:ln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grpSp>
      <p:sp>
        <p:nvSpPr>
          <p:cNvPr id="16" name="Rectangle: Rounded Corners 15">
            <a:extLst>
              <a:ext uri="{FF2B5EF4-FFF2-40B4-BE49-F238E27FC236}">
                <a16:creationId xmlns:a16="http://schemas.microsoft.com/office/drawing/2014/main" id="{A046157B-6204-4F68-B587-3A1242B47399}"/>
              </a:ext>
            </a:extLst>
          </p:cNvPr>
          <p:cNvSpPr/>
          <p:nvPr/>
        </p:nvSpPr>
        <p:spPr>
          <a:xfrm rot="2700000">
            <a:off x="10692009" y="-9659299"/>
            <a:ext cx="5317690" cy="21413278"/>
          </a:xfrm>
          <a:prstGeom prst="roundRect">
            <a:avLst>
              <a:gd name="adj" fmla="val 50000"/>
            </a:avLst>
          </a:prstGeom>
          <a:solidFill>
            <a:srgbClr val="00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7" name="Rectangle: Rounded Corners 16">
            <a:extLst>
              <a:ext uri="{FF2B5EF4-FFF2-40B4-BE49-F238E27FC236}">
                <a16:creationId xmlns:a16="http://schemas.microsoft.com/office/drawing/2014/main" id="{74869C9F-BB08-4B93-AAD2-1E2E41D0EB07}"/>
              </a:ext>
            </a:extLst>
          </p:cNvPr>
          <p:cNvSpPr/>
          <p:nvPr/>
        </p:nvSpPr>
        <p:spPr>
          <a:xfrm rot="2700000">
            <a:off x="12048233" y="-14280728"/>
            <a:ext cx="5317690" cy="19218691"/>
          </a:xfrm>
          <a:prstGeom prst="roundRect">
            <a:avLst>
              <a:gd name="adj" fmla="val 50000"/>
            </a:avLst>
          </a:prstGeom>
          <a:solidFill>
            <a:srgbClr val="6B6C72">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4" name="Rectangle: Rounded Corners 13">
            <a:extLst>
              <a:ext uri="{FF2B5EF4-FFF2-40B4-BE49-F238E27FC236}">
                <a16:creationId xmlns:a16="http://schemas.microsoft.com/office/drawing/2014/main" id="{54C0B7A9-9319-4B4A-B4FE-5D39679C9B16}"/>
              </a:ext>
            </a:extLst>
          </p:cNvPr>
          <p:cNvSpPr/>
          <p:nvPr/>
        </p:nvSpPr>
        <p:spPr>
          <a:xfrm rot="2700000">
            <a:off x="14197169" y="-9828856"/>
            <a:ext cx="5317690" cy="21063024"/>
          </a:xfrm>
          <a:prstGeom prst="roundRect">
            <a:avLst>
              <a:gd name="adj" fmla="val 50000"/>
            </a:avLst>
          </a:prstGeom>
          <a:solidFill>
            <a:srgbClr val="6B6C7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31" name="Text Placeholder 1">
            <a:extLst>
              <a:ext uri="{FF2B5EF4-FFF2-40B4-BE49-F238E27FC236}">
                <a16:creationId xmlns:a16="http://schemas.microsoft.com/office/drawing/2014/main" id="{A08534C4-A679-1240-8698-98416DD0CD12}"/>
              </a:ext>
            </a:extLst>
          </p:cNvPr>
          <p:cNvSpPr txBox="1">
            <a:spLocks/>
          </p:cNvSpPr>
          <p:nvPr/>
        </p:nvSpPr>
        <p:spPr>
          <a:xfrm>
            <a:off x="-407356" y="1809309"/>
            <a:ext cx="5373449" cy="3062287"/>
          </a:xfrm>
          <a:prstGeom prst="rect">
            <a:avLst/>
          </a:prstGeom>
        </p:spPr>
        <p:txBody>
          <a:bodyPr/>
          <a:lstStyle>
            <a:lvl1pPr marL="0" indent="0" algn="l" defTabSz="228393" rtl="0" eaLnBrk="1" latinLnBrk="0" hangingPunct="1">
              <a:lnSpc>
                <a:spcPct val="95000"/>
              </a:lnSpc>
              <a:spcBef>
                <a:spcPts val="1797"/>
              </a:spcBef>
              <a:buFontTx/>
              <a:buNone/>
              <a:defRPr sz="2399" b="0" kern="1200" spc="-20" baseline="0">
                <a:solidFill>
                  <a:schemeClr val="accent3"/>
                </a:solidFill>
                <a:latin typeface="+mj-lt"/>
                <a:ea typeface="+mn-ea"/>
                <a:cs typeface="Avenir Next Demi Bold"/>
              </a:defRPr>
            </a:lvl1pPr>
            <a:lvl2pPr marL="0" indent="0" algn="l" defTabSz="456590" rtl="0" eaLnBrk="1" latinLnBrk="0" hangingPunct="1">
              <a:lnSpc>
                <a:spcPct val="95000"/>
              </a:lnSpc>
              <a:spcBef>
                <a:spcPts val="400"/>
              </a:spcBef>
              <a:spcAft>
                <a:spcPts val="400"/>
              </a:spcAft>
              <a:buClrTx/>
              <a:buSzPct val="90000"/>
              <a:buFontTx/>
              <a:buNone/>
              <a:defRPr sz="2399" b="0" kern="1200" spc="-20" baseline="0">
                <a:solidFill>
                  <a:schemeClr val="accent3"/>
                </a:solidFill>
                <a:latin typeface="+mj-lt"/>
                <a:ea typeface="+mn-ea"/>
                <a:cs typeface="+mn-cs"/>
              </a:defRPr>
            </a:lvl2pPr>
            <a:lvl3pPr marL="182715" indent="-182715" algn="l" defTabSz="456590" rtl="0" eaLnBrk="1" latinLnBrk="0" hangingPunct="1">
              <a:lnSpc>
                <a:spcPct val="95000"/>
              </a:lnSpc>
              <a:spcBef>
                <a:spcPts val="400"/>
              </a:spcBef>
              <a:spcAft>
                <a:spcPts val="400"/>
              </a:spcAft>
              <a:buClrTx/>
              <a:buSzPct val="90000"/>
              <a:buFont typeface="Arial"/>
              <a:buChar char="•"/>
              <a:defRPr sz="1999" b="0" i="0" kern="1200" spc="-20" baseline="0">
                <a:solidFill>
                  <a:schemeClr val="accent3"/>
                </a:solidFill>
                <a:latin typeface="+mj-lt"/>
                <a:ea typeface="+mn-ea"/>
                <a:cs typeface="+mn-cs"/>
              </a:defRPr>
            </a:lvl3pPr>
            <a:lvl4pPr marL="365430" indent="-182691" algn="l" defTabSz="456590" rtl="0" eaLnBrk="1" latinLnBrk="0" hangingPunct="1">
              <a:lnSpc>
                <a:spcPct val="95000"/>
              </a:lnSpc>
              <a:spcBef>
                <a:spcPts val="400"/>
              </a:spcBef>
              <a:spcAft>
                <a:spcPts val="400"/>
              </a:spcAft>
              <a:buClrTx/>
              <a:buSzPct val="100000"/>
              <a:buFont typeface="Lucida Grande"/>
              <a:buChar char="–"/>
              <a:defRPr sz="1799" b="0" i="0" kern="1200" spc="-20">
                <a:solidFill>
                  <a:schemeClr val="accent3"/>
                </a:solidFill>
                <a:latin typeface="+mj-lt"/>
                <a:ea typeface="+mn-ea"/>
                <a:cs typeface="+mn-cs"/>
              </a:defRPr>
            </a:lvl4pPr>
            <a:lvl5pPr marL="365430" indent="0" algn="l" defTabSz="456590" rtl="0" eaLnBrk="1" latinLnBrk="0" hangingPunct="1">
              <a:lnSpc>
                <a:spcPct val="95000"/>
              </a:lnSpc>
              <a:spcBef>
                <a:spcPts val="400"/>
              </a:spcBef>
              <a:spcAft>
                <a:spcPts val="400"/>
              </a:spcAft>
              <a:buClr>
                <a:schemeClr val="tx1"/>
              </a:buClr>
              <a:buSzPct val="90000"/>
              <a:buFontTx/>
              <a:buNone/>
              <a:defRPr sz="1400" b="0" kern="1200" spc="-20" baseline="0">
                <a:solidFill>
                  <a:schemeClr val="accent3"/>
                </a:solidFill>
                <a:latin typeface="+mj-lt"/>
                <a:ea typeface="+mn-ea"/>
                <a:cs typeface="+mn-cs"/>
              </a:defRPr>
            </a:lvl5pPr>
            <a:lvl6pPr marL="685182" indent="-228293" algn="l" defTabSz="456590" rtl="0" eaLnBrk="1" latinLnBrk="0" hangingPunct="1">
              <a:lnSpc>
                <a:spcPct val="95000"/>
              </a:lnSpc>
              <a:spcBef>
                <a:spcPts val="400"/>
              </a:spcBef>
              <a:spcAft>
                <a:spcPts val="400"/>
              </a:spcAft>
              <a:buFont typeface="Arial"/>
              <a:buChar char="•"/>
              <a:defRPr sz="1400" b="0" kern="1200">
                <a:solidFill>
                  <a:schemeClr val="accent3"/>
                </a:solidFill>
                <a:latin typeface="+mj-lt"/>
                <a:ea typeface="+mn-ea"/>
                <a:cs typeface="+mn-cs"/>
              </a:defRPr>
            </a:lvl6pPr>
            <a:lvl7pPr marL="913578"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1971"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367"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marL="0" marR="0" lvl="0" indent="0" algn="ctr" defTabSz="228393" rtl="0" eaLnBrk="1" fontAlgn="auto" latinLnBrk="0" hangingPunct="1">
              <a:lnSpc>
                <a:spcPct val="95000"/>
              </a:lnSpc>
              <a:spcBef>
                <a:spcPts val="1797"/>
              </a:spcBef>
              <a:spcAft>
                <a:spcPts val="0"/>
              </a:spcAft>
              <a:buClrTx/>
              <a:buSzTx/>
              <a:buFontTx/>
              <a:buNone/>
              <a:tabLst/>
              <a:defRPr/>
            </a:pPr>
            <a:r>
              <a:rPr lang="en-US" sz="3200" b="1" dirty="0" smtClean="0">
                <a:solidFill>
                  <a:srgbClr val="6B6C72"/>
                </a:solidFill>
                <a:latin typeface="AvenirNext forINTUIT"/>
              </a:rPr>
              <a:t>Online channel mix (RAPID!)</a:t>
            </a:r>
            <a:endParaRPr kumimoji="0" lang="en-US" sz="3200" b="1" i="0" u="none" strike="noStrike" kern="1200" cap="none" spc="-20" normalizeH="0" baseline="0" noProof="0" dirty="0">
              <a:ln>
                <a:noFill/>
              </a:ln>
              <a:solidFill>
                <a:srgbClr val="6B6C72"/>
              </a:solidFill>
              <a:effectLst/>
              <a:uLnTx/>
              <a:uFillTx/>
              <a:latin typeface="AvenirNext forINTUIT"/>
              <a:ea typeface="+mn-ea"/>
            </a:endParaRPr>
          </a:p>
        </p:txBody>
      </p:sp>
      <p:grpSp>
        <p:nvGrpSpPr>
          <p:cNvPr id="32" name="Group 31"/>
          <p:cNvGrpSpPr/>
          <p:nvPr/>
        </p:nvGrpSpPr>
        <p:grpSpPr>
          <a:xfrm>
            <a:off x="916064" y="2200656"/>
            <a:ext cx="2393611" cy="3759810"/>
            <a:chOff x="8828564" y="1471651"/>
            <a:chExt cx="2393611" cy="3759810"/>
          </a:xfrm>
        </p:grpSpPr>
        <p:sp>
          <p:nvSpPr>
            <p:cNvPr id="33" name="Oval 32"/>
            <p:cNvSpPr/>
            <p:nvPr/>
          </p:nvSpPr>
          <p:spPr>
            <a:xfrm>
              <a:off x="8917563" y="3053722"/>
              <a:ext cx="2177739" cy="2177739"/>
            </a:xfrm>
            <a:prstGeom prst="ellipse">
              <a:avLst/>
            </a:prstGeom>
            <a:solidFill>
              <a:schemeClr val="bg1">
                <a:lumMod val="75000"/>
              </a:schemeClr>
            </a:solidFill>
            <a:ln w="3810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smtClean="0">
                <a:solidFill>
                  <a:schemeClr val="bg1"/>
                </a:solidFill>
              </a:endParaRPr>
            </a:p>
          </p:txBody>
        </p:sp>
        <p:sp>
          <p:nvSpPr>
            <p:cNvPr id="34" name="TextBox 33"/>
            <p:cNvSpPr txBox="1"/>
            <p:nvPr/>
          </p:nvSpPr>
          <p:spPr>
            <a:xfrm>
              <a:off x="9096663" y="3463686"/>
              <a:ext cx="1857414" cy="1200329"/>
            </a:xfrm>
            <a:prstGeom prst="rect">
              <a:avLst/>
            </a:prstGeom>
            <a:noFill/>
          </p:spPr>
          <p:txBody>
            <a:bodyPr wrap="square" rtlCol="0">
              <a:spAutoFit/>
            </a:bodyPr>
            <a:lstStyle/>
            <a:p>
              <a:pPr algn="ctr"/>
              <a:r>
                <a:rPr lang="en-AU" sz="2400" b="1" dirty="0" smtClean="0">
                  <a:solidFill>
                    <a:schemeClr val="bg1"/>
                  </a:solidFill>
                </a:rPr>
                <a:t>Execute across channels</a:t>
              </a:r>
            </a:p>
          </p:txBody>
        </p:sp>
        <p:sp>
          <p:nvSpPr>
            <p:cNvPr id="35" name="Text Placeholder 1">
              <a:extLst>
                <a:ext uri="{FF2B5EF4-FFF2-40B4-BE49-F238E27FC236}">
                  <a16:creationId xmlns:a16="http://schemas.microsoft.com/office/drawing/2014/main" id="{A08534C4-A679-1240-8698-98416DD0CD12}"/>
                </a:ext>
              </a:extLst>
            </p:cNvPr>
            <p:cNvSpPr txBox="1">
              <a:spLocks/>
            </p:cNvSpPr>
            <p:nvPr/>
          </p:nvSpPr>
          <p:spPr>
            <a:xfrm>
              <a:off x="8828564" y="1471651"/>
              <a:ext cx="2393611" cy="2238679"/>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solidFill>
                    <a:schemeClr val="bg1">
                      <a:lumMod val="50000"/>
                    </a:schemeClr>
                  </a:solidFill>
                </a:rPr>
                <a:t>4</a:t>
              </a:r>
              <a:endParaRPr lang="en-US" dirty="0">
                <a:solidFill>
                  <a:schemeClr val="bg1">
                    <a:lumMod val="50000"/>
                  </a:schemeClr>
                </a:solidFill>
              </a:endParaRPr>
            </a:p>
          </p:txBody>
        </p:sp>
      </p:grpSp>
    </p:spTree>
    <p:extLst>
      <p:ext uri="{BB962C8B-B14F-4D97-AF65-F5344CB8AC3E}">
        <p14:creationId xmlns:p14="http://schemas.microsoft.com/office/powerpoint/2010/main" val="182308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4.16667E-7 -1.11022E-16 L -0.75013 1.32292 " pathEditMode="relative" rAng="0" ptsTypes="AA">
                                      <p:cBhvr>
                                        <p:cTn id="9" dur="1500" spd="-100000" fill="hold"/>
                                        <p:tgtEl>
                                          <p:spTgt spid="17"/>
                                        </p:tgtEl>
                                        <p:attrNameLst>
                                          <p:attrName>ppt_x</p:attrName>
                                          <p:attrName>ppt_y</p:attrName>
                                        </p:attrNameLst>
                                      </p:cBhvr>
                                      <p:rCtr x="-37513" y="66157"/>
                                    </p:animMotion>
                                  </p:childTnLst>
                                </p:cTn>
                              </p:par>
                              <p:par>
                                <p:cTn id="10" presetID="10"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50"/>
                                  </p:stCondLst>
                                  <p:childTnLst>
                                    <p:animMotion origin="layout" path="M 2.67257E-6 3.7037E-6 L -0.61449 1.08356 " pathEditMode="relative" rAng="0" ptsTypes="AA">
                                      <p:cBhvr>
                                        <p:cTn id="14" dur="1500" spd="-100000" fill="hold"/>
                                        <p:tgtEl>
                                          <p:spTgt spid="16"/>
                                        </p:tgtEl>
                                        <p:attrNameLst>
                                          <p:attrName>ppt_x</p:attrName>
                                          <p:attrName>ppt_y</p:attrName>
                                        </p:attrNameLst>
                                      </p:cBhvr>
                                      <p:rCtr x="-30724" y="54167"/>
                                    </p:animMotion>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500"/>
                                  </p:stCondLst>
                                  <p:childTnLst>
                                    <p:animMotion origin="layout" path="M -2.5E-6 -4.81481E-6 L -0.59427 1.04792 " pathEditMode="relative" rAng="0" ptsTypes="AA">
                                      <p:cBhvr>
                                        <p:cTn id="19" dur="1500" spd="-100000" fill="hold"/>
                                        <p:tgtEl>
                                          <p:spTgt spid="14"/>
                                        </p:tgtEl>
                                        <p:attrNameLst>
                                          <p:attrName>ppt_x</p:attrName>
                                          <p:attrName>ppt_y</p:attrName>
                                        </p:attrNameLst>
                                      </p:cBhvr>
                                      <p:rCtr x="-29714" y="52384"/>
                                    </p:animMotion>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22" presetClass="entr" presetSubtype="8" fill="hold" nodeType="withEffect">
                                  <p:stCondLst>
                                    <p:cond delay="50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p:cNvSpPr txBox="1">
            <a:spLocks/>
          </p:cNvSpPr>
          <p:nvPr/>
        </p:nvSpPr>
        <p:spPr>
          <a:xfrm>
            <a:off x="11462071" y="6452189"/>
            <a:ext cx="391835" cy="365125"/>
          </a:xfrm>
          <a:prstGeom prst="rect">
            <a:avLst/>
          </a:prstGeom>
        </p:spPr>
        <p:txBody>
          <a:bodyPr/>
          <a:lstStyle>
            <a:defPPr>
              <a:defRPr lang="en-US"/>
            </a:defPPr>
            <a:lvl1pPr marL="0" algn="l" defTabSz="457791" rtl="0" eaLnBrk="1" latinLnBrk="0" hangingPunct="1">
              <a:defRPr sz="1900" kern="1200">
                <a:solidFill>
                  <a:schemeClr val="tx1"/>
                </a:solidFill>
                <a:latin typeface="+mn-lt"/>
                <a:ea typeface="+mn-ea"/>
                <a:cs typeface="+mn-cs"/>
              </a:defRPr>
            </a:lvl1pPr>
            <a:lvl2pPr marL="457791" algn="l" defTabSz="457791" rtl="0" eaLnBrk="1" latinLnBrk="0" hangingPunct="1">
              <a:defRPr sz="1900" kern="1200">
                <a:solidFill>
                  <a:schemeClr val="tx1"/>
                </a:solidFill>
                <a:latin typeface="+mn-lt"/>
                <a:ea typeface="+mn-ea"/>
                <a:cs typeface="+mn-cs"/>
              </a:defRPr>
            </a:lvl2pPr>
            <a:lvl3pPr marL="915581" algn="l" defTabSz="457791" rtl="0" eaLnBrk="1" latinLnBrk="0" hangingPunct="1">
              <a:defRPr sz="1900" kern="1200">
                <a:solidFill>
                  <a:schemeClr val="tx1"/>
                </a:solidFill>
                <a:latin typeface="+mn-lt"/>
                <a:ea typeface="+mn-ea"/>
                <a:cs typeface="+mn-cs"/>
              </a:defRPr>
            </a:lvl3pPr>
            <a:lvl4pPr marL="1373372" algn="l" defTabSz="457791" rtl="0" eaLnBrk="1" latinLnBrk="0" hangingPunct="1">
              <a:defRPr sz="1900" kern="1200">
                <a:solidFill>
                  <a:schemeClr val="tx1"/>
                </a:solidFill>
                <a:latin typeface="+mn-lt"/>
                <a:ea typeface="+mn-ea"/>
                <a:cs typeface="+mn-cs"/>
              </a:defRPr>
            </a:lvl4pPr>
            <a:lvl5pPr marL="1831162" algn="l" defTabSz="457791" rtl="0" eaLnBrk="1" latinLnBrk="0" hangingPunct="1">
              <a:defRPr sz="1900" kern="1200">
                <a:solidFill>
                  <a:schemeClr val="tx1"/>
                </a:solidFill>
                <a:latin typeface="+mn-lt"/>
                <a:ea typeface="+mn-ea"/>
                <a:cs typeface="+mn-cs"/>
              </a:defRPr>
            </a:lvl5pPr>
            <a:lvl6pPr marL="2288953" algn="l" defTabSz="457791" rtl="0" eaLnBrk="1" latinLnBrk="0" hangingPunct="1">
              <a:defRPr sz="1900" kern="1200">
                <a:solidFill>
                  <a:schemeClr val="tx1"/>
                </a:solidFill>
                <a:latin typeface="+mn-lt"/>
                <a:ea typeface="+mn-ea"/>
                <a:cs typeface="+mn-cs"/>
              </a:defRPr>
            </a:lvl6pPr>
            <a:lvl7pPr marL="2746743" algn="l" defTabSz="457791" rtl="0" eaLnBrk="1" latinLnBrk="0" hangingPunct="1">
              <a:defRPr sz="1900" kern="1200">
                <a:solidFill>
                  <a:schemeClr val="tx1"/>
                </a:solidFill>
                <a:latin typeface="+mn-lt"/>
                <a:ea typeface="+mn-ea"/>
                <a:cs typeface="+mn-cs"/>
              </a:defRPr>
            </a:lvl7pPr>
            <a:lvl8pPr marL="3204532" algn="l" defTabSz="457791" rtl="0" eaLnBrk="1" latinLnBrk="0" hangingPunct="1">
              <a:defRPr sz="1900" kern="1200">
                <a:solidFill>
                  <a:schemeClr val="tx1"/>
                </a:solidFill>
                <a:latin typeface="+mn-lt"/>
                <a:ea typeface="+mn-ea"/>
                <a:cs typeface="+mn-cs"/>
              </a:defRPr>
            </a:lvl8pPr>
            <a:lvl9pPr marL="3662323" algn="l" defTabSz="457791" rtl="0" eaLnBrk="1" latinLnBrk="0" hangingPunct="1">
              <a:defRPr sz="1900" kern="1200">
                <a:solidFill>
                  <a:schemeClr val="tx1"/>
                </a:solidFill>
                <a:latin typeface="+mn-lt"/>
                <a:ea typeface="+mn-ea"/>
                <a:cs typeface="+mn-cs"/>
              </a:defRPr>
            </a:lvl9pPr>
          </a:lstStyle>
          <a:p>
            <a:pPr defTabSz="914264"/>
            <a:fld id="{B1EEA229-0096-49BD-81C1-58B039421B74}" type="slidenum">
              <a:rPr lang="en-US" smtClean="0">
                <a:solidFill>
                  <a:srgbClr val="009CDA"/>
                </a:solidFill>
                <a:latin typeface="Calibri"/>
              </a:rPr>
              <a:pPr defTabSz="914264"/>
              <a:t>25</a:t>
            </a:fld>
            <a:endParaRPr lang="en-US" dirty="0">
              <a:solidFill>
                <a:srgbClr val="009CDA"/>
              </a:solidFill>
              <a:latin typeface="Calibri"/>
            </a:endParaRPr>
          </a:p>
        </p:txBody>
      </p:sp>
      <p:cxnSp>
        <p:nvCxnSpPr>
          <p:cNvPr id="138" name="Gerade Verbindung 6"/>
          <p:cNvCxnSpPr/>
          <p:nvPr/>
        </p:nvCxnSpPr>
        <p:spPr bwMode="gray">
          <a:xfrm>
            <a:off x="7131198" y="2658541"/>
            <a:ext cx="3907296" cy="0"/>
          </a:xfrm>
          <a:prstGeom prst="line">
            <a:avLst/>
          </a:prstGeom>
          <a:ln w="3175" cmpd="sng">
            <a:solidFill>
              <a:schemeClr val="bg1">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39" name="Gerade Verbindung 6"/>
          <p:cNvCxnSpPr/>
          <p:nvPr/>
        </p:nvCxnSpPr>
        <p:spPr bwMode="gray">
          <a:xfrm>
            <a:off x="7338318" y="3813189"/>
            <a:ext cx="3699304" cy="4791"/>
          </a:xfrm>
          <a:prstGeom prst="line">
            <a:avLst/>
          </a:prstGeom>
          <a:ln w="3175" cmpd="sng">
            <a:solidFill>
              <a:schemeClr val="bg1">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40" name="Gerade Verbindung 6"/>
          <p:cNvCxnSpPr/>
          <p:nvPr/>
        </p:nvCxnSpPr>
        <p:spPr bwMode="gray">
          <a:xfrm>
            <a:off x="7876238" y="4892567"/>
            <a:ext cx="3205924" cy="4791"/>
          </a:xfrm>
          <a:prstGeom prst="line">
            <a:avLst/>
          </a:prstGeom>
          <a:ln w="3175" cmpd="sng">
            <a:solidFill>
              <a:schemeClr val="bg1">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41" name="Text Placeholder 6"/>
          <p:cNvSpPr txBox="1">
            <a:spLocks/>
          </p:cNvSpPr>
          <p:nvPr/>
        </p:nvSpPr>
        <p:spPr bwMode="gray">
          <a:xfrm>
            <a:off x="8307392" y="2558023"/>
            <a:ext cx="2731102" cy="578547"/>
          </a:xfrm>
          <a:prstGeom prst="round2SameRect">
            <a:avLst>
              <a:gd name="adj1" fmla="val 0"/>
              <a:gd name="adj2" fmla="val 22221"/>
            </a:avLst>
          </a:prstGeom>
          <a:solidFill>
            <a:srgbClr val="397DA5"/>
          </a:solidFill>
        </p:spPr>
        <p:txBody>
          <a:bodyPr lIns="107975" tIns="71983" rIns="107975" bIns="71983"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lvl="1" indent="0" defTabSz="1221212">
              <a:buClr>
                <a:srgbClr val="E7E6E6"/>
              </a:buClr>
              <a:buNone/>
            </a:pPr>
            <a:r>
              <a:rPr lang="en-US" sz="2000" dirty="0" smtClean="0">
                <a:solidFill>
                  <a:schemeClr val="bg1"/>
                </a:solidFill>
                <a:latin typeface="Arial" panose="020B0604020202020204" pitchFamily="34" charset="0"/>
                <a:cs typeface="Arial" panose="020B0604020202020204" pitchFamily="34" charset="0"/>
              </a:rPr>
              <a:t>Tailored</a:t>
            </a:r>
            <a:endParaRPr lang="en-US" sz="2000" dirty="0">
              <a:solidFill>
                <a:schemeClr val="bg1"/>
              </a:solidFill>
              <a:latin typeface="Arial" panose="020B0604020202020204" pitchFamily="34" charset="0"/>
              <a:cs typeface="Arial" panose="020B0604020202020204" pitchFamily="34" charset="0"/>
            </a:endParaRPr>
          </a:p>
        </p:txBody>
      </p:sp>
      <p:sp>
        <p:nvSpPr>
          <p:cNvPr id="142" name="Right Triangle 141"/>
          <p:cNvSpPr/>
          <p:nvPr/>
        </p:nvSpPr>
        <p:spPr>
          <a:xfrm flipH="1">
            <a:off x="8191849" y="2522578"/>
            <a:ext cx="142006" cy="177912"/>
          </a:xfrm>
          <a:prstGeom prst="rtTriangle">
            <a:avLst/>
          </a:prstGeom>
          <a:solidFill>
            <a:srgbClr val="397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US" sz="4800">
              <a:solidFill>
                <a:schemeClr val="bg1"/>
              </a:solidFill>
              <a:latin typeface="Calibri"/>
            </a:endParaRPr>
          </a:p>
        </p:txBody>
      </p:sp>
      <p:sp>
        <p:nvSpPr>
          <p:cNvPr id="143" name="Text Placeholder 6"/>
          <p:cNvSpPr txBox="1">
            <a:spLocks/>
          </p:cNvSpPr>
          <p:nvPr/>
        </p:nvSpPr>
        <p:spPr bwMode="gray">
          <a:xfrm>
            <a:off x="8307392" y="3711753"/>
            <a:ext cx="2731102" cy="578547"/>
          </a:xfrm>
          <a:prstGeom prst="round2SameRect">
            <a:avLst>
              <a:gd name="adj1" fmla="val 0"/>
              <a:gd name="adj2" fmla="val 22221"/>
            </a:avLst>
          </a:prstGeom>
          <a:solidFill>
            <a:srgbClr val="397DA5"/>
          </a:solidFill>
        </p:spPr>
        <p:txBody>
          <a:bodyPr lIns="107975" tIns="71983" rIns="107975" bIns="71983"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lvl="1" indent="0" defTabSz="1221212">
              <a:buClr>
                <a:srgbClr val="E7E6E6"/>
              </a:buClr>
              <a:buNone/>
            </a:pPr>
            <a:r>
              <a:rPr lang="en-US" sz="2000" dirty="0" smtClean="0">
                <a:solidFill>
                  <a:schemeClr val="bg1"/>
                </a:solidFill>
                <a:latin typeface="Arial" panose="020B0604020202020204" pitchFamily="34" charset="0"/>
                <a:cs typeface="Arial" panose="020B0604020202020204" pitchFamily="34" charset="0"/>
              </a:rPr>
              <a:t>Free or paid </a:t>
            </a:r>
            <a:endParaRPr lang="en-US" sz="2000" dirty="0">
              <a:solidFill>
                <a:schemeClr val="bg1"/>
              </a:solidFill>
              <a:latin typeface="Arial" panose="020B0604020202020204" pitchFamily="34" charset="0"/>
              <a:cs typeface="Arial" panose="020B0604020202020204" pitchFamily="34" charset="0"/>
            </a:endParaRPr>
          </a:p>
        </p:txBody>
      </p:sp>
      <p:sp>
        <p:nvSpPr>
          <p:cNvPr id="144" name="Right Triangle 143"/>
          <p:cNvSpPr/>
          <p:nvPr/>
        </p:nvSpPr>
        <p:spPr>
          <a:xfrm flipH="1">
            <a:off x="8191849" y="3676308"/>
            <a:ext cx="142006" cy="177912"/>
          </a:xfrm>
          <a:prstGeom prst="rtTriangle">
            <a:avLst/>
          </a:prstGeom>
          <a:solidFill>
            <a:srgbClr val="397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US" sz="4800">
              <a:solidFill>
                <a:schemeClr val="bg1"/>
              </a:solidFill>
              <a:latin typeface="Calibri"/>
            </a:endParaRPr>
          </a:p>
        </p:txBody>
      </p:sp>
      <p:sp>
        <p:nvSpPr>
          <p:cNvPr id="145" name="Text Placeholder 6"/>
          <p:cNvSpPr txBox="1">
            <a:spLocks/>
          </p:cNvSpPr>
          <p:nvPr/>
        </p:nvSpPr>
        <p:spPr bwMode="gray">
          <a:xfrm>
            <a:off x="8306520" y="4842696"/>
            <a:ext cx="2731102" cy="578547"/>
          </a:xfrm>
          <a:prstGeom prst="round2SameRect">
            <a:avLst>
              <a:gd name="adj1" fmla="val 0"/>
              <a:gd name="adj2" fmla="val 22221"/>
            </a:avLst>
          </a:prstGeom>
          <a:solidFill>
            <a:srgbClr val="397DA5"/>
          </a:solidFill>
        </p:spPr>
        <p:txBody>
          <a:bodyPr lIns="107975" tIns="71983" rIns="107975" bIns="71983" anchor="ctr"/>
          <a:lstStyle>
            <a:lvl1pPr marL="0" indent="0" algn="l" defTabSz="1221456" rtl="0" eaLnBrk="1" latinLnBrk="0" hangingPunct="1">
              <a:spcBef>
                <a:spcPts val="300"/>
              </a:spcBef>
              <a:spcAft>
                <a:spcPts val="300"/>
              </a:spcAft>
              <a:buClr>
                <a:schemeClr val="accent2"/>
              </a:buClr>
              <a:buSzPct val="110000"/>
              <a:buFont typeface="Arial" pitchFamily="34" charset="0"/>
              <a:buNone/>
              <a:defRPr sz="1400" kern="1200" baseline="0">
                <a:solidFill>
                  <a:schemeClr val="tx1"/>
                </a:solidFill>
                <a:latin typeface="+mn-lt"/>
                <a:ea typeface="+mn-ea"/>
                <a:cs typeface="+mn-cs"/>
              </a:defRPr>
            </a:lvl1pPr>
            <a:lvl2pPr marL="216000" indent="-216000" algn="l" defTabSz="1221456" rtl="0" eaLnBrk="1" latinLnBrk="0" hangingPunct="1">
              <a:spcBef>
                <a:spcPts val="200"/>
              </a:spcBef>
              <a:spcAft>
                <a:spcPts val="300"/>
              </a:spcAft>
              <a:buClr>
                <a:schemeClr val="accent1"/>
              </a:buClr>
              <a:buSzPct val="110000"/>
              <a:buFont typeface="Arial" pitchFamily="34" charset="0"/>
              <a:buChar char="•"/>
              <a:defRPr sz="1200" kern="1200">
                <a:solidFill>
                  <a:schemeClr val="tx1"/>
                </a:solidFill>
                <a:latin typeface="+mn-lt"/>
                <a:ea typeface="+mn-ea"/>
                <a:cs typeface="+mn-cs"/>
              </a:defRPr>
            </a:lvl2pPr>
            <a:lvl3pPr marL="432000" indent="-216000" algn="l" defTabSz="1221456" rtl="0" eaLnBrk="1" latinLnBrk="0" hangingPunct="1">
              <a:spcBef>
                <a:spcPts val="200"/>
              </a:spcBef>
              <a:spcAft>
                <a:spcPts val="300"/>
              </a:spcAft>
              <a:buClr>
                <a:srgbClr val="6BC200"/>
              </a:buClr>
              <a:buSzPct val="110000"/>
              <a:buFont typeface="Arial" pitchFamily="34" charset="0"/>
              <a:buChar char="•"/>
              <a:defRPr sz="1200" kern="1200">
                <a:solidFill>
                  <a:schemeClr val="tx1"/>
                </a:solidFill>
                <a:latin typeface="+mn-lt"/>
                <a:ea typeface="+mn-ea"/>
                <a:cs typeface="+mn-cs"/>
              </a:defRPr>
            </a:lvl3pPr>
            <a:lvl4pPr marL="648000" indent="-216000" algn="l" defTabSz="1221456" rtl="0" eaLnBrk="1" latinLnBrk="0" hangingPunct="1">
              <a:spcBef>
                <a:spcPts val="200"/>
              </a:spcBef>
              <a:spcAft>
                <a:spcPts val="300"/>
              </a:spcAft>
              <a:buClr>
                <a:schemeClr val="accent5"/>
              </a:buClr>
              <a:buSzPct val="110000"/>
              <a:buFont typeface="Arial" pitchFamily="34" charset="0"/>
              <a:buChar char="•"/>
              <a:defRPr sz="1200" kern="1200">
                <a:solidFill>
                  <a:schemeClr val="tx1"/>
                </a:solidFill>
                <a:latin typeface="+mn-lt"/>
                <a:ea typeface="+mn-ea"/>
                <a:cs typeface="+mn-cs"/>
              </a:defRPr>
            </a:lvl4pPr>
            <a:lvl5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5pPr>
            <a:lvl6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6pPr>
            <a:lvl7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7pPr>
            <a:lvl8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8pPr>
            <a:lvl9pPr marL="864000" indent="-216000" algn="l" defTabSz="1221456" rtl="0" eaLnBrk="1" latinLnBrk="0" hangingPunct="1">
              <a:spcBef>
                <a:spcPts val="200"/>
              </a:spcBef>
              <a:spcAft>
                <a:spcPts val="300"/>
              </a:spcAft>
              <a:buClr>
                <a:schemeClr val="accent6"/>
              </a:buClr>
              <a:buSzPct val="110000"/>
              <a:buFont typeface="Arial" pitchFamily="34" charset="0"/>
              <a:buChar char="•"/>
              <a:defRPr sz="1200" kern="1200">
                <a:solidFill>
                  <a:schemeClr val="tx1"/>
                </a:solidFill>
                <a:latin typeface="+mn-lt"/>
                <a:ea typeface="+mn-ea"/>
                <a:cs typeface="+mn-cs"/>
              </a:defRPr>
            </a:lvl9pPr>
          </a:lstStyle>
          <a:p>
            <a:pPr marL="0" lvl="1" indent="0" defTabSz="1221212">
              <a:buClr>
                <a:srgbClr val="E7E6E6"/>
              </a:buClr>
              <a:buNone/>
            </a:pPr>
            <a:r>
              <a:rPr lang="en-US" sz="2000" dirty="0" smtClean="0">
                <a:solidFill>
                  <a:schemeClr val="bg1"/>
                </a:solidFill>
                <a:latin typeface="Arial" panose="020B0604020202020204" pitchFamily="34" charset="0"/>
                <a:cs typeface="Arial" panose="020B0604020202020204" pitchFamily="34" charset="0"/>
              </a:rPr>
              <a:t>Conversion tools</a:t>
            </a:r>
            <a:endParaRPr lang="en-US" sz="2000" dirty="0">
              <a:solidFill>
                <a:schemeClr val="bg1"/>
              </a:solidFill>
              <a:latin typeface="Arial" panose="020B0604020202020204" pitchFamily="34" charset="0"/>
              <a:cs typeface="Arial" panose="020B0604020202020204" pitchFamily="34" charset="0"/>
            </a:endParaRPr>
          </a:p>
        </p:txBody>
      </p:sp>
      <p:sp>
        <p:nvSpPr>
          <p:cNvPr id="146" name="Right Triangle 145"/>
          <p:cNvSpPr/>
          <p:nvPr/>
        </p:nvSpPr>
        <p:spPr>
          <a:xfrm flipH="1">
            <a:off x="8235517" y="4753740"/>
            <a:ext cx="142006" cy="177912"/>
          </a:xfrm>
          <a:prstGeom prst="rtTriangle">
            <a:avLst/>
          </a:prstGeom>
          <a:solidFill>
            <a:srgbClr val="397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US" sz="4800">
              <a:solidFill>
                <a:schemeClr val="bg1"/>
              </a:solidFill>
              <a:latin typeface="Calibri"/>
            </a:endParaRPr>
          </a:p>
        </p:txBody>
      </p:sp>
      <p:sp>
        <p:nvSpPr>
          <p:cNvPr id="88" name="Title 1">
            <a:extLst>
              <a:ext uri="{FF2B5EF4-FFF2-40B4-BE49-F238E27FC236}">
                <a16:creationId xmlns:a16="http://schemas.microsoft.com/office/drawing/2014/main" id="{961CD72B-4881-4B7F-8470-090AF640EBC5}"/>
              </a:ext>
            </a:extLst>
          </p:cNvPr>
          <p:cNvSpPr txBox="1">
            <a:spLocks/>
          </p:cNvSpPr>
          <p:nvPr/>
        </p:nvSpPr>
        <p:spPr>
          <a:xfrm>
            <a:off x="6379978" y="-541743"/>
            <a:ext cx="5699221" cy="2239732"/>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solidFill>
                  <a:schemeClr val="tx1"/>
                </a:solidFill>
              </a:rPr>
              <a:t>The channels &amp; tools for you to create your tailored plan to attract and convert sales</a:t>
            </a:r>
            <a:endParaRPr lang="en-AU" dirty="0">
              <a:solidFill>
                <a:schemeClr val="tx1"/>
              </a:solidFill>
            </a:endParaRPr>
          </a:p>
        </p:txBody>
      </p:sp>
      <p:grpSp>
        <p:nvGrpSpPr>
          <p:cNvPr id="91" name="Group 90"/>
          <p:cNvGrpSpPr/>
          <p:nvPr/>
        </p:nvGrpSpPr>
        <p:grpSpPr>
          <a:xfrm>
            <a:off x="-122867" y="-380999"/>
            <a:ext cx="6625267" cy="7351950"/>
            <a:chOff x="-122867" y="-247975"/>
            <a:chExt cx="6510479" cy="7218925"/>
          </a:xfrm>
        </p:grpSpPr>
        <p:sp>
          <p:nvSpPr>
            <p:cNvPr id="92" name="Oval 5" descr="© INSCALE GmbH, 26.05.2010&#10;http://www.presentationload.com/"/>
            <p:cNvSpPr>
              <a:spLocks noChangeArrowheads="1"/>
            </p:cNvSpPr>
            <p:nvPr/>
          </p:nvSpPr>
          <p:spPr bwMode="gray">
            <a:xfrm>
              <a:off x="-122867" y="2081022"/>
              <a:ext cx="2581918" cy="2692452"/>
            </a:xfrm>
            <a:prstGeom prst="ellipse">
              <a:avLst/>
            </a:prstGeom>
            <a:solidFill>
              <a:srgbClr val="397DA5"/>
            </a:solidFill>
            <a:ln w="101600">
              <a:noFill/>
              <a:miter lim="800000"/>
              <a:headEnd/>
              <a:tailEnd/>
            </a:ln>
            <a:effectLst/>
          </p:spPr>
          <p:txBody>
            <a:bodyPr wrap="none" lIns="0" tIns="0" rIns="0" bIns="0" anchor="ctr" anchorCtr="0">
              <a:noAutofit/>
            </a:bodyPr>
            <a:lstStyle/>
            <a:p>
              <a:pPr algn="ctr" defTabSz="914823"/>
              <a:r>
                <a:rPr lang="en-US" sz="2400" dirty="0" smtClean="0">
                  <a:solidFill>
                    <a:prstClr val="white"/>
                  </a:solidFill>
                  <a:latin typeface="Arial" panose="020B0604020202020204" pitchFamily="34" charset="0"/>
                  <a:cs typeface="Arial" panose="020B0604020202020204" pitchFamily="34" charset="0"/>
                </a:rPr>
                <a:t>Website </a:t>
              </a:r>
              <a:endParaRPr lang="en-US" sz="2400" dirty="0">
                <a:solidFill>
                  <a:prstClr val="white"/>
                </a:solidFill>
                <a:latin typeface="Arial" panose="020B0604020202020204" pitchFamily="34" charset="0"/>
                <a:cs typeface="Arial" panose="020B0604020202020204" pitchFamily="34" charset="0"/>
              </a:endParaRPr>
            </a:p>
          </p:txBody>
        </p:sp>
        <p:grpSp>
          <p:nvGrpSpPr>
            <p:cNvPr id="93" name="Group 92"/>
            <p:cNvGrpSpPr/>
            <p:nvPr/>
          </p:nvGrpSpPr>
          <p:grpSpPr>
            <a:xfrm>
              <a:off x="-48307" y="-247975"/>
              <a:ext cx="6435919" cy="7218925"/>
              <a:chOff x="-48307" y="-247975"/>
              <a:chExt cx="6435919" cy="7218925"/>
            </a:xfrm>
          </p:grpSpPr>
          <p:cxnSp>
            <p:nvCxnSpPr>
              <p:cNvPr id="102" name="Gerade Verbindung 5"/>
              <p:cNvCxnSpPr>
                <a:stCxn id="116" idx="4"/>
                <a:endCxn id="92" idx="0"/>
              </p:cNvCxnSpPr>
              <p:nvPr/>
            </p:nvCxnSpPr>
            <p:spPr bwMode="gray">
              <a:xfrm>
                <a:off x="786668" y="1307663"/>
                <a:ext cx="381424" cy="773359"/>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Gerade Verbindung 6"/>
              <p:cNvCxnSpPr>
                <a:endCxn id="111" idx="3"/>
              </p:cNvCxnSpPr>
              <p:nvPr/>
            </p:nvCxnSpPr>
            <p:spPr bwMode="gray">
              <a:xfrm flipV="1">
                <a:off x="1778104" y="1500284"/>
                <a:ext cx="413032" cy="778347"/>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4" name="Gerade Verbindung 8"/>
              <p:cNvCxnSpPr>
                <a:stCxn id="92" idx="6"/>
                <a:endCxn id="115" idx="1"/>
              </p:cNvCxnSpPr>
              <p:nvPr/>
            </p:nvCxnSpPr>
            <p:spPr bwMode="gray">
              <a:xfrm flipV="1">
                <a:off x="2459051" y="3351751"/>
                <a:ext cx="2477187" cy="75497"/>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5" name="Gerade Verbindung 9"/>
              <p:cNvCxnSpPr>
                <a:stCxn id="92" idx="5"/>
                <a:endCxn id="114" idx="1"/>
              </p:cNvCxnSpPr>
              <p:nvPr/>
            </p:nvCxnSpPr>
            <p:spPr bwMode="gray">
              <a:xfrm>
                <a:off x="2080938" y="4379174"/>
                <a:ext cx="1675874" cy="779842"/>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Gerade Verbindung 10"/>
              <p:cNvCxnSpPr>
                <a:stCxn id="113" idx="1"/>
                <a:endCxn id="92" idx="4"/>
              </p:cNvCxnSpPr>
              <p:nvPr/>
            </p:nvCxnSpPr>
            <p:spPr bwMode="gray">
              <a:xfrm flipH="1" flipV="1">
                <a:off x="1168092" y="4773474"/>
                <a:ext cx="162341" cy="743892"/>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7" name="Gerade Verbindung 11"/>
              <p:cNvCxnSpPr>
                <a:endCxn id="112" idx="2"/>
              </p:cNvCxnSpPr>
              <p:nvPr/>
            </p:nvCxnSpPr>
            <p:spPr bwMode="gray">
              <a:xfrm>
                <a:off x="2341861" y="3888839"/>
                <a:ext cx="1145330" cy="419933"/>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8" name="Gerade Verbindung 12"/>
              <p:cNvCxnSpPr>
                <a:endCxn id="110" idx="2"/>
              </p:cNvCxnSpPr>
              <p:nvPr/>
            </p:nvCxnSpPr>
            <p:spPr bwMode="gray">
              <a:xfrm flipV="1">
                <a:off x="2341861" y="2607904"/>
                <a:ext cx="1131203" cy="288638"/>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9" name="Gerade Verbindung 13"/>
              <p:cNvCxnSpPr>
                <a:stCxn id="100" idx="4"/>
                <a:endCxn id="92" idx="7"/>
              </p:cNvCxnSpPr>
              <p:nvPr/>
            </p:nvCxnSpPr>
            <p:spPr bwMode="gray">
              <a:xfrm flipH="1">
                <a:off x="2080938" y="1432704"/>
                <a:ext cx="2116017" cy="1042618"/>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0" name="Freeform 42" descr="© INSCALE GmbH, 26.05.2010&#10;http://www.presentationload.com/"/>
              <p:cNvSpPr>
                <a:spLocks/>
              </p:cNvSpPr>
              <p:nvPr/>
            </p:nvSpPr>
            <p:spPr bwMode="gray">
              <a:xfrm>
                <a:off x="3473064" y="2140012"/>
                <a:ext cx="935783" cy="935783"/>
              </a:xfrm>
              <a:prstGeom prst="ellipse">
                <a:avLst/>
              </a:prstGeom>
              <a:solidFill>
                <a:srgbClr val="00C1BF"/>
              </a:solidFill>
              <a:ln w="25400">
                <a:no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100" dirty="0" smtClean="0">
                    <a:solidFill>
                      <a:prstClr val="black">
                        <a:lumMod val="75000"/>
                        <a:lumOff val="25000"/>
                      </a:prstClr>
                    </a:solidFill>
                    <a:latin typeface="Arial" panose="020B0604020202020204" pitchFamily="34" charset="0"/>
                    <a:cs typeface="Arial" charset="0"/>
                  </a:rPr>
                  <a:t>Reviews </a:t>
                </a:r>
                <a:endParaRPr lang="en-US" sz="1100" dirty="0">
                  <a:solidFill>
                    <a:prstClr val="black">
                      <a:lumMod val="75000"/>
                      <a:lumOff val="25000"/>
                    </a:prstClr>
                  </a:solidFill>
                  <a:latin typeface="Arial" panose="020B0604020202020204" pitchFamily="34" charset="0"/>
                  <a:cs typeface="Arial" charset="0"/>
                </a:endParaRPr>
              </a:p>
            </p:txBody>
          </p:sp>
          <p:sp>
            <p:nvSpPr>
              <p:cNvPr id="111" name="Freeform 42" descr="© INSCALE GmbH, 26.05.2010&#10;http://www.presentationload.com/"/>
              <p:cNvSpPr>
                <a:spLocks/>
              </p:cNvSpPr>
              <p:nvPr/>
            </p:nvSpPr>
            <p:spPr bwMode="gray">
              <a:xfrm>
                <a:off x="2054094" y="701543"/>
                <a:ext cx="935783" cy="935783"/>
              </a:xfrm>
              <a:prstGeom prst="ellipse">
                <a:avLst/>
              </a:prstGeom>
              <a:solidFill>
                <a:srgbClr val="00C1BF"/>
              </a:solidFill>
              <a:ln w="25400">
                <a:no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100" dirty="0" smtClean="0">
                    <a:solidFill>
                      <a:prstClr val="black">
                        <a:lumMod val="75000"/>
                        <a:lumOff val="25000"/>
                      </a:prstClr>
                    </a:solidFill>
                    <a:latin typeface="Arial" panose="020B0604020202020204" pitchFamily="34" charset="0"/>
                    <a:cs typeface="Arial" charset="0"/>
                  </a:rPr>
                  <a:t>Lead magnet</a:t>
                </a:r>
                <a:endParaRPr lang="en-US" sz="1100" dirty="0">
                  <a:solidFill>
                    <a:prstClr val="black">
                      <a:lumMod val="75000"/>
                      <a:lumOff val="25000"/>
                    </a:prstClr>
                  </a:solidFill>
                  <a:latin typeface="Arial" panose="020B0604020202020204" pitchFamily="34" charset="0"/>
                  <a:cs typeface="Arial" charset="0"/>
                </a:endParaRPr>
              </a:p>
            </p:txBody>
          </p:sp>
          <p:sp>
            <p:nvSpPr>
              <p:cNvPr id="112" name="Freeform 42" descr="© INSCALE GmbH, 26.05.2010&#10;http://www.presentationload.com/"/>
              <p:cNvSpPr>
                <a:spLocks/>
              </p:cNvSpPr>
              <p:nvPr/>
            </p:nvSpPr>
            <p:spPr bwMode="gray">
              <a:xfrm>
                <a:off x="3487191" y="3840880"/>
                <a:ext cx="935783" cy="935783"/>
              </a:xfrm>
              <a:prstGeom prst="ellipse">
                <a:avLst/>
              </a:prstGeom>
              <a:solidFill>
                <a:srgbClr val="00C1BF"/>
              </a:solidFill>
              <a:ln w="25400">
                <a:no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100" dirty="0" smtClean="0">
                    <a:solidFill>
                      <a:prstClr val="black">
                        <a:lumMod val="75000"/>
                        <a:lumOff val="25000"/>
                      </a:prstClr>
                    </a:solidFill>
                    <a:latin typeface="Arial" panose="020B0604020202020204" pitchFamily="34" charset="0"/>
                    <a:cs typeface="Arial" charset="0"/>
                  </a:rPr>
                  <a:t>Offer</a:t>
                </a:r>
                <a:endParaRPr lang="en-US" sz="1100" dirty="0">
                  <a:solidFill>
                    <a:prstClr val="black">
                      <a:lumMod val="75000"/>
                      <a:lumOff val="25000"/>
                    </a:prstClr>
                  </a:solidFill>
                  <a:latin typeface="Arial" panose="020B0604020202020204" pitchFamily="34" charset="0"/>
                  <a:cs typeface="Arial" charset="0"/>
                </a:endParaRPr>
              </a:p>
            </p:txBody>
          </p:sp>
          <p:sp>
            <p:nvSpPr>
              <p:cNvPr id="113" name="Freeform 42" descr="© INSCALE GmbH, 26.05.2010&#10;http://www.presentationload.com/"/>
              <p:cNvSpPr>
                <a:spLocks/>
              </p:cNvSpPr>
              <p:nvPr/>
            </p:nvSpPr>
            <p:spPr bwMode="gray">
              <a:xfrm>
                <a:off x="1078152" y="5267970"/>
                <a:ext cx="1722684" cy="1702980"/>
              </a:xfrm>
              <a:prstGeom prst="ellipse">
                <a:avLst/>
              </a:prstGeom>
              <a:solidFill>
                <a:schemeClr val="bg1"/>
              </a:solidFill>
              <a:ln w="25400">
                <a:solidFill>
                  <a:srgbClr val="0097E6"/>
                </a:solid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800" dirty="0" smtClean="0">
                    <a:solidFill>
                      <a:prstClr val="black">
                        <a:lumMod val="75000"/>
                        <a:lumOff val="25000"/>
                      </a:prstClr>
                    </a:solidFill>
                    <a:latin typeface="Arial" panose="020B0604020202020204" pitchFamily="34" charset="0"/>
                    <a:cs typeface="Arial" charset="0"/>
                  </a:rPr>
                  <a:t>3 x online affiliates </a:t>
                </a:r>
                <a:endParaRPr lang="en-US" sz="1600" dirty="0">
                  <a:solidFill>
                    <a:prstClr val="black">
                      <a:lumMod val="75000"/>
                      <a:lumOff val="25000"/>
                    </a:prstClr>
                  </a:solidFill>
                  <a:latin typeface="Arial" panose="020B0604020202020204" pitchFamily="34" charset="0"/>
                  <a:cs typeface="Arial" charset="0"/>
                </a:endParaRPr>
              </a:p>
            </p:txBody>
          </p:sp>
          <p:sp>
            <p:nvSpPr>
              <p:cNvPr id="114" name="Freeform 42" descr="© INSCALE GmbH, 26.05.2010&#10;http://www.presentationload.com/"/>
              <p:cNvSpPr>
                <a:spLocks/>
              </p:cNvSpPr>
              <p:nvPr/>
            </p:nvSpPr>
            <p:spPr bwMode="gray">
              <a:xfrm>
                <a:off x="3516870" y="4931198"/>
                <a:ext cx="1638428" cy="1555638"/>
              </a:xfrm>
              <a:prstGeom prst="ellipse">
                <a:avLst/>
              </a:prstGeom>
              <a:solidFill>
                <a:schemeClr val="bg1"/>
              </a:solidFill>
              <a:ln w="25400">
                <a:solidFill>
                  <a:srgbClr val="0097E6"/>
                </a:solid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800" dirty="0" smtClean="0">
                    <a:solidFill>
                      <a:prstClr val="black">
                        <a:lumMod val="75000"/>
                        <a:lumOff val="25000"/>
                      </a:prstClr>
                    </a:solidFill>
                    <a:latin typeface="Arial" panose="020B0604020202020204" pitchFamily="34" charset="0"/>
                    <a:cs typeface="Arial" charset="0"/>
                  </a:rPr>
                  <a:t>Email marketing</a:t>
                </a:r>
                <a:endParaRPr lang="en-US" sz="1800" dirty="0">
                  <a:solidFill>
                    <a:prstClr val="black">
                      <a:lumMod val="75000"/>
                      <a:lumOff val="25000"/>
                    </a:prstClr>
                  </a:solidFill>
                  <a:latin typeface="Arial" panose="020B0604020202020204" pitchFamily="34" charset="0"/>
                  <a:cs typeface="Arial" charset="0"/>
                </a:endParaRPr>
              </a:p>
            </p:txBody>
          </p:sp>
          <p:sp>
            <p:nvSpPr>
              <p:cNvPr id="115" name="Freeform 42" descr="© INSCALE GmbH, 26.05.2010&#10;http://www.presentationload.com/"/>
              <p:cNvSpPr>
                <a:spLocks/>
              </p:cNvSpPr>
              <p:nvPr/>
            </p:nvSpPr>
            <p:spPr bwMode="gray">
              <a:xfrm>
                <a:off x="4687222" y="3107822"/>
                <a:ext cx="1700390" cy="1665652"/>
              </a:xfrm>
              <a:prstGeom prst="ellipse">
                <a:avLst/>
              </a:prstGeom>
              <a:solidFill>
                <a:schemeClr val="bg1"/>
              </a:solidFill>
              <a:ln w="25400">
                <a:solidFill>
                  <a:srgbClr val="0097E6"/>
                </a:solid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800" dirty="0" smtClean="0">
                    <a:solidFill>
                      <a:prstClr val="black">
                        <a:lumMod val="75000"/>
                        <a:lumOff val="25000"/>
                      </a:prstClr>
                    </a:solidFill>
                    <a:latin typeface="Arial" panose="020B0604020202020204" pitchFamily="34" charset="0"/>
                    <a:cs typeface="Arial" charset="0"/>
                  </a:rPr>
                  <a:t>Google My Business +Maps</a:t>
                </a:r>
                <a:endParaRPr lang="en-US" sz="1800" dirty="0">
                  <a:solidFill>
                    <a:prstClr val="black">
                      <a:lumMod val="75000"/>
                      <a:lumOff val="25000"/>
                    </a:prstClr>
                  </a:solidFill>
                  <a:latin typeface="Arial" panose="020B0604020202020204" pitchFamily="34" charset="0"/>
                  <a:cs typeface="Arial" charset="0"/>
                </a:endParaRPr>
              </a:p>
            </p:txBody>
          </p:sp>
          <p:sp>
            <p:nvSpPr>
              <p:cNvPr id="116" name="Freeform 42" descr="© INSCALE GmbH, 26.05.2010&#10;http://www.presentationload.com/"/>
              <p:cNvSpPr>
                <a:spLocks/>
              </p:cNvSpPr>
              <p:nvPr/>
            </p:nvSpPr>
            <p:spPr bwMode="gray">
              <a:xfrm>
                <a:off x="-48307" y="-247975"/>
                <a:ext cx="1669950" cy="1555638"/>
              </a:xfrm>
              <a:prstGeom prst="ellipse">
                <a:avLst/>
              </a:prstGeom>
              <a:solidFill>
                <a:schemeClr val="bg1"/>
              </a:solidFill>
              <a:ln w="25400">
                <a:solidFill>
                  <a:srgbClr val="0097E6"/>
                </a:solid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800" dirty="0" smtClean="0">
                    <a:solidFill>
                      <a:prstClr val="black">
                        <a:lumMod val="75000"/>
                        <a:lumOff val="25000"/>
                      </a:prstClr>
                    </a:solidFill>
                    <a:latin typeface="Arial" panose="020B0604020202020204" pitchFamily="34" charset="0"/>
                    <a:cs typeface="Arial" charset="0"/>
                  </a:rPr>
                  <a:t>3 x Social media</a:t>
                </a:r>
                <a:endParaRPr lang="en-US" sz="1800" dirty="0">
                  <a:solidFill>
                    <a:prstClr val="black">
                      <a:lumMod val="75000"/>
                      <a:lumOff val="25000"/>
                    </a:prstClr>
                  </a:solidFill>
                  <a:latin typeface="Arial" panose="020B0604020202020204" pitchFamily="34" charset="0"/>
                  <a:cs typeface="Arial" charset="0"/>
                </a:endParaRPr>
              </a:p>
            </p:txBody>
          </p:sp>
          <p:sp>
            <p:nvSpPr>
              <p:cNvPr id="117" name="Ellipse 60"/>
              <p:cNvSpPr/>
              <p:nvPr/>
            </p:nvSpPr>
            <p:spPr bwMode="gray">
              <a:xfrm rot="20280000">
                <a:off x="2897317" y="2648995"/>
                <a:ext cx="215950" cy="215950"/>
              </a:xfrm>
              <a:prstGeom prst="ellipse">
                <a:avLst/>
              </a:prstGeom>
              <a:solidFill>
                <a:schemeClr val="accent1"/>
              </a:solidFill>
              <a:ln w="9525">
                <a:noFill/>
                <a:round/>
                <a:headEnd/>
                <a:tailEnd/>
              </a:ln>
              <a:effectLst/>
            </p:spPr>
            <p:txBody>
              <a:bodyPr lIns="0" tIns="0" rIns="0" bIns="53988" anchor="ctr"/>
              <a:lstStyle/>
              <a:p>
                <a:pPr algn="ctr" defTabSz="914823"/>
                <a:endParaRPr lang="en-US" sz="1800" dirty="0">
                  <a:solidFill>
                    <a:prstClr val="white"/>
                  </a:solidFill>
                  <a:latin typeface="Arial" panose="020B0604020202020204" pitchFamily="34" charset="0"/>
                  <a:cs typeface="Arial" panose="020B0604020202020204" pitchFamily="34" charset="0"/>
                </a:endParaRPr>
              </a:p>
            </p:txBody>
          </p:sp>
          <p:sp>
            <p:nvSpPr>
              <p:cNvPr id="118" name="Ellipse 61"/>
              <p:cNvSpPr/>
              <p:nvPr/>
            </p:nvSpPr>
            <p:spPr bwMode="gray">
              <a:xfrm rot="1800000">
                <a:off x="2734406" y="3940910"/>
                <a:ext cx="215950" cy="215950"/>
              </a:xfrm>
              <a:prstGeom prst="ellipse">
                <a:avLst/>
              </a:prstGeom>
              <a:solidFill>
                <a:schemeClr val="accent4"/>
              </a:solidFill>
              <a:ln w="9525">
                <a:noFill/>
                <a:round/>
                <a:headEnd/>
                <a:tailEnd/>
              </a:ln>
              <a:effectLst/>
            </p:spPr>
            <p:txBody>
              <a:bodyPr/>
              <a:lstStyle/>
              <a:p>
                <a:pPr defTabSz="914823"/>
                <a:endParaRPr lang="en-US" sz="1800" dirty="0">
                  <a:solidFill>
                    <a:srgbClr val="000000"/>
                  </a:solidFill>
                  <a:latin typeface="Arial" panose="020B0604020202020204" pitchFamily="34" charset="0"/>
                  <a:cs typeface="Arial" panose="020B0604020202020204" pitchFamily="34" charset="0"/>
                </a:endParaRPr>
              </a:p>
            </p:txBody>
          </p:sp>
          <p:sp>
            <p:nvSpPr>
              <p:cNvPr id="119" name="Ellipse 62"/>
              <p:cNvSpPr/>
              <p:nvPr/>
            </p:nvSpPr>
            <p:spPr bwMode="gray">
              <a:xfrm>
                <a:off x="858105" y="1538941"/>
                <a:ext cx="344256" cy="358994"/>
              </a:xfrm>
              <a:prstGeom prst="ellipse">
                <a:avLst/>
              </a:prstGeom>
              <a:solidFill>
                <a:schemeClr val="accent2"/>
              </a:solidFill>
              <a:ln w="12700">
                <a:noFill/>
                <a:round/>
                <a:headEnd/>
                <a:tailEnd/>
              </a:ln>
              <a:effectLst/>
            </p:spPr>
            <p:txBody>
              <a:bodyPr anchor="ctr"/>
              <a:lstStyle/>
              <a:p>
                <a:pPr algn="ctr" defTabSz="914823"/>
                <a:endParaRPr lang="en-US" sz="3200" dirty="0">
                  <a:solidFill>
                    <a:prstClr val="white"/>
                  </a:solidFill>
                  <a:latin typeface="Arial" panose="020B0604020202020204" pitchFamily="34" charset="0"/>
                  <a:cs typeface="Arial" panose="020B0604020202020204" pitchFamily="34" charset="0"/>
                </a:endParaRPr>
              </a:p>
            </p:txBody>
          </p:sp>
          <p:sp>
            <p:nvSpPr>
              <p:cNvPr id="120" name="Ellipse 62"/>
              <p:cNvSpPr/>
              <p:nvPr/>
            </p:nvSpPr>
            <p:spPr bwMode="gray">
              <a:xfrm rot="2100000">
                <a:off x="3367129" y="1614764"/>
                <a:ext cx="344256" cy="358994"/>
              </a:xfrm>
              <a:prstGeom prst="ellipse">
                <a:avLst/>
              </a:prstGeom>
              <a:solidFill>
                <a:schemeClr val="accent6">
                  <a:lumMod val="75000"/>
                </a:schemeClr>
              </a:solidFill>
              <a:ln w="12700">
                <a:noFill/>
                <a:round/>
                <a:headEnd/>
                <a:tailEnd/>
              </a:ln>
              <a:effectLst/>
            </p:spPr>
            <p:txBody>
              <a:bodyPr anchor="ctr"/>
              <a:lstStyle/>
              <a:p>
                <a:pPr algn="ctr" defTabSz="914823"/>
                <a:endParaRPr lang="en-US" sz="3200" dirty="0">
                  <a:solidFill>
                    <a:prstClr val="white"/>
                  </a:solidFill>
                  <a:latin typeface="Arial" panose="020B0604020202020204" pitchFamily="34" charset="0"/>
                  <a:cs typeface="Arial" panose="020B0604020202020204" pitchFamily="34" charset="0"/>
                </a:endParaRPr>
              </a:p>
            </p:txBody>
          </p:sp>
          <p:sp>
            <p:nvSpPr>
              <p:cNvPr id="121" name="Ellipse 62"/>
              <p:cNvSpPr/>
              <p:nvPr/>
            </p:nvSpPr>
            <p:spPr bwMode="gray">
              <a:xfrm rot="19620000">
                <a:off x="1132527" y="4945188"/>
                <a:ext cx="344256" cy="358994"/>
              </a:xfrm>
              <a:prstGeom prst="ellipse">
                <a:avLst/>
              </a:prstGeom>
              <a:solidFill>
                <a:srgbClr val="273990"/>
              </a:solidFill>
              <a:ln w="12700">
                <a:noFill/>
                <a:round/>
                <a:headEnd/>
                <a:tailEnd/>
              </a:ln>
              <a:effectLst/>
            </p:spPr>
            <p:txBody>
              <a:bodyPr anchor="ctr"/>
              <a:lstStyle/>
              <a:p>
                <a:pPr algn="ctr" defTabSz="914823"/>
                <a:endParaRPr lang="en-US" sz="3200" dirty="0">
                  <a:solidFill>
                    <a:prstClr val="white"/>
                  </a:solidFill>
                  <a:latin typeface="Arial" panose="020B0604020202020204" pitchFamily="34" charset="0"/>
                  <a:cs typeface="Arial" panose="020B0604020202020204" pitchFamily="34" charset="0"/>
                </a:endParaRPr>
              </a:p>
            </p:txBody>
          </p:sp>
          <p:sp>
            <p:nvSpPr>
              <p:cNvPr id="122" name="Ellipse 61"/>
              <p:cNvSpPr/>
              <p:nvPr/>
            </p:nvSpPr>
            <p:spPr bwMode="gray">
              <a:xfrm rot="20640000">
                <a:off x="3798114" y="3246402"/>
                <a:ext cx="344256" cy="358994"/>
              </a:xfrm>
              <a:prstGeom prst="ellipse">
                <a:avLst/>
              </a:prstGeom>
              <a:solidFill>
                <a:schemeClr val="accent4"/>
              </a:solidFill>
              <a:ln w="9525">
                <a:noFill/>
                <a:round/>
                <a:headEnd/>
                <a:tailEnd/>
              </a:ln>
              <a:effectLst/>
            </p:spPr>
            <p:txBody>
              <a:bodyPr/>
              <a:lstStyle/>
              <a:p>
                <a:pPr defTabSz="914823"/>
                <a:endParaRPr lang="en-US" sz="3200" dirty="0">
                  <a:solidFill>
                    <a:srgbClr val="000000"/>
                  </a:solidFill>
                  <a:latin typeface="Arial" panose="020B0604020202020204" pitchFamily="34" charset="0"/>
                  <a:cs typeface="Arial" panose="020B0604020202020204" pitchFamily="34" charset="0"/>
                </a:endParaRPr>
              </a:p>
            </p:txBody>
          </p:sp>
          <p:sp>
            <p:nvSpPr>
              <p:cNvPr id="123" name="Ellipse 60"/>
              <p:cNvSpPr/>
              <p:nvPr/>
            </p:nvSpPr>
            <p:spPr bwMode="gray">
              <a:xfrm rot="1080000">
                <a:off x="2691374" y="4593977"/>
                <a:ext cx="344256" cy="358994"/>
              </a:xfrm>
              <a:prstGeom prst="ellipse">
                <a:avLst/>
              </a:prstGeom>
              <a:solidFill>
                <a:srgbClr val="1475BC"/>
              </a:solidFill>
              <a:ln w="9525">
                <a:noFill/>
                <a:round/>
                <a:headEnd/>
                <a:tailEnd/>
              </a:ln>
              <a:effectLst/>
            </p:spPr>
            <p:txBody>
              <a:bodyPr lIns="0" tIns="0" rIns="0" bIns="53988" anchor="ctr"/>
              <a:lstStyle/>
              <a:p>
                <a:pPr algn="ctr" defTabSz="914823"/>
                <a:endParaRPr lang="en-US" sz="3200" dirty="0">
                  <a:solidFill>
                    <a:prstClr val="white"/>
                  </a:solidFill>
                  <a:latin typeface="Arial" panose="020B0604020202020204" pitchFamily="34" charset="0"/>
                  <a:cs typeface="Arial" panose="020B0604020202020204" pitchFamily="34" charset="0"/>
                </a:endParaRPr>
              </a:p>
            </p:txBody>
          </p:sp>
          <p:sp>
            <p:nvSpPr>
              <p:cNvPr id="124" name="Ellipse 61"/>
              <p:cNvSpPr/>
              <p:nvPr/>
            </p:nvSpPr>
            <p:spPr bwMode="gray">
              <a:xfrm rot="19500000">
                <a:off x="1897368" y="1715211"/>
                <a:ext cx="215950" cy="215950"/>
              </a:xfrm>
              <a:prstGeom prst="ellipse">
                <a:avLst/>
              </a:prstGeom>
              <a:solidFill>
                <a:schemeClr val="accent4"/>
              </a:solidFill>
              <a:ln w="9525">
                <a:noFill/>
                <a:round/>
                <a:headEnd/>
                <a:tailEnd/>
              </a:ln>
              <a:effectLst/>
            </p:spPr>
            <p:txBody>
              <a:bodyPr/>
              <a:lstStyle/>
              <a:p>
                <a:pPr defTabSz="914823"/>
                <a:endParaRPr lang="en-US" sz="1800" dirty="0">
                  <a:solidFill>
                    <a:srgbClr val="000000"/>
                  </a:solidFill>
                  <a:latin typeface="Arial" panose="020B0604020202020204" pitchFamily="34" charset="0"/>
                  <a:cs typeface="Arial" panose="020B0604020202020204" pitchFamily="34" charset="0"/>
                </a:endParaRPr>
              </a:p>
            </p:txBody>
          </p:sp>
        </p:grpSp>
        <p:cxnSp>
          <p:nvCxnSpPr>
            <p:cNvPr id="94" name="Gerade Verbindung 6"/>
            <p:cNvCxnSpPr>
              <a:stCxn id="100" idx="1"/>
              <a:endCxn id="116" idx="6"/>
            </p:cNvCxnSpPr>
            <p:nvPr/>
          </p:nvCxnSpPr>
          <p:spPr bwMode="gray">
            <a:xfrm flipH="1">
              <a:off x="1621643" y="104884"/>
              <a:ext cx="2008051" cy="424960"/>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5" name="Gerade Verbindung 6"/>
            <p:cNvCxnSpPr>
              <a:stCxn id="99" idx="0"/>
              <a:endCxn id="100" idx="6"/>
            </p:cNvCxnSpPr>
            <p:nvPr/>
          </p:nvCxnSpPr>
          <p:spPr bwMode="gray">
            <a:xfrm flipH="1" flipV="1">
              <a:off x="4999182" y="654885"/>
              <a:ext cx="465902" cy="648318"/>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6" name="Gerade Verbindung 6"/>
            <p:cNvCxnSpPr>
              <a:stCxn id="114" idx="7"/>
              <a:endCxn id="115" idx="4"/>
            </p:cNvCxnSpPr>
            <p:nvPr/>
          </p:nvCxnSpPr>
          <p:spPr bwMode="gray">
            <a:xfrm flipV="1">
              <a:off x="4915356" y="4773474"/>
              <a:ext cx="622061" cy="385542"/>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6"/>
            <p:cNvCxnSpPr>
              <a:stCxn id="113" idx="6"/>
              <a:endCxn id="114" idx="3"/>
            </p:cNvCxnSpPr>
            <p:nvPr/>
          </p:nvCxnSpPr>
          <p:spPr bwMode="gray">
            <a:xfrm>
              <a:off x="2800836" y="6119460"/>
              <a:ext cx="955976" cy="139558"/>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Freeform 42" descr="© INSCALE GmbH, 26.05.2010&#10;http://www.presentationload.com/"/>
            <p:cNvSpPr>
              <a:spLocks/>
            </p:cNvSpPr>
            <p:nvPr/>
          </p:nvSpPr>
          <p:spPr bwMode="gray">
            <a:xfrm>
              <a:off x="4662856" y="1303203"/>
              <a:ext cx="1604455" cy="1555638"/>
            </a:xfrm>
            <a:prstGeom prst="ellipse">
              <a:avLst/>
            </a:prstGeom>
            <a:solidFill>
              <a:schemeClr val="bg1"/>
            </a:solidFill>
            <a:ln w="25400">
              <a:solidFill>
                <a:srgbClr val="0097E6"/>
              </a:solid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800" dirty="0" smtClean="0">
                  <a:solidFill>
                    <a:prstClr val="black">
                      <a:lumMod val="75000"/>
                      <a:lumOff val="25000"/>
                    </a:prstClr>
                  </a:solidFill>
                  <a:latin typeface="Arial" panose="020B0604020202020204" pitchFamily="34" charset="0"/>
                  <a:cs typeface="Arial" charset="0"/>
                </a:rPr>
                <a:t>Content</a:t>
              </a:r>
              <a:endParaRPr lang="en-US" sz="1800" dirty="0">
                <a:solidFill>
                  <a:prstClr val="black">
                    <a:lumMod val="75000"/>
                    <a:lumOff val="25000"/>
                  </a:prstClr>
                </a:solidFill>
                <a:latin typeface="Arial" panose="020B0604020202020204" pitchFamily="34" charset="0"/>
                <a:cs typeface="Arial" charset="0"/>
              </a:endParaRPr>
            </a:p>
          </p:txBody>
        </p:sp>
        <p:sp>
          <p:nvSpPr>
            <p:cNvPr id="100" name="Freeform 42" descr="© INSCALE GmbH, 26.05.2010&#10;http://www.presentationload.com/"/>
            <p:cNvSpPr>
              <a:spLocks/>
            </p:cNvSpPr>
            <p:nvPr/>
          </p:nvSpPr>
          <p:spPr bwMode="gray">
            <a:xfrm>
              <a:off x="3394727" y="-122934"/>
              <a:ext cx="1604455" cy="1555638"/>
            </a:xfrm>
            <a:prstGeom prst="ellipse">
              <a:avLst/>
            </a:prstGeom>
            <a:solidFill>
              <a:schemeClr val="bg1"/>
            </a:solidFill>
            <a:ln w="25400">
              <a:solidFill>
                <a:srgbClr val="0097E6"/>
              </a:solidFill>
              <a:miter lim="800000"/>
              <a:headEnd/>
              <a:tailEnd/>
            </a:ln>
            <a:effectLst/>
          </p:spPr>
          <p:txBody>
            <a:bodyPr lIns="0" tIns="0" rIns="0" bIns="0" anchor="ctr" anchorCtr="0"/>
            <a:lstStyle/>
            <a:p>
              <a:pPr algn="ctr" defTabSz="914823">
                <a:lnSpc>
                  <a:spcPct val="95000"/>
                </a:lnSpc>
                <a:spcAft>
                  <a:spcPts val="702"/>
                </a:spcAft>
                <a:buClr>
                  <a:srgbClr val="969696"/>
                </a:buClr>
                <a:defRPr/>
              </a:pPr>
              <a:r>
                <a:rPr lang="en-US" sz="1800" dirty="0" smtClean="0">
                  <a:solidFill>
                    <a:prstClr val="black">
                      <a:lumMod val="75000"/>
                      <a:lumOff val="25000"/>
                    </a:prstClr>
                  </a:solidFill>
                  <a:latin typeface="Arial" panose="020B0604020202020204" pitchFamily="34" charset="0"/>
                  <a:cs typeface="Arial" charset="0"/>
                </a:rPr>
                <a:t>Google search</a:t>
              </a:r>
              <a:endParaRPr lang="en-US" sz="1800" dirty="0">
                <a:solidFill>
                  <a:prstClr val="black">
                    <a:lumMod val="75000"/>
                    <a:lumOff val="25000"/>
                  </a:prstClr>
                </a:solidFill>
                <a:latin typeface="Arial" panose="020B0604020202020204" pitchFamily="34" charset="0"/>
                <a:cs typeface="Arial" charset="0"/>
              </a:endParaRPr>
            </a:p>
          </p:txBody>
        </p:sp>
        <p:cxnSp>
          <p:nvCxnSpPr>
            <p:cNvPr id="101" name="Gerade Verbindung 6"/>
            <p:cNvCxnSpPr>
              <a:stCxn id="115" idx="0"/>
              <a:endCxn id="99" idx="4"/>
            </p:cNvCxnSpPr>
            <p:nvPr/>
          </p:nvCxnSpPr>
          <p:spPr bwMode="gray">
            <a:xfrm flipH="1" flipV="1">
              <a:off x="5465084" y="2858841"/>
              <a:ext cx="72333" cy="248981"/>
            </a:xfrm>
            <a:prstGeom prst="line">
              <a:avLst/>
            </a:prstGeom>
            <a:ln w="1270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922378"/>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Your website</a:t>
            </a:r>
            <a:endParaRPr lang="en-US" dirty="0"/>
          </a:p>
        </p:txBody>
      </p:sp>
    </p:spTree>
    <p:extLst>
      <p:ext uri="{BB962C8B-B14F-4D97-AF65-F5344CB8AC3E}">
        <p14:creationId xmlns:p14="http://schemas.microsoft.com/office/powerpoint/2010/main" val="604928072"/>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1E41363-4247-7945-A4DD-BE83531C09FB}"/>
              </a:ext>
            </a:extLst>
          </p:cNvPr>
          <p:cNvSpPr>
            <a:spLocks noChangeAspect="1"/>
          </p:cNvSpPr>
          <p:nvPr/>
        </p:nvSpPr>
        <p:spPr>
          <a:xfrm>
            <a:off x="1502227" y="1542610"/>
            <a:ext cx="3483430" cy="3483430"/>
          </a:xfrm>
          <a:prstGeom prst="ellipse">
            <a:avLst/>
          </a:prstGeom>
          <a:noFill/>
          <a:ln w="12700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p:txBody>
          <a:bodyPr/>
          <a:lstStyle/>
          <a:p>
            <a:r>
              <a:rPr lang="en-US" dirty="0"/>
              <a:t>o</a:t>
            </a:r>
            <a:r>
              <a:rPr lang="en-US" dirty="0" smtClean="0"/>
              <a:t>f first website impression are design driven</a:t>
            </a:r>
            <a:endParaRPr lang="en-US" dirty="0"/>
          </a:p>
        </p:txBody>
      </p:sp>
      <p:graphicFrame>
        <p:nvGraphicFramePr>
          <p:cNvPr id="10" name="Chart Placeholder 9">
            <a:extLst>
              <a:ext uri="{FF2B5EF4-FFF2-40B4-BE49-F238E27FC236}">
                <a16:creationId xmlns:a16="http://schemas.microsoft.com/office/drawing/2014/main" id="{E9A3DA9B-891C-3645-AE3D-F052ABE1C819}"/>
              </a:ext>
            </a:extLst>
          </p:cNvPr>
          <p:cNvGraphicFramePr>
            <a:graphicFrameLocks noGrp="1"/>
          </p:cNvGraphicFramePr>
          <p:nvPr>
            <p:ph type="chart" sz="quarter" idx="11"/>
            <p:extLst>
              <p:ext uri="{D42A27DB-BD31-4B8C-83A1-F6EECF244321}">
                <p14:modId xmlns:p14="http://schemas.microsoft.com/office/powerpoint/2010/main" val="3761835786"/>
              </p:ext>
            </p:extLst>
          </p:nvPr>
        </p:nvGraphicFramePr>
        <p:xfrm>
          <a:off x="914400" y="1016000"/>
          <a:ext cx="4572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88F5FBE-DEBE-4747-A705-AC13C29741E3}"/>
              </a:ext>
            </a:extLst>
          </p:cNvPr>
          <p:cNvSpPr txBox="1"/>
          <p:nvPr/>
        </p:nvSpPr>
        <p:spPr>
          <a:xfrm>
            <a:off x="2368069" y="2840335"/>
            <a:ext cx="1751746" cy="923330"/>
          </a:xfrm>
          <a:prstGeom prst="rect">
            <a:avLst/>
          </a:prstGeom>
          <a:noFill/>
        </p:spPr>
        <p:txBody>
          <a:bodyPr wrap="square" rtlCol="0" anchor="ctr">
            <a:spAutoFit/>
          </a:bodyPr>
          <a:lstStyle/>
          <a:p>
            <a:pPr algn="ctr"/>
            <a:r>
              <a:rPr lang="en-US" sz="5400" b="1" dirty="0" smtClean="0">
                <a:solidFill>
                  <a:schemeClr val="bg1"/>
                </a:solidFill>
              </a:rPr>
              <a:t>94%</a:t>
            </a:r>
            <a:endParaRPr lang="en-US" sz="5400" b="1" dirty="0">
              <a:solidFill>
                <a:schemeClr val="bg1"/>
              </a:solidFill>
            </a:endParaRPr>
          </a:p>
        </p:txBody>
      </p:sp>
    </p:spTree>
    <p:extLst>
      <p:ext uri="{BB962C8B-B14F-4D97-AF65-F5344CB8AC3E}">
        <p14:creationId xmlns:p14="http://schemas.microsoft.com/office/powerpoint/2010/main" val="3540489972"/>
      </p:ext>
    </p:extLst>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D72B-4881-4B7F-8470-090AF640EBC5}"/>
              </a:ext>
            </a:extLst>
          </p:cNvPr>
          <p:cNvSpPr>
            <a:spLocks noGrp="1"/>
          </p:cNvSpPr>
          <p:nvPr>
            <p:ph type="title" idx="4294967295"/>
          </p:nvPr>
        </p:nvSpPr>
        <p:spPr>
          <a:xfrm>
            <a:off x="495300" y="174186"/>
            <a:ext cx="11110913" cy="938213"/>
          </a:xfrm>
        </p:spPr>
        <p:txBody>
          <a:bodyPr>
            <a:normAutofit fontScale="90000"/>
          </a:bodyPr>
          <a:lstStyle/>
          <a:p>
            <a:r>
              <a:rPr lang="en-US" b="1" dirty="0" smtClean="0">
                <a:solidFill>
                  <a:srgbClr val="00B4B4"/>
                </a:solidFill>
              </a:rPr>
              <a:t>Your website is your online shopfront</a:t>
            </a:r>
            <a:r>
              <a:rPr lang="en-US" dirty="0" smtClean="0">
                <a:solidFill>
                  <a:srgbClr val="00B4B4"/>
                </a:solidFill>
              </a:rPr>
              <a:t> </a:t>
            </a:r>
            <a:r>
              <a:rPr lang="en-US" dirty="0"/>
              <a:t/>
            </a:r>
            <a:br>
              <a:rPr lang="en-US" dirty="0"/>
            </a:br>
            <a:r>
              <a:rPr lang="en-US" dirty="0" smtClean="0"/>
              <a:t>It’s the center of your entire digital strategy</a:t>
            </a:r>
            <a:endParaRPr lang="en-AU" dirty="0"/>
          </a:p>
        </p:txBody>
      </p:sp>
      <p:sp>
        <p:nvSpPr>
          <p:cNvPr id="179" name="Rectangle: Rounded Corners 41">
            <a:hlinkClick r:id="" action="ppaction://noaction"/>
            <a:extLst>
              <a:ext uri="{FF2B5EF4-FFF2-40B4-BE49-F238E27FC236}">
                <a16:creationId xmlns:a16="http://schemas.microsoft.com/office/drawing/2014/main" id="{CFADFE83-C5E5-4296-BDA7-079DA1178A32}"/>
              </a:ext>
            </a:extLst>
          </p:cNvPr>
          <p:cNvSpPr/>
          <p:nvPr/>
        </p:nvSpPr>
        <p:spPr>
          <a:xfrm rot="16200000" flipH="1">
            <a:off x="9993606" y="264116"/>
            <a:ext cx="392548" cy="3139784"/>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1600" dirty="0" smtClean="0">
                <a:solidFill>
                  <a:schemeClr val="bg1"/>
                </a:solidFill>
              </a:rPr>
              <a:t>Easy navigation</a:t>
            </a:r>
            <a:endParaRPr lang="en-AU" sz="1600" dirty="0">
              <a:solidFill>
                <a:schemeClr val="bg1"/>
              </a:solidFill>
            </a:endParaRPr>
          </a:p>
        </p:txBody>
      </p:sp>
      <p:sp>
        <p:nvSpPr>
          <p:cNvPr id="180" name="Rectangle: Rounded Corners 41">
            <a:hlinkClick r:id="" action="ppaction://noaction"/>
            <a:extLst>
              <a:ext uri="{FF2B5EF4-FFF2-40B4-BE49-F238E27FC236}">
                <a16:creationId xmlns:a16="http://schemas.microsoft.com/office/drawing/2014/main" id="{DEECA3BF-21B2-46B5-9D9C-66AADA4F85AF}"/>
              </a:ext>
            </a:extLst>
          </p:cNvPr>
          <p:cNvSpPr/>
          <p:nvPr/>
        </p:nvSpPr>
        <p:spPr>
          <a:xfrm rot="16200000" flipH="1">
            <a:off x="9993606" y="1108625"/>
            <a:ext cx="392548" cy="3139784"/>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1600" dirty="0" smtClean="0">
                <a:solidFill>
                  <a:schemeClr val="bg1"/>
                </a:solidFill>
              </a:rPr>
              <a:t>Your CTA or online shop!</a:t>
            </a:r>
            <a:endParaRPr lang="en-US" sz="1600" dirty="0">
              <a:solidFill>
                <a:schemeClr val="bg1"/>
              </a:solidFill>
            </a:endParaRPr>
          </a:p>
        </p:txBody>
      </p:sp>
      <p:sp>
        <p:nvSpPr>
          <p:cNvPr id="182"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0053661" y="2038892"/>
            <a:ext cx="392548" cy="3139783"/>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1600" dirty="0" smtClean="0">
                <a:solidFill>
                  <a:schemeClr val="bg1"/>
                </a:solidFill>
              </a:rPr>
              <a:t>Good design + mobile friendly</a:t>
            </a:r>
            <a:endParaRPr lang="en-US" sz="1600" dirty="0">
              <a:solidFill>
                <a:schemeClr val="bg1"/>
              </a:solidFill>
            </a:endParaRPr>
          </a:p>
        </p:txBody>
      </p:sp>
      <p:sp>
        <p:nvSpPr>
          <p:cNvPr id="183" name="Rectangle: Rounded Corners 41">
            <a:hlinkClick r:id="" action="ppaction://noaction"/>
            <a:extLst>
              <a:ext uri="{FF2B5EF4-FFF2-40B4-BE49-F238E27FC236}">
                <a16:creationId xmlns:a16="http://schemas.microsoft.com/office/drawing/2014/main" id="{F90546F0-0E86-42F0-AE56-B8DAC8DB2849}"/>
              </a:ext>
            </a:extLst>
          </p:cNvPr>
          <p:cNvSpPr/>
          <p:nvPr/>
        </p:nvSpPr>
        <p:spPr>
          <a:xfrm rot="16200000" flipH="1">
            <a:off x="10083689" y="3747128"/>
            <a:ext cx="392548" cy="3139784"/>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1600" dirty="0" smtClean="0">
                <a:solidFill>
                  <a:schemeClr val="bg1"/>
                </a:solidFill>
              </a:rPr>
              <a:t>Technically sound</a:t>
            </a:r>
            <a:endParaRPr lang="en-AU" sz="1600" dirty="0">
              <a:solidFill>
                <a:schemeClr val="bg1"/>
              </a:solidFill>
            </a:endParaRPr>
          </a:p>
        </p:txBody>
      </p:sp>
      <p:sp>
        <p:nvSpPr>
          <p:cNvPr id="56" name="Rectangle: Rounded Corners 41">
            <a:hlinkClick r:id="" action="ppaction://noaction"/>
            <a:extLst>
              <a:ext uri="{FF2B5EF4-FFF2-40B4-BE49-F238E27FC236}">
                <a16:creationId xmlns:a16="http://schemas.microsoft.com/office/drawing/2014/main" id="{F90546F0-0E86-42F0-AE56-B8DAC8DB2849}"/>
              </a:ext>
            </a:extLst>
          </p:cNvPr>
          <p:cNvSpPr/>
          <p:nvPr/>
        </p:nvSpPr>
        <p:spPr>
          <a:xfrm rot="16200000" flipH="1">
            <a:off x="10083689" y="2902619"/>
            <a:ext cx="392548" cy="3139784"/>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1600" dirty="0" smtClean="0">
                <a:solidFill>
                  <a:schemeClr val="bg1"/>
                </a:solidFill>
              </a:rPr>
              <a:t>Information and fresh content</a:t>
            </a:r>
            <a:endParaRPr lang="en-AU" sz="1600" dirty="0">
              <a:solidFill>
                <a:schemeClr val="bg1"/>
              </a:solidFill>
            </a:endParaRPr>
          </a:p>
        </p:txBody>
      </p:sp>
      <p:grpSp>
        <p:nvGrpSpPr>
          <p:cNvPr id="4" name="Group 3"/>
          <p:cNvGrpSpPr/>
          <p:nvPr/>
        </p:nvGrpSpPr>
        <p:grpSpPr>
          <a:xfrm>
            <a:off x="729827" y="1690146"/>
            <a:ext cx="5551133" cy="4175379"/>
            <a:chOff x="7682698" y="-944204"/>
            <a:chExt cx="5781267" cy="4348478"/>
          </a:xfrm>
        </p:grpSpPr>
        <p:pic>
          <p:nvPicPr>
            <p:cNvPr id="29" name="Picture 28"/>
            <p:cNvPicPr>
              <a:picLocks noChangeAspect="1"/>
            </p:cNvPicPr>
            <p:nvPr/>
          </p:nvPicPr>
          <p:blipFill>
            <a:blip r:embed="rId3"/>
            <a:stretch>
              <a:fillRect/>
            </a:stretch>
          </p:blipFill>
          <p:spPr>
            <a:xfrm>
              <a:off x="7682698" y="-944204"/>
              <a:ext cx="5770250" cy="2440079"/>
            </a:xfrm>
            <a:prstGeom prst="rect">
              <a:avLst/>
            </a:prstGeom>
          </p:spPr>
        </p:pic>
        <p:pic>
          <p:nvPicPr>
            <p:cNvPr id="3" name="Picture 2"/>
            <p:cNvPicPr>
              <a:picLocks noChangeAspect="1"/>
            </p:cNvPicPr>
            <p:nvPr/>
          </p:nvPicPr>
          <p:blipFill>
            <a:blip r:embed="rId4"/>
            <a:stretch>
              <a:fillRect/>
            </a:stretch>
          </p:blipFill>
          <p:spPr>
            <a:xfrm>
              <a:off x="7693715" y="1424855"/>
              <a:ext cx="5770250" cy="1979419"/>
            </a:xfrm>
            <a:prstGeom prst="rect">
              <a:avLst/>
            </a:prstGeom>
          </p:spPr>
        </p:pic>
      </p:grpSp>
      <p:sp>
        <p:nvSpPr>
          <p:cNvPr id="33" name="Rectangle: Rounded Corners 41">
            <a:hlinkClick r:id="" action="ppaction://noaction"/>
            <a:extLst>
              <a:ext uri="{FF2B5EF4-FFF2-40B4-BE49-F238E27FC236}">
                <a16:creationId xmlns:a16="http://schemas.microsoft.com/office/drawing/2014/main" id="{F90546F0-0E86-42F0-AE56-B8DAC8DB2849}"/>
              </a:ext>
            </a:extLst>
          </p:cNvPr>
          <p:cNvSpPr/>
          <p:nvPr/>
        </p:nvSpPr>
        <p:spPr>
          <a:xfrm rot="16200000" flipH="1">
            <a:off x="10122008" y="4498914"/>
            <a:ext cx="392548" cy="3139784"/>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1600" dirty="0" smtClean="0">
                <a:solidFill>
                  <a:schemeClr val="bg1"/>
                </a:solidFill>
              </a:rPr>
              <a:t>Search engine </a:t>
            </a:r>
            <a:r>
              <a:rPr lang="en-US" sz="1600" dirty="0" err="1" smtClean="0">
                <a:solidFill>
                  <a:schemeClr val="bg1"/>
                </a:solidFill>
              </a:rPr>
              <a:t>optimised</a:t>
            </a:r>
            <a:endParaRPr lang="en-AU" sz="1600" dirty="0">
              <a:solidFill>
                <a:schemeClr val="bg1"/>
              </a:solidFill>
            </a:endParaRPr>
          </a:p>
        </p:txBody>
      </p:sp>
      <p:grpSp>
        <p:nvGrpSpPr>
          <p:cNvPr id="14" name="Group 13"/>
          <p:cNvGrpSpPr/>
          <p:nvPr/>
        </p:nvGrpSpPr>
        <p:grpSpPr>
          <a:xfrm>
            <a:off x="7156585" y="1850365"/>
            <a:ext cx="1219637" cy="4144373"/>
            <a:chOff x="7156585" y="1850365"/>
            <a:chExt cx="1219637" cy="4144373"/>
          </a:xfrm>
        </p:grpSpPr>
        <p:grpSp>
          <p:nvGrpSpPr>
            <p:cNvPr id="153" name="Group 152">
              <a:extLst>
                <a:ext uri="{FF2B5EF4-FFF2-40B4-BE49-F238E27FC236}">
                  <a16:creationId xmlns:a16="http://schemas.microsoft.com/office/drawing/2014/main" id="{68FF794D-92D6-4558-A1B5-1FD87834FACE}"/>
                </a:ext>
              </a:extLst>
            </p:cNvPr>
            <p:cNvGrpSpPr/>
            <p:nvPr/>
          </p:nvGrpSpPr>
          <p:grpSpPr>
            <a:xfrm rot="10800000">
              <a:off x="7156585" y="1850365"/>
              <a:ext cx="1219637" cy="4144373"/>
              <a:chOff x="3630913" y="1742920"/>
              <a:chExt cx="1219955" cy="4145453"/>
            </a:xfrm>
          </p:grpSpPr>
          <p:grpSp>
            <p:nvGrpSpPr>
              <p:cNvPr id="154" name="Group 153">
                <a:extLst>
                  <a:ext uri="{FF2B5EF4-FFF2-40B4-BE49-F238E27FC236}">
                    <a16:creationId xmlns:a16="http://schemas.microsoft.com/office/drawing/2014/main" id="{BD47AEC4-A927-47C6-8901-43486E988543}"/>
                  </a:ext>
                </a:extLst>
              </p:cNvPr>
              <p:cNvGrpSpPr/>
              <p:nvPr/>
            </p:nvGrpSpPr>
            <p:grpSpPr>
              <a:xfrm rot="16200000">
                <a:off x="3916890" y="2159807"/>
                <a:ext cx="0" cy="571954"/>
                <a:chOff x="2736421" y="3020566"/>
                <a:chExt cx="0" cy="571954"/>
              </a:xfrm>
            </p:grpSpPr>
            <p:cxnSp>
              <p:nvCxnSpPr>
                <p:cNvPr id="168" name="Straight Connector 167">
                  <a:extLst>
                    <a:ext uri="{FF2B5EF4-FFF2-40B4-BE49-F238E27FC236}">
                      <a16:creationId xmlns:a16="http://schemas.microsoft.com/office/drawing/2014/main" id="{C54A4D73-7715-404C-8AA5-27EDD0CAB348}"/>
                    </a:ext>
                  </a:extLst>
                </p:cNvPr>
                <p:cNvCxnSpPr/>
                <p:nvPr/>
              </p:nvCxnSpPr>
              <p:spPr>
                <a:xfrm>
                  <a:off x="2736421"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42A18872-F9D7-4E50-B597-B11E4D258EEF}"/>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F9FB390A-D0D2-47D6-9678-C954057AAD9F}"/>
                  </a:ext>
                </a:extLst>
              </p:cNvPr>
              <p:cNvGrpSpPr/>
              <p:nvPr/>
            </p:nvGrpSpPr>
            <p:grpSpPr>
              <a:xfrm rot="16200000">
                <a:off x="3916890" y="3015138"/>
                <a:ext cx="0" cy="571954"/>
                <a:chOff x="2736421" y="3020566"/>
                <a:chExt cx="0" cy="571954"/>
              </a:xfrm>
            </p:grpSpPr>
            <p:cxnSp>
              <p:nvCxnSpPr>
                <p:cNvPr id="166" name="Straight Connector 165">
                  <a:extLst>
                    <a:ext uri="{FF2B5EF4-FFF2-40B4-BE49-F238E27FC236}">
                      <a16:creationId xmlns:a16="http://schemas.microsoft.com/office/drawing/2014/main" id="{CC96A3C8-83CA-47C4-98FF-C5EEF6B3C32D}"/>
                    </a:ext>
                  </a:extLst>
                </p:cNvPr>
                <p:cNvCxnSpPr/>
                <p:nvPr/>
              </p:nvCxnSpPr>
              <p:spPr>
                <a:xfrm>
                  <a:off x="2736421"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A1C4AF63-043C-4BD8-9752-AA2F6601E3CC}"/>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156" name="Group 155">
                <a:extLst>
                  <a:ext uri="{FF2B5EF4-FFF2-40B4-BE49-F238E27FC236}">
                    <a16:creationId xmlns:a16="http://schemas.microsoft.com/office/drawing/2014/main" id="{E5C86C29-D957-4CDD-A0BC-4FFC45E891C1}"/>
                  </a:ext>
                </a:extLst>
              </p:cNvPr>
              <p:cNvGrpSpPr/>
              <p:nvPr/>
            </p:nvGrpSpPr>
            <p:grpSpPr>
              <a:xfrm rot="16200000">
                <a:off x="4234264" y="3539843"/>
                <a:ext cx="13253" cy="1219954"/>
                <a:chOff x="2736421" y="3020566"/>
                <a:chExt cx="13253" cy="1219954"/>
              </a:xfrm>
            </p:grpSpPr>
            <p:cxnSp>
              <p:nvCxnSpPr>
                <p:cNvPr id="164" name="Straight Connector 163">
                  <a:extLst>
                    <a:ext uri="{FF2B5EF4-FFF2-40B4-BE49-F238E27FC236}">
                      <a16:creationId xmlns:a16="http://schemas.microsoft.com/office/drawing/2014/main" id="{9C896E63-A145-439B-8BBE-CDFA6E54D212}"/>
                    </a:ext>
                  </a:extLst>
                </p:cNvPr>
                <p:cNvCxnSpPr/>
                <p:nvPr/>
              </p:nvCxnSpPr>
              <p:spPr>
                <a:xfrm>
                  <a:off x="2749674" y="3196520"/>
                  <a:ext cx="0" cy="1044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3B6DCF81-BA1F-4873-AE5D-3421C163DB73}"/>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157" name="Group 156">
                <a:extLst>
                  <a:ext uri="{FF2B5EF4-FFF2-40B4-BE49-F238E27FC236}">
                    <a16:creationId xmlns:a16="http://schemas.microsoft.com/office/drawing/2014/main" id="{10E50B6C-E0D8-43CA-89CD-9986293AC378}"/>
                  </a:ext>
                </a:extLst>
              </p:cNvPr>
              <p:cNvGrpSpPr/>
              <p:nvPr/>
            </p:nvGrpSpPr>
            <p:grpSpPr>
              <a:xfrm rot="16200000">
                <a:off x="3916890" y="4725800"/>
                <a:ext cx="0" cy="571954"/>
                <a:chOff x="2736421" y="3020566"/>
                <a:chExt cx="0" cy="571954"/>
              </a:xfrm>
            </p:grpSpPr>
            <p:cxnSp>
              <p:nvCxnSpPr>
                <p:cNvPr id="162" name="Straight Connector 161">
                  <a:extLst>
                    <a:ext uri="{FF2B5EF4-FFF2-40B4-BE49-F238E27FC236}">
                      <a16:creationId xmlns:a16="http://schemas.microsoft.com/office/drawing/2014/main" id="{3E5945E0-393A-42D8-9ACA-CD5EFD3A79F5}"/>
                    </a:ext>
                  </a:extLst>
                </p:cNvPr>
                <p:cNvCxnSpPr/>
                <p:nvPr/>
              </p:nvCxnSpPr>
              <p:spPr>
                <a:xfrm>
                  <a:off x="2736421"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2D6A7D0D-88FB-4730-8CCD-7C7C3732287A}"/>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158" name="Group 157">
                <a:extLst>
                  <a:ext uri="{FF2B5EF4-FFF2-40B4-BE49-F238E27FC236}">
                    <a16:creationId xmlns:a16="http://schemas.microsoft.com/office/drawing/2014/main" id="{4D70E4BE-8B3A-4C1D-90B8-F8F06A00AAE5}"/>
                  </a:ext>
                </a:extLst>
              </p:cNvPr>
              <p:cNvGrpSpPr/>
              <p:nvPr/>
            </p:nvGrpSpPr>
            <p:grpSpPr>
              <a:xfrm rot="16200000">
                <a:off x="3916195" y="5601701"/>
                <a:ext cx="1391" cy="571954"/>
                <a:chOff x="2715157" y="3020566"/>
                <a:chExt cx="1391" cy="571954"/>
              </a:xfrm>
            </p:grpSpPr>
            <p:cxnSp>
              <p:nvCxnSpPr>
                <p:cNvPr id="160" name="Straight Connector 159">
                  <a:extLst>
                    <a:ext uri="{FF2B5EF4-FFF2-40B4-BE49-F238E27FC236}">
                      <a16:creationId xmlns:a16="http://schemas.microsoft.com/office/drawing/2014/main" id="{403AD765-BD65-4A38-85CB-1664CF32A3AB}"/>
                    </a:ext>
                  </a:extLst>
                </p:cNvPr>
                <p:cNvCxnSpPr/>
                <p:nvPr/>
              </p:nvCxnSpPr>
              <p:spPr>
                <a:xfrm>
                  <a:off x="2715157"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2D51F179-8689-4B0D-A2D7-987F3E9F7679}"/>
                    </a:ext>
                  </a:extLst>
                </p:cNvPr>
                <p:cNvCxnSpPr/>
                <p:nvPr/>
              </p:nvCxnSpPr>
              <p:spPr>
                <a:xfrm>
                  <a:off x="2716548"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159" name="Straight Connector 158">
                <a:extLst>
                  <a:ext uri="{FF2B5EF4-FFF2-40B4-BE49-F238E27FC236}">
                    <a16:creationId xmlns:a16="http://schemas.microsoft.com/office/drawing/2014/main" id="{BE7EB4CB-C57C-4DC3-A768-52C9C02EE487}"/>
                  </a:ext>
                </a:extLst>
              </p:cNvPr>
              <p:cNvCxnSpPr>
                <a:cxnSpLocks/>
              </p:cNvCxnSpPr>
              <p:nvPr/>
            </p:nvCxnSpPr>
            <p:spPr>
              <a:xfrm rot="10800000" flipV="1">
                <a:off x="4202867" y="1742920"/>
                <a:ext cx="0" cy="4134035"/>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C54A4D73-7715-404C-8AA5-27EDD0CAB348}"/>
                </a:ext>
              </a:extLst>
            </p:cNvPr>
            <p:cNvCxnSpPr/>
            <p:nvPr/>
          </p:nvCxnSpPr>
          <p:spPr>
            <a:xfrm rot="5400000">
              <a:off x="8049670" y="5796789"/>
              <a:ext cx="0" cy="395897"/>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35" name="Straight Connector 34">
            <a:extLst>
              <a:ext uri="{FF2B5EF4-FFF2-40B4-BE49-F238E27FC236}">
                <a16:creationId xmlns:a16="http://schemas.microsoft.com/office/drawing/2014/main" id="{A1C4AF63-043C-4BD8-9752-AA2F6601E3CC}"/>
              </a:ext>
            </a:extLst>
          </p:cNvPr>
          <p:cNvCxnSpPr/>
          <p:nvPr/>
        </p:nvCxnSpPr>
        <p:spPr>
          <a:xfrm rot="5400000">
            <a:off x="8410087" y="5986352"/>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pic>
        <p:nvPicPr>
          <p:cNvPr id="40" name="Tablet" descr="A screenshot of a computer&#10;&#10;Description automatically generated">
            <a:extLst>
              <a:ext uri="{FF2B5EF4-FFF2-40B4-BE49-F238E27FC236}">
                <a16:creationId xmlns:a16="http://schemas.microsoft.com/office/drawing/2014/main" id="{E14DD222-2C17-4476-9DC1-861A2CB8C94F}"/>
              </a:ext>
            </a:extLst>
          </p:cNvPr>
          <p:cNvPicPr>
            <a:picLocks noChangeAspect="1"/>
          </p:cNvPicPr>
          <p:nvPr/>
        </p:nvPicPr>
        <p:blipFill>
          <a:blip r:embed="rId5"/>
          <a:stretch>
            <a:fillRect/>
          </a:stretch>
        </p:blipFill>
        <p:spPr>
          <a:xfrm rot="16200000">
            <a:off x="1106362" y="457452"/>
            <a:ext cx="4810430" cy="6845254"/>
          </a:xfrm>
          <a:prstGeom prst="rect">
            <a:avLst/>
          </a:prstGeom>
        </p:spPr>
      </p:pic>
      <p:sp>
        <p:nvSpPr>
          <p:cNvPr id="44" name="Line Callout 1 43">
            <a:extLst>
              <a:ext uri="{FF2B5EF4-FFF2-40B4-BE49-F238E27FC236}">
                <a16:creationId xmlns:a16="http://schemas.microsoft.com/office/drawing/2014/main" id="{A10AD89D-9DA7-934E-B534-C5F9AEF92BBB}"/>
              </a:ext>
            </a:extLst>
          </p:cNvPr>
          <p:cNvSpPr/>
          <p:nvPr/>
        </p:nvSpPr>
        <p:spPr>
          <a:xfrm flipH="1">
            <a:off x="5304934" y="1637734"/>
            <a:ext cx="976026" cy="392548"/>
          </a:xfrm>
          <a:prstGeom prst="borderCallout1">
            <a:avLst>
              <a:gd name="adj1" fmla="val 46310"/>
              <a:gd name="adj2" fmla="val -2993"/>
              <a:gd name="adj3" fmla="val 41436"/>
              <a:gd name="adj4" fmla="val -3832"/>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400" dirty="0">
              <a:solidFill>
                <a:schemeClr val="tx1"/>
              </a:solidFill>
            </a:endParaRPr>
          </a:p>
        </p:txBody>
      </p:sp>
      <p:grpSp>
        <p:nvGrpSpPr>
          <p:cNvPr id="13" name="Group 12"/>
          <p:cNvGrpSpPr/>
          <p:nvPr/>
        </p:nvGrpSpPr>
        <p:grpSpPr>
          <a:xfrm>
            <a:off x="3896912" y="2030282"/>
            <a:ext cx="2687982" cy="2002810"/>
            <a:chOff x="3896912" y="2030282"/>
            <a:chExt cx="2687982" cy="2002810"/>
          </a:xfrm>
        </p:grpSpPr>
        <p:sp>
          <p:nvSpPr>
            <p:cNvPr id="43" name="Line Callout 1 42">
              <a:extLst>
                <a:ext uri="{FF2B5EF4-FFF2-40B4-BE49-F238E27FC236}">
                  <a16:creationId xmlns:a16="http://schemas.microsoft.com/office/drawing/2014/main" id="{A10AD89D-9DA7-934E-B534-C5F9AEF92BBB}"/>
                </a:ext>
              </a:extLst>
            </p:cNvPr>
            <p:cNvSpPr/>
            <p:nvPr/>
          </p:nvSpPr>
          <p:spPr>
            <a:xfrm flipH="1">
              <a:off x="4258100" y="2606721"/>
              <a:ext cx="2326793" cy="1426371"/>
            </a:xfrm>
            <a:prstGeom prst="borderCallout1">
              <a:avLst>
                <a:gd name="adj1" fmla="val 46310"/>
                <a:gd name="adj2" fmla="val -2993"/>
                <a:gd name="adj3" fmla="val 45379"/>
                <a:gd name="adj4" fmla="val -2461"/>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400" dirty="0">
                <a:solidFill>
                  <a:schemeClr val="tx1"/>
                </a:solidFill>
              </a:endParaRPr>
            </a:p>
          </p:txBody>
        </p:sp>
        <p:sp>
          <p:nvSpPr>
            <p:cNvPr id="45" name="Title 1">
              <a:extLst>
                <a:ext uri="{FF2B5EF4-FFF2-40B4-BE49-F238E27FC236}">
                  <a16:creationId xmlns:a16="http://schemas.microsoft.com/office/drawing/2014/main" id="{961CD72B-4881-4B7F-8470-090AF640EBC5}"/>
                </a:ext>
              </a:extLst>
            </p:cNvPr>
            <p:cNvSpPr txBox="1">
              <a:spLocks/>
            </p:cNvSpPr>
            <p:nvPr/>
          </p:nvSpPr>
          <p:spPr>
            <a:xfrm>
              <a:off x="3896912" y="2030282"/>
              <a:ext cx="2687982" cy="624056"/>
            </a:xfrm>
            <a:prstGeom prst="rect">
              <a:avLst/>
            </a:prstGeom>
            <a:solidFill>
              <a:schemeClr val="bg1"/>
            </a:solidFill>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2000" dirty="0" smtClean="0">
                  <a:solidFill>
                    <a:srgbClr val="FF0000"/>
                  </a:solidFill>
                </a:rPr>
                <a:t>Lead magnet!</a:t>
              </a:r>
              <a:endParaRPr lang="en-AU" sz="2000" dirty="0">
                <a:solidFill>
                  <a:srgbClr val="FF0000"/>
                </a:solidFill>
              </a:endParaRPr>
            </a:p>
          </p:txBody>
        </p:sp>
      </p:grpSp>
      <p:sp>
        <p:nvSpPr>
          <p:cNvPr id="12" name="Rectangle 11"/>
          <p:cNvSpPr/>
          <p:nvPr/>
        </p:nvSpPr>
        <p:spPr>
          <a:xfrm>
            <a:off x="4915837" y="1203228"/>
            <a:ext cx="2190023" cy="400110"/>
          </a:xfrm>
          <a:prstGeom prst="rect">
            <a:avLst/>
          </a:prstGeom>
          <a:solidFill>
            <a:schemeClr val="bg1"/>
          </a:solidFill>
        </p:spPr>
        <p:txBody>
          <a:bodyPr wrap="none">
            <a:spAutoFit/>
          </a:bodyPr>
          <a:lstStyle/>
          <a:p>
            <a:pPr algn="ctr"/>
            <a:r>
              <a:rPr lang="en-US" sz="2000" b="1" dirty="0" smtClean="0">
                <a:solidFill>
                  <a:srgbClr val="FF0000"/>
                </a:solidFill>
              </a:rPr>
              <a:t>Irresistible offer!</a:t>
            </a:r>
            <a:endParaRPr lang="en-AU" sz="2000" b="1" dirty="0">
              <a:solidFill>
                <a:srgbClr val="FF0000"/>
              </a:solidFill>
            </a:endParaRPr>
          </a:p>
        </p:txBody>
      </p:sp>
      <p:pic>
        <p:nvPicPr>
          <p:cNvPr id="48" name="Picture 47"/>
          <p:cNvPicPr>
            <a:picLocks noChangeAspect="1"/>
          </p:cNvPicPr>
          <p:nvPr/>
        </p:nvPicPr>
        <p:blipFill>
          <a:blip r:embed="rId6"/>
          <a:stretch>
            <a:fillRect/>
          </a:stretch>
        </p:blipFill>
        <p:spPr>
          <a:xfrm>
            <a:off x="1566431" y="2624416"/>
            <a:ext cx="4660959" cy="2551714"/>
          </a:xfrm>
          <a:prstGeom prst="rect">
            <a:avLst/>
          </a:prstGeom>
          <a:ln w="44450">
            <a:solidFill>
              <a:srgbClr val="FF0000"/>
            </a:solidFill>
            <a:prstDash val="sysDot"/>
          </a:ln>
        </p:spPr>
      </p:pic>
      <p:sp>
        <p:nvSpPr>
          <p:cNvPr id="5" name="Rectangle 4"/>
          <p:cNvSpPr/>
          <p:nvPr/>
        </p:nvSpPr>
        <p:spPr>
          <a:xfrm>
            <a:off x="0" y="6525421"/>
            <a:ext cx="2832827" cy="246221"/>
          </a:xfrm>
          <a:prstGeom prst="rect">
            <a:avLst/>
          </a:prstGeom>
        </p:spPr>
        <p:txBody>
          <a:bodyPr wrap="none">
            <a:spAutoFit/>
          </a:bodyPr>
          <a:lstStyle/>
          <a:p>
            <a:r>
              <a:rPr lang="en-AU" sz="1000" dirty="0"/>
              <a:t>Some mock-ups have been applied to snippets</a:t>
            </a:r>
            <a:endParaRPr lang="en-AU" sz="1000" dirty="0"/>
          </a:p>
        </p:txBody>
      </p:sp>
    </p:spTree>
    <p:extLst>
      <p:ext uri="{BB962C8B-B14F-4D97-AF65-F5344CB8AC3E}">
        <p14:creationId xmlns:p14="http://schemas.microsoft.com/office/powerpoint/2010/main" val="186832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 presetClass="entr" presetSubtype="2" decel="100000" fill="hold" grpId="0" nodeType="withEffect">
                                  <p:stCondLst>
                                    <p:cond delay="700"/>
                                  </p:stCondLst>
                                  <p:childTnLst>
                                    <p:set>
                                      <p:cBhvr>
                                        <p:cTn id="12" dur="1" fill="hold">
                                          <p:stCondLst>
                                            <p:cond delay="0"/>
                                          </p:stCondLst>
                                        </p:cTn>
                                        <p:tgtEl>
                                          <p:spTgt spid="179"/>
                                        </p:tgtEl>
                                        <p:attrNameLst>
                                          <p:attrName>style.visibility</p:attrName>
                                        </p:attrNameLst>
                                      </p:cBhvr>
                                      <p:to>
                                        <p:strVal val="visible"/>
                                      </p:to>
                                    </p:set>
                                    <p:anim calcmode="lin" valueType="num">
                                      <p:cBhvr additive="base">
                                        <p:cTn id="13" dur="750" fill="hold"/>
                                        <p:tgtEl>
                                          <p:spTgt spid="179"/>
                                        </p:tgtEl>
                                        <p:attrNameLst>
                                          <p:attrName>ppt_x</p:attrName>
                                        </p:attrNameLst>
                                      </p:cBhvr>
                                      <p:tavLst>
                                        <p:tav tm="0">
                                          <p:val>
                                            <p:strVal val="1+#ppt_w/2"/>
                                          </p:val>
                                        </p:tav>
                                        <p:tav tm="100000">
                                          <p:val>
                                            <p:strVal val="#ppt_x"/>
                                          </p:val>
                                        </p:tav>
                                      </p:tavLst>
                                    </p:anim>
                                    <p:anim calcmode="lin" valueType="num">
                                      <p:cBhvr additive="base">
                                        <p:cTn id="14" dur="750" fill="hold"/>
                                        <p:tgtEl>
                                          <p:spTgt spid="179"/>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800"/>
                                  </p:stCondLst>
                                  <p:childTnLst>
                                    <p:set>
                                      <p:cBhvr>
                                        <p:cTn id="16" dur="1" fill="hold">
                                          <p:stCondLst>
                                            <p:cond delay="0"/>
                                          </p:stCondLst>
                                        </p:cTn>
                                        <p:tgtEl>
                                          <p:spTgt spid="180"/>
                                        </p:tgtEl>
                                        <p:attrNameLst>
                                          <p:attrName>style.visibility</p:attrName>
                                        </p:attrNameLst>
                                      </p:cBhvr>
                                      <p:to>
                                        <p:strVal val="visible"/>
                                      </p:to>
                                    </p:set>
                                    <p:anim calcmode="lin" valueType="num">
                                      <p:cBhvr additive="base">
                                        <p:cTn id="17" dur="750" fill="hold"/>
                                        <p:tgtEl>
                                          <p:spTgt spid="180"/>
                                        </p:tgtEl>
                                        <p:attrNameLst>
                                          <p:attrName>ppt_x</p:attrName>
                                        </p:attrNameLst>
                                      </p:cBhvr>
                                      <p:tavLst>
                                        <p:tav tm="0">
                                          <p:val>
                                            <p:strVal val="1+#ppt_w/2"/>
                                          </p:val>
                                        </p:tav>
                                        <p:tav tm="100000">
                                          <p:val>
                                            <p:strVal val="#ppt_x"/>
                                          </p:val>
                                        </p:tav>
                                      </p:tavLst>
                                    </p:anim>
                                    <p:anim calcmode="lin" valueType="num">
                                      <p:cBhvr additive="base">
                                        <p:cTn id="18" dur="750" fill="hold"/>
                                        <p:tgtEl>
                                          <p:spTgt spid="180"/>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1000"/>
                                  </p:stCondLst>
                                  <p:childTnLst>
                                    <p:set>
                                      <p:cBhvr>
                                        <p:cTn id="20" dur="1" fill="hold">
                                          <p:stCondLst>
                                            <p:cond delay="0"/>
                                          </p:stCondLst>
                                        </p:cTn>
                                        <p:tgtEl>
                                          <p:spTgt spid="182"/>
                                        </p:tgtEl>
                                        <p:attrNameLst>
                                          <p:attrName>style.visibility</p:attrName>
                                        </p:attrNameLst>
                                      </p:cBhvr>
                                      <p:to>
                                        <p:strVal val="visible"/>
                                      </p:to>
                                    </p:set>
                                    <p:anim calcmode="lin" valueType="num">
                                      <p:cBhvr additive="base">
                                        <p:cTn id="21" dur="750" fill="hold"/>
                                        <p:tgtEl>
                                          <p:spTgt spid="182"/>
                                        </p:tgtEl>
                                        <p:attrNameLst>
                                          <p:attrName>ppt_x</p:attrName>
                                        </p:attrNameLst>
                                      </p:cBhvr>
                                      <p:tavLst>
                                        <p:tav tm="0">
                                          <p:val>
                                            <p:strVal val="1+#ppt_w/2"/>
                                          </p:val>
                                        </p:tav>
                                        <p:tav tm="100000">
                                          <p:val>
                                            <p:strVal val="#ppt_x"/>
                                          </p:val>
                                        </p:tav>
                                      </p:tavLst>
                                    </p:anim>
                                    <p:anim calcmode="lin" valueType="num">
                                      <p:cBhvr additive="base">
                                        <p:cTn id="22" dur="750" fill="hold"/>
                                        <p:tgtEl>
                                          <p:spTgt spid="182"/>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110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750" fill="hold"/>
                                        <p:tgtEl>
                                          <p:spTgt spid="183"/>
                                        </p:tgtEl>
                                        <p:attrNameLst>
                                          <p:attrName>ppt_x</p:attrName>
                                        </p:attrNameLst>
                                      </p:cBhvr>
                                      <p:tavLst>
                                        <p:tav tm="0">
                                          <p:val>
                                            <p:strVal val="1+#ppt_w/2"/>
                                          </p:val>
                                        </p:tav>
                                        <p:tav tm="100000">
                                          <p:val>
                                            <p:strVal val="#ppt_x"/>
                                          </p:val>
                                        </p:tav>
                                      </p:tavLst>
                                    </p:anim>
                                    <p:anim calcmode="lin" valueType="num">
                                      <p:cBhvr additive="base">
                                        <p:cTn id="26" dur="750" fill="hold"/>
                                        <p:tgtEl>
                                          <p:spTgt spid="183"/>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110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750" fill="hold"/>
                                        <p:tgtEl>
                                          <p:spTgt spid="56"/>
                                        </p:tgtEl>
                                        <p:attrNameLst>
                                          <p:attrName>ppt_x</p:attrName>
                                        </p:attrNameLst>
                                      </p:cBhvr>
                                      <p:tavLst>
                                        <p:tav tm="0">
                                          <p:val>
                                            <p:strVal val="1+#ppt_w/2"/>
                                          </p:val>
                                        </p:tav>
                                        <p:tav tm="100000">
                                          <p:val>
                                            <p:strVal val="#ppt_x"/>
                                          </p:val>
                                        </p:tav>
                                      </p:tavLst>
                                    </p:anim>
                                    <p:anim calcmode="lin" valueType="num">
                                      <p:cBhvr additive="base">
                                        <p:cTn id="30" dur="750" fill="hold"/>
                                        <p:tgtEl>
                                          <p:spTgt spid="56"/>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10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750" fill="hold"/>
                                        <p:tgtEl>
                                          <p:spTgt spid="33"/>
                                        </p:tgtEl>
                                        <p:attrNameLst>
                                          <p:attrName>ppt_x</p:attrName>
                                        </p:attrNameLst>
                                      </p:cBhvr>
                                      <p:tavLst>
                                        <p:tav tm="0">
                                          <p:val>
                                            <p:strVal val="1+#ppt_w/2"/>
                                          </p:val>
                                        </p:tav>
                                        <p:tav tm="100000">
                                          <p:val>
                                            <p:strVal val="#ppt_x"/>
                                          </p:val>
                                        </p:tav>
                                      </p:tavLst>
                                    </p:anim>
                                    <p:anim calcmode="lin" valueType="num">
                                      <p:cBhvr additive="base">
                                        <p:cTn id="34" dur="75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22" presetClass="entr" presetSubtype="2"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right)">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9" grpId="0" animBg="1"/>
      <p:bldP spid="180" grpId="0" animBg="1"/>
      <p:bldP spid="182" grpId="0" animBg="1"/>
      <p:bldP spid="183" grpId="0" animBg="1"/>
      <p:bldP spid="56" grpId="0" animBg="1"/>
      <p:bldP spid="33" grpId="0" animBg="1"/>
      <p:bldP spid="44"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Google Search </a:t>
            </a:r>
          </a:p>
          <a:p>
            <a:r>
              <a:rPr lang="en-US" dirty="0" smtClean="0"/>
              <a:t>(</a:t>
            </a:r>
            <a:r>
              <a:rPr lang="en-US" dirty="0"/>
              <a:t>O</a:t>
            </a:r>
            <a:r>
              <a:rPr lang="en-US" dirty="0" smtClean="0"/>
              <a:t>rganic and paid </a:t>
            </a:r>
            <a:r>
              <a:rPr lang="en-US" dirty="0" err="1" smtClean="0"/>
              <a:t>Adwords</a:t>
            </a:r>
            <a:r>
              <a:rPr lang="en-US" dirty="0" smtClean="0"/>
              <a:t>)</a:t>
            </a:r>
            <a:endParaRPr lang="en-US" dirty="0"/>
          </a:p>
        </p:txBody>
      </p:sp>
    </p:spTree>
    <p:extLst>
      <p:ext uri="{BB962C8B-B14F-4D97-AF65-F5344CB8AC3E}">
        <p14:creationId xmlns:p14="http://schemas.microsoft.com/office/powerpoint/2010/main" val="594215383"/>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sz="quarter" idx="20"/>
          </p:nvPr>
        </p:nvSpPr>
        <p:spPr/>
        <p:txBody>
          <a:bodyPr anchor="ctr"/>
          <a:lstStyle/>
          <a:p>
            <a:r>
              <a:rPr lang="en-US" dirty="0"/>
              <a:t>Sera Awad</a:t>
            </a:r>
          </a:p>
          <a:p>
            <a:pPr lvl="1"/>
            <a:r>
              <a:rPr lang="en-US" dirty="0"/>
              <a:t>Growth Specialist</a:t>
            </a:r>
          </a:p>
          <a:p>
            <a:pPr lvl="1"/>
            <a:r>
              <a:rPr lang="en-US" dirty="0"/>
              <a:t>@SeraAwad </a:t>
            </a:r>
          </a:p>
        </p:txBody>
      </p:sp>
      <p:sp>
        <p:nvSpPr>
          <p:cNvPr id="8" name="Title 7"/>
          <p:cNvSpPr>
            <a:spLocks noGrp="1"/>
          </p:cNvSpPr>
          <p:nvPr>
            <p:ph type="title"/>
          </p:nvPr>
        </p:nvSpPr>
        <p:spPr/>
        <p:txBody>
          <a:bodyPr/>
          <a:lstStyle/>
          <a:p>
            <a:r>
              <a:rPr lang="en-US" dirty="0"/>
              <a:t>Today’s speaker</a:t>
            </a:r>
          </a:p>
        </p:txBody>
      </p:sp>
      <p:pic>
        <p:nvPicPr>
          <p:cNvPr id="5" name="Picture Placeholder 4">
            <a:extLst>
              <a:ext uri="{FF2B5EF4-FFF2-40B4-BE49-F238E27FC236}">
                <a16:creationId xmlns:a16="http://schemas.microsoft.com/office/drawing/2014/main" id="{CCDDE0E8-4FF2-0D47-A3B7-FCEA7B39644F}"/>
              </a:ext>
            </a:extLst>
          </p:cNvPr>
          <p:cNvPicPr>
            <a:picLocks noGrp="1" noChangeAspect="1"/>
          </p:cNvPicPr>
          <p:nvPr>
            <p:ph type="pic" sz="quarter" idx="21"/>
          </p:nvPr>
        </p:nvPicPr>
        <p:blipFill>
          <a:blip r:embed="rId3"/>
          <a:srcRect t="53" b="53"/>
          <a:stretch>
            <a:fillRect/>
          </a:stretch>
        </p:blipFill>
        <p:spPr/>
      </p:pic>
    </p:spTree>
    <p:extLst>
      <p:ext uri="{BB962C8B-B14F-4D97-AF65-F5344CB8AC3E}">
        <p14:creationId xmlns:p14="http://schemas.microsoft.com/office/powerpoint/2010/main" val="253054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1E41363-4247-7945-A4DD-BE83531C09FB}"/>
              </a:ext>
            </a:extLst>
          </p:cNvPr>
          <p:cNvSpPr>
            <a:spLocks noChangeAspect="1"/>
          </p:cNvSpPr>
          <p:nvPr/>
        </p:nvSpPr>
        <p:spPr>
          <a:xfrm>
            <a:off x="1502227" y="1542610"/>
            <a:ext cx="3483430" cy="3483430"/>
          </a:xfrm>
          <a:prstGeom prst="ellipse">
            <a:avLst/>
          </a:prstGeom>
          <a:noFill/>
          <a:ln w="12700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6115051" y="805657"/>
            <a:ext cx="5251450" cy="3062287"/>
          </a:xfrm>
        </p:spPr>
        <p:txBody>
          <a:bodyPr/>
          <a:lstStyle/>
          <a:p>
            <a:r>
              <a:rPr lang="en-US" sz="4000" dirty="0"/>
              <a:t>o</a:t>
            </a:r>
            <a:r>
              <a:rPr lang="en-US" sz="4000" dirty="0" smtClean="0"/>
              <a:t>f all internet experiences start with a search engine</a:t>
            </a:r>
            <a:endParaRPr lang="en-US" sz="4000" dirty="0"/>
          </a:p>
        </p:txBody>
      </p:sp>
      <p:graphicFrame>
        <p:nvGraphicFramePr>
          <p:cNvPr id="10" name="Chart Placeholder 9">
            <a:extLst>
              <a:ext uri="{FF2B5EF4-FFF2-40B4-BE49-F238E27FC236}">
                <a16:creationId xmlns:a16="http://schemas.microsoft.com/office/drawing/2014/main" id="{E9A3DA9B-891C-3645-AE3D-F052ABE1C819}"/>
              </a:ext>
            </a:extLst>
          </p:cNvPr>
          <p:cNvGraphicFramePr>
            <a:graphicFrameLocks noGrp="1"/>
          </p:cNvGraphicFramePr>
          <p:nvPr>
            <p:ph type="chart" sz="quarter" idx="11"/>
            <p:extLst>
              <p:ext uri="{D42A27DB-BD31-4B8C-83A1-F6EECF244321}">
                <p14:modId xmlns:p14="http://schemas.microsoft.com/office/powerpoint/2010/main" val="3651990748"/>
              </p:ext>
            </p:extLst>
          </p:nvPr>
        </p:nvGraphicFramePr>
        <p:xfrm>
          <a:off x="914400" y="1016000"/>
          <a:ext cx="4572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88F5FBE-DEBE-4747-A705-AC13C29741E3}"/>
              </a:ext>
            </a:extLst>
          </p:cNvPr>
          <p:cNvSpPr txBox="1"/>
          <p:nvPr/>
        </p:nvSpPr>
        <p:spPr>
          <a:xfrm>
            <a:off x="2368069" y="2840335"/>
            <a:ext cx="1751746" cy="923330"/>
          </a:xfrm>
          <a:prstGeom prst="rect">
            <a:avLst/>
          </a:prstGeom>
          <a:noFill/>
        </p:spPr>
        <p:txBody>
          <a:bodyPr wrap="square" rtlCol="0" anchor="ctr">
            <a:spAutoFit/>
          </a:bodyPr>
          <a:lstStyle/>
          <a:p>
            <a:pPr algn="ctr"/>
            <a:r>
              <a:rPr lang="en-US" sz="5400" b="1" dirty="0" smtClean="0">
                <a:solidFill>
                  <a:schemeClr val="bg1"/>
                </a:solidFill>
              </a:rPr>
              <a:t>93%</a:t>
            </a:r>
            <a:endParaRPr lang="en-US" sz="5400" b="1" dirty="0">
              <a:solidFill>
                <a:schemeClr val="bg1"/>
              </a:solidFill>
            </a:endParaRPr>
          </a:p>
        </p:txBody>
      </p:sp>
      <p:sp>
        <p:nvSpPr>
          <p:cNvPr id="6" name="Text Placeholder 1">
            <a:extLst>
              <a:ext uri="{FF2B5EF4-FFF2-40B4-BE49-F238E27FC236}">
                <a16:creationId xmlns:a16="http://schemas.microsoft.com/office/drawing/2014/main" id="{A08534C4-A679-1240-8698-98416DD0CD12}"/>
              </a:ext>
            </a:extLst>
          </p:cNvPr>
          <p:cNvSpPr txBox="1">
            <a:spLocks/>
          </p:cNvSpPr>
          <p:nvPr/>
        </p:nvSpPr>
        <p:spPr>
          <a:xfrm>
            <a:off x="6074227" y="3240669"/>
            <a:ext cx="5251450" cy="3062287"/>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000" dirty="0" smtClean="0"/>
              <a:t>And 73% don’t click past page one</a:t>
            </a:r>
            <a:endParaRPr lang="en-US" sz="4000" dirty="0"/>
          </a:p>
        </p:txBody>
      </p:sp>
      <p:cxnSp>
        <p:nvCxnSpPr>
          <p:cNvPr id="8" name="Straight Connector 7">
            <a:extLst>
              <a:ext uri="{FF2B5EF4-FFF2-40B4-BE49-F238E27FC236}">
                <a16:creationId xmlns:a16="http://schemas.microsoft.com/office/drawing/2014/main" id="{C7FA1D8B-FBF3-485D-AD2B-CADF0F84BE27}"/>
              </a:ext>
            </a:extLst>
          </p:cNvPr>
          <p:cNvCxnSpPr>
            <a:cxnSpLocks/>
          </p:cNvCxnSpPr>
          <p:nvPr/>
        </p:nvCxnSpPr>
        <p:spPr>
          <a:xfrm flipV="1">
            <a:off x="5915966" y="3666423"/>
            <a:ext cx="5378427" cy="1"/>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797089"/>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61CD72B-4881-4B7F-8470-090AF640EBC5}"/>
              </a:ext>
            </a:extLst>
          </p:cNvPr>
          <p:cNvSpPr txBox="1">
            <a:spLocks/>
          </p:cNvSpPr>
          <p:nvPr/>
        </p:nvSpPr>
        <p:spPr>
          <a:xfrm>
            <a:off x="559137" y="362056"/>
            <a:ext cx="1065750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a:solidFill>
                  <a:srgbClr val="00B4B4"/>
                </a:solidFill>
              </a:rPr>
              <a:t>Get your search basics </a:t>
            </a:r>
            <a:r>
              <a:rPr lang="en-US" dirty="0" smtClean="0">
                <a:solidFill>
                  <a:srgbClr val="00B4B4"/>
                </a:solidFill>
              </a:rPr>
              <a:t>right</a:t>
            </a:r>
          </a:p>
          <a:p>
            <a:r>
              <a:rPr lang="en-US" dirty="0" smtClean="0">
                <a:solidFill>
                  <a:schemeClr val="tx1"/>
                </a:solidFill>
              </a:rPr>
              <a:t>Moz.com/link-explorer</a:t>
            </a:r>
            <a:endParaRPr lang="en-AU" dirty="0">
              <a:solidFill>
                <a:schemeClr val="tx1"/>
              </a:solidFill>
            </a:endParaRPr>
          </a:p>
        </p:txBody>
      </p:sp>
      <p:grpSp>
        <p:nvGrpSpPr>
          <p:cNvPr id="6" name="Group 5"/>
          <p:cNvGrpSpPr/>
          <p:nvPr/>
        </p:nvGrpSpPr>
        <p:grpSpPr>
          <a:xfrm>
            <a:off x="2537750" y="1505028"/>
            <a:ext cx="7355550" cy="5467272"/>
            <a:chOff x="6200166" y="1866639"/>
            <a:chExt cx="5988659" cy="4565572"/>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166" y="1866639"/>
              <a:ext cx="5988659" cy="4565572"/>
            </a:xfrm>
            <a:prstGeom prst="rect">
              <a:avLst/>
            </a:prstGeom>
          </p:spPr>
        </p:pic>
        <p:pic>
          <p:nvPicPr>
            <p:cNvPr id="17" name="Picture 2" descr="Moz's Link Explor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128" y="2112620"/>
              <a:ext cx="5709772" cy="40488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1395267"/>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1904" y="271237"/>
            <a:ext cx="11109960" cy="914400"/>
          </a:xfrm>
        </p:spPr>
        <p:txBody>
          <a:bodyPr/>
          <a:lstStyle/>
          <a:p>
            <a:r>
              <a:rPr lang="en-AU" dirty="0" smtClean="0"/>
              <a:t>What type of search queries are made </a:t>
            </a:r>
            <a:endParaRPr lang="en-AU" dirty="0"/>
          </a:p>
        </p:txBody>
      </p:sp>
      <p:grpSp>
        <p:nvGrpSpPr>
          <p:cNvPr id="4" name="Group 3">
            <a:extLst>
              <a:ext uri="{FF2B5EF4-FFF2-40B4-BE49-F238E27FC236}">
                <a16:creationId xmlns:a16="http://schemas.microsoft.com/office/drawing/2014/main" id="{68FF794D-92D6-4558-A1B5-1FD87834FACE}"/>
              </a:ext>
            </a:extLst>
          </p:cNvPr>
          <p:cNvGrpSpPr/>
          <p:nvPr/>
        </p:nvGrpSpPr>
        <p:grpSpPr>
          <a:xfrm rot="10800000">
            <a:off x="2955935" y="1876649"/>
            <a:ext cx="1441673" cy="6705286"/>
            <a:chOff x="3630914" y="2445794"/>
            <a:chExt cx="571964" cy="3442579"/>
          </a:xfrm>
        </p:grpSpPr>
        <p:grpSp>
          <p:nvGrpSpPr>
            <p:cNvPr id="5" name="Group 4">
              <a:extLst>
                <a:ext uri="{FF2B5EF4-FFF2-40B4-BE49-F238E27FC236}">
                  <a16:creationId xmlns:a16="http://schemas.microsoft.com/office/drawing/2014/main" id="{BD47AEC4-A927-47C6-8901-43486E988543}"/>
                </a:ext>
              </a:extLst>
            </p:cNvPr>
            <p:cNvGrpSpPr/>
            <p:nvPr/>
          </p:nvGrpSpPr>
          <p:grpSpPr>
            <a:xfrm rot="16200000">
              <a:off x="3058790" y="3017929"/>
              <a:ext cx="1716223" cy="571953"/>
              <a:chOff x="1020198" y="3020567"/>
              <a:chExt cx="1716223" cy="571953"/>
            </a:xfrm>
          </p:grpSpPr>
          <p:cxnSp>
            <p:nvCxnSpPr>
              <p:cNvPr id="17" name="Straight Connector 16">
                <a:extLst>
                  <a:ext uri="{FF2B5EF4-FFF2-40B4-BE49-F238E27FC236}">
                    <a16:creationId xmlns:a16="http://schemas.microsoft.com/office/drawing/2014/main" id="{C54A4D73-7715-404C-8AA5-27EDD0CAB348}"/>
                  </a:ext>
                </a:extLst>
              </p:cNvPr>
              <p:cNvCxnSpPr/>
              <p:nvPr/>
            </p:nvCxnSpPr>
            <p:spPr>
              <a:xfrm>
                <a:off x="1020198"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2A18872-F9D7-4E50-B597-B11E4D258EEF}"/>
                  </a:ext>
                </a:extLst>
              </p:cNvPr>
              <p:cNvCxnSpPr/>
              <p:nvPr/>
            </p:nvCxnSpPr>
            <p:spPr>
              <a:xfrm>
                <a:off x="2736421" y="3020567"/>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A1C4AF63-043C-4BD8-9752-AA2F6601E3CC}"/>
                </a:ext>
              </a:extLst>
            </p:cNvPr>
            <p:cNvCxnSpPr/>
            <p:nvPr/>
          </p:nvCxnSpPr>
          <p:spPr>
            <a:xfrm rot="16200000">
              <a:off x="3630915" y="330111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E5C86C29-D957-4CDD-A0BC-4FFC45E891C1}"/>
                </a:ext>
              </a:extLst>
            </p:cNvPr>
            <p:cNvGrpSpPr/>
            <p:nvPr/>
          </p:nvGrpSpPr>
          <p:grpSpPr>
            <a:xfrm rot="16200000">
              <a:off x="3489231" y="4298142"/>
              <a:ext cx="855325" cy="571947"/>
              <a:chOff x="1881096" y="3020566"/>
              <a:chExt cx="855325" cy="571947"/>
            </a:xfrm>
          </p:grpSpPr>
          <p:cxnSp>
            <p:nvCxnSpPr>
              <p:cNvPr id="15" name="Straight Connector 14">
                <a:extLst>
                  <a:ext uri="{FF2B5EF4-FFF2-40B4-BE49-F238E27FC236}">
                    <a16:creationId xmlns:a16="http://schemas.microsoft.com/office/drawing/2014/main" id="{9C896E63-A145-439B-8BBE-CDFA6E54D212}"/>
                  </a:ext>
                </a:extLst>
              </p:cNvPr>
              <p:cNvCxnSpPr/>
              <p:nvPr/>
            </p:nvCxnSpPr>
            <p:spPr>
              <a:xfrm rot="16200000" flipH="1" flipV="1">
                <a:off x="1689409" y="3388207"/>
                <a:ext cx="395993" cy="12619"/>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B6DCF81-BA1F-4873-AE5D-3421C163DB73}"/>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10E50B6C-E0D8-43CA-89CD-9986293AC378}"/>
                </a:ext>
              </a:extLst>
            </p:cNvPr>
            <p:cNvGrpSpPr/>
            <p:nvPr/>
          </p:nvGrpSpPr>
          <p:grpSpPr>
            <a:xfrm rot="16200000">
              <a:off x="3909116" y="4718026"/>
              <a:ext cx="15550" cy="571954"/>
              <a:chOff x="2736421" y="3020566"/>
              <a:chExt cx="15550" cy="571954"/>
            </a:xfrm>
          </p:grpSpPr>
          <p:cxnSp>
            <p:nvCxnSpPr>
              <p:cNvPr id="13" name="Straight Connector 12">
                <a:extLst>
                  <a:ext uri="{FF2B5EF4-FFF2-40B4-BE49-F238E27FC236}">
                    <a16:creationId xmlns:a16="http://schemas.microsoft.com/office/drawing/2014/main" id="{3E5945E0-393A-42D8-9ACA-CD5EFD3A79F5}"/>
                  </a:ext>
                </a:extLst>
              </p:cNvPr>
              <p:cNvCxnSpPr/>
              <p:nvPr/>
            </p:nvCxnSpPr>
            <p:spPr>
              <a:xfrm>
                <a:off x="2751971"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D6A7D0D-88FB-4730-8CCD-7C7C3732287A}"/>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4D70E4BE-8B3A-4C1D-90B8-F8F06A00AAE5}"/>
                </a:ext>
              </a:extLst>
            </p:cNvPr>
            <p:cNvGrpSpPr/>
            <p:nvPr/>
          </p:nvGrpSpPr>
          <p:grpSpPr>
            <a:xfrm rot="16200000">
              <a:off x="3916195" y="5601701"/>
              <a:ext cx="1391" cy="571954"/>
              <a:chOff x="2715157" y="3020566"/>
              <a:chExt cx="1391" cy="571954"/>
            </a:xfrm>
          </p:grpSpPr>
          <p:cxnSp>
            <p:nvCxnSpPr>
              <p:cNvPr id="11" name="Straight Connector 10">
                <a:extLst>
                  <a:ext uri="{FF2B5EF4-FFF2-40B4-BE49-F238E27FC236}">
                    <a16:creationId xmlns:a16="http://schemas.microsoft.com/office/drawing/2014/main" id="{403AD765-BD65-4A38-85CB-1664CF32A3AB}"/>
                  </a:ext>
                </a:extLst>
              </p:cNvPr>
              <p:cNvCxnSpPr/>
              <p:nvPr/>
            </p:nvCxnSpPr>
            <p:spPr>
              <a:xfrm>
                <a:off x="2715157"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51F179-8689-4B0D-A2D7-987F3E9F7679}"/>
                  </a:ext>
                </a:extLst>
              </p:cNvPr>
              <p:cNvCxnSpPr/>
              <p:nvPr/>
            </p:nvCxnSpPr>
            <p:spPr>
              <a:xfrm>
                <a:off x="2716548"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sp>
        <p:nvSpPr>
          <p:cNvPr id="19" name="Rectangle: Rounded Corners 41">
            <a:hlinkClick r:id="" action="ppaction://noaction"/>
            <a:extLst>
              <a:ext uri="{FF2B5EF4-FFF2-40B4-BE49-F238E27FC236}">
                <a16:creationId xmlns:a16="http://schemas.microsoft.com/office/drawing/2014/main" id="{CFADFE83-C5E5-4296-BDA7-079DA1178A32}"/>
              </a:ext>
            </a:extLst>
          </p:cNvPr>
          <p:cNvSpPr/>
          <p:nvPr/>
        </p:nvSpPr>
        <p:spPr>
          <a:xfrm rot="16200000" flipH="1">
            <a:off x="1734714" y="433439"/>
            <a:ext cx="764786" cy="2989612"/>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Navigational </a:t>
            </a:r>
            <a:endParaRPr lang="en-AU" sz="2400" dirty="0">
              <a:solidFill>
                <a:schemeClr val="bg1"/>
              </a:solidFill>
            </a:endParaRPr>
          </a:p>
        </p:txBody>
      </p:sp>
      <p:sp>
        <p:nvSpPr>
          <p:cNvPr id="20" name="Rectangle: Rounded Corners 41">
            <a:hlinkClick r:id="" action="ppaction://noaction"/>
            <a:extLst>
              <a:ext uri="{FF2B5EF4-FFF2-40B4-BE49-F238E27FC236}">
                <a16:creationId xmlns:a16="http://schemas.microsoft.com/office/drawing/2014/main" id="{DEECA3BF-21B2-46B5-9D9C-66AADA4F85AF}"/>
              </a:ext>
            </a:extLst>
          </p:cNvPr>
          <p:cNvSpPr/>
          <p:nvPr/>
        </p:nvSpPr>
        <p:spPr>
          <a:xfrm rot="16200000" flipH="1">
            <a:off x="1734713" y="2148598"/>
            <a:ext cx="764786" cy="2989612"/>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Informational</a:t>
            </a:r>
            <a:endParaRPr lang="en-US" sz="2400" dirty="0">
              <a:solidFill>
                <a:schemeClr val="bg1"/>
              </a:solidFill>
            </a:endParaRPr>
          </a:p>
        </p:txBody>
      </p:sp>
      <p:sp>
        <p:nvSpPr>
          <p:cNvPr id="21"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747076" y="3767781"/>
            <a:ext cx="764786" cy="2989609"/>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Transactional</a:t>
            </a:r>
            <a:endParaRPr lang="en-US" sz="2400" dirty="0">
              <a:solidFill>
                <a:schemeClr val="bg1"/>
              </a:solidFill>
            </a:endParaRPr>
          </a:p>
        </p:txBody>
      </p:sp>
      <p:grpSp>
        <p:nvGrpSpPr>
          <p:cNvPr id="24" name="Group 23"/>
          <p:cNvGrpSpPr/>
          <p:nvPr/>
        </p:nvGrpSpPr>
        <p:grpSpPr>
          <a:xfrm>
            <a:off x="4637269" y="1056612"/>
            <a:ext cx="7135394" cy="1275099"/>
            <a:chOff x="4637269" y="1056612"/>
            <a:chExt cx="7135394" cy="1275099"/>
          </a:xfrm>
        </p:grpSpPr>
        <p:pic>
          <p:nvPicPr>
            <p:cNvPr id="22" name="Picture 21"/>
            <p:cNvPicPr>
              <a:picLocks noChangeAspect="1"/>
            </p:cNvPicPr>
            <p:nvPr/>
          </p:nvPicPr>
          <p:blipFill>
            <a:blip r:embed="rId3"/>
            <a:stretch>
              <a:fillRect/>
            </a:stretch>
          </p:blipFill>
          <p:spPr>
            <a:xfrm>
              <a:off x="4637269" y="1450882"/>
              <a:ext cx="7135394" cy="880829"/>
            </a:xfrm>
            <a:prstGeom prst="rect">
              <a:avLst/>
            </a:prstGeom>
          </p:spPr>
        </p:pic>
        <p:sp>
          <p:nvSpPr>
            <p:cNvPr id="23" name="Rectangle 22"/>
            <p:cNvSpPr/>
            <p:nvPr/>
          </p:nvSpPr>
          <p:spPr>
            <a:xfrm>
              <a:off x="5279367" y="1657949"/>
              <a:ext cx="4774448" cy="400110"/>
            </a:xfrm>
            <a:prstGeom prst="rect">
              <a:avLst/>
            </a:prstGeom>
            <a:solidFill>
              <a:schemeClr val="bg1"/>
            </a:solidFill>
          </p:spPr>
          <p:txBody>
            <a:bodyPr wrap="square">
              <a:spAutoFit/>
            </a:bodyPr>
            <a:lstStyle/>
            <a:p>
              <a:r>
                <a:rPr lang="en-US" sz="2000" dirty="0" err="1" smtClean="0"/>
                <a:t>Youtube</a:t>
              </a:r>
              <a:endParaRPr lang="en-AU" sz="1800" dirty="0"/>
            </a:p>
          </p:txBody>
        </p:sp>
        <p:sp>
          <p:nvSpPr>
            <p:cNvPr id="37" name="Rectangle 36"/>
            <p:cNvSpPr/>
            <p:nvPr/>
          </p:nvSpPr>
          <p:spPr>
            <a:xfrm>
              <a:off x="5279367" y="1056612"/>
              <a:ext cx="5772946" cy="400110"/>
            </a:xfrm>
            <a:prstGeom prst="rect">
              <a:avLst/>
            </a:prstGeom>
            <a:solidFill>
              <a:schemeClr val="bg1"/>
            </a:solidFill>
          </p:spPr>
          <p:txBody>
            <a:bodyPr wrap="square">
              <a:spAutoFit/>
            </a:bodyPr>
            <a:lstStyle/>
            <a:p>
              <a:pPr algn="r"/>
              <a:r>
                <a:rPr lang="en-US" sz="2000" dirty="0" smtClean="0">
                  <a:solidFill>
                    <a:srgbClr val="C00000"/>
                  </a:solidFill>
                </a:rPr>
                <a:t>10% of search queries</a:t>
              </a:r>
              <a:endParaRPr lang="en-AU" sz="1800" dirty="0">
                <a:solidFill>
                  <a:srgbClr val="C00000"/>
                </a:solidFill>
              </a:endParaRPr>
            </a:p>
          </p:txBody>
        </p:sp>
      </p:grpSp>
      <p:grpSp>
        <p:nvGrpSpPr>
          <p:cNvPr id="26" name="Group 25"/>
          <p:cNvGrpSpPr/>
          <p:nvPr/>
        </p:nvGrpSpPr>
        <p:grpSpPr>
          <a:xfrm>
            <a:off x="4637269" y="2844586"/>
            <a:ext cx="7135394" cy="1200243"/>
            <a:chOff x="4637269" y="2844586"/>
            <a:chExt cx="7135394" cy="1200243"/>
          </a:xfrm>
        </p:grpSpPr>
        <p:grpSp>
          <p:nvGrpSpPr>
            <p:cNvPr id="28" name="Group 27"/>
            <p:cNvGrpSpPr/>
            <p:nvPr/>
          </p:nvGrpSpPr>
          <p:grpSpPr>
            <a:xfrm>
              <a:off x="4637269" y="3164000"/>
              <a:ext cx="7135394" cy="880829"/>
              <a:chOff x="5508128" y="1490814"/>
              <a:chExt cx="7135394" cy="880829"/>
            </a:xfrm>
          </p:grpSpPr>
          <p:pic>
            <p:nvPicPr>
              <p:cNvPr id="29" name="Picture 28"/>
              <p:cNvPicPr>
                <a:picLocks noChangeAspect="1"/>
              </p:cNvPicPr>
              <p:nvPr/>
            </p:nvPicPr>
            <p:blipFill>
              <a:blip r:embed="rId3"/>
              <a:stretch>
                <a:fillRect/>
              </a:stretch>
            </p:blipFill>
            <p:spPr>
              <a:xfrm>
                <a:off x="5508128" y="1490814"/>
                <a:ext cx="7135394" cy="880829"/>
              </a:xfrm>
              <a:prstGeom prst="rect">
                <a:avLst/>
              </a:prstGeom>
            </p:spPr>
          </p:pic>
          <p:sp>
            <p:nvSpPr>
              <p:cNvPr id="30" name="Rectangle 29"/>
              <p:cNvSpPr/>
              <p:nvPr/>
            </p:nvSpPr>
            <p:spPr>
              <a:xfrm>
                <a:off x="6150226" y="1697881"/>
                <a:ext cx="4774448" cy="400110"/>
              </a:xfrm>
              <a:prstGeom prst="rect">
                <a:avLst/>
              </a:prstGeom>
              <a:solidFill>
                <a:schemeClr val="bg1"/>
              </a:solidFill>
            </p:spPr>
            <p:txBody>
              <a:bodyPr wrap="square">
                <a:spAutoFit/>
              </a:bodyPr>
              <a:lstStyle/>
              <a:p>
                <a:r>
                  <a:rPr lang="en-US" sz="2000" dirty="0" smtClean="0"/>
                  <a:t>How to make vegetarian pizza</a:t>
                </a:r>
                <a:endParaRPr lang="en-AU" sz="1800" dirty="0"/>
              </a:p>
            </p:txBody>
          </p:sp>
        </p:grpSp>
        <p:sp>
          <p:nvSpPr>
            <p:cNvPr id="38" name="Rectangle 37"/>
            <p:cNvSpPr/>
            <p:nvPr/>
          </p:nvSpPr>
          <p:spPr>
            <a:xfrm>
              <a:off x="5279367" y="2844586"/>
              <a:ext cx="5772946" cy="400110"/>
            </a:xfrm>
            <a:prstGeom prst="rect">
              <a:avLst/>
            </a:prstGeom>
            <a:solidFill>
              <a:schemeClr val="bg1"/>
            </a:solidFill>
          </p:spPr>
          <p:txBody>
            <a:bodyPr wrap="square">
              <a:spAutoFit/>
            </a:bodyPr>
            <a:lstStyle/>
            <a:p>
              <a:pPr algn="r"/>
              <a:r>
                <a:rPr lang="en-US" sz="2000" dirty="0" smtClean="0">
                  <a:solidFill>
                    <a:srgbClr val="C00000"/>
                  </a:solidFill>
                </a:rPr>
                <a:t>80% of search queries</a:t>
              </a:r>
              <a:endParaRPr lang="en-AU" sz="1800" dirty="0">
                <a:solidFill>
                  <a:srgbClr val="C00000"/>
                </a:solidFill>
              </a:endParaRPr>
            </a:p>
          </p:txBody>
        </p:sp>
      </p:grpSp>
      <p:grpSp>
        <p:nvGrpSpPr>
          <p:cNvPr id="25" name="Group 24"/>
          <p:cNvGrpSpPr/>
          <p:nvPr/>
        </p:nvGrpSpPr>
        <p:grpSpPr>
          <a:xfrm>
            <a:off x="4637269" y="4469367"/>
            <a:ext cx="7135394" cy="1216818"/>
            <a:chOff x="4637269" y="4469367"/>
            <a:chExt cx="7135394" cy="1216818"/>
          </a:xfrm>
        </p:grpSpPr>
        <p:grpSp>
          <p:nvGrpSpPr>
            <p:cNvPr id="31" name="Group 30"/>
            <p:cNvGrpSpPr/>
            <p:nvPr/>
          </p:nvGrpSpPr>
          <p:grpSpPr>
            <a:xfrm>
              <a:off x="4637269" y="4805356"/>
              <a:ext cx="7135394" cy="880829"/>
              <a:chOff x="5508128" y="1490814"/>
              <a:chExt cx="7135394" cy="880829"/>
            </a:xfrm>
          </p:grpSpPr>
          <p:pic>
            <p:nvPicPr>
              <p:cNvPr id="32" name="Picture 31"/>
              <p:cNvPicPr>
                <a:picLocks noChangeAspect="1"/>
              </p:cNvPicPr>
              <p:nvPr/>
            </p:nvPicPr>
            <p:blipFill>
              <a:blip r:embed="rId3"/>
              <a:stretch>
                <a:fillRect/>
              </a:stretch>
            </p:blipFill>
            <p:spPr>
              <a:xfrm>
                <a:off x="5508128" y="1490814"/>
                <a:ext cx="7135394" cy="880829"/>
              </a:xfrm>
              <a:prstGeom prst="rect">
                <a:avLst/>
              </a:prstGeom>
            </p:spPr>
          </p:pic>
          <p:sp>
            <p:nvSpPr>
              <p:cNvPr id="33" name="Rectangle 32"/>
              <p:cNvSpPr/>
              <p:nvPr/>
            </p:nvSpPr>
            <p:spPr>
              <a:xfrm>
                <a:off x="6150226" y="1697881"/>
                <a:ext cx="4774448" cy="400110"/>
              </a:xfrm>
              <a:prstGeom prst="rect">
                <a:avLst/>
              </a:prstGeom>
              <a:solidFill>
                <a:schemeClr val="bg1"/>
              </a:solidFill>
            </p:spPr>
            <p:txBody>
              <a:bodyPr wrap="square">
                <a:spAutoFit/>
              </a:bodyPr>
              <a:lstStyle/>
              <a:p>
                <a:r>
                  <a:rPr lang="en-US" sz="2000" dirty="0" smtClean="0"/>
                  <a:t>Pizza delivery</a:t>
                </a:r>
                <a:endParaRPr lang="en-AU" sz="1800" dirty="0"/>
              </a:p>
            </p:txBody>
          </p:sp>
        </p:grpSp>
        <p:sp>
          <p:nvSpPr>
            <p:cNvPr id="43" name="Rectangle 42"/>
            <p:cNvSpPr/>
            <p:nvPr/>
          </p:nvSpPr>
          <p:spPr>
            <a:xfrm>
              <a:off x="5471036" y="4469367"/>
              <a:ext cx="5772946" cy="400110"/>
            </a:xfrm>
            <a:prstGeom prst="rect">
              <a:avLst/>
            </a:prstGeom>
            <a:solidFill>
              <a:schemeClr val="bg1"/>
            </a:solidFill>
          </p:spPr>
          <p:txBody>
            <a:bodyPr wrap="square">
              <a:spAutoFit/>
            </a:bodyPr>
            <a:lstStyle/>
            <a:p>
              <a:pPr algn="r"/>
              <a:r>
                <a:rPr lang="en-US" sz="2000" dirty="0" smtClean="0">
                  <a:solidFill>
                    <a:srgbClr val="C00000"/>
                  </a:solidFill>
                </a:rPr>
                <a:t>10% of search queries</a:t>
              </a:r>
              <a:endParaRPr lang="en-AU" sz="1800" dirty="0">
                <a:solidFill>
                  <a:srgbClr val="C00000"/>
                </a:solidFill>
              </a:endParaRPr>
            </a:p>
          </p:txBody>
        </p:sp>
      </p:grpSp>
    </p:spTree>
    <p:extLst>
      <p:ext uri="{BB962C8B-B14F-4D97-AF65-F5344CB8AC3E}">
        <p14:creationId xmlns:p14="http://schemas.microsoft.com/office/powerpoint/2010/main" val="9596631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 presetClass="entr" presetSubtype="2" decel="10000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1+#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659692" y="2872016"/>
            <a:ext cx="2764707" cy="2029467"/>
            <a:chOff x="6609043" y="1473204"/>
            <a:chExt cx="3853416" cy="2828647"/>
          </a:xfrm>
        </p:grpSpPr>
        <p:pic>
          <p:nvPicPr>
            <p:cNvPr id="27" name="Picture 26"/>
            <p:cNvPicPr>
              <a:picLocks noChangeAspect="1"/>
            </p:cNvPicPr>
            <p:nvPr/>
          </p:nvPicPr>
          <p:blipFill>
            <a:blip r:embed="rId3"/>
            <a:stretch>
              <a:fillRect/>
            </a:stretch>
          </p:blipFill>
          <p:spPr>
            <a:xfrm>
              <a:off x="6609043" y="2916025"/>
              <a:ext cx="3853416" cy="1385826"/>
            </a:xfrm>
            <a:prstGeom prst="rect">
              <a:avLst/>
            </a:prstGeom>
          </p:spPr>
        </p:pic>
        <p:sp>
          <p:nvSpPr>
            <p:cNvPr id="28" name="Heart 27"/>
            <p:cNvSpPr/>
            <p:nvPr/>
          </p:nvSpPr>
          <p:spPr>
            <a:xfrm>
              <a:off x="7689444" y="1473204"/>
              <a:ext cx="1692613" cy="1442821"/>
            </a:xfrm>
            <a:prstGeom prst="heart">
              <a:avLst/>
            </a:prstGeom>
            <a:solidFill>
              <a:srgbClr val="4285F4"/>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50" name="Title 2"/>
          <p:cNvSpPr>
            <a:spLocks noGrp="1"/>
          </p:cNvSpPr>
          <p:nvPr>
            <p:ph type="title" idx="4294967295"/>
          </p:nvPr>
        </p:nvSpPr>
        <p:spPr>
          <a:xfrm>
            <a:off x="1737" y="88162"/>
            <a:ext cx="11110913" cy="914400"/>
          </a:xfrm>
        </p:spPr>
        <p:txBody>
          <a:bodyPr>
            <a:normAutofit/>
          </a:bodyPr>
          <a:lstStyle/>
          <a:p>
            <a:pPr algn="ctr"/>
            <a:r>
              <a:rPr lang="en-US" sz="3200" dirty="0" smtClean="0">
                <a:solidFill>
                  <a:schemeClr val="tx1"/>
                </a:solidFill>
              </a:rPr>
              <a:t>Why does certain content rank better than others?</a:t>
            </a:r>
            <a:endParaRPr lang="en-AU" dirty="0">
              <a:solidFill>
                <a:schemeClr val="tx1"/>
              </a:solidFill>
            </a:endParaRPr>
          </a:p>
        </p:txBody>
      </p:sp>
      <p:grpSp>
        <p:nvGrpSpPr>
          <p:cNvPr id="44" name="Group 43">
            <a:extLst>
              <a:ext uri="{FF2B5EF4-FFF2-40B4-BE49-F238E27FC236}">
                <a16:creationId xmlns:a16="http://schemas.microsoft.com/office/drawing/2014/main" id="{68FF794D-92D6-4558-A1B5-1FD87834FACE}"/>
              </a:ext>
            </a:extLst>
          </p:cNvPr>
          <p:cNvGrpSpPr/>
          <p:nvPr/>
        </p:nvGrpSpPr>
        <p:grpSpPr>
          <a:xfrm rot="10800000" flipH="1">
            <a:off x="3681152" y="2327598"/>
            <a:ext cx="830349" cy="3373347"/>
            <a:chOff x="3630914" y="4156454"/>
            <a:chExt cx="985949" cy="1731919"/>
          </a:xfrm>
        </p:grpSpPr>
        <p:cxnSp>
          <p:nvCxnSpPr>
            <p:cNvPr id="61" name="Straight Connector 60">
              <a:extLst>
                <a:ext uri="{FF2B5EF4-FFF2-40B4-BE49-F238E27FC236}">
                  <a16:creationId xmlns:a16="http://schemas.microsoft.com/office/drawing/2014/main" id="{C54A4D73-7715-404C-8AA5-27EDD0CAB348}"/>
                </a:ext>
              </a:extLst>
            </p:cNvPr>
            <p:cNvCxnSpPr/>
            <p:nvPr/>
          </p:nvCxnSpPr>
          <p:spPr>
            <a:xfrm rot="16200000">
              <a:off x="4004878" y="3964017"/>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E5C86C29-D957-4CDD-A0BC-4FFC45E891C1}"/>
                </a:ext>
              </a:extLst>
            </p:cNvPr>
            <p:cNvGrpSpPr/>
            <p:nvPr/>
          </p:nvGrpSpPr>
          <p:grpSpPr>
            <a:xfrm rot="16200000">
              <a:off x="3702539" y="4084836"/>
              <a:ext cx="842706" cy="985942"/>
              <a:chOff x="1893715" y="3020566"/>
              <a:chExt cx="842706" cy="985942"/>
            </a:xfrm>
          </p:grpSpPr>
          <p:cxnSp>
            <p:nvCxnSpPr>
              <p:cNvPr id="59" name="Straight Connector 58">
                <a:extLst>
                  <a:ext uri="{FF2B5EF4-FFF2-40B4-BE49-F238E27FC236}">
                    <a16:creationId xmlns:a16="http://schemas.microsoft.com/office/drawing/2014/main" id="{9C896E63-A145-439B-8BBE-CDFA6E54D212}"/>
                  </a:ext>
                </a:extLst>
              </p:cNvPr>
              <p:cNvCxnSpPr/>
              <p:nvPr/>
            </p:nvCxnSpPr>
            <p:spPr>
              <a:xfrm rot="16200000" flipH="1">
                <a:off x="1490188" y="3600049"/>
                <a:ext cx="809986" cy="2931"/>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B6DCF81-BA1F-4873-AE5D-3421C163DB73}"/>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10E50B6C-E0D8-43CA-89CD-9986293AC378}"/>
                </a:ext>
              </a:extLst>
            </p:cNvPr>
            <p:cNvGrpSpPr/>
            <p:nvPr/>
          </p:nvGrpSpPr>
          <p:grpSpPr>
            <a:xfrm rot="16200000">
              <a:off x="3915637" y="4711507"/>
              <a:ext cx="2510" cy="571953"/>
              <a:chOff x="2749461" y="3020567"/>
              <a:chExt cx="2510" cy="571953"/>
            </a:xfrm>
          </p:grpSpPr>
          <p:cxnSp>
            <p:nvCxnSpPr>
              <p:cNvPr id="57" name="Straight Connector 56">
                <a:extLst>
                  <a:ext uri="{FF2B5EF4-FFF2-40B4-BE49-F238E27FC236}">
                    <a16:creationId xmlns:a16="http://schemas.microsoft.com/office/drawing/2014/main" id="{3E5945E0-393A-42D8-9ACA-CD5EFD3A79F5}"/>
                  </a:ext>
                </a:extLst>
              </p:cNvPr>
              <p:cNvCxnSpPr/>
              <p:nvPr/>
            </p:nvCxnSpPr>
            <p:spPr>
              <a:xfrm>
                <a:off x="2751971"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D6A7D0D-88FB-4730-8CCD-7C7C3732287A}"/>
                  </a:ext>
                </a:extLst>
              </p:cNvPr>
              <p:cNvCxnSpPr/>
              <p:nvPr/>
            </p:nvCxnSpPr>
            <p:spPr>
              <a:xfrm>
                <a:off x="2749461" y="3020567"/>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4D70E4BE-8B3A-4C1D-90B8-F8F06A00AAE5}"/>
                </a:ext>
              </a:extLst>
            </p:cNvPr>
            <p:cNvGrpSpPr/>
            <p:nvPr/>
          </p:nvGrpSpPr>
          <p:grpSpPr>
            <a:xfrm rot="16200000">
              <a:off x="3916195" y="5601701"/>
              <a:ext cx="1391" cy="571954"/>
              <a:chOff x="2715157" y="3020566"/>
              <a:chExt cx="1391" cy="571954"/>
            </a:xfrm>
          </p:grpSpPr>
          <p:cxnSp>
            <p:nvCxnSpPr>
              <p:cNvPr id="55" name="Straight Connector 54">
                <a:extLst>
                  <a:ext uri="{FF2B5EF4-FFF2-40B4-BE49-F238E27FC236}">
                    <a16:creationId xmlns:a16="http://schemas.microsoft.com/office/drawing/2014/main" id="{403AD765-BD65-4A38-85CB-1664CF32A3AB}"/>
                  </a:ext>
                </a:extLst>
              </p:cNvPr>
              <p:cNvCxnSpPr/>
              <p:nvPr/>
            </p:nvCxnSpPr>
            <p:spPr>
              <a:xfrm>
                <a:off x="2715157" y="3196520"/>
                <a:ext cx="0" cy="39600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D51F179-8689-4B0D-A2D7-987F3E9F7679}"/>
                  </a:ext>
                </a:extLst>
              </p:cNvPr>
              <p:cNvCxnSpPr/>
              <p:nvPr/>
            </p:nvCxnSpPr>
            <p:spPr>
              <a:xfrm>
                <a:off x="2716548"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54" name="Straight Connector 53">
              <a:extLst>
                <a:ext uri="{FF2B5EF4-FFF2-40B4-BE49-F238E27FC236}">
                  <a16:creationId xmlns:a16="http://schemas.microsoft.com/office/drawing/2014/main" id="{BE7EB4CB-C57C-4DC3-A768-52C9C02EE487}"/>
                </a:ext>
              </a:extLst>
            </p:cNvPr>
            <p:cNvCxnSpPr>
              <a:cxnSpLocks/>
            </p:cNvCxnSpPr>
            <p:nvPr/>
          </p:nvCxnSpPr>
          <p:spPr>
            <a:xfrm rot="10800000" flipH="1" flipV="1">
              <a:off x="4202866" y="4162018"/>
              <a:ext cx="1" cy="1714937"/>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sp>
        <p:nvSpPr>
          <p:cNvPr id="66"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531777" y="896612"/>
            <a:ext cx="764786" cy="2989609"/>
          </a:xfrm>
          <a:prstGeom prst="roundRect">
            <a:avLst>
              <a:gd name="adj" fmla="val 50000"/>
            </a:avLst>
          </a:prstGeom>
          <a:solidFill>
            <a:srgbClr val="4285F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Ads</a:t>
            </a:r>
            <a:endParaRPr lang="en-US" sz="2400" dirty="0">
              <a:solidFill>
                <a:schemeClr val="bg1"/>
              </a:solidFill>
            </a:endParaRPr>
          </a:p>
        </p:txBody>
      </p:sp>
      <p:sp>
        <p:nvSpPr>
          <p:cNvPr id="67"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531777" y="2634058"/>
            <a:ext cx="764786" cy="2989609"/>
          </a:xfrm>
          <a:prstGeom prst="roundRect">
            <a:avLst>
              <a:gd name="adj" fmla="val 50000"/>
            </a:avLst>
          </a:prstGeom>
          <a:solidFill>
            <a:srgbClr val="4285F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My Business</a:t>
            </a:r>
            <a:endParaRPr lang="en-US" sz="2400" dirty="0">
              <a:solidFill>
                <a:schemeClr val="bg1"/>
              </a:solidFill>
            </a:endParaRPr>
          </a:p>
        </p:txBody>
      </p:sp>
      <p:sp>
        <p:nvSpPr>
          <p:cNvPr id="68"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531777" y="4131774"/>
            <a:ext cx="764786" cy="2989609"/>
          </a:xfrm>
          <a:prstGeom prst="roundRect">
            <a:avLst>
              <a:gd name="adj" fmla="val 50000"/>
            </a:avLst>
          </a:prstGeom>
          <a:solidFill>
            <a:srgbClr val="4285F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Maps</a:t>
            </a:r>
            <a:endParaRPr lang="en-US" sz="2400" dirty="0">
              <a:solidFill>
                <a:schemeClr val="bg1"/>
              </a:solidFill>
            </a:endParaRPr>
          </a:p>
        </p:txBody>
      </p:sp>
      <p:grpSp>
        <p:nvGrpSpPr>
          <p:cNvPr id="6" name="Group 5"/>
          <p:cNvGrpSpPr/>
          <p:nvPr/>
        </p:nvGrpSpPr>
        <p:grpSpPr>
          <a:xfrm>
            <a:off x="7640141" y="2009024"/>
            <a:ext cx="4329950" cy="4099127"/>
            <a:chOff x="7640141" y="2009024"/>
            <a:chExt cx="4329950" cy="4099127"/>
          </a:xfrm>
        </p:grpSpPr>
        <p:sp>
          <p:nvSpPr>
            <p:cNvPr id="63" name="Rectangle: Rounded Corners 41">
              <a:hlinkClick r:id="" action="ppaction://noaction"/>
              <a:extLst>
                <a:ext uri="{FF2B5EF4-FFF2-40B4-BE49-F238E27FC236}">
                  <a16:creationId xmlns:a16="http://schemas.microsoft.com/office/drawing/2014/main" id="{CFADFE83-C5E5-4296-BDA7-079DA1178A32}"/>
                </a:ext>
              </a:extLst>
            </p:cNvPr>
            <p:cNvSpPr/>
            <p:nvPr/>
          </p:nvSpPr>
          <p:spPr>
            <a:xfrm rot="16200000" flipH="1">
              <a:off x="10080532" y="896611"/>
              <a:ext cx="764786" cy="2989612"/>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Relevance </a:t>
              </a:r>
              <a:endParaRPr lang="en-AU" sz="2400" dirty="0">
                <a:solidFill>
                  <a:schemeClr val="bg1"/>
                </a:solidFill>
              </a:endParaRPr>
            </a:p>
          </p:txBody>
        </p:sp>
        <p:sp>
          <p:nvSpPr>
            <p:cNvPr id="64" name="Rectangle: Rounded Corners 41">
              <a:hlinkClick r:id="" action="ppaction://noaction"/>
              <a:extLst>
                <a:ext uri="{FF2B5EF4-FFF2-40B4-BE49-F238E27FC236}">
                  <a16:creationId xmlns:a16="http://schemas.microsoft.com/office/drawing/2014/main" id="{DEECA3BF-21B2-46B5-9D9C-66AADA4F85AF}"/>
                </a:ext>
              </a:extLst>
            </p:cNvPr>
            <p:cNvSpPr/>
            <p:nvPr/>
          </p:nvSpPr>
          <p:spPr>
            <a:xfrm rot="16200000" flipH="1">
              <a:off x="10080531" y="2611770"/>
              <a:ext cx="764786" cy="2989612"/>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Usefulness </a:t>
              </a:r>
              <a:endParaRPr lang="en-US" sz="2400" dirty="0">
                <a:solidFill>
                  <a:schemeClr val="bg1"/>
                </a:solidFill>
              </a:endParaRPr>
            </a:p>
          </p:txBody>
        </p:sp>
        <p:sp>
          <p:nvSpPr>
            <p:cNvPr id="65"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0092894" y="4230953"/>
              <a:ext cx="764786" cy="2989609"/>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Credibility </a:t>
              </a:r>
              <a:endParaRPr lang="en-US" sz="2400" dirty="0">
                <a:solidFill>
                  <a:schemeClr val="bg1"/>
                </a:solidFill>
              </a:endParaRPr>
            </a:p>
          </p:txBody>
        </p:sp>
        <p:grpSp>
          <p:nvGrpSpPr>
            <p:cNvPr id="69" name="Group 68">
              <a:extLst>
                <a:ext uri="{FF2B5EF4-FFF2-40B4-BE49-F238E27FC236}">
                  <a16:creationId xmlns:a16="http://schemas.microsoft.com/office/drawing/2014/main" id="{68FF794D-92D6-4558-A1B5-1FD87834FACE}"/>
                </a:ext>
              </a:extLst>
            </p:cNvPr>
            <p:cNvGrpSpPr/>
            <p:nvPr/>
          </p:nvGrpSpPr>
          <p:grpSpPr>
            <a:xfrm rot="10800000">
              <a:off x="7640141" y="2275466"/>
              <a:ext cx="944184" cy="3351112"/>
              <a:chOff x="3477108" y="4156452"/>
              <a:chExt cx="944184" cy="1731922"/>
            </a:xfrm>
          </p:grpSpPr>
          <p:cxnSp>
            <p:nvCxnSpPr>
              <p:cNvPr id="70" name="Straight Connector 69">
                <a:extLst>
                  <a:ext uri="{FF2B5EF4-FFF2-40B4-BE49-F238E27FC236}">
                    <a16:creationId xmlns:a16="http://schemas.microsoft.com/office/drawing/2014/main" id="{C54A4D73-7715-404C-8AA5-27EDD0CAB348}"/>
                  </a:ext>
                </a:extLst>
              </p:cNvPr>
              <p:cNvCxnSpPr/>
              <p:nvPr/>
            </p:nvCxnSpPr>
            <p:spPr>
              <a:xfrm rot="10800000" flipH="1" flipV="1">
                <a:off x="3669853" y="4156452"/>
                <a:ext cx="533013" cy="1"/>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E5C86C29-D957-4CDD-A0BC-4FFC45E891C1}"/>
                  </a:ext>
                </a:extLst>
              </p:cNvPr>
              <p:cNvGrpSpPr/>
              <p:nvPr/>
            </p:nvGrpSpPr>
            <p:grpSpPr>
              <a:xfrm rot="16200000">
                <a:off x="3527851" y="4105719"/>
                <a:ext cx="842706" cy="944177"/>
                <a:chOff x="1893715" y="3020566"/>
                <a:chExt cx="842706" cy="985942"/>
              </a:xfrm>
            </p:grpSpPr>
            <p:cxnSp>
              <p:nvCxnSpPr>
                <p:cNvPr id="79" name="Straight Connector 78">
                  <a:extLst>
                    <a:ext uri="{FF2B5EF4-FFF2-40B4-BE49-F238E27FC236}">
                      <a16:creationId xmlns:a16="http://schemas.microsoft.com/office/drawing/2014/main" id="{9C896E63-A145-439B-8BBE-CDFA6E54D212}"/>
                    </a:ext>
                  </a:extLst>
                </p:cNvPr>
                <p:cNvCxnSpPr/>
                <p:nvPr/>
              </p:nvCxnSpPr>
              <p:spPr>
                <a:xfrm rot="16200000" flipH="1">
                  <a:off x="1490188" y="3600049"/>
                  <a:ext cx="809986" cy="2931"/>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3B6DCF81-BA1F-4873-AE5D-3421C163DB73}"/>
                    </a:ext>
                  </a:extLst>
                </p:cNvPr>
                <p:cNvCxnSpPr/>
                <p:nvPr/>
              </p:nvCxnSpPr>
              <p:spPr>
                <a:xfrm>
                  <a:off x="2736421"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78" name="Straight Connector 77">
                <a:extLst>
                  <a:ext uri="{FF2B5EF4-FFF2-40B4-BE49-F238E27FC236}">
                    <a16:creationId xmlns:a16="http://schemas.microsoft.com/office/drawing/2014/main" id="{2D6A7D0D-88FB-4730-8CCD-7C7C3732287A}"/>
                  </a:ext>
                </a:extLst>
              </p:cNvPr>
              <p:cNvCxnSpPr/>
              <p:nvPr/>
            </p:nvCxnSpPr>
            <p:spPr>
              <a:xfrm rot="16200000">
                <a:off x="3605060" y="4998740"/>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nvGrpSpPr>
              <p:cNvPr id="73" name="Group 72">
                <a:extLst>
                  <a:ext uri="{FF2B5EF4-FFF2-40B4-BE49-F238E27FC236}">
                    <a16:creationId xmlns:a16="http://schemas.microsoft.com/office/drawing/2014/main" id="{4D70E4BE-8B3A-4C1D-90B8-F8F06A00AAE5}"/>
                  </a:ext>
                </a:extLst>
              </p:cNvPr>
              <p:cNvGrpSpPr/>
              <p:nvPr/>
            </p:nvGrpSpPr>
            <p:grpSpPr>
              <a:xfrm rot="16200000">
                <a:off x="3834277" y="5519784"/>
                <a:ext cx="11421" cy="725760"/>
                <a:chOff x="2715156" y="3020566"/>
                <a:chExt cx="11421" cy="757863"/>
              </a:xfrm>
            </p:grpSpPr>
            <p:cxnSp>
              <p:nvCxnSpPr>
                <p:cNvPr id="75" name="Straight Connector 74">
                  <a:extLst>
                    <a:ext uri="{FF2B5EF4-FFF2-40B4-BE49-F238E27FC236}">
                      <a16:creationId xmlns:a16="http://schemas.microsoft.com/office/drawing/2014/main" id="{403AD765-BD65-4A38-85CB-1664CF32A3AB}"/>
                    </a:ext>
                  </a:extLst>
                </p:cNvPr>
                <p:cNvCxnSpPr/>
                <p:nvPr/>
              </p:nvCxnSpPr>
              <p:spPr>
                <a:xfrm rot="16200000" flipH="1">
                  <a:off x="2429913" y="3481764"/>
                  <a:ext cx="581909" cy="11421"/>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2D51F179-8689-4B0D-A2D7-987F3E9F7679}"/>
                    </a:ext>
                  </a:extLst>
                </p:cNvPr>
                <p:cNvCxnSpPr/>
                <p:nvPr/>
              </p:nvCxnSpPr>
              <p:spPr>
                <a:xfrm>
                  <a:off x="2716548" y="3020566"/>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74" name="Straight Connector 73">
                <a:extLst>
                  <a:ext uri="{FF2B5EF4-FFF2-40B4-BE49-F238E27FC236}">
                    <a16:creationId xmlns:a16="http://schemas.microsoft.com/office/drawing/2014/main" id="{BE7EB4CB-C57C-4DC3-A768-52C9C02EE487}"/>
                  </a:ext>
                </a:extLst>
              </p:cNvPr>
              <p:cNvCxnSpPr>
                <a:cxnSpLocks/>
              </p:cNvCxnSpPr>
              <p:nvPr/>
            </p:nvCxnSpPr>
            <p:spPr>
              <a:xfrm rot="10800000" flipH="1" flipV="1">
                <a:off x="4202866" y="4162018"/>
                <a:ext cx="1" cy="1714937"/>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1">
            <a:extLst>
              <a:ext uri="{FF2B5EF4-FFF2-40B4-BE49-F238E27FC236}">
                <a16:creationId xmlns:a16="http://schemas.microsoft.com/office/drawing/2014/main" id="{A08534C4-A679-1240-8698-98416DD0CD12}"/>
              </a:ext>
            </a:extLst>
          </p:cNvPr>
          <p:cNvSpPr>
            <a:spLocks noGrp="1"/>
          </p:cNvSpPr>
          <p:nvPr>
            <p:ph type="body" sz="quarter" idx="4294967295"/>
          </p:nvPr>
        </p:nvSpPr>
        <p:spPr>
          <a:xfrm>
            <a:off x="9303819" y="1497662"/>
            <a:ext cx="2625725" cy="1276148"/>
          </a:xfrm>
          <a:prstGeom prst="rect">
            <a:avLst/>
          </a:prstGeom>
        </p:spPr>
        <p:txBody>
          <a:bodyPr/>
          <a:lstStyle/>
          <a:p>
            <a:r>
              <a:rPr lang="en-US" sz="2000" dirty="0" smtClean="0"/>
              <a:t>Webpage content</a:t>
            </a:r>
            <a:endParaRPr lang="en-US" sz="2000" dirty="0"/>
          </a:p>
        </p:txBody>
      </p:sp>
      <p:sp>
        <p:nvSpPr>
          <p:cNvPr id="85" name="Text Placeholder 1">
            <a:extLst>
              <a:ext uri="{FF2B5EF4-FFF2-40B4-BE49-F238E27FC236}">
                <a16:creationId xmlns:a16="http://schemas.microsoft.com/office/drawing/2014/main" id="{A08534C4-A679-1240-8698-98416DD0CD12}"/>
              </a:ext>
            </a:extLst>
          </p:cNvPr>
          <p:cNvSpPr>
            <a:spLocks noGrp="1"/>
          </p:cNvSpPr>
          <p:nvPr>
            <p:ph type="body" sz="quarter" idx="4294967295"/>
          </p:nvPr>
        </p:nvSpPr>
        <p:spPr>
          <a:xfrm>
            <a:off x="795198" y="1451568"/>
            <a:ext cx="2625725" cy="1276148"/>
          </a:xfrm>
          <a:prstGeom prst="rect">
            <a:avLst/>
          </a:prstGeom>
        </p:spPr>
        <p:txBody>
          <a:bodyPr/>
          <a:lstStyle/>
          <a:p>
            <a:r>
              <a:rPr lang="en-US" sz="2000" dirty="0" smtClean="0"/>
              <a:t>Its own content</a:t>
            </a:r>
            <a:endParaRPr lang="en-US" sz="2000" dirty="0"/>
          </a:p>
        </p:txBody>
      </p:sp>
    </p:spTree>
    <p:extLst>
      <p:ext uri="{BB962C8B-B14F-4D97-AF65-F5344CB8AC3E}">
        <p14:creationId xmlns:p14="http://schemas.microsoft.com/office/powerpoint/2010/main" val="63831726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4">
                                            <p:txEl>
                                              <p:pRg st="0" end="0"/>
                                            </p:txEl>
                                          </p:spTgt>
                                        </p:tgtEl>
                                        <p:attrNameLst>
                                          <p:attrName>style.visibility</p:attrName>
                                        </p:attrNameLst>
                                      </p:cBhvr>
                                      <p:to>
                                        <p:strVal val="visible"/>
                                      </p:to>
                                    </p:set>
                                    <p:anim calcmode="lin" valueType="num">
                                      <p:cBhvr additive="base">
                                        <p:cTn id="11" dur="1000" fill="hold"/>
                                        <p:tgtEl>
                                          <p:spTgt spid="84">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603251" y="1707357"/>
            <a:ext cx="5835650" cy="3062287"/>
          </a:xfrm>
        </p:spPr>
        <p:txBody>
          <a:bodyPr/>
          <a:lstStyle/>
          <a:p>
            <a:r>
              <a:rPr lang="en-US" sz="4800" dirty="0" smtClean="0"/>
              <a:t>Master 1 niche/local category … then expand to others</a:t>
            </a:r>
          </a:p>
        </p:txBody>
      </p:sp>
      <p:sp>
        <p:nvSpPr>
          <p:cNvPr id="3" name="Content Placeholder 3">
            <a:extLst>
              <a:ext uri="{FF2B5EF4-FFF2-40B4-BE49-F238E27FC236}">
                <a16:creationId xmlns:a16="http://schemas.microsoft.com/office/drawing/2014/main" id="{74D17CC2-B93D-9142-89E1-709A99A5293E}"/>
              </a:ext>
            </a:extLst>
          </p:cNvPr>
          <p:cNvSpPr>
            <a:spLocks noGrp="1"/>
          </p:cNvSpPr>
          <p:nvPr>
            <p:ph sz="quarter" idx="11"/>
          </p:nvPr>
        </p:nvSpPr>
        <p:spPr>
          <a:xfrm>
            <a:off x="6807200" y="584200"/>
            <a:ext cx="4838700" cy="5600700"/>
          </a:xfrm>
        </p:spPr>
        <p:txBody>
          <a:bodyPr/>
          <a:lstStyle/>
          <a:p>
            <a:pPr marL="457200" indent="-457200">
              <a:buFont typeface="Arial" panose="020B0604020202020204" pitchFamily="34" charset="0"/>
              <a:buChar char="•"/>
            </a:pPr>
            <a:r>
              <a:rPr lang="en-AU" dirty="0" smtClean="0"/>
              <a:t>Use locations with your term</a:t>
            </a:r>
            <a:endParaRPr lang="en-AU" dirty="0"/>
          </a:p>
          <a:p>
            <a:pPr marL="457200" indent="-457200">
              <a:buFont typeface="Arial" panose="020B0604020202020204" pitchFamily="34" charset="0"/>
              <a:buChar char="•"/>
            </a:pPr>
            <a:r>
              <a:rPr lang="en-AU" dirty="0" smtClean="0"/>
              <a:t>Use verbs with your term</a:t>
            </a:r>
            <a:endParaRPr lang="en-AU" dirty="0"/>
          </a:p>
          <a:p>
            <a:pPr marL="457200" indent="-457200">
              <a:buFont typeface="Arial" panose="020B0604020202020204" pitchFamily="34" charset="0"/>
              <a:buChar char="•"/>
            </a:pPr>
            <a:r>
              <a:rPr lang="en-AU" dirty="0" smtClean="0"/>
              <a:t>Use your brand with your term  </a:t>
            </a:r>
            <a:endParaRPr lang="en-AU" dirty="0"/>
          </a:p>
        </p:txBody>
      </p:sp>
      <p:sp>
        <p:nvSpPr>
          <p:cNvPr id="4" name="Text Placeholder 1">
            <a:extLst>
              <a:ext uri="{FF2B5EF4-FFF2-40B4-BE49-F238E27FC236}">
                <a16:creationId xmlns:a16="http://schemas.microsoft.com/office/drawing/2014/main" id="{A08534C4-A679-1240-8698-98416DD0CD12}"/>
              </a:ext>
            </a:extLst>
          </p:cNvPr>
          <p:cNvSpPr txBox="1">
            <a:spLocks/>
          </p:cNvSpPr>
          <p:nvPr/>
        </p:nvSpPr>
        <p:spPr>
          <a:xfrm>
            <a:off x="2571750" y="43657"/>
            <a:ext cx="8515349" cy="1493043"/>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dirty="0" smtClean="0"/>
              <a:t>Go narrow. Go deep.</a:t>
            </a:r>
          </a:p>
        </p:txBody>
      </p:sp>
      <p:sp>
        <p:nvSpPr>
          <p:cNvPr id="5" name="Text Placeholder 1">
            <a:extLst>
              <a:ext uri="{FF2B5EF4-FFF2-40B4-BE49-F238E27FC236}">
                <a16:creationId xmlns:a16="http://schemas.microsoft.com/office/drawing/2014/main" id="{A08534C4-A679-1240-8698-98416DD0CD12}"/>
              </a:ext>
            </a:extLst>
          </p:cNvPr>
          <p:cNvSpPr txBox="1">
            <a:spLocks/>
          </p:cNvSpPr>
          <p:nvPr/>
        </p:nvSpPr>
        <p:spPr>
          <a:xfrm>
            <a:off x="1416052" y="4893072"/>
            <a:ext cx="4152899" cy="1340644"/>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4000" dirty="0" smtClean="0">
                <a:solidFill>
                  <a:srgbClr val="F7B8BD"/>
                </a:solidFill>
              </a:rPr>
              <a:t>Apples</a:t>
            </a:r>
          </a:p>
        </p:txBody>
      </p:sp>
      <p:sp>
        <p:nvSpPr>
          <p:cNvPr id="6" name="Text Placeholder 1">
            <a:extLst>
              <a:ext uri="{FF2B5EF4-FFF2-40B4-BE49-F238E27FC236}">
                <a16:creationId xmlns:a16="http://schemas.microsoft.com/office/drawing/2014/main" id="{A08534C4-A679-1240-8698-98416DD0CD12}"/>
              </a:ext>
            </a:extLst>
          </p:cNvPr>
          <p:cNvSpPr txBox="1">
            <a:spLocks/>
          </p:cNvSpPr>
          <p:nvPr/>
        </p:nvSpPr>
        <p:spPr>
          <a:xfrm>
            <a:off x="6845301" y="5526881"/>
            <a:ext cx="4152899" cy="1340644"/>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4000" dirty="0" smtClean="0">
                <a:solidFill>
                  <a:srgbClr val="F7B8BD"/>
                </a:solidFill>
              </a:rPr>
              <a:t>Whitening Kit</a:t>
            </a:r>
          </a:p>
        </p:txBody>
      </p:sp>
      <p:sp>
        <p:nvSpPr>
          <p:cNvPr id="7" name="Text Placeholder 1">
            <a:extLst>
              <a:ext uri="{FF2B5EF4-FFF2-40B4-BE49-F238E27FC236}">
                <a16:creationId xmlns:a16="http://schemas.microsoft.com/office/drawing/2014/main" id="{A08534C4-A679-1240-8698-98416DD0CD12}"/>
              </a:ext>
            </a:extLst>
          </p:cNvPr>
          <p:cNvSpPr txBox="1">
            <a:spLocks/>
          </p:cNvSpPr>
          <p:nvPr/>
        </p:nvSpPr>
        <p:spPr>
          <a:xfrm>
            <a:off x="514352" y="5532438"/>
            <a:ext cx="4152899" cy="1340644"/>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4000" dirty="0" err="1" smtClean="0"/>
              <a:t>Chadstone</a:t>
            </a:r>
            <a:endParaRPr lang="en-US" sz="4000" dirty="0" smtClean="0"/>
          </a:p>
        </p:txBody>
      </p:sp>
      <p:sp>
        <p:nvSpPr>
          <p:cNvPr id="8" name="Text Placeholder 1">
            <a:extLst>
              <a:ext uri="{FF2B5EF4-FFF2-40B4-BE49-F238E27FC236}">
                <a16:creationId xmlns:a16="http://schemas.microsoft.com/office/drawing/2014/main" id="{A08534C4-A679-1240-8698-98416DD0CD12}"/>
              </a:ext>
            </a:extLst>
          </p:cNvPr>
          <p:cNvSpPr txBox="1">
            <a:spLocks/>
          </p:cNvSpPr>
          <p:nvPr/>
        </p:nvSpPr>
        <p:spPr>
          <a:xfrm>
            <a:off x="6921501" y="4879580"/>
            <a:ext cx="4152899" cy="1340644"/>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4000" dirty="0" smtClean="0"/>
              <a:t>Organic home</a:t>
            </a:r>
          </a:p>
        </p:txBody>
      </p:sp>
      <p:sp>
        <p:nvSpPr>
          <p:cNvPr id="9" name="Text Placeholder 1">
            <a:extLst>
              <a:ext uri="{FF2B5EF4-FFF2-40B4-BE49-F238E27FC236}">
                <a16:creationId xmlns:a16="http://schemas.microsoft.com/office/drawing/2014/main" id="{A08534C4-A679-1240-8698-98416DD0CD12}"/>
              </a:ext>
            </a:extLst>
          </p:cNvPr>
          <p:cNvSpPr txBox="1">
            <a:spLocks/>
          </p:cNvSpPr>
          <p:nvPr/>
        </p:nvSpPr>
        <p:spPr>
          <a:xfrm>
            <a:off x="-327023" y="4874816"/>
            <a:ext cx="4152899" cy="1340644"/>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4000" dirty="0" smtClean="0"/>
              <a:t>Green</a:t>
            </a:r>
          </a:p>
        </p:txBody>
      </p:sp>
      <p:cxnSp>
        <p:nvCxnSpPr>
          <p:cNvPr id="10" name="Straight Connector 9">
            <a:extLst>
              <a:ext uri="{FF2B5EF4-FFF2-40B4-BE49-F238E27FC236}">
                <a16:creationId xmlns:a16="http://schemas.microsoft.com/office/drawing/2014/main" id="{C7FA1D8B-FBF3-485D-AD2B-CADF0F84BE27}"/>
              </a:ext>
            </a:extLst>
          </p:cNvPr>
          <p:cNvCxnSpPr>
            <a:cxnSpLocks/>
          </p:cNvCxnSpPr>
          <p:nvPr/>
        </p:nvCxnSpPr>
        <p:spPr>
          <a:xfrm>
            <a:off x="6515101" y="1707357"/>
            <a:ext cx="0" cy="2962614"/>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3981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10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10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left)">
                                      <p:cBhvr>
                                        <p:cTn id="41" dur="1000"/>
                                        <p:tgtEl>
                                          <p:spTgt spid="9">
                                            <p:txEl>
                                              <p:pRg st="0" end="0"/>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wipe(left)">
                                      <p:cBhvr>
                                        <p:cTn id="44" dur="10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wipe(left)">
                                      <p:cBhvr>
                                        <p:cTn id="4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uiExpand="1" build="p"/>
      <p:bldP spid="4" grpId="0" build="p"/>
      <p:bldP spid="5" grpId="0" build="p"/>
      <p:bldP spid="6" grpId="0" build="p"/>
      <p:bldP spid="7" grpId="0" build="p"/>
      <p:bldP spid="8" grpId="0" build="p"/>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48" y="1170271"/>
            <a:ext cx="11808408" cy="7295636"/>
          </a:xfrm>
          <a:prstGeom prst="rect">
            <a:avLst/>
          </a:prstGeom>
        </p:spPr>
      </p:pic>
      <p:grpSp>
        <p:nvGrpSpPr>
          <p:cNvPr id="25" name="Group 24"/>
          <p:cNvGrpSpPr/>
          <p:nvPr/>
        </p:nvGrpSpPr>
        <p:grpSpPr>
          <a:xfrm>
            <a:off x="368281" y="1525724"/>
            <a:ext cx="11234272" cy="6518608"/>
            <a:chOff x="368281" y="1525724"/>
            <a:chExt cx="11234272" cy="6518608"/>
          </a:xfrm>
        </p:grpSpPr>
        <p:grpSp>
          <p:nvGrpSpPr>
            <p:cNvPr id="19" name="Group 18"/>
            <p:cNvGrpSpPr/>
            <p:nvPr/>
          </p:nvGrpSpPr>
          <p:grpSpPr>
            <a:xfrm>
              <a:off x="368281" y="1525724"/>
              <a:ext cx="11234272" cy="6498682"/>
              <a:chOff x="368281" y="1194989"/>
              <a:chExt cx="11234272" cy="6498682"/>
            </a:xfrm>
          </p:grpSpPr>
          <p:sp>
            <p:nvSpPr>
              <p:cNvPr id="18" name="Rectangle 17"/>
              <p:cNvSpPr/>
              <p:nvPr/>
            </p:nvSpPr>
            <p:spPr>
              <a:xfrm>
                <a:off x="368281" y="3949430"/>
                <a:ext cx="1297508" cy="3744241"/>
              </a:xfrm>
              <a:prstGeom prst="rect">
                <a:avLst/>
              </a:prstGeom>
              <a:solidFill>
                <a:srgbClr val="F5F5F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13" name="Group 12"/>
              <p:cNvGrpSpPr/>
              <p:nvPr/>
            </p:nvGrpSpPr>
            <p:grpSpPr>
              <a:xfrm>
                <a:off x="368281" y="1194989"/>
                <a:ext cx="11234272" cy="5415530"/>
                <a:chOff x="368281" y="877489"/>
                <a:chExt cx="11234272" cy="5415530"/>
              </a:xfrm>
            </p:grpSpPr>
            <p:grpSp>
              <p:nvGrpSpPr>
                <p:cNvPr id="9" name="Group 8"/>
                <p:cNvGrpSpPr/>
                <p:nvPr/>
              </p:nvGrpSpPr>
              <p:grpSpPr>
                <a:xfrm>
                  <a:off x="368281" y="1372976"/>
                  <a:ext cx="11224333" cy="4920043"/>
                  <a:chOff x="368281" y="1372976"/>
                  <a:chExt cx="11224333" cy="4920043"/>
                </a:xfrm>
              </p:grpSpPr>
              <p:grpSp>
                <p:nvGrpSpPr>
                  <p:cNvPr id="7" name="Group 6"/>
                  <p:cNvGrpSpPr/>
                  <p:nvPr/>
                </p:nvGrpSpPr>
                <p:grpSpPr>
                  <a:xfrm>
                    <a:off x="368281" y="1372976"/>
                    <a:ext cx="11221231" cy="3079229"/>
                    <a:chOff x="-2626740" y="1310959"/>
                    <a:chExt cx="18223125" cy="5000626"/>
                  </a:xfrm>
                </p:grpSpPr>
                <p:pic>
                  <p:nvPicPr>
                    <p:cNvPr id="5" name="Picture 4"/>
                    <p:cNvPicPr>
                      <a:picLocks noChangeAspect="1"/>
                    </p:cNvPicPr>
                    <p:nvPr/>
                  </p:nvPicPr>
                  <p:blipFill rotWithShape="1">
                    <a:blip r:embed="rId4"/>
                    <a:srcRect t="14965" r="1942" b="77165"/>
                    <a:stretch/>
                  </p:blipFill>
                  <p:spPr>
                    <a:xfrm>
                      <a:off x="-2626740" y="1472365"/>
                      <a:ext cx="18186826" cy="809672"/>
                    </a:xfrm>
                    <a:prstGeom prst="rect">
                      <a:avLst/>
                    </a:prstGeom>
                  </p:spPr>
                </p:pic>
                <p:pic>
                  <p:nvPicPr>
                    <p:cNvPr id="6" name="Picture 5"/>
                    <p:cNvPicPr>
                      <a:picLocks noChangeAspect="1"/>
                    </p:cNvPicPr>
                    <p:nvPr/>
                  </p:nvPicPr>
                  <p:blipFill rotWithShape="1">
                    <a:blip r:embed="rId5"/>
                    <a:srcRect r="398"/>
                    <a:stretch/>
                  </p:blipFill>
                  <p:spPr>
                    <a:xfrm>
                      <a:off x="-2590441" y="1310959"/>
                      <a:ext cx="18186826" cy="5000626"/>
                    </a:xfrm>
                    <a:prstGeom prst="rect">
                      <a:avLst/>
                    </a:prstGeom>
                  </p:spPr>
                </p:pic>
              </p:grpSp>
              <p:pic>
                <p:nvPicPr>
                  <p:cNvPr id="8" name="Picture 7"/>
                  <p:cNvPicPr>
                    <a:picLocks noChangeAspect="1"/>
                  </p:cNvPicPr>
                  <p:nvPr/>
                </p:nvPicPr>
                <p:blipFill>
                  <a:blip r:embed="rId6"/>
                  <a:stretch>
                    <a:fillRect/>
                  </a:stretch>
                </p:blipFill>
                <p:spPr>
                  <a:xfrm>
                    <a:off x="1645910" y="4831655"/>
                    <a:ext cx="9946704" cy="1461364"/>
                  </a:xfrm>
                  <a:prstGeom prst="rect">
                    <a:avLst/>
                  </a:prstGeom>
                </p:spPr>
              </p:pic>
            </p:grpSp>
            <p:pic>
              <p:nvPicPr>
                <p:cNvPr id="11" name="Picture 10"/>
                <p:cNvPicPr>
                  <a:picLocks noChangeAspect="1"/>
                </p:cNvPicPr>
                <p:nvPr/>
              </p:nvPicPr>
              <p:blipFill>
                <a:blip r:embed="rId7"/>
                <a:stretch>
                  <a:fillRect/>
                </a:stretch>
              </p:blipFill>
              <p:spPr>
                <a:xfrm>
                  <a:off x="1623561" y="4441633"/>
                  <a:ext cx="9978992" cy="388105"/>
                </a:xfrm>
                <a:prstGeom prst="rect">
                  <a:avLst/>
                </a:prstGeom>
              </p:spPr>
            </p:pic>
            <p:pic>
              <p:nvPicPr>
                <p:cNvPr id="12" name="Picture 11"/>
                <p:cNvPicPr>
                  <a:picLocks noChangeAspect="1"/>
                </p:cNvPicPr>
                <p:nvPr/>
              </p:nvPicPr>
              <p:blipFill>
                <a:blip r:embed="rId8"/>
                <a:stretch>
                  <a:fillRect/>
                </a:stretch>
              </p:blipFill>
              <p:spPr>
                <a:xfrm>
                  <a:off x="390298" y="877489"/>
                  <a:ext cx="11176527" cy="553005"/>
                </a:xfrm>
                <a:prstGeom prst="rect">
                  <a:avLst/>
                </a:prstGeom>
              </p:spPr>
            </p:pic>
          </p:grpSp>
          <p:pic>
            <p:nvPicPr>
              <p:cNvPr id="14" name="Picture 13"/>
              <p:cNvPicPr>
                <a:picLocks noChangeAspect="1"/>
              </p:cNvPicPr>
              <p:nvPr/>
            </p:nvPicPr>
            <p:blipFill>
              <a:blip r:embed="rId9"/>
              <a:stretch>
                <a:fillRect/>
              </a:stretch>
            </p:blipFill>
            <p:spPr>
              <a:xfrm>
                <a:off x="1645910" y="6979775"/>
                <a:ext cx="9936000" cy="374282"/>
              </a:xfrm>
              <a:prstGeom prst="rect">
                <a:avLst/>
              </a:prstGeom>
            </p:spPr>
          </p:pic>
          <p:pic>
            <p:nvPicPr>
              <p:cNvPr id="16" name="Picture 15"/>
              <p:cNvPicPr>
                <a:picLocks noChangeAspect="1"/>
              </p:cNvPicPr>
              <p:nvPr/>
            </p:nvPicPr>
            <p:blipFill>
              <a:blip r:embed="rId10"/>
              <a:stretch>
                <a:fillRect/>
              </a:stretch>
            </p:blipFill>
            <p:spPr>
              <a:xfrm>
                <a:off x="1645910" y="6587357"/>
                <a:ext cx="9936000" cy="386660"/>
              </a:xfrm>
              <a:prstGeom prst="rect">
                <a:avLst/>
              </a:prstGeom>
            </p:spPr>
          </p:pic>
        </p:grpSp>
        <p:pic>
          <p:nvPicPr>
            <p:cNvPr id="24" name="Picture 23"/>
            <p:cNvPicPr>
              <a:picLocks noChangeAspect="1"/>
            </p:cNvPicPr>
            <p:nvPr/>
          </p:nvPicPr>
          <p:blipFill>
            <a:blip r:embed="rId11"/>
            <a:stretch>
              <a:fillRect/>
            </a:stretch>
          </p:blipFill>
          <p:spPr>
            <a:xfrm>
              <a:off x="1665789" y="7682798"/>
              <a:ext cx="9901372" cy="361534"/>
            </a:xfrm>
            <a:prstGeom prst="rect">
              <a:avLst/>
            </a:prstGeom>
          </p:spPr>
        </p:pic>
      </p:grpSp>
      <p:sp>
        <p:nvSpPr>
          <p:cNvPr id="23" name="Rectangle 22"/>
          <p:cNvSpPr/>
          <p:nvPr/>
        </p:nvSpPr>
        <p:spPr>
          <a:xfrm>
            <a:off x="-241300" y="1071"/>
            <a:ext cx="12865100" cy="13570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2" name="Text Placeholder 1"/>
          <p:cNvSpPr>
            <a:spLocks noGrp="1"/>
          </p:cNvSpPr>
          <p:nvPr>
            <p:ph type="body" sz="quarter" idx="17"/>
          </p:nvPr>
        </p:nvSpPr>
        <p:spPr/>
        <p:txBody>
          <a:bodyPr/>
          <a:lstStyle/>
          <a:p>
            <a:r>
              <a:rPr lang="en-AU" dirty="0" smtClean="0"/>
              <a:t>Google Keyword planner</a:t>
            </a:r>
            <a:endParaRPr lang="en-AU" dirty="0"/>
          </a:p>
        </p:txBody>
      </p:sp>
      <p:sp>
        <p:nvSpPr>
          <p:cNvPr id="3" name="Title 2"/>
          <p:cNvSpPr>
            <a:spLocks noGrp="1"/>
          </p:cNvSpPr>
          <p:nvPr>
            <p:ph type="title"/>
          </p:nvPr>
        </p:nvSpPr>
        <p:spPr/>
        <p:txBody>
          <a:bodyPr/>
          <a:lstStyle/>
          <a:p>
            <a:r>
              <a:rPr lang="en-AU" dirty="0" smtClean="0"/>
              <a:t>What type of searchable content could I create?</a:t>
            </a:r>
            <a:endParaRPr lang="en-AU" dirty="0"/>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b="94977"/>
          <a:stretch/>
        </p:blipFill>
        <p:spPr>
          <a:xfrm>
            <a:off x="110948" y="1182971"/>
            <a:ext cx="11808408" cy="366429"/>
          </a:xfrm>
          <a:prstGeom prst="rect">
            <a:avLst/>
          </a:prstGeom>
        </p:spPr>
      </p:pic>
      <p:grpSp>
        <p:nvGrpSpPr>
          <p:cNvPr id="4" name="Group 3"/>
          <p:cNvGrpSpPr/>
          <p:nvPr/>
        </p:nvGrpSpPr>
        <p:grpSpPr>
          <a:xfrm>
            <a:off x="906417" y="3301725"/>
            <a:ext cx="8639027" cy="3040171"/>
            <a:chOff x="906417" y="4698775"/>
            <a:chExt cx="8639027" cy="3040171"/>
          </a:xfrm>
        </p:grpSpPr>
        <p:sp>
          <p:nvSpPr>
            <p:cNvPr id="21" name="Line Callout 2 20">
              <a:extLst>
                <a:ext uri="{FF2B5EF4-FFF2-40B4-BE49-F238E27FC236}">
                  <a16:creationId xmlns:a16="http://schemas.microsoft.com/office/drawing/2014/main" id="{F3C1B2A9-838B-A448-97B8-4DFE2EFDD595}"/>
                </a:ext>
              </a:extLst>
            </p:cNvPr>
            <p:cNvSpPr/>
            <p:nvPr/>
          </p:nvSpPr>
          <p:spPr>
            <a:xfrm>
              <a:off x="1438566" y="7261223"/>
              <a:ext cx="8106878" cy="477723"/>
            </a:xfrm>
            <a:prstGeom prst="borderCallout2">
              <a:avLst>
                <a:gd name="adj1" fmla="val 45938"/>
                <a:gd name="adj2" fmla="val -119"/>
                <a:gd name="adj3" fmla="val 38274"/>
                <a:gd name="adj4" fmla="val 79"/>
                <a:gd name="adj5" fmla="val 32019"/>
                <a:gd name="adj6" fmla="val -567"/>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endParaRPr lang="en-US" dirty="0">
                <a:solidFill>
                  <a:srgbClr val="FF0000"/>
                </a:solidFill>
              </a:endParaRPr>
            </a:p>
          </p:txBody>
        </p:sp>
        <p:sp>
          <p:nvSpPr>
            <p:cNvPr id="26" name="Line Callout 2 25">
              <a:extLst>
                <a:ext uri="{FF2B5EF4-FFF2-40B4-BE49-F238E27FC236}">
                  <a16:creationId xmlns:a16="http://schemas.microsoft.com/office/drawing/2014/main" id="{F3C1B2A9-838B-A448-97B8-4DFE2EFDD595}"/>
                </a:ext>
              </a:extLst>
            </p:cNvPr>
            <p:cNvSpPr/>
            <p:nvPr/>
          </p:nvSpPr>
          <p:spPr>
            <a:xfrm>
              <a:off x="1645910" y="5479890"/>
              <a:ext cx="2178958" cy="1118233"/>
            </a:xfrm>
            <a:prstGeom prst="borderCallout2">
              <a:avLst>
                <a:gd name="adj1" fmla="val 45938"/>
                <a:gd name="adj2" fmla="val -119"/>
                <a:gd name="adj3" fmla="val 50073"/>
                <a:gd name="adj4" fmla="val -1556"/>
                <a:gd name="adj5" fmla="val 47501"/>
                <a:gd name="adj6" fmla="val 293"/>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endParaRPr lang="en-US" dirty="0">
                <a:solidFill>
                  <a:srgbClr val="FF0000"/>
                </a:solidFill>
              </a:endParaRPr>
            </a:p>
          </p:txBody>
        </p:sp>
        <p:sp>
          <p:nvSpPr>
            <p:cNvPr id="27" name="Rectangle 26"/>
            <p:cNvSpPr/>
            <p:nvPr/>
          </p:nvSpPr>
          <p:spPr>
            <a:xfrm>
              <a:off x="906417" y="4698775"/>
              <a:ext cx="3626664" cy="707886"/>
            </a:xfrm>
            <a:prstGeom prst="rect">
              <a:avLst/>
            </a:prstGeom>
            <a:solidFill>
              <a:schemeClr val="bg1"/>
            </a:solidFill>
          </p:spPr>
          <p:txBody>
            <a:bodyPr wrap="square">
              <a:spAutoFit/>
            </a:bodyPr>
            <a:lstStyle/>
            <a:p>
              <a:pPr algn="ctr"/>
              <a:r>
                <a:rPr lang="en-US" sz="2000" b="1" dirty="0" smtClean="0">
                  <a:solidFill>
                    <a:srgbClr val="FF0000"/>
                  </a:solidFill>
                </a:rPr>
                <a:t>Good’ </a:t>
              </a:r>
              <a:r>
                <a:rPr lang="en-US" sz="2000" b="1" i="1" dirty="0" smtClean="0">
                  <a:solidFill>
                    <a:srgbClr val="FF0000"/>
                  </a:solidFill>
                </a:rPr>
                <a:t>informational</a:t>
              </a:r>
              <a:r>
                <a:rPr lang="en-US" sz="2000" b="1" dirty="0" smtClean="0">
                  <a:solidFill>
                    <a:srgbClr val="FF0000"/>
                  </a:solidFill>
                </a:rPr>
                <a:t> </a:t>
              </a:r>
              <a:r>
                <a:rPr lang="en-US" sz="2000" b="1" i="1" dirty="0" smtClean="0">
                  <a:solidFill>
                    <a:srgbClr val="FF0000"/>
                  </a:solidFill>
                </a:rPr>
                <a:t>content</a:t>
              </a:r>
              <a:r>
                <a:rPr lang="en-US" sz="2000" b="1" dirty="0" smtClean="0">
                  <a:solidFill>
                    <a:srgbClr val="FF0000"/>
                  </a:solidFill>
                </a:rPr>
                <a:t>’ for my lead magnet</a:t>
              </a:r>
              <a:endParaRPr lang="en-AU" sz="2000" b="1" dirty="0">
                <a:solidFill>
                  <a:srgbClr val="FF0000"/>
                </a:solidFill>
              </a:endParaRPr>
            </a:p>
          </p:txBody>
        </p:sp>
        <p:sp>
          <p:nvSpPr>
            <p:cNvPr id="28" name="Rectangle 27"/>
            <p:cNvSpPr/>
            <p:nvPr/>
          </p:nvSpPr>
          <p:spPr>
            <a:xfrm>
              <a:off x="5492005" y="6564149"/>
              <a:ext cx="3614064" cy="707886"/>
            </a:xfrm>
            <a:prstGeom prst="rect">
              <a:avLst/>
            </a:prstGeom>
            <a:solidFill>
              <a:srgbClr val="FFFFFF"/>
            </a:solidFill>
          </p:spPr>
          <p:txBody>
            <a:bodyPr wrap="square">
              <a:spAutoFit/>
            </a:bodyPr>
            <a:lstStyle/>
            <a:p>
              <a:pPr algn="ctr"/>
              <a:r>
                <a:rPr lang="en-US" sz="2000" b="1" dirty="0" smtClean="0">
                  <a:solidFill>
                    <a:srgbClr val="FF0000"/>
                  </a:solidFill>
                </a:rPr>
                <a:t>Transactional content worth bidding on</a:t>
              </a:r>
              <a:endParaRPr lang="en-AU" sz="2000" b="1" dirty="0">
                <a:solidFill>
                  <a:srgbClr val="FF0000"/>
                </a:solidFill>
              </a:endParaRPr>
            </a:p>
          </p:txBody>
        </p:sp>
      </p:grpSp>
    </p:spTree>
    <p:extLst>
      <p:ext uri="{BB962C8B-B14F-4D97-AF65-F5344CB8AC3E}">
        <p14:creationId xmlns:p14="http://schemas.microsoft.com/office/powerpoint/2010/main" val="320136047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28471E-6 4.81481E-6 L 0.00078 -0.19769 " pathEditMode="relative" rAng="0" ptsTypes="AA">
                                      <p:cBhvr>
                                        <p:cTn id="6" dur="2000" fill="hold"/>
                                        <p:tgtEl>
                                          <p:spTgt spid="25"/>
                                        </p:tgtEl>
                                        <p:attrNameLst>
                                          <p:attrName>ppt_x</p:attrName>
                                          <p:attrName>ppt_y</p:attrName>
                                        </p:attrNameLst>
                                      </p:cBhvr>
                                      <p:rCtr x="39" y="-9884"/>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622301" y="357800"/>
            <a:ext cx="11109960" cy="914400"/>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AU" dirty="0" smtClean="0"/>
              <a:t>Where to point your SEO energy</a:t>
            </a:r>
            <a:endParaRPr lang="en-AU" dirty="0"/>
          </a:p>
        </p:txBody>
      </p:sp>
      <p:sp>
        <p:nvSpPr>
          <p:cNvPr id="37" name="Rectangle: Rounded Corners 41">
            <a:hlinkClick r:id="" action="ppaction://noaction"/>
            <a:extLst>
              <a:ext uri="{FF2B5EF4-FFF2-40B4-BE49-F238E27FC236}">
                <a16:creationId xmlns:a16="http://schemas.microsoft.com/office/drawing/2014/main" id="{CFADFE83-C5E5-4296-BDA7-079DA1178A32}"/>
              </a:ext>
            </a:extLst>
          </p:cNvPr>
          <p:cNvSpPr/>
          <p:nvPr/>
        </p:nvSpPr>
        <p:spPr>
          <a:xfrm rot="16200000" flipH="1">
            <a:off x="1734714" y="433439"/>
            <a:ext cx="764786" cy="2989612"/>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Navigational </a:t>
            </a:r>
            <a:endParaRPr lang="en-AU" sz="2400" dirty="0">
              <a:solidFill>
                <a:schemeClr val="bg1"/>
              </a:solidFill>
            </a:endParaRPr>
          </a:p>
        </p:txBody>
      </p:sp>
      <p:sp>
        <p:nvSpPr>
          <p:cNvPr id="38" name="Rectangle: Rounded Corners 41">
            <a:hlinkClick r:id="" action="ppaction://noaction"/>
            <a:extLst>
              <a:ext uri="{FF2B5EF4-FFF2-40B4-BE49-F238E27FC236}">
                <a16:creationId xmlns:a16="http://schemas.microsoft.com/office/drawing/2014/main" id="{DEECA3BF-21B2-46B5-9D9C-66AADA4F85AF}"/>
              </a:ext>
            </a:extLst>
          </p:cNvPr>
          <p:cNvSpPr/>
          <p:nvPr/>
        </p:nvSpPr>
        <p:spPr>
          <a:xfrm rot="16200000" flipH="1">
            <a:off x="1747077" y="2024533"/>
            <a:ext cx="764786" cy="2989612"/>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Informational</a:t>
            </a:r>
            <a:endParaRPr lang="en-US" sz="2400" dirty="0">
              <a:solidFill>
                <a:schemeClr val="bg1"/>
              </a:solidFill>
            </a:endParaRPr>
          </a:p>
        </p:txBody>
      </p:sp>
      <p:sp>
        <p:nvSpPr>
          <p:cNvPr id="39"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1747076" y="3767781"/>
            <a:ext cx="764786" cy="2989609"/>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400" dirty="0" smtClean="0">
                <a:solidFill>
                  <a:schemeClr val="bg1"/>
                </a:solidFill>
              </a:rPr>
              <a:t>Transactional</a:t>
            </a:r>
            <a:endParaRPr lang="en-US" sz="2400" dirty="0">
              <a:solidFill>
                <a:schemeClr val="bg1"/>
              </a:solidFill>
            </a:endParaRPr>
          </a:p>
        </p:txBody>
      </p:sp>
      <p:grpSp>
        <p:nvGrpSpPr>
          <p:cNvPr id="40" name="Group 39"/>
          <p:cNvGrpSpPr/>
          <p:nvPr/>
        </p:nvGrpSpPr>
        <p:grpSpPr>
          <a:xfrm>
            <a:off x="4637269" y="1450882"/>
            <a:ext cx="7135394" cy="880829"/>
            <a:chOff x="5508128" y="1490814"/>
            <a:chExt cx="7135394" cy="880829"/>
          </a:xfrm>
        </p:grpSpPr>
        <p:pic>
          <p:nvPicPr>
            <p:cNvPr id="41" name="Picture 40"/>
            <p:cNvPicPr>
              <a:picLocks noChangeAspect="1"/>
            </p:cNvPicPr>
            <p:nvPr/>
          </p:nvPicPr>
          <p:blipFill>
            <a:blip r:embed="rId3"/>
            <a:stretch>
              <a:fillRect/>
            </a:stretch>
          </p:blipFill>
          <p:spPr>
            <a:xfrm>
              <a:off x="5508128" y="1490814"/>
              <a:ext cx="7135394" cy="880829"/>
            </a:xfrm>
            <a:prstGeom prst="rect">
              <a:avLst/>
            </a:prstGeom>
          </p:spPr>
        </p:pic>
        <p:sp>
          <p:nvSpPr>
            <p:cNvPr id="42" name="Rectangle 41"/>
            <p:cNvSpPr/>
            <p:nvPr/>
          </p:nvSpPr>
          <p:spPr>
            <a:xfrm>
              <a:off x="6150226" y="1697881"/>
              <a:ext cx="4774448" cy="400110"/>
            </a:xfrm>
            <a:prstGeom prst="rect">
              <a:avLst/>
            </a:prstGeom>
            <a:solidFill>
              <a:schemeClr val="bg1"/>
            </a:solidFill>
          </p:spPr>
          <p:txBody>
            <a:bodyPr wrap="square">
              <a:spAutoFit/>
            </a:bodyPr>
            <a:lstStyle/>
            <a:p>
              <a:r>
                <a:rPr lang="en-US" sz="2000" dirty="0" smtClean="0"/>
                <a:t>Naturopathic health solutions</a:t>
              </a:r>
              <a:endParaRPr lang="en-AU" sz="1800" dirty="0"/>
            </a:p>
          </p:txBody>
        </p:sp>
      </p:grpSp>
      <p:grpSp>
        <p:nvGrpSpPr>
          <p:cNvPr id="43" name="Group 42"/>
          <p:cNvGrpSpPr/>
          <p:nvPr/>
        </p:nvGrpSpPr>
        <p:grpSpPr>
          <a:xfrm>
            <a:off x="4649633" y="3039935"/>
            <a:ext cx="7135394" cy="880829"/>
            <a:chOff x="5508128" y="1490814"/>
            <a:chExt cx="7135394" cy="880829"/>
          </a:xfrm>
        </p:grpSpPr>
        <p:pic>
          <p:nvPicPr>
            <p:cNvPr id="44" name="Picture 43"/>
            <p:cNvPicPr>
              <a:picLocks noChangeAspect="1"/>
            </p:cNvPicPr>
            <p:nvPr/>
          </p:nvPicPr>
          <p:blipFill>
            <a:blip r:embed="rId3"/>
            <a:stretch>
              <a:fillRect/>
            </a:stretch>
          </p:blipFill>
          <p:spPr>
            <a:xfrm>
              <a:off x="5508128" y="1490814"/>
              <a:ext cx="7135394" cy="880829"/>
            </a:xfrm>
            <a:prstGeom prst="rect">
              <a:avLst/>
            </a:prstGeom>
          </p:spPr>
        </p:pic>
        <p:sp>
          <p:nvSpPr>
            <p:cNvPr id="45" name="Rectangle 44"/>
            <p:cNvSpPr/>
            <p:nvPr/>
          </p:nvSpPr>
          <p:spPr>
            <a:xfrm>
              <a:off x="6150226" y="1697881"/>
              <a:ext cx="4774448" cy="400110"/>
            </a:xfrm>
            <a:prstGeom prst="rect">
              <a:avLst/>
            </a:prstGeom>
            <a:solidFill>
              <a:schemeClr val="bg1"/>
            </a:solidFill>
          </p:spPr>
          <p:txBody>
            <a:bodyPr wrap="square">
              <a:spAutoFit/>
            </a:bodyPr>
            <a:lstStyle/>
            <a:p>
              <a:r>
                <a:rPr lang="en-US" sz="2000" dirty="0" smtClean="0"/>
                <a:t>Natural home remedies for a cough</a:t>
              </a:r>
              <a:endParaRPr lang="en-AU" sz="1800" dirty="0"/>
            </a:p>
          </p:txBody>
        </p:sp>
      </p:grpSp>
      <p:grpSp>
        <p:nvGrpSpPr>
          <p:cNvPr id="46" name="Group 45"/>
          <p:cNvGrpSpPr/>
          <p:nvPr/>
        </p:nvGrpSpPr>
        <p:grpSpPr>
          <a:xfrm>
            <a:off x="4637269" y="4805356"/>
            <a:ext cx="7135394" cy="880829"/>
            <a:chOff x="5508128" y="1490814"/>
            <a:chExt cx="7135394" cy="880829"/>
          </a:xfrm>
        </p:grpSpPr>
        <p:pic>
          <p:nvPicPr>
            <p:cNvPr id="47" name="Picture 46"/>
            <p:cNvPicPr>
              <a:picLocks noChangeAspect="1"/>
            </p:cNvPicPr>
            <p:nvPr/>
          </p:nvPicPr>
          <p:blipFill>
            <a:blip r:embed="rId3"/>
            <a:stretch>
              <a:fillRect/>
            </a:stretch>
          </p:blipFill>
          <p:spPr>
            <a:xfrm>
              <a:off x="5508128" y="1490814"/>
              <a:ext cx="7135394" cy="880829"/>
            </a:xfrm>
            <a:prstGeom prst="rect">
              <a:avLst/>
            </a:prstGeom>
          </p:spPr>
        </p:pic>
        <p:sp>
          <p:nvSpPr>
            <p:cNvPr id="48" name="Rectangle 47"/>
            <p:cNvSpPr/>
            <p:nvPr/>
          </p:nvSpPr>
          <p:spPr>
            <a:xfrm>
              <a:off x="6150226" y="1697881"/>
              <a:ext cx="4774448" cy="400110"/>
            </a:xfrm>
            <a:prstGeom prst="rect">
              <a:avLst/>
            </a:prstGeom>
            <a:solidFill>
              <a:schemeClr val="bg1"/>
            </a:solidFill>
          </p:spPr>
          <p:txBody>
            <a:bodyPr wrap="square">
              <a:spAutoFit/>
            </a:bodyPr>
            <a:lstStyle/>
            <a:p>
              <a:r>
                <a:rPr lang="en-US" sz="2000" dirty="0" smtClean="0"/>
                <a:t>Naturopath near me</a:t>
              </a:r>
              <a:endParaRPr lang="en-AU" sz="1800" dirty="0"/>
            </a:p>
          </p:txBody>
        </p:sp>
      </p:grpSp>
      <p:sp>
        <p:nvSpPr>
          <p:cNvPr id="50" name="Rectangle 49"/>
          <p:cNvSpPr/>
          <p:nvPr/>
        </p:nvSpPr>
        <p:spPr>
          <a:xfrm>
            <a:off x="5041900" y="5697396"/>
            <a:ext cx="5721687" cy="646331"/>
          </a:xfrm>
          <a:prstGeom prst="rect">
            <a:avLst/>
          </a:prstGeom>
          <a:solidFill>
            <a:srgbClr val="FFFFFF"/>
          </a:solidFill>
        </p:spPr>
        <p:txBody>
          <a:bodyPr wrap="square">
            <a:spAutoFit/>
          </a:bodyPr>
          <a:lstStyle/>
          <a:p>
            <a:pPr algn="ctr"/>
            <a:r>
              <a:rPr lang="en-US" sz="1800" b="1" dirty="0" smtClean="0">
                <a:solidFill>
                  <a:srgbClr val="FF0000"/>
                </a:solidFill>
              </a:rPr>
              <a:t>Improve SEO on this term + BID on this in paid AdWords</a:t>
            </a:r>
            <a:endParaRPr lang="en-AU" sz="1800" b="1" dirty="0">
              <a:solidFill>
                <a:srgbClr val="FF0000"/>
              </a:solidFill>
            </a:endParaRPr>
          </a:p>
        </p:txBody>
      </p:sp>
      <p:sp>
        <p:nvSpPr>
          <p:cNvPr id="51" name="Rectangle 50"/>
          <p:cNvSpPr/>
          <p:nvPr/>
        </p:nvSpPr>
        <p:spPr>
          <a:xfrm>
            <a:off x="5041900" y="3965714"/>
            <a:ext cx="5549900" cy="923330"/>
          </a:xfrm>
          <a:prstGeom prst="rect">
            <a:avLst/>
          </a:prstGeom>
          <a:solidFill>
            <a:srgbClr val="FFFFFF"/>
          </a:solidFill>
        </p:spPr>
        <p:txBody>
          <a:bodyPr wrap="square">
            <a:spAutoFit/>
          </a:bodyPr>
          <a:lstStyle/>
          <a:p>
            <a:pPr algn="ctr"/>
            <a:r>
              <a:rPr lang="en-US" sz="1800" b="1" dirty="0" smtClean="0">
                <a:solidFill>
                  <a:srgbClr val="FF0000"/>
                </a:solidFill>
              </a:rPr>
              <a:t>Create a eBook about natural home remedies + focus much on-page and off-page content on this</a:t>
            </a:r>
            <a:endParaRPr lang="en-AU" sz="1800" b="1" dirty="0">
              <a:solidFill>
                <a:srgbClr val="FF0000"/>
              </a:solidFill>
            </a:endParaRPr>
          </a:p>
        </p:txBody>
      </p:sp>
      <p:sp>
        <p:nvSpPr>
          <p:cNvPr id="52" name="Rectangle 51"/>
          <p:cNvSpPr/>
          <p:nvPr/>
        </p:nvSpPr>
        <p:spPr>
          <a:xfrm>
            <a:off x="5041900" y="2329459"/>
            <a:ext cx="5721687" cy="646331"/>
          </a:xfrm>
          <a:prstGeom prst="rect">
            <a:avLst/>
          </a:prstGeom>
          <a:solidFill>
            <a:srgbClr val="FFFFFF"/>
          </a:solidFill>
        </p:spPr>
        <p:txBody>
          <a:bodyPr wrap="square">
            <a:spAutoFit/>
          </a:bodyPr>
          <a:lstStyle/>
          <a:p>
            <a:pPr algn="ctr"/>
            <a:r>
              <a:rPr lang="en-US" sz="1800" b="1" dirty="0" smtClean="0">
                <a:solidFill>
                  <a:srgbClr val="FF0000"/>
                </a:solidFill>
              </a:rPr>
              <a:t>SEO health + Google My </a:t>
            </a:r>
            <a:r>
              <a:rPr lang="en-US" sz="1800" b="1" dirty="0">
                <a:solidFill>
                  <a:srgbClr val="FF0000"/>
                </a:solidFill>
              </a:rPr>
              <a:t>B</a:t>
            </a:r>
            <a:r>
              <a:rPr lang="en-US" sz="1800" b="1" dirty="0" smtClean="0">
                <a:solidFill>
                  <a:srgbClr val="FF0000"/>
                </a:solidFill>
              </a:rPr>
              <a:t>usiness account + Bid on this term</a:t>
            </a:r>
            <a:endParaRPr lang="en-AU" sz="1800" b="1" dirty="0">
              <a:solidFill>
                <a:srgbClr val="FF0000"/>
              </a:solidFill>
            </a:endParaRPr>
          </a:p>
        </p:txBody>
      </p:sp>
    </p:spTree>
    <p:extLst>
      <p:ext uri="{BB962C8B-B14F-4D97-AF65-F5344CB8AC3E}">
        <p14:creationId xmlns:p14="http://schemas.microsoft.com/office/powerpoint/2010/main" val="397492097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righ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righ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righ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righ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right)">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967" y="1013190"/>
            <a:ext cx="9400132" cy="5780942"/>
          </a:xfrm>
          <a:prstGeom prst="rect">
            <a:avLst/>
          </a:prstGeom>
        </p:spPr>
      </p:pic>
      <p:pic>
        <p:nvPicPr>
          <p:cNvPr id="21" name="Picture 20"/>
          <p:cNvPicPr>
            <a:picLocks noChangeAspect="1"/>
          </p:cNvPicPr>
          <p:nvPr/>
        </p:nvPicPr>
        <p:blipFill>
          <a:blip r:embed="rId4"/>
          <a:stretch>
            <a:fillRect/>
          </a:stretch>
        </p:blipFill>
        <p:spPr>
          <a:xfrm>
            <a:off x="1585735" y="1314263"/>
            <a:ext cx="8988451" cy="7462741"/>
          </a:xfrm>
          <a:prstGeom prst="rect">
            <a:avLst/>
          </a:prstGeom>
        </p:spPr>
      </p:pic>
      <p:pic>
        <p:nvPicPr>
          <p:cNvPr id="16" name="Picture 15"/>
          <p:cNvPicPr>
            <a:picLocks noChangeAspect="1"/>
          </p:cNvPicPr>
          <p:nvPr/>
        </p:nvPicPr>
        <p:blipFill>
          <a:blip r:embed="rId5"/>
          <a:stretch>
            <a:fillRect/>
          </a:stretch>
        </p:blipFill>
        <p:spPr>
          <a:xfrm>
            <a:off x="1604028" y="1317665"/>
            <a:ext cx="8983654" cy="6160576"/>
          </a:xfrm>
          <a:prstGeom prst="rect">
            <a:avLst/>
          </a:prstGeom>
        </p:spPr>
      </p:pic>
      <p:pic>
        <p:nvPicPr>
          <p:cNvPr id="14" name="Picture 13"/>
          <p:cNvPicPr>
            <a:picLocks noChangeAspect="1"/>
          </p:cNvPicPr>
          <p:nvPr/>
        </p:nvPicPr>
        <p:blipFill>
          <a:blip r:embed="rId6"/>
          <a:stretch>
            <a:fillRect/>
          </a:stretch>
        </p:blipFill>
        <p:spPr>
          <a:xfrm>
            <a:off x="1604028" y="1317665"/>
            <a:ext cx="8970158" cy="8039411"/>
          </a:xfrm>
          <a:prstGeom prst="rect">
            <a:avLst/>
          </a:prstGeom>
        </p:spPr>
      </p:pic>
      <p:pic>
        <p:nvPicPr>
          <p:cNvPr id="17" name="Picture 16"/>
          <p:cNvPicPr>
            <a:picLocks noChangeAspect="1"/>
          </p:cNvPicPr>
          <p:nvPr/>
        </p:nvPicPr>
        <p:blipFill>
          <a:blip r:embed="rId7"/>
          <a:stretch>
            <a:fillRect/>
          </a:stretch>
        </p:blipFill>
        <p:spPr>
          <a:xfrm>
            <a:off x="1551771" y="1314263"/>
            <a:ext cx="9010226" cy="6019006"/>
          </a:xfrm>
          <a:prstGeom prst="rect">
            <a:avLst/>
          </a:prstGeom>
        </p:spPr>
      </p:pic>
      <p:pic>
        <p:nvPicPr>
          <p:cNvPr id="19" name="Picture 18"/>
          <p:cNvPicPr>
            <a:picLocks noChangeAspect="1"/>
          </p:cNvPicPr>
          <p:nvPr/>
        </p:nvPicPr>
        <p:blipFill>
          <a:blip r:embed="rId8"/>
          <a:stretch>
            <a:fillRect/>
          </a:stretch>
        </p:blipFill>
        <p:spPr>
          <a:xfrm>
            <a:off x="1576778" y="1314263"/>
            <a:ext cx="8858483" cy="10174146"/>
          </a:xfrm>
          <a:prstGeom prst="rect">
            <a:avLst/>
          </a:prstGeom>
        </p:spPr>
      </p:pic>
      <p:grpSp>
        <p:nvGrpSpPr>
          <p:cNvPr id="31" name="Group 30"/>
          <p:cNvGrpSpPr/>
          <p:nvPr/>
        </p:nvGrpSpPr>
        <p:grpSpPr>
          <a:xfrm>
            <a:off x="1598577" y="1317941"/>
            <a:ext cx="8994556" cy="11402528"/>
            <a:chOff x="446869" y="1538936"/>
            <a:chExt cx="4562530" cy="5783985"/>
          </a:xfrm>
        </p:grpSpPr>
        <p:sp>
          <p:nvSpPr>
            <p:cNvPr id="32" name="Rectangle 31"/>
            <p:cNvSpPr/>
            <p:nvPr/>
          </p:nvSpPr>
          <p:spPr>
            <a:xfrm>
              <a:off x="456149" y="1538936"/>
              <a:ext cx="4553250" cy="5783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3" name="Picture 32"/>
            <p:cNvPicPr>
              <a:picLocks noChangeAspect="1"/>
            </p:cNvPicPr>
            <p:nvPr/>
          </p:nvPicPr>
          <p:blipFill>
            <a:blip r:embed="rId9"/>
            <a:stretch>
              <a:fillRect/>
            </a:stretch>
          </p:blipFill>
          <p:spPr>
            <a:xfrm>
              <a:off x="1293127" y="2373832"/>
              <a:ext cx="1499125" cy="543724"/>
            </a:xfrm>
            <a:prstGeom prst="rect">
              <a:avLst/>
            </a:prstGeom>
            <a:ln>
              <a:solidFill>
                <a:schemeClr val="bg1"/>
              </a:solidFill>
            </a:ln>
          </p:spPr>
        </p:pic>
        <p:pic>
          <p:nvPicPr>
            <p:cNvPr id="34" name="Picture 33"/>
            <p:cNvPicPr>
              <a:picLocks noChangeAspect="1"/>
            </p:cNvPicPr>
            <p:nvPr/>
          </p:nvPicPr>
          <p:blipFill rotWithShape="1">
            <a:blip r:embed="rId10"/>
            <a:srcRect t="5509" r="21373" b="67535"/>
            <a:stretch/>
          </p:blipFill>
          <p:spPr>
            <a:xfrm>
              <a:off x="543211" y="2870490"/>
              <a:ext cx="4405306" cy="3758910"/>
            </a:xfrm>
            <a:prstGeom prst="rect">
              <a:avLst/>
            </a:prstGeom>
            <a:ln>
              <a:solidFill>
                <a:schemeClr val="bg1"/>
              </a:solidFill>
            </a:ln>
          </p:spPr>
        </p:pic>
        <p:pic>
          <p:nvPicPr>
            <p:cNvPr id="35" name="Picture 34"/>
            <p:cNvPicPr>
              <a:picLocks noChangeAspect="1"/>
            </p:cNvPicPr>
            <p:nvPr/>
          </p:nvPicPr>
          <p:blipFill rotWithShape="1">
            <a:blip r:embed="rId10"/>
            <a:srcRect r="20704" b="94470"/>
            <a:stretch/>
          </p:blipFill>
          <p:spPr>
            <a:xfrm>
              <a:off x="446869" y="1538937"/>
              <a:ext cx="4442765" cy="771126"/>
            </a:xfrm>
            <a:prstGeom prst="rect">
              <a:avLst/>
            </a:prstGeom>
            <a:ln>
              <a:solidFill>
                <a:schemeClr val="bg1"/>
              </a:solidFill>
            </a:ln>
          </p:spPr>
        </p:pic>
      </p:grpSp>
      <p:sp>
        <p:nvSpPr>
          <p:cNvPr id="15" name="Line Callout 2 14">
            <a:extLst>
              <a:ext uri="{FF2B5EF4-FFF2-40B4-BE49-F238E27FC236}">
                <a16:creationId xmlns:a16="http://schemas.microsoft.com/office/drawing/2014/main" id="{F3C1B2A9-838B-A448-97B8-4DFE2EFDD595}"/>
              </a:ext>
            </a:extLst>
          </p:cNvPr>
          <p:cNvSpPr/>
          <p:nvPr/>
        </p:nvSpPr>
        <p:spPr>
          <a:xfrm>
            <a:off x="3046802" y="2914101"/>
            <a:ext cx="3722297" cy="1118233"/>
          </a:xfrm>
          <a:prstGeom prst="borderCallout2">
            <a:avLst>
              <a:gd name="adj1" fmla="val 45938"/>
              <a:gd name="adj2" fmla="val -119"/>
              <a:gd name="adj3" fmla="val 50073"/>
              <a:gd name="adj4" fmla="val -1556"/>
              <a:gd name="adj5" fmla="val 47501"/>
              <a:gd name="adj6" fmla="val 293"/>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endParaRPr lang="en-US" dirty="0">
              <a:solidFill>
                <a:srgbClr val="FF0000"/>
              </a:solidFill>
            </a:endParaRPr>
          </a:p>
        </p:txBody>
      </p:sp>
      <p:sp>
        <p:nvSpPr>
          <p:cNvPr id="2" name="Rectangle 1"/>
          <p:cNvSpPr/>
          <p:nvPr/>
        </p:nvSpPr>
        <p:spPr>
          <a:xfrm>
            <a:off x="0" y="-539625"/>
            <a:ext cx="12433300" cy="1708915"/>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1" name="Title 2"/>
          <p:cNvSpPr txBox="1">
            <a:spLocks/>
          </p:cNvSpPr>
          <p:nvPr/>
        </p:nvSpPr>
        <p:spPr>
          <a:xfrm>
            <a:off x="501904" y="329081"/>
            <a:ext cx="11109960" cy="914400"/>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AU" dirty="0" smtClean="0"/>
              <a:t>Paid Ads – Naturopath near me</a:t>
            </a:r>
            <a:endParaRPr lang="en-AU" dirty="0"/>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r="371" b="95310"/>
          <a:stretch/>
        </p:blipFill>
        <p:spPr>
          <a:xfrm>
            <a:off x="1396416" y="1039735"/>
            <a:ext cx="9365233" cy="271114"/>
          </a:xfrm>
          <a:prstGeom prst="rect">
            <a:avLst/>
          </a:prstGeom>
        </p:spPr>
      </p:pic>
    </p:spTree>
    <p:extLst>
      <p:ext uri="{BB962C8B-B14F-4D97-AF65-F5344CB8AC3E}">
        <p14:creationId xmlns:p14="http://schemas.microsoft.com/office/powerpoint/2010/main" val="22764909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56603E-6 -3.33333E-6 L 0.00117 -0.62592 " pathEditMode="relative" rAng="0" ptsTypes="AA">
                                      <p:cBhvr>
                                        <p:cTn id="26" dur="2000" fill="hold"/>
                                        <p:tgtEl>
                                          <p:spTgt spid="19"/>
                                        </p:tgtEl>
                                        <p:attrNameLst>
                                          <p:attrName>ppt_x</p:attrName>
                                          <p:attrName>ppt_y</p:attrName>
                                        </p:attrNameLst>
                                      </p:cBhvr>
                                      <p:rCtr x="52" y="-31296"/>
                                    </p:animMotion>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8946" y="1377983"/>
            <a:ext cx="6845254" cy="4810430"/>
            <a:chOff x="88946" y="1377983"/>
            <a:chExt cx="6845254" cy="4810430"/>
          </a:xfrm>
        </p:grpSpPr>
        <p:pic>
          <p:nvPicPr>
            <p:cNvPr id="7" name="Picture 6"/>
            <p:cNvPicPr>
              <a:picLocks noChangeAspect="1"/>
            </p:cNvPicPr>
            <p:nvPr/>
          </p:nvPicPr>
          <p:blipFill rotWithShape="1">
            <a:blip r:embed="rId2"/>
            <a:srcRect b="72872"/>
            <a:stretch/>
          </p:blipFill>
          <p:spPr>
            <a:xfrm>
              <a:off x="694811" y="1665133"/>
              <a:ext cx="5481122" cy="4337734"/>
            </a:xfrm>
            <a:prstGeom prst="rect">
              <a:avLst/>
            </a:prstGeom>
          </p:spPr>
        </p:pic>
        <p:sp>
          <p:nvSpPr>
            <p:cNvPr id="8" name="Rectangle 7"/>
            <p:cNvSpPr/>
            <p:nvPr/>
          </p:nvSpPr>
          <p:spPr>
            <a:xfrm>
              <a:off x="1394906" y="5560128"/>
              <a:ext cx="4233334" cy="485074"/>
            </a:xfrm>
            <a:prstGeom prst="rect">
              <a:avLst/>
            </a:prstGeom>
            <a:solidFill>
              <a:schemeClr val="bg1"/>
            </a:solidFill>
            <a:ln w="9525">
              <a:solidFill>
                <a:srgbClr val="C9D0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dirty="0" smtClean="0">
                  <a:solidFill>
                    <a:schemeClr val="bg2">
                      <a:lumMod val="50000"/>
                    </a:schemeClr>
                  </a:solidFill>
                  <a:latin typeface="Calibri Light" panose="020F0302020204030204" pitchFamily="34" charset="0"/>
                  <a:cs typeface="Calibri Light" panose="020F0302020204030204" pitchFamily="34" charset="0"/>
                </a:rPr>
                <a:t>eBook – natural home remedies for winter bugs</a:t>
              </a:r>
            </a:p>
            <a:p>
              <a:endParaRPr lang="en-AU" sz="1400" dirty="0">
                <a:solidFill>
                  <a:schemeClr val="bg2">
                    <a:lumMod val="50000"/>
                  </a:schemeClr>
                </a:solidFill>
                <a:latin typeface="Calibri Light" panose="020F0302020204030204" pitchFamily="34" charset="0"/>
                <a:cs typeface="Calibri Light" panose="020F0302020204030204" pitchFamily="34" charset="0"/>
              </a:endParaRPr>
            </a:p>
          </p:txBody>
        </p:sp>
        <p:pic>
          <p:nvPicPr>
            <p:cNvPr id="9" name="Tablet" descr="A screenshot of a computer&#10;&#10;Description automatically generated">
              <a:extLst>
                <a:ext uri="{FF2B5EF4-FFF2-40B4-BE49-F238E27FC236}">
                  <a16:creationId xmlns:a16="http://schemas.microsoft.com/office/drawing/2014/main" id="{E14DD222-2C17-4476-9DC1-861A2CB8C94F}"/>
                </a:ext>
              </a:extLst>
            </p:cNvPr>
            <p:cNvPicPr>
              <a:picLocks noChangeAspect="1"/>
            </p:cNvPicPr>
            <p:nvPr/>
          </p:nvPicPr>
          <p:blipFill>
            <a:blip r:embed="rId3"/>
            <a:stretch>
              <a:fillRect/>
            </a:stretch>
          </p:blipFill>
          <p:spPr>
            <a:xfrm rot="16200000">
              <a:off x="1106358" y="360571"/>
              <a:ext cx="4810430" cy="6845254"/>
            </a:xfrm>
            <a:prstGeom prst="rect">
              <a:avLst/>
            </a:prstGeom>
          </p:spPr>
        </p:pic>
      </p:grpSp>
      <p:sp>
        <p:nvSpPr>
          <p:cNvPr id="10" name="Line Callout 1 9">
            <a:extLst>
              <a:ext uri="{FF2B5EF4-FFF2-40B4-BE49-F238E27FC236}">
                <a16:creationId xmlns:a16="http://schemas.microsoft.com/office/drawing/2014/main" id="{A10AD89D-9DA7-934E-B534-C5F9AEF92BBB}"/>
              </a:ext>
            </a:extLst>
          </p:cNvPr>
          <p:cNvSpPr/>
          <p:nvPr/>
        </p:nvSpPr>
        <p:spPr>
          <a:xfrm flipH="1">
            <a:off x="4188402" y="2147873"/>
            <a:ext cx="1439837" cy="556826"/>
          </a:xfrm>
          <a:prstGeom prst="borderCallout1">
            <a:avLst>
              <a:gd name="adj1" fmla="val 46310"/>
              <a:gd name="adj2" fmla="val -2993"/>
              <a:gd name="adj3" fmla="val 41436"/>
              <a:gd name="adj4" fmla="val -3832"/>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400" dirty="0">
              <a:solidFill>
                <a:schemeClr val="tx1"/>
              </a:solidFill>
            </a:endParaRPr>
          </a:p>
        </p:txBody>
      </p:sp>
      <p:sp>
        <p:nvSpPr>
          <p:cNvPr id="11" name="Line Callout 1 10">
            <a:extLst>
              <a:ext uri="{FF2B5EF4-FFF2-40B4-BE49-F238E27FC236}">
                <a16:creationId xmlns:a16="http://schemas.microsoft.com/office/drawing/2014/main" id="{A10AD89D-9DA7-934E-B534-C5F9AEF92BBB}"/>
              </a:ext>
            </a:extLst>
          </p:cNvPr>
          <p:cNvSpPr/>
          <p:nvPr/>
        </p:nvSpPr>
        <p:spPr>
          <a:xfrm flipH="1">
            <a:off x="1394905" y="3055805"/>
            <a:ext cx="2301195" cy="556826"/>
          </a:xfrm>
          <a:prstGeom prst="borderCallout1">
            <a:avLst>
              <a:gd name="adj1" fmla="val 46310"/>
              <a:gd name="adj2" fmla="val -2993"/>
              <a:gd name="adj3" fmla="val 41436"/>
              <a:gd name="adj4" fmla="val -3832"/>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400" dirty="0">
              <a:solidFill>
                <a:schemeClr val="tx1"/>
              </a:solidFill>
            </a:endParaRPr>
          </a:p>
        </p:txBody>
      </p:sp>
      <p:sp>
        <p:nvSpPr>
          <p:cNvPr id="12" name="Line Callout 1 11">
            <a:extLst>
              <a:ext uri="{FF2B5EF4-FFF2-40B4-BE49-F238E27FC236}">
                <a16:creationId xmlns:a16="http://schemas.microsoft.com/office/drawing/2014/main" id="{A10AD89D-9DA7-934E-B534-C5F9AEF92BBB}"/>
              </a:ext>
            </a:extLst>
          </p:cNvPr>
          <p:cNvSpPr/>
          <p:nvPr/>
        </p:nvSpPr>
        <p:spPr>
          <a:xfrm flipH="1">
            <a:off x="1287421" y="5449033"/>
            <a:ext cx="4468485" cy="556826"/>
          </a:xfrm>
          <a:prstGeom prst="borderCallout1">
            <a:avLst>
              <a:gd name="adj1" fmla="val 46310"/>
              <a:gd name="adj2" fmla="val -2993"/>
              <a:gd name="adj3" fmla="val 41436"/>
              <a:gd name="adj4" fmla="val -3832"/>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400" dirty="0">
              <a:solidFill>
                <a:schemeClr val="tx1"/>
              </a:solidFill>
            </a:endParaRPr>
          </a:p>
        </p:txBody>
      </p:sp>
      <p:sp>
        <p:nvSpPr>
          <p:cNvPr id="13" name="Line Callout 1 12">
            <a:extLst>
              <a:ext uri="{FF2B5EF4-FFF2-40B4-BE49-F238E27FC236}">
                <a16:creationId xmlns:a16="http://schemas.microsoft.com/office/drawing/2014/main" id="{A10AD89D-9DA7-934E-B534-C5F9AEF92BBB}"/>
              </a:ext>
            </a:extLst>
          </p:cNvPr>
          <p:cNvSpPr/>
          <p:nvPr/>
        </p:nvSpPr>
        <p:spPr>
          <a:xfrm>
            <a:off x="7189691" y="1745715"/>
            <a:ext cx="2705100" cy="1361141"/>
          </a:xfrm>
          <a:prstGeom prst="borderCallout1">
            <a:avLst>
              <a:gd name="adj1" fmla="val 46310"/>
              <a:gd name="adj2" fmla="val -2993"/>
              <a:gd name="adj3" fmla="val 46250"/>
              <a:gd name="adj4" fmla="val -5537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r>
              <a:rPr lang="en-US" dirty="0" smtClean="0">
                <a:solidFill>
                  <a:schemeClr val="tx1"/>
                </a:solidFill>
              </a:rPr>
              <a:t>CTA (book an appointment)</a:t>
            </a:r>
            <a:endParaRPr lang="en-US" sz="2000" dirty="0">
              <a:solidFill>
                <a:schemeClr val="tx1"/>
              </a:solidFill>
            </a:endParaRPr>
          </a:p>
        </p:txBody>
      </p:sp>
      <p:sp>
        <p:nvSpPr>
          <p:cNvPr id="14" name="Line Callout 1 13">
            <a:extLst>
              <a:ext uri="{FF2B5EF4-FFF2-40B4-BE49-F238E27FC236}">
                <a16:creationId xmlns:a16="http://schemas.microsoft.com/office/drawing/2014/main" id="{A10AD89D-9DA7-934E-B534-C5F9AEF92BBB}"/>
              </a:ext>
            </a:extLst>
          </p:cNvPr>
          <p:cNvSpPr/>
          <p:nvPr/>
        </p:nvSpPr>
        <p:spPr>
          <a:xfrm>
            <a:off x="7468123" y="5046875"/>
            <a:ext cx="2705100" cy="1361141"/>
          </a:xfrm>
          <a:prstGeom prst="borderCallout1">
            <a:avLst>
              <a:gd name="adj1" fmla="val 46310"/>
              <a:gd name="adj2" fmla="val -2993"/>
              <a:gd name="adj3" fmla="val 46250"/>
              <a:gd name="adj4" fmla="val -5537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r>
              <a:rPr lang="en-US" sz="2000" dirty="0" smtClean="0">
                <a:solidFill>
                  <a:schemeClr val="tx1"/>
                </a:solidFill>
              </a:rPr>
              <a:t>Lead magnet</a:t>
            </a:r>
            <a:endParaRPr lang="en-US" sz="2000" dirty="0">
              <a:solidFill>
                <a:schemeClr val="tx1"/>
              </a:solidFill>
            </a:endParaRPr>
          </a:p>
        </p:txBody>
      </p:sp>
      <p:sp>
        <p:nvSpPr>
          <p:cNvPr id="15" name="Line Callout 2 14">
            <a:extLst>
              <a:ext uri="{FF2B5EF4-FFF2-40B4-BE49-F238E27FC236}">
                <a16:creationId xmlns:a16="http://schemas.microsoft.com/office/drawing/2014/main" id="{F3C1B2A9-838B-A448-97B8-4DFE2EFDD595}"/>
              </a:ext>
            </a:extLst>
          </p:cNvPr>
          <p:cNvSpPr/>
          <p:nvPr/>
        </p:nvSpPr>
        <p:spPr>
          <a:xfrm>
            <a:off x="7468123" y="3712070"/>
            <a:ext cx="2705100" cy="703427"/>
          </a:xfrm>
          <a:prstGeom prst="borderCallout2">
            <a:avLst>
              <a:gd name="adj1" fmla="val 45938"/>
              <a:gd name="adj2" fmla="val -119"/>
              <a:gd name="adj3" fmla="val -30729"/>
              <a:gd name="adj4" fmla="val -40237"/>
              <a:gd name="adj5" fmla="val -55657"/>
              <a:gd name="adj6" fmla="val -136236"/>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Irresistible offer</a:t>
            </a:r>
            <a:endParaRPr lang="en-US" dirty="0">
              <a:solidFill>
                <a:schemeClr val="tx1"/>
              </a:solidFill>
            </a:endParaRPr>
          </a:p>
        </p:txBody>
      </p:sp>
      <p:sp>
        <p:nvSpPr>
          <p:cNvPr id="16" name="Title 2"/>
          <p:cNvSpPr txBox="1">
            <a:spLocks/>
          </p:cNvSpPr>
          <p:nvPr/>
        </p:nvSpPr>
        <p:spPr>
          <a:xfrm>
            <a:off x="501904" y="329081"/>
            <a:ext cx="11109960" cy="914400"/>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AU" dirty="0" smtClean="0"/>
              <a:t>Organic and paid traffic goes to our website to convert</a:t>
            </a:r>
            <a:endParaRPr lang="en-AU" dirty="0"/>
          </a:p>
        </p:txBody>
      </p:sp>
      <p:sp>
        <p:nvSpPr>
          <p:cNvPr id="17" name="Rectangle 16"/>
          <p:cNvSpPr/>
          <p:nvPr/>
        </p:nvSpPr>
        <p:spPr>
          <a:xfrm>
            <a:off x="0" y="6525421"/>
            <a:ext cx="2832827" cy="246221"/>
          </a:xfrm>
          <a:prstGeom prst="rect">
            <a:avLst/>
          </a:prstGeom>
        </p:spPr>
        <p:txBody>
          <a:bodyPr wrap="none">
            <a:spAutoFit/>
          </a:bodyPr>
          <a:lstStyle/>
          <a:p>
            <a:r>
              <a:rPr lang="en-AU" sz="1000" dirty="0"/>
              <a:t>Some mock-ups have been applied to snippets</a:t>
            </a:r>
            <a:endParaRPr lang="en-AU" sz="1000" dirty="0"/>
          </a:p>
        </p:txBody>
      </p:sp>
    </p:spTree>
    <p:extLst>
      <p:ext uri="{BB962C8B-B14F-4D97-AF65-F5344CB8AC3E}">
        <p14:creationId xmlns:p14="http://schemas.microsoft.com/office/powerpoint/2010/main" val="258610898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Google My Business</a:t>
            </a:r>
            <a:endParaRPr lang="en-US" dirty="0"/>
          </a:p>
        </p:txBody>
      </p:sp>
    </p:spTree>
    <p:extLst>
      <p:ext uri="{BB962C8B-B14F-4D97-AF65-F5344CB8AC3E}">
        <p14:creationId xmlns:p14="http://schemas.microsoft.com/office/powerpoint/2010/main" val="4038021225"/>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675368" y="634474"/>
            <a:ext cx="2550432" cy="690742"/>
          </a:xfrm>
          <a:prstGeom prst="rect">
            <a:avLst/>
          </a:prstGeom>
        </p:spPr>
      </p:pic>
      <p:pic>
        <p:nvPicPr>
          <p:cNvPr id="241676" name="Picture 12" descr="Image result for hismile gel p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215" y="2708552"/>
            <a:ext cx="2115473" cy="2644342"/>
          </a:xfrm>
          <a:prstGeom prst="rect">
            <a:avLst/>
          </a:prstGeom>
          <a:noFill/>
          <a:extLst>
            <a:ext uri="{909E8E84-426E-40DD-AFC4-6F175D3DCCD1}">
              <a14:hiddenFill xmlns:a14="http://schemas.microsoft.com/office/drawing/2010/main">
                <a:solidFill>
                  <a:srgbClr val="FFFFFF"/>
                </a:solidFill>
              </a14:hiddenFill>
            </a:ext>
          </a:extLst>
        </p:spPr>
      </p:pic>
      <p:pic>
        <p:nvPicPr>
          <p:cNvPr id="241678" name="Picture 14" descr="Image result for hismile toothpa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905" y="1993306"/>
            <a:ext cx="2687670" cy="3359588"/>
          </a:xfrm>
          <a:prstGeom prst="rect">
            <a:avLst/>
          </a:prstGeom>
          <a:noFill/>
          <a:extLst>
            <a:ext uri="{909E8E84-426E-40DD-AFC4-6F175D3DCCD1}">
              <a14:hiddenFill xmlns:a14="http://schemas.microsoft.com/office/drawing/2010/main">
                <a:solidFill>
                  <a:srgbClr val="FFFFFF"/>
                </a:solidFill>
              </a14:hiddenFill>
            </a:ext>
          </a:extLst>
        </p:spPr>
      </p:pic>
      <p:pic>
        <p:nvPicPr>
          <p:cNvPr id="241680" name="Picture 16" descr="Image result for coconut oil mouthwash hism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8329" y="2369175"/>
            <a:ext cx="2231014" cy="312341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EEE145B-4F40-49D0-B1A5-2E2B952588F7}"/>
              </a:ext>
            </a:extLst>
          </p:cNvPr>
          <p:cNvGrpSpPr/>
          <p:nvPr/>
        </p:nvGrpSpPr>
        <p:grpSpPr>
          <a:xfrm rot="5400000">
            <a:off x="1529360" y="3883792"/>
            <a:ext cx="4214048" cy="1"/>
            <a:chOff x="1086298" y="3634114"/>
            <a:chExt cx="3669511" cy="1"/>
          </a:xfrm>
        </p:grpSpPr>
        <p:cxnSp>
          <p:nvCxnSpPr>
            <p:cNvPr id="30" name="Straight Connector 29">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F10FBE24-1C11-4F2B-8D4B-FE579DC2F723}"/>
              </a:ext>
            </a:extLst>
          </p:cNvPr>
          <p:cNvCxnSpPr/>
          <p:nvPr/>
        </p:nvCxnSpPr>
        <p:spPr>
          <a:xfrm rot="10800000">
            <a:off x="3636384" y="6192845"/>
            <a:ext cx="0" cy="0"/>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sp>
        <p:nvSpPr>
          <p:cNvPr id="32" name="Title 1">
            <a:extLst>
              <a:ext uri="{FF2B5EF4-FFF2-40B4-BE49-F238E27FC236}">
                <a16:creationId xmlns:a16="http://schemas.microsoft.com/office/drawing/2014/main" id="{961CD72B-4881-4B7F-8470-090AF640EBC5}"/>
              </a:ext>
            </a:extLst>
          </p:cNvPr>
          <p:cNvSpPr txBox="1">
            <a:spLocks/>
          </p:cNvSpPr>
          <p:nvPr/>
        </p:nvSpPr>
        <p:spPr>
          <a:xfrm>
            <a:off x="646064" y="1893801"/>
            <a:ext cx="2794000" cy="2997200"/>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3200" dirty="0" smtClean="0">
                <a:solidFill>
                  <a:srgbClr val="397DA5"/>
                </a:solidFill>
              </a:rPr>
              <a:t>In 2014 </a:t>
            </a:r>
            <a:r>
              <a:rPr lang="en-US" sz="3200" dirty="0" err="1" smtClean="0">
                <a:solidFill>
                  <a:srgbClr val="397DA5"/>
                </a:solidFill>
              </a:rPr>
              <a:t>HiSmile</a:t>
            </a:r>
            <a:r>
              <a:rPr lang="en-US" sz="3200" dirty="0" smtClean="0">
                <a:solidFill>
                  <a:srgbClr val="397DA5"/>
                </a:solidFill>
              </a:rPr>
              <a:t> was created</a:t>
            </a:r>
            <a:endParaRPr lang="en-AU" sz="3200" dirty="0">
              <a:solidFill>
                <a:srgbClr val="397DA5"/>
              </a:solidFill>
            </a:endParaRPr>
          </a:p>
        </p:txBody>
      </p:sp>
    </p:spTree>
    <p:custDataLst>
      <p:tags r:id="rId1"/>
    </p:custDataLst>
    <p:extLst>
      <p:ext uri="{BB962C8B-B14F-4D97-AF65-F5344CB8AC3E}">
        <p14:creationId xmlns:p14="http://schemas.microsoft.com/office/powerpoint/2010/main" val="255576168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1678"/>
                                        </p:tgtEl>
                                        <p:attrNameLst>
                                          <p:attrName>style.visibility</p:attrName>
                                        </p:attrNameLst>
                                      </p:cBhvr>
                                      <p:to>
                                        <p:strVal val="visible"/>
                                      </p:to>
                                    </p:set>
                                    <p:animEffect transition="in" filter="wipe(left)">
                                      <p:cBhvr>
                                        <p:cTn id="7" dur="500"/>
                                        <p:tgtEl>
                                          <p:spTgt spid="241678"/>
                                        </p:tgtEl>
                                      </p:cBhvr>
                                    </p:animEffect>
                                  </p:childTnLst>
                                </p:cTn>
                              </p:par>
                              <p:par>
                                <p:cTn id="8" presetID="22" presetClass="entr" presetSubtype="8" fill="hold" nodeType="withEffect">
                                  <p:stCondLst>
                                    <p:cond delay="0"/>
                                  </p:stCondLst>
                                  <p:childTnLst>
                                    <p:set>
                                      <p:cBhvr>
                                        <p:cTn id="9" dur="1" fill="hold">
                                          <p:stCondLst>
                                            <p:cond delay="0"/>
                                          </p:stCondLst>
                                        </p:cTn>
                                        <p:tgtEl>
                                          <p:spTgt spid="241676"/>
                                        </p:tgtEl>
                                        <p:attrNameLst>
                                          <p:attrName>style.visibility</p:attrName>
                                        </p:attrNameLst>
                                      </p:cBhvr>
                                      <p:to>
                                        <p:strVal val="visible"/>
                                      </p:to>
                                    </p:set>
                                    <p:animEffect transition="in" filter="wipe(left)">
                                      <p:cBhvr>
                                        <p:cTn id="10" dur="500"/>
                                        <p:tgtEl>
                                          <p:spTgt spid="241676"/>
                                        </p:tgtEl>
                                      </p:cBhvr>
                                    </p:animEffect>
                                  </p:childTnLst>
                                </p:cTn>
                              </p:par>
                              <p:par>
                                <p:cTn id="11" presetID="22" presetClass="entr" presetSubtype="8" fill="hold" nodeType="withEffect">
                                  <p:stCondLst>
                                    <p:cond delay="0"/>
                                  </p:stCondLst>
                                  <p:childTnLst>
                                    <p:set>
                                      <p:cBhvr>
                                        <p:cTn id="12" dur="1" fill="hold">
                                          <p:stCondLst>
                                            <p:cond delay="0"/>
                                          </p:stCondLst>
                                        </p:cTn>
                                        <p:tgtEl>
                                          <p:spTgt spid="241680"/>
                                        </p:tgtEl>
                                        <p:attrNameLst>
                                          <p:attrName>style.visibility</p:attrName>
                                        </p:attrNameLst>
                                      </p:cBhvr>
                                      <p:to>
                                        <p:strVal val="visible"/>
                                      </p:to>
                                    </p:set>
                                    <p:animEffect transition="in" filter="wipe(left)">
                                      <p:cBhvr>
                                        <p:cTn id="13" dur="500"/>
                                        <p:tgtEl>
                                          <p:spTgt spid="241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p:txBody>
          <a:bodyPr/>
          <a:lstStyle/>
          <a:p>
            <a:r>
              <a:rPr lang="en-US" dirty="0" smtClean="0">
                <a:latin typeface="AvenirNext forINTUIT" charset="0"/>
                <a:ea typeface="AvenirNext forINTUIT" charset="0"/>
                <a:cs typeface="AvenirNext forINTUIT" charset="0"/>
              </a:rPr>
              <a:t>Top source for local </a:t>
            </a:r>
            <a:r>
              <a:rPr lang="en-US" dirty="0">
                <a:latin typeface="AvenirNext forINTUIT" charset="0"/>
                <a:ea typeface="AvenirNext forINTUIT" charset="0"/>
                <a:cs typeface="AvenirNext forINTUIT" charset="0"/>
              </a:rPr>
              <a:t>business phone </a:t>
            </a:r>
            <a:r>
              <a:rPr lang="en-US" dirty="0" smtClean="0">
                <a:latin typeface="AvenirNext forINTUIT" charset="0"/>
                <a:ea typeface="AvenirNext forINTUIT" charset="0"/>
                <a:cs typeface="AvenirNext forINTUIT" charset="0"/>
              </a:rPr>
              <a:t>number or </a:t>
            </a:r>
            <a:r>
              <a:rPr lang="en-US" dirty="0">
                <a:latin typeface="AvenirNext forINTUIT" charset="0"/>
                <a:ea typeface="AvenirNext forINTUIT" charset="0"/>
                <a:cs typeface="AvenirNext forINTUIT" charset="0"/>
              </a:rPr>
              <a:t>address</a:t>
            </a:r>
            <a:endParaRPr lang="en-US" dirty="0"/>
          </a:p>
        </p:txBody>
      </p:sp>
      <p:sp>
        <p:nvSpPr>
          <p:cNvPr id="8" name="Text Placeholder 1">
            <a:extLst>
              <a:ext uri="{FF2B5EF4-FFF2-40B4-BE49-F238E27FC236}">
                <a16:creationId xmlns:a16="http://schemas.microsoft.com/office/drawing/2014/main" id="{A08534C4-A679-1240-8698-98416DD0CD12}"/>
              </a:ext>
            </a:extLst>
          </p:cNvPr>
          <p:cNvSpPr txBox="1">
            <a:spLocks/>
          </p:cNvSpPr>
          <p:nvPr/>
        </p:nvSpPr>
        <p:spPr>
          <a:xfrm>
            <a:off x="1263651" y="2101057"/>
            <a:ext cx="5251450" cy="3062287"/>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23900" dirty="0" smtClean="0"/>
              <a:t>#1</a:t>
            </a:r>
            <a:endParaRPr lang="en-US" sz="23900" dirty="0"/>
          </a:p>
        </p:txBody>
      </p:sp>
    </p:spTree>
    <p:extLst>
      <p:ext uri="{BB962C8B-B14F-4D97-AF65-F5344CB8AC3E}">
        <p14:creationId xmlns:p14="http://schemas.microsoft.com/office/powerpoint/2010/main" val="2291545495"/>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175" y="923912"/>
            <a:ext cx="2727300" cy="5239951"/>
          </a:xfrm>
          <a:prstGeom prst="rect">
            <a:avLst/>
          </a:prstGeom>
        </p:spPr>
      </p:pic>
      <p:pic>
        <p:nvPicPr>
          <p:cNvPr id="33" name="Picture 32"/>
          <p:cNvPicPr>
            <a:picLocks noChangeAspect="1"/>
          </p:cNvPicPr>
          <p:nvPr/>
        </p:nvPicPr>
        <p:blipFill rotWithShape="1">
          <a:blip r:embed="rId4"/>
          <a:srcRect l="2291" r="2350"/>
          <a:stretch/>
        </p:blipFill>
        <p:spPr>
          <a:xfrm>
            <a:off x="7397394" y="1432509"/>
            <a:ext cx="2254606" cy="3894486"/>
          </a:xfrm>
          <a:prstGeom prst="rect">
            <a:avLst/>
          </a:prstGeom>
        </p:spPr>
      </p:pic>
      <p:pic>
        <p:nvPicPr>
          <p:cNvPr id="13" name="Picture 2" descr="a7cc9179-0b8f-47c9-a409-000c02acdf41@namprd02"/>
          <p:cNvPicPr>
            <a:picLocks noChangeAspect="1" noChangeArrowheads="1"/>
          </p:cNvPicPr>
          <p:nvPr/>
        </p:nvPicPr>
        <p:blipFill rotWithShape="1">
          <a:blip r:embed="rId5">
            <a:extLst>
              <a:ext uri="{28A0092B-C50C-407E-A947-70E740481C1C}">
                <a14:useLocalDpi xmlns:a14="http://schemas.microsoft.com/office/drawing/2010/main" val="0"/>
              </a:ext>
            </a:extLst>
          </a:blip>
          <a:srcRect t="3799" b="59824"/>
          <a:stretch/>
        </p:blipFill>
        <p:spPr bwMode="auto">
          <a:xfrm>
            <a:off x="1651765" y="2473692"/>
            <a:ext cx="3584199" cy="22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6761117" y="1167804"/>
            <a:ext cx="1" cy="4416076"/>
            <a:chOff x="5671470" y="2174619"/>
            <a:chExt cx="1" cy="4416076"/>
          </a:xfrm>
        </p:grpSpPr>
        <p:grpSp>
          <p:nvGrpSpPr>
            <p:cNvPr id="16" name="Group 15">
              <a:extLst>
                <a:ext uri="{FF2B5EF4-FFF2-40B4-BE49-F238E27FC236}">
                  <a16:creationId xmlns:a16="http://schemas.microsoft.com/office/drawing/2014/main" id="{1EEE145B-4F40-49D0-B1A5-2E2B952588F7}"/>
                </a:ext>
              </a:extLst>
            </p:cNvPr>
            <p:cNvGrpSpPr/>
            <p:nvPr/>
          </p:nvGrpSpPr>
          <p:grpSpPr>
            <a:xfrm rot="5400000">
              <a:off x="3564447" y="4281642"/>
              <a:ext cx="4214048" cy="1"/>
              <a:chOff x="1086298" y="3634114"/>
              <a:chExt cx="3669511" cy="1"/>
            </a:xfrm>
          </p:grpSpPr>
          <p:cxnSp>
            <p:nvCxnSpPr>
              <p:cNvPr id="18" name="Straight Connector 17">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F10FBE24-1C11-4F2B-8D4B-FE579DC2F723}"/>
                </a:ext>
              </a:extLst>
            </p:cNvPr>
            <p:cNvCxnSpPr/>
            <p:nvPr/>
          </p:nvCxnSpPr>
          <p:spPr>
            <a:xfrm rot="10800000">
              <a:off x="5671471" y="6590695"/>
              <a:ext cx="0" cy="0"/>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sp>
        <p:nvSpPr>
          <p:cNvPr id="20"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1407116"/>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Google my business</a:t>
            </a:r>
            <a:br>
              <a:rPr lang="en-US" dirty="0" smtClean="0"/>
            </a:br>
            <a:r>
              <a:rPr lang="en-US" dirty="0" smtClean="0">
                <a:solidFill>
                  <a:srgbClr val="00C1BF"/>
                </a:solidFill>
              </a:rPr>
              <a:t>Free, searchable and puts you in the 3 pack</a:t>
            </a:r>
            <a:endParaRPr lang="en-AU" dirty="0">
              <a:solidFill>
                <a:srgbClr val="00C1BF"/>
              </a:solidFill>
            </a:endParaRPr>
          </a:p>
        </p:txBody>
      </p:sp>
      <p:grpSp>
        <p:nvGrpSpPr>
          <p:cNvPr id="24" name="Group 23"/>
          <p:cNvGrpSpPr/>
          <p:nvPr/>
        </p:nvGrpSpPr>
        <p:grpSpPr>
          <a:xfrm>
            <a:off x="7151173" y="2683113"/>
            <a:ext cx="4249207" cy="1919883"/>
            <a:chOff x="7151173" y="2683113"/>
            <a:chExt cx="4249207" cy="1919883"/>
          </a:xfrm>
        </p:grpSpPr>
        <p:sp>
          <p:nvSpPr>
            <p:cNvPr id="22" name="Line Callout 1 21">
              <a:extLst>
                <a:ext uri="{FF2B5EF4-FFF2-40B4-BE49-F238E27FC236}">
                  <a16:creationId xmlns:a16="http://schemas.microsoft.com/office/drawing/2014/main" id="{A10AD89D-9DA7-934E-B534-C5F9AEF92BBB}"/>
                </a:ext>
              </a:extLst>
            </p:cNvPr>
            <p:cNvSpPr/>
            <p:nvPr/>
          </p:nvSpPr>
          <p:spPr>
            <a:xfrm rot="10800000">
              <a:off x="7151173" y="2683113"/>
              <a:ext cx="2727301" cy="1919883"/>
            </a:xfrm>
            <a:prstGeom prst="borderCallout1">
              <a:avLst>
                <a:gd name="adj1" fmla="val 46310"/>
                <a:gd name="adj2" fmla="val -2993"/>
                <a:gd name="adj3" fmla="val 46250"/>
                <a:gd name="adj4" fmla="val -55377"/>
              </a:avLst>
            </a:prstGeom>
            <a:no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2000" dirty="0">
                <a:solidFill>
                  <a:schemeClr val="tx1"/>
                </a:solidFill>
              </a:endParaRPr>
            </a:p>
          </p:txBody>
        </p:sp>
        <p:sp>
          <p:nvSpPr>
            <p:cNvPr id="21" name="Rectangle 20"/>
            <p:cNvSpPr/>
            <p:nvPr/>
          </p:nvSpPr>
          <p:spPr>
            <a:xfrm>
              <a:off x="10095215" y="3025734"/>
              <a:ext cx="1305165" cy="523220"/>
            </a:xfrm>
            <a:prstGeom prst="rect">
              <a:avLst/>
            </a:prstGeom>
            <a:ln>
              <a:noFill/>
            </a:ln>
          </p:spPr>
          <p:txBody>
            <a:bodyPr wrap="none">
              <a:spAutoFit/>
            </a:bodyPr>
            <a:lstStyle/>
            <a:p>
              <a:r>
                <a:rPr lang="en-US" sz="2800" b="1" dirty="0" smtClean="0">
                  <a:solidFill>
                    <a:srgbClr val="00C1BF"/>
                  </a:solidFill>
                </a:rPr>
                <a:t>3 pack</a:t>
              </a:r>
              <a:endParaRPr lang="en-AU" sz="2800" b="1" dirty="0">
                <a:solidFill>
                  <a:srgbClr val="00C1BF"/>
                </a:solidFill>
              </a:endParaRPr>
            </a:p>
          </p:txBody>
        </p:sp>
      </p:grpSp>
      <p:sp>
        <p:nvSpPr>
          <p:cNvPr id="14" name="Rectangle 13"/>
          <p:cNvSpPr/>
          <p:nvPr/>
        </p:nvSpPr>
        <p:spPr>
          <a:xfrm>
            <a:off x="0" y="6525421"/>
            <a:ext cx="2832827" cy="246221"/>
          </a:xfrm>
          <a:prstGeom prst="rect">
            <a:avLst/>
          </a:prstGeom>
        </p:spPr>
        <p:txBody>
          <a:bodyPr wrap="none">
            <a:spAutoFit/>
          </a:bodyPr>
          <a:lstStyle/>
          <a:p>
            <a:r>
              <a:rPr lang="en-AU" sz="1000" dirty="0"/>
              <a:t>Some mock-ups have been applied to snippets</a:t>
            </a:r>
            <a:endParaRPr lang="en-AU" sz="1000" dirty="0"/>
          </a:p>
        </p:txBody>
      </p:sp>
    </p:spTree>
    <p:extLst>
      <p:ext uri="{BB962C8B-B14F-4D97-AF65-F5344CB8AC3E}">
        <p14:creationId xmlns:p14="http://schemas.microsoft.com/office/powerpoint/2010/main" val="9511218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584200" y="770216"/>
            <a:ext cx="10941573" cy="20261171"/>
            <a:chOff x="599440" y="770216"/>
            <a:chExt cx="10941573" cy="20261171"/>
          </a:xfrm>
        </p:grpSpPr>
        <p:grpSp>
          <p:nvGrpSpPr>
            <p:cNvPr id="30" name="Group 29"/>
            <p:cNvGrpSpPr/>
            <p:nvPr/>
          </p:nvGrpSpPr>
          <p:grpSpPr>
            <a:xfrm>
              <a:off x="4458682" y="1000185"/>
              <a:ext cx="3301828" cy="20031202"/>
              <a:chOff x="2826346" y="-8630086"/>
              <a:chExt cx="3301828" cy="20031202"/>
            </a:xfrm>
          </p:grpSpPr>
          <p:pic>
            <p:nvPicPr>
              <p:cNvPr id="31" name="Picture 4" descr="40611bed-bdf7-4787-a90e-8870802ce99b@namprd02"/>
              <p:cNvPicPr>
                <a:picLocks noChangeAspect="1" noChangeArrowheads="1"/>
              </p:cNvPicPr>
              <p:nvPr/>
            </p:nvPicPr>
            <p:blipFill rotWithShape="1">
              <a:blip r:embed="rId3">
                <a:extLst>
                  <a:ext uri="{28A0092B-C50C-407E-A947-70E740481C1C}">
                    <a14:useLocalDpi xmlns:a14="http://schemas.microsoft.com/office/drawing/2010/main" val="0"/>
                  </a:ext>
                </a:extLst>
              </a:blip>
              <a:srcRect t="14215"/>
              <a:stretch/>
            </p:blipFill>
            <p:spPr bwMode="auto">
              <a:xfrm>
                <a:off x="2826346" y="6367358"/>
                <a:ext cx="3299684" cy="50337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2826346" y="-8630086"/>
                <a:ext cx="3301828" cy="14989093"/>
                <a:chOff x="1651901" y="67296"/>
                <a:chExt cx="3301828" cy="14989093"/>
              </a:xfrm>
            </p:grpSpPr>
            <p:pic>
              <p:nvPicPr>
                <p:cNvPr id="33" name="Picture 2" descr="668d2855-ff0a-4477-a1b7-c313b06840a8@namprd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01" y="67296"/>
                  <a:ext cx="3299684" cy="58797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3" descr="f9973eed-8ce2-4949-9ddc-846f025d15bf@namprd02"/>
                <p:cNvPicPr>
                  <a:picLocks noChangeAspect="1" noChangeArrowheads="1"/>
                </p:cNvPicPr>
                <p:nvPr/>
              </p:nvPicPr>
              <p:blipFill rotWithShape="1">
                <a:blip r:embed="rId5">
                  <a:extLst>
                    <a:ext uri="{28A0092B-C50C-407E-A947-70E740481C1C}">
                      <a14:useLocalDpi xmlns:a14="http://schemas.microsoft.com/office/drawing/2010/main" val="0"/>
                    </a:ext>
                  </a:extLst>
                </a:blip>
                <a:srcRect t="22413"/>
                <a:stretch/>
              </p:blipFill>
              <p:spPr bwMode="auto">
                <a:xfrm>
                  <a:off x="1651901" y="5927633"/>
                  <a:ext cx="3299684" cy="4561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5" descr="7f4e17e2-3796-4c46-8968-4cc3f633c669@namprd02"/>
                <p:cNvPicPr>
                  <a:picLocks noChangeAspect="1" noChangeArrowheads="1"/>
                </p:cNvPicPr>
                <p:nvPr/>
              </p:nvPicPr>
              <p:blipFill rotWithShape="1">
                <a:blip r:embed="rId6">
                  <a:extLst>
                    <a:ext uri="{28A0092B-C50C-407E-A947-70E740481C1C}">
                      <a14:useLocalDpi xmlns:a14="http://schemas.microsoft.com/office/drawing/2010/main" val="0"/>
                    </a:ext>
                  </a:extLst>
                </a:blip>
                <a:srcRect t="22088"/>
                <a:stretch/>
              </p:blipFill>
              <p:spPr bwMode="auto">
                <a:xfrm>
                  <a:off x="1651901" y="10472420"/>
                  <a:ext cx="3301828" cy="45839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sp>
          <p:nvSpPr>
            <p:cNvPr id="4" name="Line Callout 1 3">
              <a:extLst>
                <a:ext uri="{FF2B5EF4-FFF2-40B4-BE49-F238E27FC236}">
                  <a16:creationId xmlns:a16="http://schemas.microsoft.com/office/drawing/2014/main" id="{A10AD89D-9DA7-934E-B534-C5F9AEF92BBB}"/>
                </a:ext>
              </a:extLst>
            </p:cNvPr>
            <p:cNvSpPr/>
            <p:nvPr/>
          </p:nvSpPr>
          <p:spPr>
            <a:xfrm>
              <a:off x="8835913" y="1000185"/>
              <a:ext cx="2705100" cy="1361141"/>
            </a:xfrm>
            <a:prstGeom prst="borderCallout1">
              <a:avLst>
                <a:gd name="adj1" fmla="val 46310"/>
                <a:gd name="adj2" fmla="val -2993"/>
                <a:gd name="adj3" fmla="val 46250"/>
                <a:gd name="adj4" fmla="val -5537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r>
                <a:rPr lang="en-US" dirty="0" smtClean="0">
                  <a:solidFill>
                    <a:schemeClr val="tx1"/>
                  </a:solidFill>
                </a:rPr>
                <a:t>Share button</a:t>
              </a:r>
              <a:endParaRPr lang="en-US" dirty="0">
                <a:solidFill>
                  <a:schemeClr val="tx1"/>
                </a:solidFill>
              </a:endParaRPr>
            </a:p>
            <a:p>
              <a:r>
                <a:rPr lang="en-US" sz="2000" dirty="0" smtClean="0">
                  <a:solidFill>
                    <a:schemeClr val="tx1"/>
                  </a:solidFill>
                </a:rPr>
                <a:t>(provide clients this link for reviews</a:t>
              </a:r>
              <a:r>
                <a:rPr lang="en-US" sz="2000" dirty="0">
                  <a:solidFill>
                    <a:schemeClr val="tx1"/>
                  </a:solidFill>
                </a:rPr>
                <a:t>)</a:t>
              </a:r>
            </a:p>
          </p:txBody>
        </p:sp>
        <p:sp>
          <p:nvSpPr>
            <p:cNvPr id="7" name="Line Callout 1 6">
              <a:extLst>
                <a:ext uri="{FF2B5EF4-FFF2-40B4-BE49-F238E27FC236}">
                  <a16:creationId xmlns:a16="http://schemas.microsoft.com/office/drawing/2014/main" id="{88C81973-8D44-1847-A72F-DDB400CFA6E7}"/>
                </a:ext>
              </a:extLst>
            </p:cNvPr>
            <p:cNvSpPr/>
            <p:nvPr/>
          </p:nvSpPr>
          <p:spPr>
            <a:xfrm>
              <a:off x="786878" y="770216"/>
              <a:ext cx="2933064" cy="969496"/>
            </a:xfrm>
            <a:prstGeom prst="borderCallout1">
              <a:avLst>
                <a:gd name="adj1" fmla="val 46310"/>
                <a:gd name="adj2" fmla="val 101976"/>
                <a:gd name="adj3" fmla="val 131135"/>
                <a:gd name="adj4" fmla="val 120632"/>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r>
                <a:rPr lang="en-US" dirty="0" smtClean="0">
                  <a:solidFill>
                    <a:schemeClr val="tx1"/>
                  </a:solidFill>
                </a:rPr>
                <a:t>Photo library</a:t>
              </a:r>
              <a:endParaRPr lang="en-US" dirty="0">
                <a:solidFill>
                  <a:schemeClr val="tx1"/>
                </a:solidFill>
              </a:endParaRPr>
            </a:p>
          </p:txBody>
        </p:sp>
        <p:sp>
          <p:nvSpPr>
            <p:cNvPr id="8" name="Line Callout 2 7">
              <a:extLst>
                <a:ext uri="{FF2B5EF4-FFF2-40B4-BE49-F238E27FC236}">
                  <a16:creationId xmlns:a16="http://schemas.microsoft.com/office/drawing/2014/main" id="{F3C1B2A9-838B-A448-97B8-4DFE2EFDD595}"/>
                </a:ext>
              </a:extLst>
            </p:cNvPr>
            <p:cNvSpPr/>
            <p:nvPr/>
          </p:nvSpPr>
          <p:spPr>
            <a:xfrm>
              <a:off x="1168514" y="4143758"/>
              <a:ext cx="2551830" cy="661922"/>
            </a:xfrm>
            <a:prstGeom prst="borderCallout2">
              <a:avLst>
                <a:gd name="adj1" fmla="val 18750"/>
                <a:gd name="adj2" fmla="val 102935"/>
                <a:gd name="adj3" fmla="val 19927"/>
                <a:gd name="adj4" fmla="val 112911"/>
                <a:gd name="adj5" fmla="val 77287"/>
                <a:gd name="adj6" fmla="val 135542"/>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a:solidFill>
                    <a:schemeClr val="tx1"/>
                  </a:solidFill>
                </a:rPr>
                <a:t>Click to </a:t>
              </a:r>
              <a:r>
                <a:rPr lang="en-US" dirty="0" smtClean="0">
                  <a:solidFill>
                    <a:schemeClr val="tx1"/>
                  </a:solidFill>
                </a:rPr>
                <a:t>call + message</a:t>
              </a:r>
              <a:endParaRPr lang="en-US" dirty="0">
                <a:solidFill>
                  <a:schemeClr val="tx1"/>
                </a:solidFill>
              </a:endParaRPr>
            </a:p>
          </p:txBody>
        </p:sp>
        <p:sp>
          <p:nvSpPr>
            <p:cNvPr id="20" name="Line Callout 2 19">
              <a:extLst>
                <a:ext uri="{FF2B5EF4-FFF2-40B4-BE49-F238E27FC236}">
                  <a16:creationId xmlns:a16="http://schemas.microsoft.com/office/drawing/2014/main" id="{F3C1B2A9-838B-A448-97B8-4DFE2EFDD595}"/>
                </a:ext>
              </a:extLst>
            </p:cNvPr>
            <p:cNvSpPr/>
            <p:nvPr/>
          </p:nvSpPr>
          <p:spPr>
            <a:xfrm>
              <a:off x="8835913" y="5646573"/>
              <a:ext cx="2705100" cy="703427"/>
            </a:xfrm>
            <a:prstGeom prst="borderCallout2">
              <a:avLst>
                <a:gd name="adj1" fmla="val 45938"/>
                <a:gd name="adj2" fmla="val -119"/>
                <a:gd name="adj3" fmla="val 76001"/>
                <a:gd name="adj4" fmla="val -16397"/>
                <a:gd name="adj5" fmla="val 30548"/>
                <a:gd name="adj6" fmla="val -5190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Google Maps and directions</a:t>
              </a:r>
              <a:endParaRPr lang="en-US" dirty="0">
                <a:solidFill>
                  <a:schemeClr val="tx1"/>
                </a:solidFill>
              </a:endParaRPr>
            </a:p>
          </p:txBody>
        </p:sp>
        <p:sp>
          <p:nvSpPr>
            <p:cNvPr id="21" name="Line Callout 1 20">
              <a:extLst>
                <a:ext uri="{FF2B5EF4-FFF2-40B4-BE49-F238E27FC236}">
                  <a16:creationId xmlns:a16="http://schemas.microsoft.com/office/drawing/2014/main" id="{A10AD89D-9DA7-934E-B534-C5F9AEF92BBB}"/>
                </a:ext>
              </a:extLst>
            </p:cNvPr>
            <p:cNvSpPr/>
            <p:nvPr/>
          </p:nvSpPr>
          <p:spPr>
            <a:xfrm>
              <a:off x="8835913" y="3084111"/>
              <a:ext cx="2512807" cy="644609"/>
            </a:xfrm>
            <a:prstGeom prst="borderCallout1">
              <a:avLst>
                <a:gd name="adj1" fmla="val 46310"/>
                <a:gd name="adj2" fmla="val -2993"/>
                <a:gd name="adj3" fmla="val 225260"/>
                <a:gd name="adj4" fmla="val -49971"/>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r>
                <a:rPr lang="en-US" dirty="0" smtClean="0">
                  <a:solidFill>
                    <a:schemeClr val="tx1"/>
                  </a:solidFill>
                </a:rPr>
                <a:t>Website traffic</a:t>
              </a:r>
              <a:endParaRPr lang="en-US" sz="1400" dirty="0">
                <a:solidFill>
                  <a:schemeClr val="tx1"/>
                </a:solidFill>
              </a:endParaRPr>
            </a:p>
          </p:txBody>
        </p:sp>
        <p:sp>
          <p:nvSpPr>
            <p:cNvPr id="25" name="Line Callout 1 24">
              <a:extLst>
                <a:ext uri="{FF2B5EF4-FFF2-40B4-BE49-F238E27FC236}">
                  <a16:creationId xmlns:a16="http://schemas.microsoft.com/office/drawing/2014/main" id="{88C81973-8D44-1847-A72F-DDB400CFA6E7}"/>
                </a:ext>
              </a:extLst>
            </p:cNvPr>
            <p:cNvSpPr/>
            <p:nvPr/>
          </p:nvSpPr>
          <p:spPr>
            <a:xfrm>
              <a:off x="786878" y="2660550"/>
              <a:ext cx="2933064" cy="969496"/>
            </a:xfrm>
            <a:prstGeom prst="borderCallout1">
              <a:avLst>
                <a:gd name="adj1" fmla="val 46310"/>
                <a:gd name="adj2" fmla="val 101976"/>
                <a:gd name="adj3" fmla="val 113320"/>
                <a:gd name="adj4" fmla="val 128599"/>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r>
                <a:rPr lang="en-US" dirty="0" smtClean="0">
                  <a:solidFill>
                    <a:schemeClr val="tx1"/>
                  </a:solidFill>
                </a:rPr>
                <a:t>Rating at a glance</a:t>
              </a:r>
              <a:endParaRPr lang="en-US" dirty="0">
                <a:solidFill>
                  <a:schemeClr val="tx1"/>
                </a:solidFill>
              </a:endParaRPr>
            </a:p>
          </p:txBody>
        </p:sp>
        <p:sp>
          <p:nvSpPr>
            <p:cNvPr id="26" name="Line Callout 2 25">
              <a:extLst>
                <a:ext uri="{FF2B5EF4-FFF2-40B4-BE49-F238E27FC236}">
                  <a16:creationId xmlns:a16="http://schemas.microsoft.com/office/drawing/2014/main" id="{F3C1B2A9-838B-A448-97B8-4DFE2EFDD595}"/>
                </a:ext>
              </a:extLst>
            </p:cNvPr>
            <p:cNvSpPr/>
            <p:nvPr/>
          </p:nvSpPr>
          <p:spPr>
            <a:xfrm>
              <a:off x="599440" y="5520380"/>
              <a:ext cx="2865120" cy="955812"/>
            </a:xfrm>
            <a:prstGeom prst="borderCallout2">
              <a:avLst>
                <a:gd name="adj1" fmla="val 18750"/>
                <a:gd name="adj2" fmla="val 102935"/>
                <a:gd name="adj3" fmla="val 19927"/>
                <a:gd name="adj4" fmla="val 112911"/>
                <a:gd name="adj5" fmla="val 86225"/>
                <a:gd name="adj6" fmla="val 141791"/>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Live trading times and public holiday notifications</a:t>
              </a:r>
              <a:endParaRPr lang="en-US" dirty="0">
                <a:solidFill>
                  <a:schemeClr val="tx1"/>
                </a:solidFill>
              </a:endParaRPr>
            </a:p>
          </p:txBody>
        </p:sp>
        <p:sp>
          <p:nvSpPr>
            <p:cNvPr id="28" name="Line Callout 2 27">
              <a:extLst>
                <a:ext uri="{FF2B5EF4-FFF2-40B4-BE49-F238E27FC236}">
                  <a16:creationId xmlns:a16="http://schemas.microsoft.com/office/drawing/2014/main" id="{F3C1B2A9-838B-A448-97B8-4DFE2EFDD595}"/>
                </a:ext>
              </a:extLst>
            </p:cNvPr>
            <p:cNvSpPr/>
            <p:nvPr/>
          </p:nvSpPr>
          <p:spPr>
            <a:xfrm>
              <a:off x="1168513" y="6859458"/>
              <a:ext cx="2241957" cy="638622"/>
            </a:xfrm>
            <a:prstGeom prst="borderCallout2">
              <a:avLst>
                <a:gd name="adj1" fmla="val 18750"/>
                <a:gd name="adj2" fmla="val 102935"/>
                <a:gd name="adj3" fmla="val 19927"/>
                <a:gd name="adj4" fmla="val 112911"/>
                <a:gd name="adj5" fmla="val 43716"/>
                <a:gd name="adj6" fmla="val 157375"/>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Call to Action  button !!! </a:t>
              </a:r>
              <a:endParaRPr lang="en-US" dirty="0">
                <a:solidFill>
                  <a:schemeClr val="tx1"/>
                </a:solidFill>
              </a:endParaRPr>
            </a:p>
          </p:txBody>
        </p:sp>
        <p:sp>
          <p:nvSpPr>
            <p:cNvPr id="40" name="Line Callout 2 39">
              <a:extLst>
                <a:ext uri="{FF2B5EF4-FFF2-40B4-BE49-F238E27FC236}">
                  <a16:creationId xmlns:a16="http://schemas.microsoft.com/office/drawing/2014/main" id="{F3C1B2A9-838B-A448-97B8-4DFE2EFDD595}"/>
                </a:ext>
              </a:extLst>
            </p:cNvPr>
            <p:cNvSpPr/>
            <p:nvPr/>
          </p:nvSpPr>
          <p:spPr>
            <a:xfrm>
              <a:off x="1692619" y="9151602"/>
              <a:ext cx="2241957" cy="638622"/>
            </a:xfrm>
            <a:prstGeom prst="borderCallout2">
              <a:avLst>
                <a:gd name="adj1" fmla="val 18750"/>
                <a:gd name="adj2" fmla="val 102935"/>
                <a:gd name="adj3" fmla="val 19927"/>
                <a:gd name="adj4" fmla="val 112911"/>
                <a:gd name="adj5" fmla="val -75603"/>
                <a:gd name="adj6" fmla="val 128372"/>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Scheduled offers</a:t>
              </a:r>
              <a:endParaRPr lang="en-US" dirty="0">
                <a:solidFill>
                  <a:schemeClr val="tx1"/>
                </a:solidFill>
              </a:endParaRPr>
            </a:p>
          </p:txBody>
        </p:sp>
        <p:sp>
          <p:nvSpPr>
            <p:cNvPr id="41" name="Line Callout 2 40">
              <a:extLst>
                <a:ext uri="{FF2B5EF4-FFF2-40B4-BE49-F238E27FC236}">
                  <a16:creationId xmlns:a16="http://schemas.microsoft.com/office/drawing/2014/main" id="{F3C1B2A9-838B-A448-97B8-4DFE2EFDD595}"/>
                </a:ext>
              </a:extLst>
            </p:cNvPr>
            <p:cNvSpPr/>
            <p:nvPr/>
          </p:nvSpPr>
          <p:spPr>
            <a:xfrm>
              <a:off x="1692619" y="11405309"/>
              <a:ext cx="2241957" cy="638622"/>
            </a:xfrm>
            <a:prstGeom prst="borderCallout2">
              <a:avLst>
                <a:gd name="adj1" fmla="val 18750"/>
                <a:gd name="adj2" fmla="val 102935"/>
                <a:gd name="adj3" fmla="val 19927"/>
                <a:gd name="adj4" fmla="val 112911"/>
                <a:gd name="adj5" fmla="val 64399"/>
                <a:gd name="adj6" fmla="val 128372"/>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User Q &amp; A</a:t>
              </a:r>
              <a:endParaRPr lang="en-US" dirty="0">
                <a:solidFill>
                  <a:schemeClr val="tx1"/>
                </a:solidFill>
              </a:endParaRPr>
            </a:p>
          </p:txBody>
        </p:sp>
        <p:sp>
          <p:nvSpPr>
            <p:cNvPr id="42" name="Line Callout 2 41">
              <a:extLst>
                <a:ext uri="{FF2B5EF4-FFF2-40B4-BE49-F238E27FC236}">
                  <a16:creationId xmlns:a16="http://schemas.microsoft.com/office/drawing/2014/main" id="{F3C1B2A9-838B-A448-97B8-4DFE2EFDD595}"/>
                </a:ext>
              </a:extLst>
            </p:cNvPr>
            <p:cNvSpPr/>
            <p:nvPr/>
          </p:nvSpPr>
          <p:spPr>
            <a:xfrm>
              <a:off x="1595121" y="13492614"/>
              <a:ext cx="2491856" cy="965066"/>
            </a:xfrm>
            <a:prstGeom prst="borderCallout2">
              <a:avLst>
                <a:gd name="adj1" fmla="val 18750"/>
                <a:gd name="adj2" fmla="val 102935"/>
                <a:gd name="adj3" fmla="val 19927"/>
                <a:gd name="adj4" fmla="val 112911"/>
                <a:gd name="adj5" fmla="val 30990"/>
                <a:gd name="adj6" fmla="val 134716"/>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Google street view and photos</a:t>
              </a:r>
              <a:endParaRPr lang="en-US" dirty="0">
                <a:solidFill>
                  <a:schemeClr val="tx1"/>
                </a:solidFill>
              </a:endParaRPr>
            </a:p>
          </p:txBody>
        </p:sp>
        <p:sp>
          <p:nvSpPr>
            <p:cNvPr id="44" name="Line Callout 2 43">
              <a:extLst>
                <a:ext uri="{FF2B5EF4-FFF2-40B4-BE49-F238E27FC236}">
                  <a16:creationId xmlns:a16="http://schemas.microsoft.com/office/drawing/2014/main" id="{F3C1B2A9-838B-A448-97B8-4DFE2EFDD595}"/>
                </a:ext>
              </a:extLst>
            </p:cNvPr>
            <p:cNvSpPr/>
            <p:nvPr/>
          </p:nvSpPr>
          <p:spPr>
            <a:xfrm>
              <a:off x="8835913" y="14105966"/>
              <a:ext cx="2705100" cy="703427"/>
            </a:xfrm>
            <a:prstGeom prst="borderCallout2">
              <a:avLst>
                <a:gd name="adj1" fmla="val 45938"/>
                <a:gd name="adj2" fmla="val -119"/>
                <a:gd name="adj3" fmla="val 76001"/>
                <a:gd name="adj4" fmla="val -16397"/>
                <a:gd name="adj5" fmla="val 30548"/>
                <a:gd name="adj6" fmla="val -5190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Rating and reviews</a:t>
              </a:r>
              <a:endParaRPr lang="en-US" dirty="0">
                <a:solidFill>
                  <a:schemeClr val="tx1"/>
                </a:solidFill>
              </a:endParaRPr>
            </a:p>
          </p:txBody>
        </p:sp>
        <p:sp>
          <p:nvSpPr>
            <p:cNvPr id="45" name="Line Callout 2 44">
              <a:extLst>
                <a:ext uri="{FF2B5EF4-FFF2-40B4-BE49-F238E27FC236}">
                  <a16:creationId xmlns:a16="http://schemas.microsoft.com/office/drawing/2014/main" id="{F3C1B2A9-838B-A448-97B8-4DFE2EFDD595}"/>
                </a:ext>
              </a:extLst>
            </p:cNvPr>
            <p:cNvSpPr/>
            <p:nvPr/>
          </p:nvSpPr>
          <p:spPr>
            <a:xfrm>
              <a:off x="8835913" y="18162794"/>
              <a:ext cx="2705100" cy="703427"/>
            </a:xfrm>
            <a:prstGeom prst="borderCallout2">
              <a:avLst>
                <a:gd name="adj1" fmla="val 45938"/>
                <a:gd name="adj2" fmla="val -119"/>
                <a:gd name="adj3" fmla="val 76001"/>
                <a:gd name="adj4" fmla="val -16397"/>
                <a:gd name="adj5" fmla="val 30548"/>
                <a:gd name="adj6" fmla="val -5190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Search results related to your business</a:t>
              </a:r>
              <a:endParaRPr lang="en-US" dirty="0">
                <a:solidFill>
                  <a:schemeClr val="tx1"/>
                </a:solidFill>
              </a:endParaRPr>
            </a:p>
          </p:txBody>
        </p:sp>
      </p:grpSp>
      <p:pic>
        <p:nvPicPr>
          <p:cNvPr id="27" name="Picture 26"/>
          <p:cNvPicPr>
            <a:picLocks noChangeAspect="1"/>
          </p:cNvPicPr>
          <p:nvPr/>
        </p:nvPicPr>
        <p:blipFill>
          <a:blip r:embed="rId7"/>
          <a:stretch>
            <a:fillRect/>
          </a:stretch>
        </p:blipFill>
        <p:spPr>
          <a:xfrm>
            <a:off x="4258310" y="-8128"/>
            <a:ext cx="3762000" cy="990986"/>
          </a:xfrm>
          <a:prstGeom prst="rect">
            <a:avLst/>
          </a:prstGeom>
        </p:spPr>
      </p:pic>
    </p:spTree>
    <p:extLst>
      <p:ext uri="{BB962C8B-B14F-4D97-AF65-F5344CB8AC3E}">
        <p14:creationId xmlns:p14="http://schemas.microsoft.com/office/powerpoint/2010/main" val="31594598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94374E-6 -1.85185E-6 L 0.00092 -0.85162 " pathEditMode="relative" rAng="0" ptsTypes="AA">
                                      <p:cBhvr>
                                        <p:cTn id="6" dur="2000" fill="hold"/>
                                        <p:tgtEl>
                                          <p:spTgt spid="38"/>
                                        </p:tgtEl>
                                        <p:attrNameLst>
                                          <p:attrName>ppt_x</p:attrName>
                                          <p:attrName>ppt_y</p:attrName>
                                        </p:attrNameLst>
                                      </p:cBhvr>
                                      <p:rCtr x="39" y="-42593"/>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092 -0.85162 L 0.00691 -1.94166 " pathEditMode="relative" rAng="0" ptsTypes="AA">
                                      <p:cBhvr>
                                        <p:cTn id="10" dur="2000" fill="hold"/>
                                        <p:tgtEl>
                                          <p:spTgt spid="38"/>
                                        </p:tgtEl>
                                        <p:attrNameLst>
                                          <p:attrName>ppt_x</p:attrName>
                                          <p:attrName>ppt_y</p:attrName>
                                        </p:attrNameLst>
                                      </p:cBhvr>
                                      <p:rCtr x="300" y="-54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627" y="1596612"/>
            <a:ext cx="8042413" cy="4945965"/>
          </a:xfrm>
          <a:prstGeom prst="rect">
            <a:avLst/>
          </a:prstGeom>
        </p:spPr>
      </p:pic>
      <p:pic>
        <p:nvPicPr>
          <p:cNvPr id="8" name="Picture 7"/>
          <p:cNvPicPr>
            <a:picLocks noChangeAspect="1"/>
          </p:cNvPicPr>
          <p:nvPr/>
        </p:nvPicPr>
        <p:blipFill>
          <a:blip r:embed="rId4"/>
          <a:stretch>
            <a:fillRect/>
          </a:stretch>
        </p:blipFill>
        <p:spPr>
          <a:xfrm>
            <a:off x="4132004" y="1844928"/>
            <a:ext cx="7665338" cy="4429011"/>
          </a:xfrm>
          <a:prstGeom prst="rect">
            <a:avLst/>
          </a:prstGeom>
        </p:spPr>
      </p:pic>
      <p:pic>
        <p:nvPicPr>
          <p:cNvPr id="10" name="Picture 9"/>
          <p:cNvPicPr>
            <a:picLocks noChangeAspect="1"/>
          </p:cNvPicPr>
          <p:nvPr/>
        </p:nvPicPr>
        <p:blipFill>
          <a:blip r:embed="rId5"/>
          <a:stretch>
            <a:fillRect/>
          </a:stretch>
        </p:blipFill>
        <p:spPr>
          <a:xfrm>
            <a:off x="4141715" y="1853094"/>
            <a:ext cx="7645915" cy="4426300"/>
          </a:xfrm>
          <a:prstGeom prst="rect">
            <a:avLst/>
          </a:prstGeom>
        </p:spPr>
      </p:pic>
      <p:grpSp>
        <p:nvGrpSpPr>
          <p:cNvPr id="17" name="Group 16"/>
          <p:cNvGrpSpPr/>
          <p:nvPr/>
        </p:nvGrpSpPr>
        <p:grpSpPr>
          <a:xfrm>
            <a:off x="813177" y="1876064"/>
            <a:ext cx="2303809" cy="4426300"/>
            <a:chOff x="608338" y="855149"/>
            <a:chExt cx="2727300" cy="5239951"/>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338" y="855149"/>
              <a:ext cx="2727300" cy="5239951"/>
            </a:xfrm>
            <a:prstGeom prst="rect">
              <a:avLst/>
            </a:prstGeom>
          </p:spPr>
        </p:pic>
        <p:pic>
          <p:nvPicPr>
            <p:cNvPr id="167939" name="Picture 3" descr="40edf3be-9b07-4771-9588-c9b1744a6af9@namprd02"/>
            <p:cNvPicPr>
              <a:picLocks noChangeAspect="1" noChangeArrowheads="1"/>
            </p:cNvPicPr>
            <p:nvPr/>
          </p:nvPicPr>
          <p:blipFill rotWithShape="1">
            <a:blip r:embed="rId7">
              <a:extLst>
                <a:ext uri="{28A0092B-C50C-407E-A947-70E740481C1C}">
                  <a14:useLocalDpi xmlns:a14="http://schemas.microsoft.com/office/drawing/2010/main" val="0"/>
                </a:ext>
              </a:extLst>
            </a:blip>
            <a:srcRect l="2961" t="1" b="26081"/>
            <a:stretch/>
          </p:blipFill>
          <p:spPr bwMode="auto">
            <a:xfrm>
              <a:off x="886605" y="2326640"/>
              <a:ext cx="2190189" cy="289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a7cc9179-0b8f-47c9-a409-000c02acdf41@namprd02"/>
            <p:cNvPicPr>
              <a:picLocks noChangeAspect="1" noChangeArrowheads="1"/>
            </p:cNvPicPr>
            <p:nvPr/>
          </p:nvPicPr>
          <p:blipFill rotWithShape="1">
            <a:blip r:embed="rId8">
              <a:extLst>
                <a:ext uri="{28A0092B-C50C-407E-A947-70E740481C1C}">
                  <a14:useLocalDpi xmlns:a14="http://schemas.microsoft.com/office/drawing/2010/main" val="0"/>
                </a:ext>
              </a:extLst>
            </a:blip>
            <a:srcRect b="59824"/>
            <a:stretch/>
          </p:blipFill>
          <p:spPr bwMode="auto">
            <a:xfrm>
              <a:off x="882787" y="1339092"/>
              <a:ext cx="2192074" cy="151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40edf3be-9b07-4771-9588-c9b1744a6af9@namprd02"/>
            <p:cNvPicPr>
              <a:picLocks noChangeAspect="1" noChangeArrowheads="1"/>
            </p:cNvPicPr>
            <p:nvPr/>
          </p:nvPicPr>
          <p:blipFill rotWithShape="1">
            <a:blip r:embed="rId7">
              <a:extLst>
                <a:ext uri="{28A0092B-C50C-407E-A947-70E740481C1C}">
                  <a14:useLocalDpi xmlns:a14="http://schemas.microsoft.com/office/drawing/2010/main" val="0"/>
                </a:ext>
              </a:extLst>
            </a:blip>
            <a:srcRect l="2961" t="93022"/>
            <a:stretch/>
          </p:blipFill>
          <p:spPr bwMode="auto">
            <a:xfrm>
              <a:off x="875167" y="4980870"/>
              <a:ext cx="2200291" cy="27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3692850" y="1736364"/>
            <a:ext cx="1" cy="4416076"/>
            <a:chOff x="5671470" y="2174619"/>
            <a:chExt cx="1" cy="4416076"/>
          </a:xfrm>
        </p:grpSpPr>
        <p:grpSp>
          <p:nvGrpSpPr>
            <p:cNvPr id="14" name="Group 13">
              <a:extLst>
                <a:ext uri="{FF2B5EF4-FFF2-40B4-BE49-F238E27FC236}">
                  <a16:creationId xmlns:a16="http://schemas.microsoft.com/office/drawing/2014/main" id="{1EEE145B-4F40-49D0-B1A5-2E2B952588F7}"/>
                </a:ext>
              </a:extLst>
            </p:cNvPr>
            <p:cNvGrpSpPr/>
            <p:nvPr/>
          </p:nvGrpSpPr>
          <p:grpSpPr>
            <a:xfrm rot="5400000">
              <a:off x="3564447" y="4281642"/>
              <a:ext cx="4214048" cy="1"/>
              <a:chOff x="1086298" y="3634114"/>
              <a:chExt cx="3669511" cy="1"/>
            </a:xfrm>
          </p:grpSpPr>
          <p:cxnSp>
            <p:nvCxnSpPr>
              <p:cNvPr id="18" name="Straight Connector 17">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F10FBE24-1C11-4F2B-8D4B-FE579DC2F723}"/>
                </a:ext>
              </a:extLst>
            </p:cNvPr>
            <p:cNvCxnSpPr/>
            <p:nvPr/>
          </p:nvCxnSpPr>
          <p:spPr>
            <a:xfrm rot="10800000">
              <a:off x="5671471" y="6590695"/>
              <a:ext cx="0" cy="0"/>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sp>
        <p:nvSpPr>
          <p:cNvPr id="22" name="Title 1">
            <a:extLst>
              <a:ext uri="{FF2B5EF4-FFF2-40B4-BE49-F238E27FC236}">
                <a16:creationId xmlns:a16="http://schemas.microsoft.com/office/drawing/2014/main" id="{961CD72B-4881-4B7F-8470-090AF640EBC5}"/>
              </a:ext>
            </a:extLst>
          </p:cNvPr>
          <p:cNvSpPr txBox="1">
            <a:spLocks/>
          </p:cNvSpPr>
          <p:nvPr/>
        </p:nvSpPr>
        <p:spPr>
          <a:xfrm>
            <a:off x="559137" y="362056"/>
            <a:ext cx="11238205"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Google my business</a:t>
            </a:r>
            <a:endParaRPr lang="en-US" dirty="0"/>
          </a:p>
          <a:p>
            <a:r>
              <a:rPr lang="en-US" dirty="0" smtClean="0">
                <a:solidFill>
                  <a:srgbClr val="273990"/>
                </a:solidFill>
              </a:rPr>
              <a:t>Set it up, see your results, update regularly</a:t>
            </a:r>
            <a:endParaRPr lang="en-AU" dirty="0">
              <a:solidFill>
                <a:srgbClr val="273990"/>
              </a:solidFill>
            </a:endParaRPr>
          </a:p>
        </p:txBody>
      </p:sp>
    </p:spTree>
    <p:extLst>
      <p:ext uri="{BB962C8B-B14F-4D97-AF65-F5344CB8AC3E}">
        <p14:creationId xmlns:p14="http://schemas.microsoft.com/office/powerpoint/2010/main" val="74141231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Content marketing</a:t>
            </a:r>
            <a:endParaRPr lang="en-US" dirty="0"/>
          </a:p>
        </p:txBody>
      </p:sp>
    </p:spTree>
    <p:extLst>
      <p:ext uri="{BB962C8B-B14F-4D97-AF65-F5344CB8AC3E}">
        <p14:creationId xmlns:p14="http://schemas.microsoft.com/office/powerpoint/2010/main" val="1616732093"/>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2886" y="694432"/>
            <a:ext cx="3570208" cy="646331"/>
          </a:xfrm>
          <a:prstGeom prst="rect">
            <a:avLst/>
          </a:prstGeom>
        </p:spPr>
        <p:txBody>
          <a:bodyPr wrap="none">
            <a:spAutoFit/>
          </a:bodyPr>
          <a:lstStyle/>
          <a:p>
            <a:r>
              <a:rPr lang="en-AU" sz="3600" dirty="0" smtClean="0">
                <a:solidFill>
                  <a:schemeClr val="bg1"/>
                </a:solidFill>
              </a:rPr>
              <a:t>Regular content</a:t>
            </a:r>
            <a:endParaRPr lang="en-AU" sz="3600" dirty="0">
              <a:solidFill>
                <a:schemeClr val="bg1"/>
              </a:solidFill>
            </a:endParaRPr>
          </a:p>
        </p:txBody>
      </p:sp>
      <p:sp>
        <p:nvSpPr>
          <p:cNvPr id="5" name="Oval 4"/>
          <p:cNvSpPr>
            <a:spLocks noChangeAspect="1"/>
          </p:cNvSpPr>
          <p:nvPr/>
        </p:nvSpPr>
        <p:spPr>
          <a:xfrm>
            <a:off x="3324420" y="1909484"/>
            <a:ext cx="3638397" cy="3638397"/>
          </a:xfrm>
          <a:prstGeom prst="ellipse">
            <a:avLst/>
          </a:prstGeom>
          <a:solidFill>
            <a:schemeClr val="accent6">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5025786" y="1769172"/>
            <a:ext cx="3638397" cy="3638397"/>
          </a:xfrm>
          <a:prstGeom prst="ellipse">
            <a:avLst/>
          </a:prstGeom>
          <a:solidFill>
            <a:schemeClr val="accent6">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4337202" y="3031117"/>
            <a:ext cx="3638397" cy="3638397"/>
          </a:xfrm>
          <a:prstGeom prst="ellipse">
            <a:avLst/>
          </a:prstGeom>
          <a:solidFill>
            <a:schemeClr val="accent6">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ne Callout 1 12">
            <a:extLst>
              <a:ext uri="{FF2B5EF4-FFF2-40B4-BE49-F238E27FC236}">
                <a16:creationId xmlns:a16="http://schemas.microsoft.com/office/drawing/2014/main" id="{B3F476CF-7939-7941-8DE8-F4B55927FF19}"/>
              </a:ext>
            </a:extLst>
          </p:cNvPr>
          <p:cNvSpPr/>
          <p:nvPr/>
        </p:nvSpPr>
        <p:spPr>
          <a:xfrm>
            <a:off x="8836739" y="2033399"/>
            <a:ext cx="3057620" cy="1261884"/>
          </a:xfrm>
          <a:prstGeom prst="borderCallout1">
            <a:avLst>
              <a:gd name="adj1" fmla="val 52044"/>
              <a:gd name="adj2" fmla="val -655"/>
              <a:gd name="adj3" fmla="val 53773"/>
              <a:gd name="adj4" fmla="val -1245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sz="2400" dirty="0" smtClean="0">
                <a:solidFill>
                  <a:schemeClr val="tx1"/>
                </a:solidFill>
              </a:rPr>
              <a:t>Stuff tangentially related to your brand</a:t>
            </a:r>
            <a:endParaRPr lang="en-US" sz="2400" dirty="0">
              <a:solidFill>
                <a:schemeClr val="tx1"/>
              </a:solidFill>
            </a:endParaRPr>
          </a:p>
        </p:txBody>
      </p:sp>
      <p:sp>
        <p:nvSpPr>
          <p:cNvPr id="14" name="Line Callout 1 13">
            <a:extLst>
              <a:ext uri="{FF2B5EF4-FFF2-40B4-BE49-F238E27FC236}">
                <a16:creationId xmlns:a16="http://schemas.microsoft.com/office/drawing/2014/main" id="{24536C25-4596-2448-AE73-E99846F232E7}"/>
              </a:ext>
            </a:extLst>
          </p:cNvPr>
          <p:cNvSpPr/>
          <p:nvPr/>
        </p:nvSpPr>
        <p:spPr>
          <a:xfrm>
            <a:off x="8988381" y="4097873"/>
            <a:ext cx="2905978" cy="1450007"/>
          </a:xfrm>
          <a:prstGeom prst="borderCallout1">
            <a:avLst>
              <a:gd name="adj1" fmla="val 48490"/>
              <a:gd name="adj2" fmla="val -1478"/>
              <a:gd name="adj3" fmla="val 32405"/>
              <a:gd name="adj4" fmla="val -16657"/>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sz="2400" dirty="0" smtClean="0">
                <a:solidFill>
                  <a:schemeClr val="tx1"/>
                </a:solidFill>
              </a:rPr>
              <a:t>Stuff search engines loves </a:t>
            </a:r>
          </a:p>
          <a:p>
            <a:r>
              <a:rPr lang="en-US" sz="1600" dirty="0">
                <a:solidFill>
                  <a:schemeClr val="tx1"/>
                </a:solidFill>
              </a:rPr>
              <a:t>(</a:t>
            </a:r>
            <a:r>
              <a:rPr lang="en-US" sz="1600" dirty="0" smtClean="0">
                <a:solidFill>
                  <a:schemeClr val="tx1"/>
                </a:solidFill>
              </a:rPr>
              <a:t>use Keyword planner or Incognito mode)</a:t>
            </a:r>
            <a:endParaRPr lang="en-US" sz="1600" dirty="0">
              <a:solidFill>
                <a:schemeClr val="tx1"/>
              </a:solidFill>
            </a:endParaRPr>
          </a:p>
        </p:txBody>
      </p:sp>
      <p:sp>
        <p:nvSpPr>
          <p:cNvPr id="15" name="Line Callout 1 14">
            <a:extLst>
              <a:ext uri="{FF2B5EF4-FFF2-40B4-BE49-F238E27FC236}">
                <a16:creationId xmlns:a16="http://schemas.microsoft.com/office/drawing/2014/main" id="{42281AA1-B52C-6843-96DA-17F9FBD2019A}"/>
              </a:ext>
            </a:extLst>
          </p:cNvPr>
          <p:cNvSpPr/>
          <p:nvPr/>
        </p:nvSpPr>
        <p:spPr>
          <a:xfrm>
            <a:off x="174987" y="2835990"/>
            <a:ext cx="2825235" cy="1261884"/>
          </a:xfrm>
          <a:prstGeom prst="borderCallout1">
            <a:avLst>
              <a:gd name="adj1" fmla="val 51065"/>
              <a:gd name="adj2" fmla="val 100135"/>
              <a:gd name="adj3" fmla="val 50809"/>
              <a:gd name="adj4" fmla="val 114309"/>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sz="2400" dirty="0" smtClean="0">
                <a:solidFill>
                  <a:schemeClr val="tx1"/>
                </a:solidFill>
              </a:rPr>
              <a:t>Stuff your audience cares about </a:t>
            </a:r>
            <a:endParaRPr lang="en-US" sz="2400" dirty="0">
              <a:solidFill>
                <a:schemeClr val="tx1"/>
              </a:solidFill>
            </a:endParaRPr>
          </a:p>
        </p:txBody>
      </p:sp>
      <p:sp>
        <p:nvSpPr>
          <p:cNvPr id="16" name="Rectangle 15"/>
          <p:cNvSpPr/>
          <p:nvPr/>
        </p:nvSpPr>
        <p:spPr>
          <a:xfrm>
            <a:off x="5183377" y="3400465"/>
            <a:ext cx="1946046" cy="1200329"/>
          </a:xfrm>
          <a:prstGeom prst="rect">
            <a:avLst/>
          </a:prstGeom>
        </p:spPr>
        <p:txBody>
          <a:bodyPr wrap="none">
            <a:spAutoFit/>
          </a:bodyPr>
          <a:lstStyle/>
          <a:p>
            <a:r>
              <a:rPr lang="en-AU" sz="3600" dirty="0" smtClean="0">
                <a:solidFill>
                  <a:schemeClr val="bg1"/>
                </a:solidFill>
              </a:rPr>
              <a:t>SWEET </a:t>
            </a:r>
          </a:p>
          <a:p>
            <a:pPr algn="ctr"/>
            <a:r>
              <a:rPr lang="en-AU" sz="3600" dirty="0" smtClean="0">
                <a:solidFill>
                  <a:schemeClr val="bg1"/>
                </a:solidFill>
              </a:rPr>
              <a:t>SPOT</a:t>
            </a:r>
            <a:endParaRPr lang="en-AU" sz="3600" dirty="0">
              <a:solidFill>
                <a:schemeClr val="bg1"/>
              </a:solidFill>
            </a:endParaRPr>
          </a:p>
        </p:txBody>
      </p:sp>
      <p:sp>
        <p:nvSpPr>
          <p:cNvPr id="11" name="Title 1">
            <a:extLst>
              <a:ext uri="{FF2B5EF4-FFF2-40B4-BE49-F238E27FC236}">
                <a16:creationId xmlns:a16="http://schemas.microsoft.com/office/drawing/2014/main" id="{961CD72B-4881-4B7F-8470-090AF640EBC5}"/>
              </a:ext>
            </a:extLst>
          </p:cNvPr>
          <p:cNvSpPr txBox="1">
            <a:spLocks/>
          </p:cNvSpPr>
          <p:nvPr/>
        </p:nvSpPr>
        <p:spPr>
          <a:xfrm>
            <a:off x="559137" y="362056"/>
            <a:ext cx="98294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Content marketing</a:t>
            </a:r>
            <a:br>
              <a:rPr lang="en-US" dirty="0" smtClean="0"/>
            </a:br>
            <a:r>
              <a:rPr lang="en-US" dirty="0" smtClean="0">
                <a:solidFill>
                  <a:srgbClr val="00B4B4"/>
                </a:solidFill>
              </a:rPr>
              <a:t>Finding the right topics</a:t>
            </a:r>
            <a:endParaRPr lang="en-AU" dirty="0">
              <a:solidFill>
                <a:srgbClr val="00B4B4"/>
              </a:solidFill>
            </a:endParaRPr>
          </a:p>
        </p:txBody>
      </p:sp>
      <p:sp>
        <p:nvSpPr>
          <p:cNvPr id="12" name="Line Callout 1 11">
            <a:extLst>
              <a:ext uri="{FF2B5EF4-FFF2-40B4-BE49-F238E27FC236}">
                <a16:creationId xmlns:a16="http://schemas.microsoft.com/office/drawing/2014/main" id="{42281AA1-B52C-6843-96DA-17F9FBD2019A}"/>
              </a:ext>
            </a:extLst>
          </p:cNvPr>
          <p:cNvSpPr/>
          <p:nvPr/>
        </p:nvSpPr>
        <p:spPr>
          <a:xfrm>
            <a:off x="292101" y="5187461"/>
            <a:ext cx="3336004" cy="1261884"/>
          </a:xfrm>
          <a:prstGeom prst="borderCallout1">
            <a:avLst>
              <a:gd name="adj1" fmla="val 51065"/>
              <a:gd name="adj2" fmla="val 100135"/>
              <a:gd name="adj3" fmla="val -74995"/>
              <a:gd name="adj4" fmla="val 164206"/>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sz="2400" dirty="0" smtClean="0">
                <a:solidFill>
                  <a:srgbClr val="FF0000"/>
                </a:solidFill>
              </a:rPr>
              <a:t>Home remedies and herbal medicine for colds and flu’s</a:t>
            </a:r>
            <a:endParaRPr lang="en-US" sz="2400" dirty="0">
              <a:solidFill>
                <a:srgbClr val="FF0000"/>
              </a:solidFill>
            </a:endParaRPr>
          </a:p>
        </p:txBody>
      </p:sp>
    </p:spTree>
    <p:extLst>
      <p:ext uri="{BB962C8B-B14F-4D97-AF65-F5344CB8AC3E}">
        <p14:creationId xmlns:p14="http://schemas.microsoft.com/office/powerpoint/2010/main" val="41641762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1CD72B-4881-4B7F-8470-090AF640EBC5}"/>
              </a:ext>
            </a:extLst>
          </p:cNvPr>
          <p:cNvSpPr txBox="1">
            <a:spLocks/>
          </p:cNvSpPr>
          <p:nvPr/>
        </p:nvSpPr>
        <p:spPr>
          <a:xfrm>
            <a:off x="559137" y="362056"/>
            <a:ext cx="6133763" cy="1407116"/>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Content marketing</a:t>
            </a:r>
            <a:br>
              <a:rPr lang="en-US" dirty="0" smtClean="0"/>
            </a:br>
            <a:r>
              <a:rPr lang="en-US" dirty="0" smtClean="0">
                <a:solidFill>
                  <a:srgbClr val="00B4B4"/>
                </a:solidFill>
              </a:rPr>
              <a:t>To syndicate across all your channels</a:t>
            </a:r>
            <a:endParaRPr lang="en-AU" dirty="0">
              <a:solidFill>
                <a:srgbClr val="00B4B4"/>
              </a:solidFill>
            </a:endParaRPr>
          </a:p>
        </p:txBody>
      </p:sp>
      <p:sp>
        <p:nvSpPr>
          <p:cNvPr id="7" name="Oval 6"/>
          <p:cNvSpPr/>
          <p:nvPr/>
        </p:nvSpPr>
        <p:spPr>
          <a:xfrm>
            <a:off x="4831919" y="1646108"/>
            <a:ext cx="1478604" cy="1295202"/>
          </a:xfrm>
          <a:prstGeom prst="ellipse">
            <a:avLst/>
          </a:prstGeom>
          <a:solidFill>
            <a:srgbClr val="397DA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dirty="0" smtClean="0">
                <a:solidFill>
                  <a:schemeClr val="bg1"/>
                </a:solidFill>
              </a:rPr>
              <a:t>Channel 1</a:t>
            </a:r>
          </a:p>
        </p:txBody>
      </p:sp>
      <p:sp>
        <p:nvSpPr>
          <p:cNvPr id="8" name="Oval 7"/>
          <p:cNvSpPr/>
          <p:nvPr/>
        </p:nvSpPr>
        <p:spPr>
          <a:xfrm>
            <a:off x="4768419" y="3478178"/>
            <a:ext cx="1478604" cy="1295202"/>
          </a:xfrm>
          <a:prstGeom prst="ellipse">
            <a:avLst/>
          </a:prstGeom>
          <a:solidFill>
            <a:srgbClr val="397DA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dirty="0" smtClean="0">
                <a:solidFill>
                  <a:schemeClr val="bg1"/>
                </a:solidFill>
              </a:rPr>
              <a:t>Channel 2</a:t>
            </a:r>
          </a:p>
        </p:txBody>
      </p:sp>
      <p:sp>
        <p:nvSpPr>
          <p:cNvPr id="9" name="Oval 8"/>
          <p:cNvSpPr/>
          <p:nvPr/>
        </p:nvSpPr>
        <p:spPr>
          <a:xfrm>
            <a:off x="4768419" y="5276157"/>
            <a:ext cx="1478604" cy="1295202"/>
          </a:xfrm>
          <a:prstGeom prst="ellipse">
            <a:avLst/>
          </a:prstGeom>
          <a:solidFill>
            <a:srgbClr val="397DA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dirty="0" smtClean="0">
                <a:solidFill>
                  <a:schemeClr val="bg1"/>
                </a:solidFill>
              </a:rPr>
              <a:t>Channel 3</a:t>
            </a:r>
          </a:p>
        </p:txBody>
      </p:sp>
      <p:sp>
        <p:nvSpPr>
          <p:cNvPr id="10" name="Up Arrow 9"/>
          <p:cNvSpPr/>
          <p:nvPr/>
        </p:nvSpPr>
        <p:spPr>
          <a:xfrm rot="6951472">
            <a:off x="3393139" y="4045480"/>
            <a:ext cx="683394" cy="2316346"/>
          </a:xfrm>
          <a:prstGeom prst="upArrow">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1" name="Up Arrow 10"/>
          <p:cNvSpPr/>
          <p:nvPr/>
        </p:nvSpPr>
        <p:spPr>
          <a:xfrm rot="4527036">
            <a:off x="3236641" y="1550762"/>
            <a:ext cx="683394" cy="2503645"/>
          </a:xfrm>
          <a:prstGeom prst="upArrow">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2" name="Up Arrow 11"/>
          <p:cNvSpPr/>
          <p:nvPr/>
        </p:nvSpPr>
        <p:spPr>
          <a:xfrm rot="5400000">
            <a:off x="3562266" y="3169623"/>
            <a:ext cx="683394" cy="1728912"/>
          </a:xfrm>
          <a:prstGeom prst="upArrow">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13" name="Group 12"/>
          <p:cNvGrpSpPr/>
          <p:nvPr/>
        </p:nvGrpSpPr>
        <p:grpSpPr>
          <a:xfrm>
            <a:off x="788467" y="2745198"/>
            <a:ext cx="2673579" cy="2673579"/>
            <a:chOff x="1133065" y="2715986"/>
            <a:chExt cx="2673579" cy="2673579"/>
          </a:xfrm>
        </p:grpSpPr>
        <p:sp>
          <p:nvSpPr>
            <p:cNvPr id="14" name="Oval 13"/>
            <p:cNvSpPr/>
            <p:nvPr/>
          </p:nvSpPr>
          <p:spPr>
            <a:xfrm>
              <a:off x="1133065" y="2715986"/>
              <a:ext cx="2673579" cy="2673579"/>
            </a:xfrm>
            <a:prstGeom prst="ellipse">
              <a:avLst/>
            </a:prstGeom>
            <a:solidFill>
              <a:srgbClr val="00C1B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600" dirty="0" smtClean="0">
                <a:solidFill>
                  <a:schemeClr val="bg1"/>
                </a:solidFill>
              </a:endParaRPr>
            </a:p>
          </p:txBody>
        </p:sp>
        <p:sp>
          <p:nvSpPr>
            <p:cNvPr id="15" name="TextBox 14"/>
            <p:cNvSpPr txBox="1"/>
            <p:nvPr/>
          </p:nvSpPr>
          <p:spPr>
            <a:xfrm>
              <a:off x="1631964" y="3401815"/>
              <a:ext cx="1719696" cy="1384995"/>
            </a:xfrm>
            <a:prstGeom prst="rect">
              <a:avLst/>
            </a:prstGeom>
            <a:noFill/>
          </p:spPr>
          <p:txBody>
            <a:bodyPr wrap="square" rtlCol="0">
              <a:spAutoFit/>
            </a:bodyPr>
            <a:lstStyle/>
            <a:p>
              <a:pPr algn="ctr"/>
              <a:r>
                <a:rPr lang="en-AU" sz="2400" b="1" dirty="0" smtClean="0">
                  <a:solidFill>
                    <a:schemeClr val="bg1"/>
                  </a:solidFill>
                </a:rPr>
                <a:t>Main content </a:t>
              </a:r>
              <a:r>
                <a:rPr lang="en-AU" sz="1800" b="1" dirty="0" smtClean="0">
                  <a:solidFill>
                    <a:schemeClr val="bg1"/>
                  </a:solidFill>
                </a:rPr>
                <a:t>(website teaser article)</a:t>
              </a:r>
            </a:p>
          </p:txBody>
        </p:sp>
      </p:grpSp>
      <p:grpSp>
        <p:nvGrpSpPr>
          <p:cNvPr id="16" name="Group 15"/>
          <p:cNvGrpSpPr/>
          <p:nvPr/>
        </p:nvGrpSpPr>
        <p:grpSpPr>
          <a:xfrm>
            <a:off x="4760431" y="2546435"/>
            <a:ext cx="1556729" cy="3011228"/>
            <a:chOff x="5780470" y="2375686"/>
            <a:chExt cx="1556729" cy="3011228"/>
          </a:xfrm>
        </p:grpSpPr>
        <p:grpSp>
          <p:nvGrpSpPr>
            <p:cNvPr id="17" name="Group 16"/>
            <p:cNvGrpSpPr/>
            <p:nvPr/>
          </p:nvGrpSpPr>
          <p:grpSpPr>
            <a:xfrm>
              <a:off x="5842617" y="2375686"/>
              <a:ext cx="1494582" cy="1017975"/>
              <a:chOff x="8234355" y="2775991"/>
              <a:chExt cx="2673579" cy="2673579"/>
            </a:xfrm>
          </p:grpSpPr>
          <p:sp>
            <p:nvSpPr>
              <p:cNvPr id="21" name="Oval 20"/>
              <p:cNvSpPr/>
              <p:nvPr/>
            </p:nvSpPr>
            <p:spPr>
              <a:xfrm>
                <a:off x="8234355" y="2775991"/>
                <a:ext cx="2673579" cy="2673579"/>
              </a:xfrm>
              <a:prstGeom prst="ellipse">
                <a:avLst/>
              </a:prstGeom>
              <a:solidFill>
                <a:srgbClr val="007976"/>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100" dirty="0" smtClean="0">
                  <a:solidFill>
                    <a:schemeClr val="bg1"/>
                  </a:solidFill>
                </a:endParaRPr>
              </a:p>
            </p:txBody>
          </p:sp>
          <p:sp>
            <p:nvSpPr>
              <p:cNvPr id="22" name="TextBox 21"/>
              <p:cNvSpPr txBox="1"/>
              <p:nvPr/>
            </p:nvSpPr>
            <p:spPr>
              <a:xfrm>
                <a:off x="8234355" y="3686094"/>
                <a:ext cx="2673577" cy="808336"/>
              </a:xfrm>
              <a:prstGeom prst="rect">
                <a:avLst/>
              </a:prstGeom>
              <a:noFill/>
            </p:spPr>
            <p:txBody>
              <a:bodyPr wrap="square" rtlCol="0">
                <a:spAutoFit/>
              </a:bodyPr>
              <a:lstStyle/>
              <a:p>
                <a:pPr algn="ctr"/>
                <a:r>
                  <a:rPr lang="en-AU" sz="1400" b="1" dirty="0" smtClean="0">
                    <a:solidFill>
                      <a:schemeClr val="bg1"/>
                    </a:solidFill>
                  </a:rPr>
                  <a:t>Convert! </a:t>
                </a:r>
                <a:endParaRPr lang="en-AU" sz="1200" b="1" dirty="0" smtClean="0">
                  <a:solidFill>
                    <a:schemeClr val="bg1"/>
                  </a:solidFill>
                </a:endParaRPr>
              </a:p>
            </p:txBody>
          </p:sp>
        </p:grpSp>
        <p:grpSp>
          <p:nvGrpSpPr>
            <p:cNvPr id="18" name="Group 17"/>
            <p:cNvGrpSpPr/>
            <p:nvPr/>
          </p:nvGrpSpPr>
          <p:grpSpPr>
            <a:xfrm>
              <a:off x="5780470" y="4368939"/>
              <a:ext cx="1543218" cy="1017975"/>
              <a:chOff x="8147353" y="2775991"/>
              <a:chExt cx="2760581" cy="2673579"/>
            </a:xfrm>
          </p:grpSpPr>
          <p:sp>
            <p:nvSpPr>
              <p:cNvPr id="19" name="Oval 18"/>
              <p:cNvSpPr/>
              <p:nvPr/>
            </p:nvSpPr>
            <p:spPr>
              <a:xfrm>
                <a:off x="8234355" y="2775991"/>
                <a:ext cx="2673579" cy="2673579"/>
              </a:xfrm>
              <a:prstGeom prst="ellipse">
                <a:avLst/>
              </a:prstGeom>
              <a:solidFill>
                <a:srgbClr val="007976"/>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100" dirty="0" smtClean="0">
                  <a:solidFill>
                    <a:schemeClr val="bg1"/>
                  </a:solidFill>
                </a:endParaRPr>
              </a:p>
            </p:txBody>
          </p:sp>
          <p:sp>
            <p:nvSpPr>
              <p:cNvPr id="20" name="TextBox 19"/>
              <p:cNvSpPr txBox="1"/>
              <p:nvPr/>
            </p:nvSpPr>
            <p:spPr>
              <a:xfrm>
                <a:off x="8147353" y="3817016"/>
                <a:ext cx="2673577" cy="808336"/>
              </a:xfrm>
              <a:prstGeom prst="rect">
                <a:avLst/>
              </a:prstGeom>
              <a:noFill/>
            </p:spPr>
            <p:txBody>
              <a:bodyPr wrap="square" rtlCol="0">
                <a:spAutoFit/>
              </a:bodyPr>
              <a:lstStyle/>
              <a:p>
                <a:pPr algn="ctr"/>
                <a:r>
                  <a:rPr lang="en-AU" sz="1400" b="1" dirty="0" smtClean="0">
                    <a:solidFill>
                      <a:schemeClr val="bg1"/>
                    </a:solidFill>
                  </a:rPr>
                  <a:t>Convert!</a:t>
                </a:r>
                <a:endParaRPr lang="en-AU" sz="1200" b="1" dirty="0" smtClean="0">
                  <a:solidFill>
                    <a:schemeClr val="bg1"/>
                  </a:solidFill>
                </a:endParaRPr>
              </a:p>
            </p:txBody>
          </p:sp>
        </p:grpSp>
      </p:grpSp>
      <p:sp>
        <p:nvSpPr>
          <p:cNvPr id="23" name="TextBox 22"/>
          <p:cNvSpPr txBox="1"/>
          <p:nvPr/>
        </p:nvSpPr>
        <p:spPr>
          <a:xfrm>
            <a:off x="941173" y="1839658"/>
            <a:ext cx="2449416" cy="830997"/>
          </a:xfrm>
          <a:prstGeom prst="rect">
            <a:avLst/>
          </a:prstGeom>
          <a:noFill/>
        </p:spPr>
        <p:txBody>
          <a:bodyPr wrap="square" rtlCol="0">
            <a:spAutoFit/>
          </a:bodyPr>
          <a:lstStyle/>
          <a:p>
            <a:pPr algn="ctr"/>
            <a:r>
              <a:rPr lang="en-AU" sz="2400" b="1" dirty="0" smtClean="0">
                <a:solidFill>
                  <a:schemeClr val="bg1"/>
                </a:solidFill>
              </a:rPr>
              <a:t>Your campaign tactic</a:t>
            </a:r>
            <a:endParaRPr lang="en-AU" sz="2000" b="1" dirty="0" smtClean="0">
              <a:solidFill>
                <a:schemeClr val="bg1"/>
              </a:solidFill>
            </a:endParaRPr>
          </a:p>
        </p:txBody>
      </p:sp>
      <p:grpSp>
        <p:nvGrpSpPr>
          <p:cNvPr id="2" name="Group 1"/>
          <p:cNvGrpSpPr/>
          <p:nvPr/>
        </p:nvGrpSpPr>
        <p:grpSpPr>
          <a:xfrm>
            <a:off x="8587176" y="233811"/>
            <a:ext cx="3021571" cy="6499745"/>
            <a:chOff x="8587176" y="233811"/>
            <a:chExt cx="3021571" cy="6499745"/>
          </a:xfrm>
        </p:grpSpPr>
        <p:grpSp>
          <p:nvGrpSpPr>
            <p:cNvPr id="29" name="Group 28"/>
            <p:cNvGrpSpPr/>
            <p:nvPr/>
          </p:nvGrpSpPr>
          <p:grpSpPr>
            <a:xfrm>
              <a:off x="8663623" y="233811"/>
              <a:ext cx="2708785" cy="6010017"/>
              <a:chOff x="8567536" y="347275"/>
              <a:chExt cx="2708785" cy="6010017"/>
            </a:xfrm>
          </p:grpSpPr>
          <p:pic>
            <p:nvPicPr>
              <p:cNvPr id="25" name="Picture 6" descr="Instagram H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4415">
                <a:off x="8701144" y="347275"/>
                <a:ext cx="2216572" cy="29254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a:stretch>
                <a:fillRect/>
              </a:stretch>
            </p:blipFill>
            <p:spPr>
              <a:xfrm>
                <a:off x="8567536" y="3741760"/>
                <a:ext cx="2708785" cy="2615532"/>
              </a:xfrm>
              <a:prstGeom prst="rect">
                <a:avLst/>
              </a:prstGeom>
            </p:spPr>
          </p:pic>
        </p:grpSp>
        <p:sp>
          <p:nvSpPr>
            <p:cNvPr id="24" name="TextBox 23"/>
            <p:cNvSpPr txBox="1"/>
            <p:nvPr/>
          </p:nvSpPr>
          <p:spPr>
            <a:xfrm>
              <a:off x="8587176" y="3055422"/>
              <a:ext cx="2861680" cy="338554"/>
            </a:xfrm>
            <a:prstGeom prst="rect">
              <a:avLst/>
            </a:prstGeom>
            <a:noFill/>
          </p:spPr>
          <p:txBody>
            <a:bodyPr wrap="square" rtlCol="0">
              <a:spAutoFit/>
            </a:bodyPr>
            <a:lstStyle/>
            <a:p>
              <a:pPr algn="ctr"/>
              <a:r>
                <a:rPr lang="en-AU" sz="1600" b="1" dirty="0" smtClean="0"/>
                <a:t>Website full download</a:t>
              </a:r>
              <a:endParaRPr lang="en-AU" sz="1200" b="1" dirty="0" smtClean="0"/>
            </a:p>
          </p:txBody>
        </p:sp>
        <p:sp>
          <p:nvSpPr>
            <p:cNvPr id="27" name="TextBox 26"/>
            <p:cNvSpPr txBox="1"/>
            <p:nvPr/>
          </p:nvSpPr>
          <p:spPr>
            <a:xfrm>
              <a:off x="8747067" y="6395002"/>
              <a:ext cx="2861680" cy="338554"/>
            </a:xfrm>
            <a:prstGeom prst="rect">
              <a:avLst/>
            </a:prstGeom>
            <a:noFill/>
          </p:spPr>
          <p:txBody>
            <a:bodyPr wrap="square" rtlCol="0">
              <a:spAutoFit/>
            </a:bodyPr>
            <a:lstStyle/>
            <a:p>
              <a:pPr algn="ctr"/>
              <a:r>
                <a:rPr lang="en-AU" sz="1600" b="1" dirty="0" smtClean="0"/>
                <a:t>LinkedIn full download</a:t>
              </a:r>
              <a:endParaRPr lang="en-AU" sz="1200" b="1" dirty="0" smtClean="0"/>
            </a:p>
          </p:txBody>
        </p:sp>
      </p:grpSp>
      <p:sp>
        <p:nvSpPr>
          <p:cNvPr id="28" name="Rectangle 27"/>
          <p:cNvSpPr/>
          <p:nvPr/>
        </p:nvSpPr>
        <p:spPr>
          <a:xfrm>
            <a:off x="0" y="6525421"/>
            <a:ext cx="2832827" cy="246221"/>
          </a:xfrm>
          <a:prstGeom prst="rect">
            <a:avLst/>
          </a:prstGeom>
        </p:spPr>
        <p:txBody>
          <a:bodyPr wrap="none">
            <a:spAutoFit/>
          </a:bodyPr>
          <a:lstStyle/>
          <a:p>
            <a:r>
              <a:rPr lang="en-AU" sz="1000" dirty="0"/>
              <a:t>Some mock-ups have been applied to snippets</a:t>
            </a:r>
            <a:endParaRPr lang="en-AU" sz="1000" dirty="0"/>
          </a:p>
        </p:txBody>
      </p:sp>
    </p:spTree>
    <p:extLst>
      <p:ext uri="{BB962C8B-B14F-4D97-AF65-F5344CB8AC3E}">
        <p14:creationId xmlns:p14="http://schemas.microsoft.com/office/powerpoint/2010/main" val="26763100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right)">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Social media</a:t>
            </a:r>
            <a:endParaRPr lang="en-US" dirty="0"/>
          </a:p>
        </p:txBody>
      </p:sp>
    </p:spTree>
    <p:extLst>
      <p:ext uri="{BB962C8B-B14F-4D97-AF65-F5344CB8AC3E}">
        <p14:creationId xmlns:p14="http://schemas.microsoft.com/office/powerpoint/2010/main" val="2943259587"/>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1E41363-4247-7945-A4DD-BE83531C09FB}"/>
              </a:ext>
            </a:extLst>
          </p:cNvPr>
          <p:cNvSpPr>
            <a:spLocks noChangeAspect="1"/>
          </p:cNvSpPr>
          <p:nvPr/>
        </p:nvSpPr>
        <p:spPr>
          <a:xfrm>
            <a:off x="1502227" y="1542610"/>
            <a:ext cx="3483430" cy="3483430"/>
          </a:xfrm>
          <a:prstGeom prst="ellipse">
            <a:avLst/>
          </a:prstGeom>
          <a:noFill/>
          <a:ln w="12700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6115050" y="1887166"/>
            <a:ext cx="5266311" cy="2945978"/>
          </a:xfrm>
        </p:spPr>
        <p:txBody>
          <a:bodyPr/>
          <a:lstStyle/>
          <a:p>
            <a:r>
              <a:rPr lang="en-US" dirty="0" smtClean="0"/>
              <a:t>Are likely to recommend when they had a positive social media experience with a brand</a:t>
            </a:r>
            <a:endParaRPr lang="en-US" dirty="0"/>
          </a:p>
        </p:txBody>
      </p:sp>
      <p:graphicFrame>
        <p:nvGraphicFramePr>
          <p:cNvPr id="10" name="Chart Placeholder 9">
            <a:extLst>
              <a:ext uri="{FF2B5EF4-FFF2-40B4-BE49-F238E27FC236}">
                <a16:creationId xmlns:a16="http://schemas.microsoft.com/office/drawing/2014/main" id="{E9A3DA9B-891C-3645-AE3D-F052ABE1C819}"/>
              </a:ext>
            </a:extLst>
          </p:cNvPr>
          <p:cNvGraphicFramePr>
            <a:graphicFrameLocks noGrp="1"/>
          </p:cNvGraphicFramePr>
          <p:nvPr>
            <p:ph type="chart" sz="quarter" idx="11"/>
            <p:extLst/>
          </p:nvPr>
        </p:nvGraphicFramePr>
        <p:xfrm>
          <a:off x="914400" y="1016000"/>
          <a:ext cx="4572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88F5FBE-DEBE-4747-A705-AC13C29741E3}"/>
              </a:ext>
            </a:extLst>
          </p:cNvPr>
          <p:cNvSpPr txBox="1"/>
          <p:nvPr/>
        </p:nvSpPr>
        <p:spPr>
          <a:xfrm>
            <a:off x="2368069" y="2840335"/>
            <a:ext cx="1751746" cy="923330"/>
          </a:xfrm>
          <a:prstGeom prst="rect">
            <a:avLst/>
          </a:prstGeom>
          <a:noFill/>
        </p:spPr>
        <p:txBody>
          <a:bodyPr wrap="square" rtlCol="0" anchor="ctr">
            <a:spAutoFit/>
          </a:bodyPr>
          <a:lstStyle/>
          <a:p>
            <a:pPr algn="ctr"/>
            <a:r>
              <a:rPr lang="en-US" sz="5400" b="1" dirty="0" smtClean="0">
                <a:solidFill>
                  <a:schemeClr val="bg1"/>
                </a:solidFill>
              </a:rPr>
              <a:t>71%</a:t>
            </a:r>
            <a:endParaRPr lang="en-US" sz="5400" b="1" dirty="0">
              <a:solidFill>
                <a:schemeClr val="bg1"/>
              </a:solidFill>
            </a:endParaRPr>
          </a:p>
        </p:txBody>
      </p:sp>
    </p:spTree>
    <p:extLst>
      <p:ext uri="{BB962C8B-B14F-4D97-AF65-F5344CB8AC3E}">
        <p14:creationId xmlns:p14="http://schemas.microsoft.com/office/powerpoint/2010/main" val="3872744718"/>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BB16BA3-90FC-4337-A2D6-3D866980EA06}"/>
              </a:ext>
            </a:extLst>
          </p:cNvPr>
          <p:cNvGrpSpPr/>
          <p:nvPr/>
        </p:nvGrpSpPr>
        <p:grpSpPr>
          <a:xfrm rot="460653">
            <a:off x="4163743" y="1501681"/>
            <a:ext cx="4004438" cy="4025628"/>
            <a:chOff x="4372310" y="1782332"/>
            <a:chExt cx="3444540" cy="3462768"/>
          </a:xfrm>
        </p:grpSpPr>
        <p:grpSp>
          <p:nvGrpSpPr>
            <p:cNvPr id="28" name="Group 27">
              <a:extLst>
                <a:ext uri="{FF2B5EF4-FFF2-40B4-BE49-F238E27FC236}">
                  <a16:creationId xmlns:a16="http://schemas.microsoft.com/office/drawing/2014/main" id="{B93A53C1-7AE5-4432-983F-281EDC6F2E1A}"/>
                </a:ext>
              </a:extLst>
            </p:cNvPr>
            <p:cNvGrpSpPr/>
            <p:nvPr/>
          </p:nvGrpSpPr>
          <p:grpSpPr>
            <a:xfrm>
              <a:off x="4372310" y="1782332"/>
              <a:ext cx="3444540" cy="3462768"/>
              <a:chOff x="4372310" y="1782332"/>
              <a:chExt cx="3444540" cy="3462768"/>
            </a:xfrm>
          </p:grpSpPr>
          <p:grpSp>
            <p:nvGrpSpPr>
              <p:cNvPr id="35" name="Group 34">
                <a:extLst>
                  <a:ext uri="{FF2B5EF4-FFF2-40B4-BE49-F238E27FC236}">
                    <a16:creationId xmlns:a16="http://schemas.microsoft.com/office/drawing/2014/main" id="{BFA67B15-F046-47E6-8694-FAE7B87FD2C6}"/>
                  </a:ext>
                </a:extLst>
              </p:cNvPr>
              <p:cNvGrpSpPr/>
              <p:nvPr/>
            </p:nvGrpSpPr>
            <p:grpSpPr>
              <a:xfrm>
                <a:off x="4372310" y="1782332"/>
                <a:ext cx="3444540" cy="3462768"/>
                <a:chOff x="4372310" y="1687082"/>
                <a:chExt cx="3444540" cy="3462768"/>
              </a:xfrm>
            </p:grpSpPr>
            <p:sp>
              <p:nvSpPr>
                <p:cNvPr id="38" name="Arc 37">
                  <a:extLst>
                    <a:ext uri="{FF2B5EF4-FFF2-40B4-BE49-F238E27FC236}">
                      <a16:creationId xmlns:a16="http://schemas.microsoft.com/office/drawing/2014/main" id="{26AEA2D9-57F4-4356-A1F7-8D207A754067}"/>
                    </a:ext>
                  </a:extLst>
                </p:cNvPr>
                <p:cNvSpPr/>
                <p:nvPr/>
              </p:nvSpPr>
              <p:spPr>
                <a:xfrm>
                  <a:off x="4375150" y="1708150"/>
                  <a:ext cx="3441700" cy="3441700"/>
                </a:xfrm>
                <a:prstGeom prst="arc">
                  <a:avLst>
                    <a:gd name="adj1" fmla="val 16200000"/>
                    <a:gd name="adj2" fmla="val 20441736"/>
                  </a:avLst>
                </a:prstGeom>
                <a:ln w="76200" cap="rnd">
                  <a:solidFill>
                    <a:srgbClr val="00C1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800"/>
                </a:p>
              </p:txBody>
            </p:sp>
            <p:sp>
              <p:nvSpPr>
                <p:cNvPr id="39" name="Arc 38">
                  <a:extLst>
                    <a:ext uri="{FF2B5EF4-FFF2-40B4-BE49-F238E27FC236}">
                      <a16:creationId xmlns:a16="http://schemas.microsoft.com/office/drawing/2014/main" id="{C1728A6C-735A-48C7-8BB6-17E6924DE482}"/>
                    </a:ext>
                  </a:extLst>
                </p:cNvPr>
                <p:cNvSpPr/>
                <p:nvPr/>
              </p:nvSpPr>
              <p:spPr>
                <a:xfrm rot="5400000">
                  <a:off x="4372310" y="1687082"/>
                  <a:ext cx="3441700" cy="3441700"/>
                </a:xfrm>
                <a:prstGeom prst="arc">
                  <a:avLst>
                    <a:gd name="adj1" fmla="val 16200000"/>
                    <a:gd name="adj2" fmla="val 20457008"/>
                  </a:avLst>
                </a:prstGeom>
                <a:ln w="76200" cap="rnd">
                  <a:solidFill>
                    <a:srgbClr val="00C1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800"/>
                </a:p>
              </p:txBody>
            </p:sp>
          </p:grpSp>
          <p:cxnSp>
            <p:nvCxnSpPr>
              <p:cNvPr id="36" name="Straight Connector 35">
                <a:extLst>
                  <a:ext uri="{FF2B5EF4-FFF2-40B4-BE49-F238E27FC236}">
                    <a16:creationId xmlns:a16="http://schemas.microsoft.com/office/drawing/2014/main" id="{8010C7FA-3AA0-40CB-B589-97CE96AF121C}"/>
                  </a:ext>
                </a:extLst>
              </p:cNvPr>
              <p:cNvCxnSpPr>
                <a:cxnSpLocks/>
              </p:cNvCxnSpPr>
              <p:nvPr/>
            </p:nvCxnSpPr>
            <p:spPr>
              <a:xfrm flipH="1">
                <a:off x="7772399" y="3103033"/>
                <a:ext cx="1" cy="0"/>
              </a:xfrm>
              <a:prstGeom prst="line">
                <a:avLst/>
              </a:prstGeom>
              <a:ln w="76200" cap="rnd">
                <a:solidFill>
                  <a:srgbClr val="53B7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F121C92-92DE-4CBE-8464-123261180778}"/>
                  </a:ext>
                </a:extLst>
              </p:cNvPr>
              <p:cNvCxnSpPr>
                <a:cxnSpLocks/>
              </p:cNvCxnSpPr>
              <p:nvPr/>
            </p:nvCxnSpPr>
            <p:spPr>
              <a:xfrm>
                <a:off x="6515100" y="5190067"/>
                <a:ext cx="0" cy="0"/>
              </a:xfrm>
              <a:prstGeom prst="line">
                <a:avLst/>
              </a:prstGeom>
              <a:ln w="76200" cap="rnd">
                <a:solidFill>
                  <a:srgbClr val="53B700"/>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F7951568-7403-4BBF-8284-6A46F6C07075}"/>
                </a:ext>
              </a:extLst>
            </p:cNvPr>
            <p:cNvGrpSpPr/>
            <p:nvPr/>
          </p:nvGrpSpPr>
          <p:grpSpPr>
            <a:xfrm rot="10800000">
              <a:off x="4375150" y="1803400"/>
              <a:ext cx="3441700" cy="3441700"/>
              <a:chOff x="4375150" y="1803400"/>
              <a:chExt cx="3441700" cy="3441700"/>
            </a:xfrm>
          </p:grpSpPr>
          <p:grpSp>
            <p:nvGrpSpPr>
              <p:cNvPr id="30" name="Group 29">
                <a:extLst>
                  <a:ext uri="{FF2B5EF4-FFF2-40B4-BE49-F238E27FC236}">
                    <a16:creationId xmlns:a16="http://schemas.microsoft.com/office/drawing/2014/main" id="{F1E9F397-BB94-4ED7-9F2C-E180950E0979}"/>
                  </a:ext>
                </a:extLst>
              </p:cNvPr>
              <p:cNvGrpSpPr/>
              <p:nvPr/>
            </p:nvGrpSpPr>
            <p:grpSpPr>
              <a:xfrm>
                <a:off x="4375150" y="1803400"/>
                <a:ext cx="3441700" cy="3441700"/>
                <a:chOff x="4375150" y="1708150"/>
                <a:chExt cx="3441700" cy="3441700"/>
              </a:xfrm>
            </p:grpSpPr>
            <p:sp>
              <p:nvSpPr>
                <p:cNvPr id="33" name="Arc 32">
                  <a:extLst>
                    <a:ext uri="{FF2B5EF4-FFF2-40B4-BE49-F238E27FC236}">
                      <a16:creationId xmlns:a16="http://schemas.microsoft.com/office/drawing/2014/main" id="{E50E4D72-98F5-4906-AB6D-65340C304562}"/>
                    </a:ext>
                  </a:extLst>
                </p:cNvPr>
                <p:cNvSpPr/>
                <p:nvPr/>
              </p:nvSpPr>
              <p:spPr>
                <a:xfrm>
                  <a:off x="4375150" y="1708150"/>
                  <a:ext cx="3441700" cy="3441700"/>
                </a:xfrm>
                <a:prstGeom prst="arc">
                  <a:avLst>
                    <a:gd name="adj1" fmla="val 16200000"/>
                    <a:gd name="adj2" fmla="val 20441736"/>
                  </a:avLst>
                </a:prstGeom>
                <a:ln w="76200" cap="rnd">
                  <a:solidFill>
                    <a:srgbClr val="00C1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800"/>
                </a:p>
              </p:txBody>
            </p:sp>
            <p:sp>
              <p:nvSpPr>
                <p:cNvPr id="34" name="Arc 33">
                  <a:extLst>
                    <a:ext uri="{FF2B5EF4-FFF2-40B4-BE49-F238E27FC236}">
                      <a16:creationId xmlns:a16="http://schemas.microsoft.com/office/drawing/2014/main" id="{CEACFD79-FE26-4BF8-BE3F-113CC70CCEBD}"/>
                    </a:ext>
                  </a:extLst>
                </p:cNvPr>
                <p:cNvSpPr/>
                <p:nvPr/>
              </p:nvSpPr>
              <p:spPr>
                <a:xfrm rot="5400000">
                  <a:off x="4375150" y="1708150"/>
                  <a:ext cx="3441700" cy="3441700"/>
                </a:xfrm>
                <a:prstGeom prst="arc">
                  <a:avLst>
                    <a:gd name="adj1" fmla="val 16200000"/>
                    <a:gd name="adj2" fmla="val 20457008"/>
                  </a:avLst>
                </a:prstGeom>
                <a:ln w="76200" cap="rnd">
                  <a:solidFill>
                    <a:srgbClr val="00C1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800"/>
                </a:p>
              </p:txBody>
            </p:sp>
          </p:grpSp>
          <p:cxnSp>
            <p:nvCxnSpPr>
              <p:cNvPr id="31" name="Straight Connector 30">
                <a:extLst>
                  <a:ext uri="{FF2B5EF4-FFF2-40B4-BE49-F238E27FC236}">
                    <a16:creationId xmlns:a16="http://schemas.microsoft.com/office/drawing/2014/main" id="{71FD4B86-A37A-463D-A2F0-7D817C4EB3AE}"/>
                  </a:ext>
                </a:extLst>
              </p:cNvPr>
              <p:cNvCxnSpPr>
                <a:cxnSpLocks/>
              </p:cNvCxnSpPr>
              <p:nvPr/>
            </p:nvCxnSpPr>
            <p:spPr>
              <a:xfrm flipH="1">
                <a:off x="7772399" y="3103033"/>
                <a:ext cx="1" cy="0"/>
              </a:xfrm>
              <a:prstGeom prst="line">
                <a:avLst/>
              </a:prstGeom>
              <a:ln w="76200" cap="rnd">
                <a:solidFill>
                  <a:srgbClr val="53B7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BD5B98D-D2F2-4AFD-99E7-C95A1B19AC1F}"/>
                  </a:ext>
                </a:extLst>
              </p:cNvPr>
              <p:cNvCxnSpPr>
                <a:cxnSpLocks/>
              </p:cNvCxnSpPr>
              <p:nvPr/>
            </p:nvCxnSpPr>
            <p:spPr>
              <a:xfrm>
                <a:off x="6515100" y="5190067"/>
                <a:ext cx="0" cy="0"/>
              </a:xfrm>
              <a:prstGeom prst="line">
                <a:avLst/>
              </a:prstGeom>
              <a:ln w="76200" cap="rnd">
                <a:solidFill>
                  <a:srgbClr val="53B700"/>
                </a:solidFill>
              </a:ln>
              <a:effectLst/>
            </p:spPr>
            <p:style>
              <a:lnRef idx="2">
                <a:schemeClr val="accent1"/>
              </a:lnRef>
              <a:fillRef idx="0">
                <a:schemeClr val="accent1"/>
              </a:fillRef>
              <a:effectRef idx="1">
                <a:schemeClr val="accent1"/>
              </a:effectRef>
              <a:fontRef idx="minor">
                <a:schemeClr val="tx1"/>
              </a:fontRef>
            </p:style>
          </p:cxnSp>
        </p:grpSp>
      </p:grpSp>
      <p:sp>
        <p:nvSpPr>
          <p:cNvPr id="46" name="Title 1">
            <a:extLst>
              <a:ext uri="{FF2B5EF4-FFF2-40B4-BE49-F238E27FC236}">
                <a16:creationId xmlns:a16="http://schemas.microsoft.com/office/drawing/2014/main" id="{961CD72B-4881-4B7F-8470-090AF640EBC5}"/>
              </a:ext>
            </a:extLst>
          </p:cNvPr>
          <p:cNvSpPr txBox="1">
            <a:spLocks/>
          </p:cNvSpPr>
          <p:nvPr/>
        </p:nvSpPr>
        <p:spPr>
          <a:xfrm>
            <a:off x="559137" y="362056"/>
            <a:ext cx="9437479" cy="530594"/>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Create your </a:t>
            </a:r>
            <a:r>
              <a:rPr lang="en-US" dirty="0" smtClean="0">
                <a:solidFill>
                  <a:srgbClr val="00C1BF"/>
                </a:solidFill>
              </a:rPr>
              <a:t>social media </a:t>
            </a:r>
            <a:r>
              <a:rPr lang="en-US" dirty="0" smtClean="0"/>
              <a:t>account then…</a:t>
            </a:r>
            <a:endParaRPr lang="en-AU" dirty="0">
              <a:solidFill>
                <a:srgbClr val="273990"/>
              </a:solidFill>
            </a:endParaRPr>
          </a:p>
        </p:txBody>
      </p:sp>
      <p:sp>
        <p:nvSpPr>
          <p:cNvPr id="61" name="Oval 60"/>
          <p:cNvSpPr/>
          <p:nvPr/>
        </p:nvSpPr>
        <p:spPr>
          <a:xfrm>
            <a:off x="5089588" y="2451394"/>
            <a:ext cx="2150917" cy="2150917"/>
          </a:xfrm>
          <a:prstGeom prst="ellipse">
            <a:avLst/>
          </a:prstGeom>
          <a:solidFill>
            <a:srgbClr val="53B7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dirty="0" smtClean="0">
                <a:solidFill>
                  <a:schemeClr val="bg1"/>
                </a:solidFill>
              </a:rPr>
              <a:t>Your social media</a:t>
            </a:r>
          </a:p>
        </p:txBody>
      </p:sp>
      <p:sp>
        <p:nvSpPr>
          <p:cNvPr id="67" name="Line Callout 1 66">
            <a:extLst>
              <a:ext uri="{FF2B5EF4-FFF2-40B4-BE49-F238E27FC236}">
                <a16:creationId xmlns:a16="http://schemas.microsoft.com/office/drawing/2014/main" id="{88C81973-8D44-1847-A72F-DDB400CFA6E7}"/>
              </a:ext>
            </a:extLst>
          </p:cNvPr>
          <p:cNvSpPr/>
          <p:nvPr/>
        </p:nvSpPr>
        <p:spPr>
          <a:xfrm>
            <a:off x="1122261" y="1504915"/>
            <a:ext cx="2933064" cy="969496"/>
          </a:xfrm>
          <a:prstGeom prst="borderCallout1">
            <a:avLst>
              <a:gd name="adj1" fmla="val 46310"/>
              <a:gd name="adj2" fmla="val 101976"/>
              <a:gd name="adj3" fmla="val 156655"/>
              <a:gd name="adj4" fmla="val 138710"/>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Grow your audience</a:t>
            </a:r>
          </a:p>
        </p:txBody>
      </p:sp>
      <p:sp>
        <p:nvSpPr>
          <p:cNvPr id="68" name="Line Callout 1 67">
            <a:extLst>
              <a:ext uri="{FF2B5EF4-FFF2-40B4-BE49-F238E27FC236}">
                <a16:creationId xmlns:a16="http://schemas.microsoft.com/office/drawing/2014/main" id="{A10AD89D-9DA7-934E-B534-C5F9AEF92BBB}"/>
              </a:ext>
            </a:extLst>
          </p:cNvPr>
          <p:cNvSpPr/>
          <p:nvPr/>
        </p:nvSpPr>
        <p:spPr>
          <a:xfrm>
            <a:off x="8956598" y="708023"/>
            <a:ext cx="2512807" cy="644609"/>
          </a:xfrm>
          <a:prstGeom prst="borderCallout1">
            <a:avLst>
              <a:gd name="adj1" fmla="val 46310"/>
              <a:gd name="adj2" fmla="val -2993"/>
              <a:gd name="adj3" fmla="val 326858"/>
              <a:gd name="adj4" fmla="val -78984"/>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Engage with them</a:t>
            </a:r>
          </a:p>
        </p:txBody>
      </p:sp>
      <p:sp>
        <p:nvSpPr>
          <p:cNvPr id="69" name="Line Callout 1 68">
            <a:extLst>
              <a:ext uri="{FF2B5EF4-FFF2-40B4-BE49-F238E27FC236}">
                <a16:creationId xmlns:a16="http://schemas.microsoft.com/office/drawing/2014/main" id="{A10AD89D-9DA7-934E-B534-C5F9AEF92BBB}"/>
              </a:ext>
            </a:extLst>
          </p:cNvPr>
          <p:cNvSpPr/>
          <p:nvPr/>
        </p:nvSpPr>
        <p:spPr>
          <a:xfrm>
            <a:off x="9450131" y="3297249"/>
            <a:ext cx="2512807" cy="1116785"/>
          </a:xfrm>
          <a:prstGeom prst="borderCallout1">
            <a:avLst>
              <a:gd name="adj1" fmla="val 46310"/>
              <a:gd name="adj2" fmla="val -2993"/>
              <a:gd name="adj3" fmla="val 38493"/>
              <a:gd name="adj4" fmla="val -86852"/>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Share or publish content</a:t>
            </a:r>
          </a:p>
        </p:txBody>
      </p:sp>
      <p:sp>
        <p:nvSpPr>
          <p:cNvPr id="71" name="Line Callout 1 70">
            <a:extLst>
              <a:ext uri="{FF2B5EF4-FFF2-40B4-BE49-F238E27FC236}">
                <a16:creationId xmlns:a16="http://schemas.microsoft.com/office/drawing/2014/main" id="{A10AD89D-9DA7-934E-B534-C5F9AEF92BBB}"/>
              </a:ext>
            </a:extLst>
          </p:cNvPr>
          <p:cNvSpPr/>
          <p:nvPr/>
        </p:nvSpPr>
        <p:spPr>
          <a:xfrm>
            <a:off x="6420192" y="5510504"/>
            <a:ext cx="2512807" cy="1116785"/>
          </a:xfrm>
          <a:prstGeom prst="borderCallout1">
            <a:avLst>
              <a:gd name="adj1" fmla="val 46310"/>
              <a:gd name="adj2" fmla="val -2993"/>
              <a:gd name="adj3" fmla="val -98708"/>
              <a:gd name="adj4" fmla="val -31284"/>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Publish your lead magnet</a:t>
            </a:r>
          </a:p>
        </p:txBody>
      </p:sp>
      <p:sp>
        <p:nvSpPr>
          <p:cNvPr id="73" name="Line Callout 1 72">
            <a:extLst>
              <a:ext uri="{FF2B5EF4-FFF2-40B4-BE49-F238E27FC236}">
                <a16:creationId xmlns:a16="http://schemas.microsoft.com/office/drawing/2014/main" id="{88C81973-8D44-1847-A72F-DDB400CFA6E7}"/>
              </a:ext>
            </a:extLst>
          </p:cNvPr>
          <p:cNvSpPr/>
          <p:nvPr/>
        </p:nvSpPr>
        <p:spPr>
          <a:xfrm>
            <a:off x="1346886" y="4340401"/>
            <a:ext cx="2184316" cy="1212832"/>
          </a:xfrm>
          <a:prstGeom prst="borderCallout1">
            <a:avLst>
              <a:gd name="adj1" fmla="val 46310"/>
              <a:gd name="adj2" fmla="val 101976"/>
              <a:gd name="adj3" fmla="val -38823"/>
              <a:gd name="adj4" fmla="val 173880"/>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Advertise your offer</a:t>
            </a:r>
          </a:p>
        </p:txBody>
      </p:sp>
      <p:sp>
        <p:nvSpPr>
          <p:cNvPr id="22" name="Line Callout 1 21">
            <a:extLst>
              <a:ext uri="{FF2B5EF4-FFF2-40B4-BE49-F238E27FC236}">
                <a16:creationId xmlns:a16="http://schemas.microsoft.com/office/drawing/2014/main" id="{A10AD89D-9DA7-934E-B534-C5F9AEF92BBB}"/>
              </a:ext>
            </a:extLst>
          </p:cNvPr>
          <p:cNvSpPr/>
          <p:nvPr/>
        </p:nvSpPr>
        <p:spPr>
          <a:xfrm>
            <a:off x="6431091" y="5509349"/>
            <a:ext cx="2512807" cy="1116785"/>
          </a:xfrm>
          <a:prstGeom prst="borderCallout1">
            <a:avLst>
              <a:gd name="adj1" fmla="val 46310"/>
              <a:gd name="adj2" fmla="val -2993"/>
              <a:gd name="adj3" fmla="val -98708"/>
              <a:gd name="adj4" fmla="val -31284"/>
            </a:avLst>
          </a:prstGeom>
          <a:solidFill>
            <a:schemeClr val="bg1"/>
          </a:solid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Publish your lead magnet</a:t>
            </a:r>
          </a:p>
        </p:txBody>
      </p:sp>
      <p:sp>
        <p:nvSpPr>
          <p:cNvPr id="23" name="Line Callout 1 22">
            <a:extLst>
              <a:ext uri="{FF2B5EF4-FFF2-40B4-BE49-F238E27FC236}">
                <a16:creationId xmlns:a16="http://schemas.microsoft.com/office/drawing/2014/main" id="{88C81973-8D44-1847-A72F-DDB400CFA6E7}"/>
              </a:ext>
            </a:extLst>
          </p:cNvPr>
          <p:cNvSpPr/>
          <p:nvPr/>
        </p:nvSpPr>
        <p:spPr>
          <a:xfrm>
            <a:off x="1357785" y="4339246"/>
            <a:ext cx="2184316" cy="1212832"/>
          </a:xfrm>
          <a:prstGeom prst="borderCallout1">
            <a:avLst>
              <a:gd name="adj1" fmla="val 46310"/>
              <a:gd name="adj2" fmla="val 101976"/>
              <a:gd name="adj3" fmla="val -38823"/>
              <a:gd name="adj4" fmla="val 173880"/>
            </a:avLst>
          </a:prstGeom>
          <a:solidFill>
            <a:schemeClr val="bg1"/>
          </a:solidFill>
          <a:ln w="38100" cap="rnd">
            <a:solidFill>
              <a:srgbClr val="FF0000"/>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pPr algn="ctr"/>
            <a:r>
              <a:rPr lang="en-AU" sz="2000" dirty="0">
                <a:solidFill>
                  <a:schemeClr val="tx1"/>
                </a:solidFill>
              </a:rPr>
              <a:t>Advertise your offer</a:t>
            </a:r>
          </a:p>
        </p:txBody>
      </p:sp>
    </p:spTree>
    <p:extLst>
      <p:ext uri="{BB962C8B-B14F-4D97-AF65-F5344CB8AC3E}">
        <p14:creationId xmlns:p14="http://schemas.microsoft.com/office/powerpoint/2010/main" val="12718281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675368" y="634474"/>
            <a:ext cx="2550432" cy="690742"/>
          </a:xfrm>
          <a:prstGeom prst="rect">
            <a:avLst/>
          </a:prstGeom>
        </p:spPr>
      </p:pic>
      <p:grpSp>
        <p:nvGrpSpPr>
          <p:cNvPr id="2" name="Group 1"/>
          <p:cNvGrpSpPr/>
          <p:nvPr/>
        </p:nvGrpSpPr>
        <p:grpSpPr>
          <a:xfrm>
            <a:off x="3636383" y="1776769"/>
            <a:ext cx="1" cy="4416076"/>
            <a:chOff x="3636383" y="1776769"/>
            <a:chExt cx="1" cy="4416076"/>
          </a:xfrm>
        </p:grpSpPr>
        <p:grpSp>
          <p:nvGrpSpPr>
            <p:cNvPr id="28" name="Group 27">
              <a:extLst>
                <a:ext uri="{FF2B5EF4-FFF2-40B4-BE49-F238E27FC236}">
                  <a16:creationId xmlns:a16="http://schemas.microsoft.com/office/drawing/2014/main" id="{1EEE145B-4F40-49D0-B1A5-2E2B952588F7}"/>
                </a:ext>
              </a:extLst>
            </p:cNvPr>
            <p:cNvGrpSpPr/>
            <p:nvPr/>
          </p:nvGrpSpPr>
          <p:grpSpPr>
            <a:xfrm rot="5400000">
              <a:off x="1529360" y="3883792"/>
              <a:ext cx="4214048" cy="1"/>
              <a:chOff x="1086298" y="3634114"/>
              <a:chExt cx="3669511" cy="1"/>
            </a:xfrm>
          </p:grpSpPr>
          <p:cxnSp>
            <p:nvCxnSpPr>
              <p:cNvPr id="30" name="Straight Connector 29">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F10FBE24-1C11-4F2B-8D4B-FE579DC2F723}"/>
                </a:ext>
              </a:extLst>
            </p:cNvPr>
            <p:cNvCxnSpPr/>
            <p:nvPr/>
          </p:nvCxnSpPr>
          <p:spPr>
            <a:xfrm rot="10800000">
              <a:off x="3636384" y="6192845"/>
              <a:ext cx="0" cy="0"/>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sp>
        <p:nvSpPr>
          <p:cNvPr id="32" name="Title 1">
            <a:extLst>
              <a:ext uri="{FF2B5EF4-FFF2-40B4-BE49-F238E27FC236}">
                <a16:creationId xmlns:a16="http://schemas.microsoft.com/office/drawing/2014/main" id="{961CD72B-4881-4B7F-8470-090AF640EBC5}"/>
              </a:ext>
            </a:extLst>
          </p:cNvPr>
          <p:cNvSpPr txBox="1">
            <a:spLocks/>
          </p:cNvSpPr>
          <p:nvPr/>
        </p:nvSpPr>
        <p:spPr>
          <a:xfrm>
            <a:off x="9231003" y="1355616"/>
            <a:ext cx="2794000" cy="2132289"/>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3200" dirty="0" smtClean="0">
                <a:solidFill>
                  <a:srgbClr val="397DA5"/>
                </a:solidFill>
              </a:rPr>
              <a:t>$20,000 investment</a:t>
            </a:r>
            <a:endParaRPr lang="en-AU" sz="3200" dirty="0">
              <a:solidFill>
                <a:srgbClr val="397DA5"/>
              </a:solidFill>
            </a:endParaRPr>
          </a:p>
        </p:txBody>
      </p:sp>
      <p:pic>
        <p:nvPicPr>
          <p:cNvPr id="33" name="Picture 20" descr="Teeth Whitening 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007" y="1776769"/>
            <a:ext cx="3504490" cy="438061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848969" y="4203553"/>
            <a:ext cx="1859283" cy="1621604"/>
          </a:xfrm>
          <a:prstGeom prst="ellipse">
            <a:avLst/>
          </a:prstGeom>
          <a:solidFill>
            <a:srgbClr val="397DA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u="sng" dirty="0" smtClean="0">
                <a:solidFill>
                  <a:schemeClr val="bg1"/>
                </a:solidFill>
              </a:rPr>
              <a:t>CHANNEL</a:t>
            </a:r>
            <a:r>
              <a:rPr lang="en-AU" sz="1800" dirty="0" smtClean="0">
                <a:solidFill>
                  <a:schemeClr val="bg1"/>
                </a:solidFill>
              </a:rPr>
              <a:t> Website</a:t>
            </a:r>
          </a:p>
        </p:txBody>
      </p:sp>
      <p:grpSp>
        <p:nvGrpSpPr>
          <p:cNvPr id="3" name="Group 2"/>
          <p:cNvGrpSpPr/>
          <p:nvPr/>
        </p:nvGrpSpPr>
        <p:grpSpPr>
          <a:xfrm>
            <a:off x="333097" y="1663208"/>
            <a:ext cx="8445483" cy="4416076"/>
            <a:chOff x="400637" y="1755234"/>
            <a:chExt cx="8445483" cy="4416076"/>
          </a:xfrm>
        </p:grpSpPr>
        <p:sp>
          <p:nvSpPr>
            <p:cNvPr id="15" name="Title 1">
              <a:extLst>
                <a:ext uri="{FF2B5EF4-FFF2-40B4-BE49-F238E27FC236}">
                  <a16:creationId xmlns:a16="http://schemas.microsoft.com/office/drawing/2014/main" id="{961CD72B-4881-4B7F-8470-090AF640EBC5}"/>
                </a:ext>
              </a:extLst>
            </p:cNvPr>
            <p:cNvSpPr txBox="1">
              <a:spLocks/>
            </p:cNvSpPr>
            <p:nvPr/>
          </p:nvSpPr>
          <p:spPr>
            <a:xfrm>
              <a:off x="400637" y="3056608"/>
              <a:ext cx="2794000" cy="840474"/>
            </a:xfrm>
            <a:prstGeom prst="rect">
              <a:avLst/>
            </a:prstGeom>
          </p:spPr>
          <p:txBody>
            <a:bodyPr vert="horz" lIns="91440" tIns="45720" rIns="91440" bIns="45720" rtlCol="0" anchor="b">
              <a:no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3100" dirty="0" smtClean="0">
                  <a:solidFill>
                    <a:srgbClr val="397DA5"/>
                  </a:solidFill>
                </a:rPr>
                <a:t>Attract and convert campaign</a:t>
              </a:r>
              <a:endParaRPr lang="en-AU" sz="3100" dirty="0">
                <a:solidFill>
                  <a:srgbClr val="397DA5"/>
                </a:solidFill>
              </a:endParaRPr>
            </a:p>
          </p:txBody>
        </p:sp>
        <p:grpSp>
          <p:nvGrpSpPr>
            <p:cNvPr id="17" name="Group 16"/>
            <p:cNvGrpSpPr/>
            <p:nvPr/>
          </p:nvGrpSpPr>
          <p:grpSpPr>
            <a:xfrm>
              <a:off x="8846119" y="1755234"/>
              <a:ext cx="1" cy="4416076"/>
              <a:chOff x="3636383" y="1776769"/>
              <a:chExt cx="1" cy="4416076"/>
            </a:xfrm>
          </p:grpSpPr>
          <p:grpSp>
            <p:nvGrpSpPr>
              <p:cNvPr id="18" name="Group 17">
                <a:extLst>
                  <a:ext uri="{FF2B5EF4-FFF2-40B4-BE49-F238E27FC236}">
                    <a16:creationId xmlns:a16="http://schemas.microsoft.com/office/drawing/2014/main" id="{1EEE145B-4F40-49D0-B1A5-2E2B952588F7}"/>
                  </a:ext>
                </a:extLst>
              </p:cNvPr>
              <p:cNvGrpSpPr/>
              <p:nvPr/>
            </p:nvGrpSpPr>
            <p:grpSpPr>
              <a:xfrm rot="5400000">
                <a:off x="1529360" y="3883792"/>
                <a:ext cx="4214048" cy="1"/>
                <a:chOff x="1086298" y="3634114"/>
                <a:chExt cx="3669511" cy="1"/>
              </a:xfrm>
            </p:grpSpPr>
            <p:cxnSp>
              <p:nvCxnSpPr>
                <p:cNvPr id="21" name="Straight Connector 20">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cxnSp>
            <p:nvCxnSpPr>
              <p:cNvPr id="20" name="Straight Connector 19">
                <a:extLst>
                  <a:ext uri="{FF2B5EF4-FFF2-40B4-BE49-F238E27FC236}">
                    <a16:creationId xmlns:a16="http://schemas.microsoft.com/office/drawing/2014/main" id="{F10FBE24-1C11-4F2B-8D4B-FE579DC2F723}"/>
                  </a:ext>
                </a:extLst>
              </p:cNvPr>
              <p:cNvCxnSpPr/>
              <p:nvPr/>
            </p:nvCxnSpPr>
            <p:spPr>
              <a:xfrm rot="10800000">
                <a:off x="3636384" y="6192845"/>
                <a:ext cx="0" cy="0"/>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grpSp>
      <p:sp>
        <p:nvSpPr>
          <p:cNvPr id="24" name="Title 1">
            <a:extLst>
              <a:ext uri="{FF2B5EF4-FFF2-40B4-BE49-F238E27FC236}">
                <a16:creationId xmlns:a16="http://schemas.microsoft.com/office/drawing/2014/main" id="{961CD72B-4881-4B7F-8470-090AF640EBC5}"/>
              </a:ext>
            </a:extLst>
          </p:cNvPr>
          <p:cNvSpPr txBox="1">
            <a:spLocks/>
          </p:cNvSpPr>
          <p:nvPr/>
        </p:nvSpPr>
        <p:spPr>
          <a:xfrm>
            <a:off x="4410071" y="259071"/>
            <a:ext cx="3760788" cy="2132289"/>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gn="ctr"/>
            <a:r>
              <a:rPr lang="en-US" sz="3200" dirty="0" smtClean="0">
                <a:solidFill>
                  <a:srgbClr val="397DA5"/>
                </a:solidFill>
              </a:rPr>
              <a:t>Flagship product</a:t>
            </a:r>
            <a:endParaRPr lang="en-AU" sz="3200" dirty="0">
              <a:solidFill>
                <a:srgbClr val="397DA5"/>
              </a:solidFill>
            </a:endParaRPr>
          </a:p>
        </p:txBody>
      </p:sp>
      <p:sp>
        <p:nvSpPr>
          <p:cNvPr id="25" name="Oval 24"/>
          <p:cNvSpPr/>
          <p:nvPr/>
        </p:nvSpPr>
        <p:spPr>
          <a:xfrm>
            <a:off x="9386302" y="4203553"/>
            <a:ext cx="1859283" cy="1621604"/>
          </a:xfrm>
          <a:prstGeom prst="ellipse">
            <a:avLst/>
          </a:prstGeom>
          <a:solidFill>
            <a:srgbClr val="397DA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u="sng" dirty="0" smtClean="0">
                <a:solidFill>
                  <a:schemeClr val="bg1"/>
                </a:solidFill>
              </a:rPr>
              <a:t>CHANNEL</a:t>
            </a:r>
            <a:r>
              <a:rPr lang="en-AU" sz="1800" dirty="0" smtClean="0">
                <a:solidFill>
                  <a:schemeClr val="bg1"/>
                </a:solidFill>
              </a:rPr>
              <a:t> Instagram</a:t>
            </a:r>
          </a:p>
        </p:txBody>
      </p:sp>
    </p:spTree>
    <p:extLst>
      <p:ext uri="{BB962C8B-B14F-4D97-AF65-F5344CB8AC3E}">
        <p14:creationId xmlns:p14="http://schemas.microsoft.com/office/powerpoint/2010/main" val="364498610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21103" y="-283966"/>
            <a:ext cx="5468822" cy="1957482"/>
            <a:chOff x="6321103" y="-283966"/>
            <a:chExt cx="5468822" cy="1957482"/>
          </a:xfrm>
        </p:grpSpPr>
        <p:grpSp>
          <p:nvGrpSpPr>
            <p:cNvPr id="12" name="Group 11"/>
            <p:cNvGrpSpPr/>
            <p:nvPr/>
          </p:nvGrpSpPr>
          <p:grpSpPr>
            <a:xfrm>
              <a:off x="6321103" y="-278405"/>
              <a:ext cx="1707809" cy="1951921"/>
              <a:chOff x="10082116" y="-385566"/>
              <a:chExt cx="1707809" cy="1951921"/>
            </a:xfrm>
          </p:grpSpPr>
          <p:sp>
            <p:nvSpPr>
              <p:cNvPr id="5" name="Rounded Rectangle 4"/>
              <p:cNvSpPr/>
              <p:nvPr/>
            </p:nvSpPr>
            <p:spPr>
              <a:xfrm rot="5400000">
                <a:off x="9960060" y="-263510"/>
                <a:ext cx="1951921" cy="1707809"/>
              </a:xfrm>
              <a:prstGeom prst="round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6" name="Group 5"/>
              <p:cNvGrpSpPr/>
              <p:nvPr/>
            </p:nvGrpSpPr>
            <p:grpSpPr>
              <a:xfrm>
                <a:off x="10264131" y="110368"/>
                <a:ext cx="1343777" cy="1174376"/>
                <a:chOff x="1679035" y="3150923"/>
                <a:chExt cx="1357964" cy="1186774"/>
              </a:xfrm>
            </p:grpSpPr>
            <p:pic>
              <p:nvPicPr>
                <p:cNvPr id="7" name="Picture 6"/>
                <p:cNvPicPr>
                  <a:picLocks noChangeAspect="1"/>
                </p:cNvPicPr>
                <p:nvPr/>
              </p:nvPicPr>
              <p:blipFill rotWithShape="1">
                <a:blip r:embed="rId2"/>
                <a:srcRect l="12089" t="24060" r="78478" b="61191"/>
                <a:stretch/>
              </p:blipFill>
              <p:spPr>
                <a:xfrm>
                  <a:off x="1679057" y="3150923"/>
                  <a:ext cx="1357942" cy="1186774"/>
                </a:xfrm>
                <a:prstGeom prst="rect">
                  <a:avLst/>
                </a:prstGeom>
              </p:spPr>
            </p:pic>
            <p:sp>
              <p:nvSpPr>
                <p:cNvPr id="8" name="Rectangle 7"/>
                <p:cNvSpPr/>
                <p:nvPr/>
              </p:nvSpPr>
              <p:spPr>
                <a:xfrm>
                  <a:off x="1679035" y="3150923"/>
                  <a:ext cx="549062" cy="167791"/>
                </a:xfrm>
                <a:prstGeom prst="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grpSp>
        <p:grpSp>
          <p:nvGrpSpPr>
            <p:cNvPr id="9" name="Group 8"/>
            <p:cNvGrpSpPr/>
            <p:nvPr/>
          </p:nvGrpSpPr>
          <p:grpSpPr>
            <a:xfrm>
              <a:off x="8192290" y="-278405"/>
              <a:ext cx="1707809" cy="1951921"/>
              <a:chOff x="10082116" y="-385566"/>
              <a:chExt cx="1707809" cy="1951921"/>
            </a:xfrm>
          </p:grpSpPr>
          <p:sp>
            <p:nvSpPr>
              <p:cNvPr id="10" name="Rounded Rectangle 9"/>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11" name="Picture 10"/>
              <p:cNvPicPr>
                <a:picLocks noChangeAspect="1"/>
              </p:cNvPicPr>
              <p:nvPr/>
            </p:nvPicPr>
            <p:blipFill rotWithShape="1">
              <a:blip r:embed="rId3"/>
              <a:srcRect l="25839" t="3198"/>
              <a:stretch/>
            </p:blipFill>
            <p:spPr>
              <a:xfrm>
                <a:off x="10421527" y="275549"/>
                <a:ext cx="1144483" cy="1009195"/>
              </a:xfrm>
              <a:prstGeom prst="rect">
                <a:avLst/>
              </a:prstGeom>
            </p:spPr>
          </p:pic>
        </p:grpSp>
        <p:grpSp>
          <p:nvGrpSpPr>
            <p:cNvPr id="13" name="Group 12"/>
            <p:cNvGrpSpPr/>
            <p:nvPr/>
          </p:nvGrpSpPr>
          <p:grpSpPr>
            <a:xfrm>
              <a:off x="10082116" y="-283966"/>
              <a:ext cx="1707809" cy="1951921"/>
              <a:chOff x="10082116" y="-385566"/>
              <a:chExt cx="1707809" cy="1951921"/>
            </a:xfrm>
          </p:grpSpPr>
          <p:sp>
            <p:nvSpPr>
              <p:cNvPr id="14" name="Rounded Rectangle 13"/>
              <p:cNvSpPr/>
              <p:nvPr/>
            </p:nvSpPr>
            <p:spPr>
              <a:xfrm rot="5400000">
                <a:off x="9960060" y="-263510"/>
                <a:ext cx="1951921" cy="1707809"/>
              </a:xfrm>
              <a:prstGeom prst="round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15" name="Picture 14"/>
              <p:cNvPicPr>
                <a:picLocks noChangeAspect="1"/>
              </p:cNvPicPr>
              <p:nvPr/>
            </p:nvPicPr>
            <p:blipFill rotWithShape="1">
              <a:blip r:embed="rId2"/>
              <a:srcRect l="54595" t="25704" r="38460" b="62692"/>
              <a:stretch/>
            </p:blipFill>
            <p:spPr>
              <a:xfrm>
                <a:off x="10364452" y="211648"/>
                <a:ext cx="1128214" cy="1053709"/>
              </a:xfrm>
              <a:prstGeom prst="rect">
                <a:avLst/>
              </a:prstGeom>
            </p:spPr>
          </p:pic>
        </p:grpSp>
      </p:grpSp>
      <p:sp>
        <p:nvSpPr>
          <p:cNvPr id="16" name="Rectangle 15"/>
          <p:cNvSpPr/>
          <p:nvPr/>
        </p:nvSpPr>
        <p:spPr>
          <a:xfrm>
            <a:off x="5758002" y="2517913"/>
            <a:ext cx="6092825" cy="2431435"/>
          </a:xfrm>
          <a:prstGeom prst="rect">
            <a:avLst/>
          </a:prstGeom>
        </p:spPr>
        <p:txBody>
          <a:bodyPr>
            <a:spAutoFit/>
          </a:bodyPr>
          <a:lstStyle/>
          <a:p>
            <a:r>
              <a:rPr lang="en-US" dirty="0"/>
              <a:t>A few words of wisdom</a:t>
            </a:r>
          </a:p>
          <a:p>
            <a:pPr marL="457200" indent="-457200">
              <a:buFont typeface="Arial" panose="020B0604020202020204" pitchFamily="34" charset="0"/>
              <a:buChar char="•"/>
            </a:pPr>
            <a:endParaRPr lang="en-US" dirty="0" smtClean="0"/>
          </a:p>
          <a:p>
            <a:pPr marL="457200" indent="-457200">
              <a:buFont typeface="+mj-lt"/>
              <a:buAutoNum type="arabicPeriod"/>
            </a:pPr>
            <a:r>
              <a:rPr lang="en-US" dirty="0" smtClean="0"/>
              <a:t>Don’t </a:t>
            </a:r>
            <a:r>
              <a:rPr lang="en-US" dirty="0"/>
              <a:t>join if you have no intent or time to engage</a:t>
            </a:r>
          </a:p>
          <a:p>
            <a:pPr marL="457200" indent="-457200">
              <a:buFont typeface="+mj-lt"/>
              <a:buAutoNum type="arabicPeriod"/>
            </a:pPr>
            <a:r>
              <a:rPr lang="en-US" dirty="0" smtClean="0"/>
              <a:t>Showcase your authentic voice and identity </a:t>
            </a:r>
            <a:endParaRPr lang="en-US" dirty="0"/>
          </a:p>
          <a:p>
            <a:pPr marL="457200" indent="-457200">
              <a:buFont typeface="+mj-lt"/>
              <a:buAutoNum type="arabicPeriod"/>
            </a:pPr>
            <a:r>
              <a:rPr lang="en-US" dirty="0" smtClean="0"/>
              <a:t>Create a plan and schedule your activity</a:t>
            </a:r>
          </a:p>
          <a:p>
            <a:pPr marL="457200" indent="-457200">
              <a:buFont typeface="+mj-lt"/>
              <a:buAutoNum type="arabicPeriod"/>
            </a:pPr>
            <a:r>
              <a:rPr lang="en-US" dirty="0" smtClean="0"/>
              <a:t>Be ready to experiment</a:t>
            </a:r>
          </a:p>
          <a:p>
            <a:pPr marL="457200" indent="-457200">
              <a:buFont typeface="+mj-lt"/>
              <a:buAutoNum type="arabicPeriod"/>
            </a:pPr>
            <a:r>
              <a:rPr lang="en-US" dirty="0" smtClean="0"/>
              <a:t>Don’t be afraid to sell</a:t>
            </a:r>
            <a:endParaRPr lang="en-US" dirty="0"/>
          </a:p>
          <a:p>
            <a:pPr marL="457200" indent="-457200">
              <a:buFont typeface="+mj-lt"/>
              <a:buAutoNum type="arabicPeriod"/>
            </a:pPr>
            <a:r>
              <a:rPr lang="en-US" dirty="0" smtClean="0"/>
              <a:t>Set ROI targets check the social media analytics</a:t>
            </a:r>
            <a:endParaRPr lang="en-US" dirty="0"/>
          </a:p>
        </p:txBody>
      </p:sp>
      <p:sp>
        <p:nvSpPr>
          <p:cNvPr id="17" name="Rounded Rectangle 16"/>
          <p:cNvSpPr/>
          <p:nvPr/>
        </p:nvSpPr>
        <p:spPr>
          <a:xfrm rot="5400000">
            <a:off x="895824" y="909074"/>
            <a:ext cx="2956964" cy="5977022"/>
          </a:xfrm>
          <a:prstGeom prst="roundRect">
            <a:avLst/>
          </a:prstGeom>
          <a:solidFill>
            <a:schemeClr val="bg1">
              <a:lumMod val="9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9" name="Rounded Rectangle 18"/>
          <p:cNvSpPr/>
          <p:nvPr/>
        </p:nvSpPr>
        <p:spPr>
          <a:xfrm>
            <a:off x="6338886" y="5376067"/>
            <a:ext cx="2207742" cy="613606"/>
          </a:xfrm>
          <a:prstGeom prst="roundRect">
            <a:avLst/>
          </a:prstGeom>
          <a:solidFill>
            <a:schemeClr val="bg1">
              <a:lumMod val="9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3200" dirty="0" smtClean="0">
                <a:solidFill>
                  <a:schemeClr val="tx1"/>
                </a:solidFill>
              </a:rPr>
              <a:t>FREE</a:t>
            </a:r>
          </a:p>
        </p:txBody>
      </p:sp>
      <p:sp>
        <p:nvSpPr>
          <p:cNvPr id="20" name="Rounded Rectangle 19"/>
          <p:cNvSpPr/>
          <p:nvPr/>
        </p:nvSpPr>
        <p:spPr>
          <a:xfrm>
            <a:off x="8796228" y="5376067"/>
            <a:ext cx="2207742" cy="613606"/>
          </a:xfrm>
          <a:prstGeom prst="roundRect">
            <a:avLst/>
          </a:prstGeom>
          <a:solidFill>
            <a:schemeClr val="bg1">
              <a:lumMod val="9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3200" dirty="0" smtClean="0">
                <a:solidFill>
                  <a:schemeClr val="tx1"/>
                </a:solidFill>
              </a:rPr>
              <a:t>PAID</a:t>
            </a:r>
          </a:p>
        </p:txBody>
      </p:sp>
      <p:grpSp>
        <p:nvGrpSpPr>
          <p:cNvPr id="33" name="Group 32"/>
          <p:cNvGrpSpPr/>
          <p:nvPr/>
        </p:nvGrpSpPr>
        <p:grpSpPr>
          <a:xfrm>
            <a:off x="255298" y="2766741"/>
            <a:ext cx="4385013" cy="2422277"/>
            <a:chOff x="694979" y="3466860"/>
            <a:chExt cx="4385013" cy="2422277"/>
          </a:xfrm>
        </p:grpSpPr>
        <p:sp>
          <p:nvSpPr>
            <p:cNvPr id="34" name="Rectangle 33"/>
            <p:cNvSpPr/>
            <p:nvPr/>
          </p:nvSpPr>
          <p:spPr>
            <a:xfrm>
              <a:off x="694979" y="4347760"/>
              <a:ext cx="1882556" cy="646331"/>
            </a:xfrm>
            <a:prstGeom prst="rect">
              <a:avLst/>
            </a:prstGeom>
          </p:spPr>
          <p:txBody>
            <a:bodyPr wrap="square">
              <a:spAutoFit/>
            </a:bodyPr>
            <a:lstStyle/>
            <a:p>
              <a:pPr algn="ctr"/>
              <a:r>
                <a:rPr lang="en-AU" sz="1800" b="1" dirty="0" smtClean="0"/>
                <a:t>Where is your audience</a:t>
              </a:r>
              <a:endParaRPr lang="en-AU" sz="1800" b="1" dirty="0"/>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624" y="3466860"/>
              <a:ext cx="927711" cy="910605"/>
            </a:xfrm>
            <a:prstGeom prst="rect">
              <a:avLst/>
            </a:prstGeom>
          </p:spPr>
        </p:pic>
        <p:sp>
          <p:nvSpPr>
            <p:cNvPr id="36" name="Rectangle 35"/>
            <p:cNvSpPr/>
            <p:nvPr/>
          </p:nvSpPr>
          <p:spPr>
            <a:xfrm>
              <a:off x="2963636" y="4354833"/>
              <a:ext cx="2116356" cy="646331"/>
            </a:xfrm>
            <a:prstGeom prst="rect">
              <a:avLst/>
            </a:prstGeom>
          </p:spPr>
          <p:txBody>
            <a:bodyPr wrap="square">
              <a:spAutoFit/>
            </a:bodyPr>
            <a:lstStyle/>
            <a:p>
              <a:pPr algn="ctr"/>
              <a:r>
                <a:rPr lang="en-AU" sz="1800" b="1" dirty="0" smtClean="0"/>
                <a:t>How much time do you have?</a:t>
              </a:r>
              <a:endParaRPr lang="en-AU" sz="1800" b="1" dirty="0"/>
            </a:p>
          </p:txBody>
        </p:sp>
        <p:pic>
          <p:nvPicPr>
            <p:cNvPr id="37" name="Picture 36">
              <a:extLst>
                <a:ext uri="{FF2B5EF4-FFF2-40B4-BE49-F238E27FC236}">
                  <a16:creationId xmlns:a16="http://schemas.microsoft.com/office/drawing/2014/main" id="{F70C17C0-9A50-4BCF-B4BF-0F95E983FA59}"/>
                </a:ext>
              </a:extLst>
            </p:cNvPr>
            <p:cNvPicPr>
              <a:picLocks noChangeAspect="1"/>
            </p:cNvPicPr>
            <p:nvPr/>
          </p:nvPicPr>
          <p:blipFill>
            <a:blip r:embed="rId5"/>
            <a:stretch>
              <a:fillRect/>
            </a:stretch>
          </p:blipFill>
          <p:spPr>
            <a:xfrm>
              <a:off x="1195824" y="3466860"/>
              <a:ext cx="773496" cy="738607"/>
            </a:xfrm>
            <a:prstGeom prst="rect">
              <a:avLst/>
            </a:prstGeom>
          </p:spPr>
        </p:pic>
        <p:sp>
          <p:nvSpPr>
            <p:cNvPr id="38" name="Rectangle 37"/>
            <p:cNvSpPr/>
            <p:nvPr/>
          </p:nvSpPr>
          <p:spPr>
            <a:xfrm>
              <a:off x="1013499" y="5242806"/>
              <a:ext cx="3600976" cy="646331"/>
            </a:xfrm>
            <a:prstGeom prst="rect">
              <a:avLst/>
            </a:prstGeom>
          </p:spPr>
          <p:txBody>
            <a:bodyPr wrap="square">
              <a:spAutoFit/>
            </a:bodyPr>
            <a:lstStyle/>
            <a:p>
              <a:pPr algn="ctr"/>
              <a:r>
                <a:rPr lang="en-AU" sz="1800" b="1" dirty="0" smtClean="0"/>
                <a:t>Which social media tools can generate new business?</a:t>
              </a:r>
              <a:endParaRPr lang="en-AU" sz="1800" b="1" dirty="0"/>
            </a:p>
          </p:txBody>
        </p:sp>
      </p:grpSp>
      <p:sp>
        <p:nvSpPr>
          <p:cNvPr id="39" name="Rectangle 38"/>
          <p:cNvSpPr/>
          <p:nvPr/>
        </p:nvSpPr>
        <p:spPr>
          <a:xfrm>
            <a:off x="5832908" y="2588626"/>
            <a:ext cx="6092825" cy="384721"/>
          </a:xfrm>
          <a:prstGeom prst="rect">
            <a:avLst/>
          </a:prstGeom>
        </p:spPr>
        <p:txBody>
          <a:bodyPr>
            <a:spAutoFit/>
          </a:bodyPr>
          <a:lstStyle/>
          <a:p>
            <a:endParaRPr lang="en-US" dirty="0"/>
          </a:p>
        </p:txBody>
      </p:sp>
      <p:sp>
        <p:nvSpPr>
          <p:cNvPr id="40"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Which social media</a:t>
            </a:r>
            <a:br>
              <a:rPr lang="en-US" dirty="0" smtClean="0"/>
            </a:br>
            <a:r>
              <a:rPr lang="en-US" dirty="0" smtClean="0">
                <a:solidFill>
                  <a:srgbClr val="00B4B4"/>
                </a:solidFill>
              </a:rPr>
              <a:t>is right for your business</a:t>
            </a:r>
            <a:endParaRPr lang="en-AU" dirty="0">
              <a:solidFill>
                <a:srgbClr val="00B4B4"/>
              </a:solidFill>
            </a:endParaRPr>
          </a:p>
        </p:txBody>
      </p:sp>
    </p:spTree>
    <p:extLst>
      <p:ext uri="{BB962C8B-B14F-4D97-AF65-F5344CB8AC3E}">
        <p14:creationId xmlns:p14="http://schemas.microsoft.com/office/powerpoint/2010/main" val="21983347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10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rot="5400000">
            <a:off x="9960060" y="-263510"/>
            <a:ext cx="1951921" cy="1707809"/>
          </a:xfrm>
          <a:prstGeom prst="round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13" name="Group 12"/>
          <p:cNvGrpSpPr/>
          <p:nvPr/>
        </p:nvGrpSpPr>
        <p:grpSpPr>
          <a:xfrm>
            <a:off x="10264131" y="110368"/>
            <a:ext cx="1343777" cy="1174376"/>
            <a:chOff x="1679035" y="3150923"/>
            <a:chExt cx="1357964" cy="1186774"/>
          </a:xfrm>
        </p:grpSpPr>
        <p:pic>
          <p:nvPicPr>
            <p:cNvPr id="14" name="Picture 13"/>
            <p:cNvPicPr>
              <a:picLocks noChangeAspect="1"/>
            </p:cNvPicPr>
            <p:nvPr/>
          </p:nvPicPr>
          <p:blipFill rotWithShape="1">
            <a:blip r:embed="rId3"/>
            <a:srcRect l="12089" t="24060" r="78478" b="61191"/>
            <a:stretch/>
          </p:blipFill>
          <p:spPr>
            <a:xfrm>
              <a:off x="1679057" y="3150923"/>
              <a:ext cx="1357942" cy="1186774"/>
            </a:xfrm>
            <a:prstGeom prst="rect">
              <a:avLst/>
            </a:prstGeom>
          </p:spPr>
        </p:pic>
        <p:sp>
          <p:nvSpPr>
            <p:cNvPr id="15" name="Rectangle 14"/>
            <p:cNvSpPr/>
            <p:nvPr/>
          </p:nvSpPr>
          <p:spPr>
            <a:xfrm>
              <a:off x="1679035" y="3150923"/>
              <a:ext cx="549062" cy="167791"/>
            </a:xfrm>
            <a:prstGeom prst="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49" name="Text Placeholder 1">
            <a:extLst>
              <a:ext uri="{FF2B5EF4-FFF2-40B4-BE49-F238E27FC236}">
                <a16:creationId xmlns:a16="http://schemas.microsoft.com/office/drawing/2014/main" id="{A08534C4-A679-1240-8698-98416DD0CD12}"/>
              </a:ext>
            </a:extLst>
          </p:cNvPr>
          <p:cNvSpPr>
            <a:spLocks noGrp="1"/>
          </p:cNvSpPr>
          <p:nvPr>
            <p:ph type="body" sz="quarter" idx="4294967295"/>
          </p:nvPr>
        </p:nvSpPr>
        <p:spPr>
          <a:xfrm>
            <a:off x="5284344" y="2798889"/>
            <a:ext cx="5251450" cy="3062287"/>
          </a:xfrm>
          <a:prstGeom prst="rect">
            <a:avLst/>
          </a:prstGeom>
        </p:spPr>
        <p:txBody>
          <a:bodyPr/>
          <a:lstStyle/>
          <a:p>
            <a:r>
              <a:rPr lang="en-US" sz="5400" dirty="0" smtClean="0">
                <a:solidFill>
                  <a:srgbClr val="283990"/>
                </a:solidFill>
                <a:latin typeface="AvenirNext forINTUIT" charset="0"/>
              </a:rPr>
              <a:t>Of users visit Facebook daily </a:t>
            </a:r>
            <a:endParaRPr lang="en-US" sz="5400" dirty="0">
              <a:solidFill>
                <a:srgbClr val="283990"/>
              </a:solidFill>
            </a:endParaRPr>
          </a:p>
        </p:txBody>
      </p:sp>
      <p:sp>
        <p:nvSpPr>
          <p:cNvPr id="50" name="Text Placeholder 1">
            <a:extLst>
              <a:ext uri="{FF2B5EF4-FFF2-40B4-BE49-F238E27FC236}">
                <a16:creationId xmlns:a16="http://schemas.microsoft.com/office/drawing/2014/main" id="{A08534C4-A679-1240-8698-98416DD0CD12}"/>
              </a:ext>
            </a:extLst>
          </p:cNvPr>
          <p:cNvSpPr txBox="1">
            <a:spLocks/>
          </p:cNvSpPr>
          <p:nvPr/>
        </p:nvSpPr>
        <p:spPr>
          <a:xfrm>
            <a:off x="1263651" y="2101057"/>
            <a:ext cx="5251450" cy="3062287"/>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11500" dirty="0" smtClean="0">
                <a:solidFill>
                  <a:srgbClr val="283990"/>
                </a:solidFill>
              </a:rPr>
              <a:t>74%</a:t>
            </a:r>
            <a:endParaRPr lang="en-US" sz="11500" dirty="0">
              <a:solidFill>
                <a:srgbClr val="283990"/>
              </a:solidFill>
            </a:endParaRPr>
          </a:p>
        </p:txBody>
      </p:sp>
    </p:spTree>
    <p:extLst>
      <p:ext uri="{BB962C8B-B14F-4D97-AF65-F5344CB8AC3E}">
        <p14:creationId xmlns:p14="http://schemas.microsoft.com/office/powerpoint/2010/main" val="2391769839"/>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961CD72B-4881-4B7F-8470-090AF640EBC5}"/>
              </a:ext>
            </a:extLst>
          </p:cNvPr>
          <p:cNvSpPr txBox="1">
            <a:spLocks/>
          </p:cNvSpPr>
          <p:nvPr/>
        </p:nvSpPr>
        <p:spPr>
          <a:xfrm>
            <a:off x="805347" y="2651812"/>
            <a:ext cx="2925051" cy="443198"/>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Suitability</a:t>
            </a:r>
            <a:endParaRPr lang="en-AU" sz="2400" dirty="0">
              <a:solidFill>
                <a:schemeClr val="tx1"/>
              </a:solidFill>
            </a:endParaRPr>
          </a:p>
        </p:txBody>
      </p:sp>
      <p:grpSp>
        <p:nvGrpSpPr>
          <p:cNvPr id="77" name="Group 76"/>
          <p:cNvGrpSpPr/>
          <p:nvPr/>
        </p:nvGrpSpPr>
        <p:grpSpPr>
          <a:xfrm>
            <a:off x="6029190" y="362056"/>
            <a:ext cx="5239640" cy="7763661"/>
            <a:chOff x="1799086" y="343368"/>
            <a:chExt cx="5239640" cy="7763661"/>
          </a:xfrm>
        </p:grpSpPr>
        <p:grpSp>
          <p:nvGrpSpPr>
            <p:cNvPr id="78" name="Group 77"/>
            <p:cNvGrpSpPr/>
            <p:nvPr/>
          </p:nvGrpSpPr>
          <p:grpSpPr>
            <a:xfrm>
              <a:off x="1799086" y="343368"/>
              <a:ext cx="5239640" cy="7763661"/>
              <a:chOff x="2599880" y="1499591"/>
              <a:chExt cx="5239640" cy="7763661"/>
            </a:xfrm>
          </p:grpSpPr>
          <p:pic>
            <p:nvPicPr>
              <p:cNvPr id="81" name="Picture 80"/>
              <p:cNvPicPr>
                <a:picLocks noChangeAspect="1"/>
              </p:cNvPicPr>
              <p:nvPr/>
            </p:nvPicPr>
            <p:blipFill rotWithShape="1">
              <a:blip r:embed="rId3"/>
              <a:srcRect b="52791"/>
              <a:stretch/>
            </p:blipFill>
            <p:spPr>
              <a:xfrm>
                <a:off x="2876772" y="2257528"/>
                <a:ext cx="4953123" cy="6750286"/>
              </a:xfrm>
              <a:prstGeom prst="rect">
                <a:avLst/>
              </a:prstGeom>
            </p:spPr>
          </p:pic>
          <p:pic>
            <p:nvPicPr>
              <p:cNvPr id="82" name="Tablet" descr="A screenshot of a computer&#10;&#10;Description automatically generated">
                <a:extLst>
                  <a:ext uri="{FF2B5EF4-FFF2-40B4-BE49-F238E27FC236}">
                    <a16:creationId xmlns:a16="http://schemas.microsoft.com/office/drawing/2014/main" id="{E14DD222-2C17-4476-9DC1-861A2CB8C94F}"/>
                  </a:ext>
                </a:extLst>
              </p:cNvPr>
              <p:cNvPicPr>
                <a:picLocks noChangeAspect="1"/>
              </p:cNvPicPr>
              <p:nvPr/>
            </p:nvPicPr>
            <p:blipFill>
              <a:blip r:embed="rId4"/>
              <a:stretch>
                <a:fillRect/>
              </a:stretch>
            </p:blipFill>
            <p:spPr>
              <a:xfrm>
                <a:off x="2599880" y="1499591"/>
                <a:ext cx="5239640" cy="7763661"/>
              </a:xfrm>
              <a:prstGeom prst="rect">
                <a:avLst/>
              </a:prstGeom>
            </p:spPr>
          </p:pic>
        </p:grpSp>
        <p:pic>
          <p:nvPicPr>
            <p:cNvPr id="79" name="Picture 78"/>
            <p:cNvPicPr>
              <a:picLocks noChangeAspect="1"/>
            </p:cNvPicPr>
            <p:nvPr/>
          </p:nvPicPr>
          <p:blipFill rotWithShape="1">
            <a:blip r:embed="rId3"/>
            <a:srcRect l="22461" t="45332" r="33722" b="32362"/>
            <a:stretch/>
          </p:blipFill>
          <p:spPr>
            <a:xfrm>
              <a:off x="3141133" y="2954921"/>
              <a:ext cx="2191084" cy="3202039"/>
            </a:xfrm>
            <a:prstGeom prst="rect">
              <a:avLst/>
            </a:prstGeom>
          </p:spPr>
        </p:pic>
        <p:pic>
          <p:nvPicPr>
            <p:cNvPr id="80" name="Picture 79"/>
            <p:cNvPicPr>
              <a:picLocks noChangeAspect="1"/>
            </p:cNvPicPr>
            <p:nvPr/>
          </p:nvPicPr>
          <p:blipFill rotWithShape="1">
            <a:blip r:embed="rId3"/>
            <a:srcRect l="23591" t="45483" r="34872" b="46417"/>
            <a:stretch/>
          </p:blipFill>
          <p:spPr>
            <a:xfrm>
              <a:off x="3194539" y="6156960"/>
              <a:ext cx="2137678" cy="1158240"/>
            </a:xfrm>
            <a:prstGeom prst="rect">
              <a:avLst/>
            </a:prstGeom>
          </p:spPr>
        </p:pic>
      </p:grpSp>
      <p:sp>
        <p:nvSpPr>
          <p:cNvPr id="12"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1845377"/>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Facebook</a:t>
            </a:r>
            <a:br>
              <a:rPr lang="en-US" dirty="0" smtClean="0"/>
            </a:br>
            <a:r>
              <a:rPr lang="en-US" dirty="0" smtClean="0">
                <a:solidFill>
                  <a:srgbClr val="273990"/>
                </a:solidFill>
              </a:rPr>
              <a:t>Engage with communities to build brand loyalty and trust. Sell from Facebook</a:t>
            </a:r>
            <a:endParaRPr lang="en-AU" dirty="0">
              <a:solidFill>
                <a:srgbClr val="273990"/>
              </a:solidFill>
            </a:endParaRPr>
          </a:p>
        </p:txBody>
      </p:sp>
      <p:sp>
        <p:nvSpPr>
          <p:cNvPr id="16" name="Rounded Rectangle 15"/>
          <p:cNvSpPr/>
          <p:nvPr/>
        </p:nvSpPr>
        <p:spPr>
          <a:xfrm rot="5400000">
            <a:off x="9960060" y="-263510"/>
            <a:ext cx="1951921" cy="1707809"/>
          </a:xfrm>
          <a:prstGeom prst="round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13" name="Group 12"/>
          <p:cNvGrpSpPr/>
          <p:nvPr/>
        </p:nvGrpSpPr>
        <p:grpSpPr>
          <a:xfrm>
            <a:off x="10264131" y="110368"/>
            <a:ext cx="1343777" cy="1174376"/>
            <a:chOff x="1679035" y="3150923"/>
            <a:chExt cx="1357964" cy="1186774"/>
          </a:xfrm>
        </p:grpSpPr>
        <p:pic>
          <p:nvPicPr>
            <p:cNvPr id="14" name="Picture 13"/>
            <p:cNvPicPr>
              <a:picLocks noChangeAspect="1"/>
            </p:cNvPicPr>
            <p:nvPr/>
          </p:nvPicPr>
          <p:blipFill rotWithShape="1">
            <a:blip r:embed="rId5"/>
            <a:srcRect l="12089" t="24060" r="78478" b="61191"/>
            <a:stretch/>
          </p:blipFill>
          <p:spPr>
            <a:xfrm>
              <a:off x="1679057" y="3150923"/>
              <a:ext cx="1357942" cy="1186774"/>
            </a:xfrm>
            <a:prstGeom prst="rect">
              <a:avLst/>
            </a:prstGeom>
          </p:spPr>
        </p:pic>
        <p:sp>
          <p:nvSpPr>
            <p:cNvPr id="15" name="Rectangle 14"/>
            <p:cNvSpPr/>
            <p:nvPr/>
          </p:nvSpPr>
          <p:spPr>
            <a:xfrm>
              <a:off x="1679035" y="3150923"/>
              <a:ext cx="549062" cy="167791"/>
            </a:xfrm>
            <a:prstGeom prst="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grpSp>
        <p:nvGrpSpPr>
          <p:cNvPr id="75" name="Group 74"/>
          <p:cNvGrpSpPr/>
          <p:nvPr/>
        </p:nvGrpSpPr>
        <p:grpSpPr>
          <a:xfrm>
            <a:off x="5671470" y="2174619"/>
            <a:ext cx="1" cy="4416076"/>
            <a:chOff x="5671470" y="2174619"/>
            <a:chExt cx="1" cy="4416076"/>
          </a:xfrm>
        </p:grpSpPr>
        <p:grpSp>
          <p:nvGrpSpPr>
            <p:cNvPr id="70" name="Group 69">
              <a:extLst>
                <a:ext uri="{FF2B5EF4-FFF2-40B4-BE49-F238E27FC236}">
                  <a16:creationId xmlns:a16="http://schemas.microsoft.com/office/drawing/2014/main" id="{1EEE145B-4F40-49D0-B1A5-2E2B952588F7}"/>
                </a:ext>
              </a:extLst>
            </p:cNvPr>
            <p:cNvGrpSpPr/>
            <p:nvPr/>
          </p:nvGrpSpPr>
          <p:grpSpPr>
            <a:xfrm rot="5400000">
              <a:off x="3564447" y="4281642"/>
              <a:ext cx="4214048" cy="1"/>
              <a:chOff x="1086298" y="3634114"/>
              <a:chExt cx="3669511" cy="1"/>
            </a:xfrm>
          </p:grpSpPr>
          <p:cxnSp>
            <p:nvCxnSpPr>
              <p:cNvPr id="71" name="Straight Connector 70">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cxnSp>
          <p:nvCxnSpPr>
            <p:cNvPr id="73" name="Straight Connector 72">
              <a:extLst>
                <a:ext uri="{FF2B5EF4-FFF2-40B4-BE49-F238E27FC236}">
                  <a16:creationId xmlns:a16="http://schemas.microsoft.com/office/drawing/2014/main" id="{F10FBE24-1C11-4F2B-8D4B-FE579DC2F723}"/>
                </a:ext>
              </a:extLst>
            </p:cNvPr>
            <p:cNvCxnSpPr/>
            <p:nvPr/>
          </p:nvCxnSpPr>
          <p:spPr>
            <a:xfrm rot="10800000">
              <a:off x="5671471" y="6590695"/>
              <a:ext cx="0" cy="0"/>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sp>
        <p:nvSpPr>
          <p:cNvPr id="66" name="Rounded Rectangle 65"/>
          <p:cNvSpPr/>
          <p:nvPr/>
        </p:nvSpPr>
        <p:spPr>
          <a:xfrm rot="5400000">
            <a:off x="636482" y="1916178"/>
            <a:ext cx="3372011" cy="5977022"/>
          </a:xfrm>
          <a:prstGeom prst="roundRect">
            <a:avLst/>
          </a:prstGeom>
          <a:solidFill>
            <a:schemeClr val="bg1">
              <a:lumMod val="9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85" name="Group 84"/>
          <p:cNvGrpSpPr/>
          <p:nvPr/>
        </p:nvGrpSpPr>
        <p:grpSpPr>
          <a:xfrm>
            <a:off x="547982" y="3466860"/>
            <a:ext cx="4532010" cy="2261686"/>
            <a:chOff x="547982" y="3466860"/>
            <a:chExt cx="4532010" cy="2261686"/>
          </a:xfrm>
        </p:grpSpPr>
        <p:sp>
          <p:nvSpPr>
            <p:cNvPr id="27" name="Rectangle 26"/>
            <p:cNvSpPr/>
            <p:nvPr/>
          </p:nvSpPr>
          <p:spPr>
            <a:xfrm>
              <a:off x="787554" y="4347761"/>
              <a:ext cx="1569660" cy="634413"/>
            </a:xfrm>
            <a:prstGeom prst="rect">
              <a:avLst/>
            </a:prstGeom>
          </p:spPr>
          <p:txBody>
            <a:bodyPr wrap="none">
              <a:spAutoFit/>
            </a:bodyPr>
            <a:lstStyle/>
            <a:p>
              <a:pPr algn="ctr"/>
              <a:r>
                <a:rPr lang="en-AU" sz="1800" b="1" dirty="0">
                  <a:solidFill>
                    <a:srgbClr val="273990"/>
                  </a:solidFill>
                </a:rPr>
                <a:t>60% female, </a:t>
              </a:r>
              <a:endParaRPr lang="en-AU" sz="1800" b="1" dirty="0" smtClean="0">
                <a:solidFill>
                  <a:srgbClr val="273990"/>
                </a:solidFill>
              </a:endParaRPr>
            </a:p>
            <a:p>
              <a:pPr algn="ctr"/>
              <a:r>
                <a:rPr lang="en-AU" sz="1800" b="1" dirty="0" smtClean="0">
                  <a:solidFill>
                    <a:srgbClr val="273990"/>
                  </a:solidFill>
                </a:rPr>
                <a:t>25-55 years</a:t>
              </a:r>
              <a:endParaRPr lang="en-AU" sz="1800" b="1" dirty="0">
                <a:solidFill>
                  <a:srgbClr val="273990"/>
                </a:solidFill>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624" y="3466860"/>
              <a:ext cx="927711" cy="910605"/>
            </a:xfrm>
            <a:prstGeom prst="rect">
              <a:avLst/>
            </a:prstGeom>
          </p:spPr>
        </p:pic>
        <p:sp>
          <p:nvSpPr>
            <p:cNvPr id="34" name="Rectangle 33"/>
            <p:cNvSpPr/>
            <p:nvPr/>
          </p:nvSpPr>
          <p:spPr>
            <a:xfrm>
              <a:off x="2963636" y="4354833"/>
              <a:ext cx="2116356" cy="634413"/>
            </a:xfrm>
            <a:prstGeom prst="rect">
              <a:avLst/>
            </a:prstGeom>
          </p:spPr>
          <p:txBody>
            <a:bodyPr wrap="square">
              <a:spAutoFit/>
            </a:bodyPr>
            <a:lstStyle/>
            <a:p>
              <a:pPr algn="ctr"/>
              <a:r>
                <a:rPr lang="en-AU" sz="1800" b="1" dirty="0" smtClean="0">
                  <a:solidFill>
                    <a:srgbClr val="273990"/>
                  </a:solidFill>
                </a:rPr>
                <a:t>2 hours for 4 posts per week</a:t>
              </a:r>
              <a:endParaRPr lang="en-AU" sz="1800" b="1" dirty="0">
                <a:solidFill>
                  <a:srgbClr val="273990"/>
                </a:solidFill>
              </a:endParaRPr>
            </a:p>
          </p:txBody>
        </p:sp>
        <p:pic>
          <p:nvPicPr>
            <p:cNvPr id="35" name="Picture 34">
              <a:extLst>
                <a:ext uri="{FF2B5EF4-FFF2-40B4-BE49-F238E27FC236}">
                  <a16:creationId xmlns:a16="http://schemas.microsoft.com/office/drawing/2014/main" id="{F70C17C0-9A50-4BCF-B4BF-0F95E983FA59}"/>
                </a:ext>
              </a:extLst>
            </p:cNvPr>
            <p:cNvPicPr>
              <a:picLocks noChangeAspect="1"/>
            </p:cNvPicPr>
            <p:nvPr/>
          </p:nvPicPr>
          <p:blipFill>
            <a:blip r:embed="rId7"/>
            <a:stretch>
              <a:fillRect/>
            </a:stretch>
          </p:blipFill>
          <p:spPr>
            <a:xfrm>
              <a:off x="1195824" y="3466860"/>
              <a:ext cx="773496" cy="738607"/>
            </a:xfrm>
            <a:prstGeom prst="rect">
              <a:avLst/>
            </a:prstGeom>
          </p:spPr>
        </p:pic>
        <p:sp>
          <p:nvSpPr>
            <p:cNvPr id="83" name="Rectangle 82"/>
            <p:cNvSpPr/>
            <p:nvPr/>
          </p:nvSpPr>
          <p:spPr>
            <a:xfrm>
              <a:off x="547982" y="5359214"/>
              <a:ext cx="4532010" cy="369332"/>
            </a:xfrm>
            <a:prstGeom prst="rect">
              <a:avLst/>
            </a:prstGeom>
          </p:spPr>
          <p:txBody>
            <a:bodyPr wrap="none">
              <a:spAutoFit/>
            </a:bodyPr>
            <a:lstStyle/>
            <a:p>
              <a:pPr algn="ctr"/>
              <a:r>
                <a:rPr lang="en-AU" sz="1800" b="1" dirty="0" smtClean="0">
                  <a:solidFill>
                    <a:srgbClr val="273990"/>
                  </a:solidFill>
                </a:rPr>
                <a:t>Retail |  Local Stores | Non Profits | B2B</a:t>
              </a:r>
              <a:endParaRPr lang="en-AU" sz="1800" b="1" dirty="0">
                <a:solidFill>
                  <a:srgbClr val="273990"/>
                </a:solidFill>
              </a:endParaRPr>
            </a:p>
          </p:txBody>
        </p:sp>
      </p:grpSp>
      <p:grpSp>
        <p:nvGrpSpPr>
          <p:cNvPr id="48" name="Group 47"/>
          <p:cNvGrpSpPr/>
          <p:nvPr/>
        </p:nvGrpSpPr>
        <p:grpSpPr>
          <a:xfrm>
            <a:off x="489017" y="2438429"/>
            <a:ext cx="9057947" cy="3499385"/>
            <a:chOff x="1477847" y="846253"/>
            <a:chExt cx="9057947" cy="3499385"/>
          </a:xfrm>
        </p:grpSpPr>
        <p:sp>
          <p:nvSpPr>
            <p:cNvPr id="49" name="Rectangle 48"/>
            <p:cNvSpPr/>
            <p:nvPr/>
          </p:nvSpPr>
          <p:spPr>
            <a:xfrm>
              <a:off x="3725794" y="3813780"/>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Contact</a:t>
              </a:r>
              <a:endParaRPr lang="en-AU" sz="2000" dirty="0" smtClean="0">
                <a:solidFill>
                  <a:schemeClr val="bg1"/>
                </a:solidFill>
              </a:endParaRPr>
            </a:p>
          </p:txBody>
        </p:sp>
        <p:sp>
          <p:nvSpPr>
            <p:cNvPr id="50" name="Rectangle 49"/>
            <p:cNvSpPr/>
            <p:nvPr/>
          </p:nvSpPr>
          <p:spPr>
            <a:xfrm>
              <a:off x="3727558" y="3200166"/>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Download</a:t>
              </a:r>
              <a:endParaRPr lang="en-AU" sz="2000" dirty="0" smtClean="0">
                <a:solidFill>
                  <a:schemeClr val="bg1"/>
                </a:solidFill>
              </a:endParaRPr>
            </a:p>
          </p:txBody>
        </p:sp>
        <p:sp>
          <p:nvSpPr>
            <p:cNvPr id="51" name="Rectangle 50"/>
            <p:cNvSpPr/>
            <p:nvPr/>
          </p:nvSpPr>
          <p:spPr>
            <a:xfrm>
              <a:off x="1477847" y="3791953"/>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See Offers</a:t>
              </a:r>
              <a:endParaRPr lang="en-AU" sz="2000" dirty="0" smtClean="0">
                <a:solidFill>
                  <a:schemeClr val="bg1"/>
                </a:solidFill>
              </a:endParaRPr>
            </a:p>
          </p:txBody>
        </p:sp>
        <p:grpSp>
          <p:nvGrpSpPr>
            <p:cNvPr id="52" name="Group 51"/>
            <p:cNvGrpSpPr/>
            <p:nvPr/>
          </p:nvGrpSpPr>
          <p:grpSpPr>
            <a:xfrm>
              <a:off x="1477847" y="846253"/>
              <a:ext cx="9057947" cy="2885771"/>
              <a:chOff x="403687" y="2164224"/>
              <a:chExt cx="9057947" cy="2885771"/>
            </a:xfrm>
          </p:grpSpPr>
          <p:cxnSp>
            <p:nvCxnSpPr>
              <p:cNvPr id="53" name="Straight Connector 52"/>
              <p:cNvCxnSpPr/>
              <p:nvPr/>
            </p:nvCxnSpPr>
            <p:spPr>
              <a:xfrm flipV="1">
                <a:off x="5310999" y="2973609"/>
                <a:ext cx="4150635" cy="1723558"/>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403687" y="2164224"/>
                <a:ext cx="4372021" cy="2885771"/>
                <a:chOff x="403687" y="2164224"/>
                <a:chExt cx="4372021" cy="2885771"/>
              </a:xfrm>
            </p:grpSpPr>
            <p:sp>
              <p:nvSpPr>
                <p:cNvPr id="55" name="Title 1">
                  <a:extLst>
                    <a:ext uri="{FF2B5EF4-FFF2-40B4-BE49-F238E27FC236}">
                      <a16:creationId xmlns:a16="http://schemas.microsoft.com/office/drawing/2014/main" id="{961CD72B-4881-4B7F-8470-090AF640EBC5}"/>
                    </a:ext>
                  </a:extLst>
                </p:cNvPr>
                <p:cNvSpPr txBox="1">
                  <a:spLocks/>
                </p:cNvSpPr>
                <p:nvPr/>
              </p:nvSpPr>
              <p:spPr>
                <a:xfrm>
                  <a:off x="727432" y="2164224"/>
                  <a:ext cx="4025192" cy="794064"/>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Call to action tools to convert your followers</a:t>
                  </a:r>
                  <a:endParaRPr lang="en-AU" sz="2400" dirty="0">
                    <a:solidFill>
                      <a:schemeClr val="tx1"/>
                    </a:solidFill>
                  </a:endParaRPr>
                </a:p>
              </p:txBody>
            </p:sp>
            <p:sp>
              <p:nvSpPr>
                <p:cNvPr id="56" name="Rectangle 55"/>
                <p:cNvSpPr/>
                <p:nvPr/>
              </p:nvSpPr>
              <p:spPr>
                <a:xfrm>
                  <a:off x="2651634" y="3939614"/>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Use App</a:t>
                  </a:r>
                  <a:endParaRPr lang="en-AU" sz="2000" dirty="0" smtClean="0">
                    <a:solidFill>
                      <a:schemeClr val="bg1"/>
                    </a:solidFill>
                  </a:endParaRPr>
                </a:p>
              </p:txBody>
            </p:sp>
            <p:sp>
              <p:nvSpPr>
                <p:cNvPr id="57" name="Rectangle 56"/>
                <p:cNvSpPr/>
                <p:nvPr/>
              </p:nvSpPr>
              <p:spPr>
                <a:xfrm>
                  <a:off x="417947" y="3935419"/>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Call Now</a:t>
                  </a:r>
                  <a:endParaRPr lang="en-AU" sz="2000" dirty="0" smtClean="0">
                    <a:solidFill>
                      <a:schemeClr val="bg1"/>
                    </a:solidFill>
                  </a:endParaRPr>
                </a:p>
              </p:txBody>
            </p:sp>
            <p:sp>
              <p:nvSpPr>
                <p:cNvPr id="58" name="Rectangle 57"/>
                <p:cNvSpPr/>
                <p:nvPr/>
              </p:nvSpPr>
              <p:spPr>
                <a:xfrm>
                  <a:off x="417947" y="4518137"/>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Shop Now</a:t>
                  </a:r>
                  <a:endParaRPr lang="en-AU" sz="2000" dirty="0" smtClean="0">
                    <a:solidFill>
                      <a:schemeClr val="bg1"/>
                    </a:solidFill>
                  </a:endParaRPr>
                </a:p>
              </p:txBody>
            </p:sp>
            <p:sp>
              <p:nvSpPr>
                <p:cNvPr id="59" name="Rectangle 58"/>
                <p:cNvSpPr/>
                <p:nvPr/>
              </p:nvSpPr>
              <p:spPr>
                <a:xfrm>
                  <a:off x="2651634" y="3326000"/>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Sign up</a:t>
                  </a:r>
                  <a:endParaRPr lang="en-AU" sz="2000" dirty="0" smtClean="0">
                    <a:solidFill>
                      <a:schemeClr val="bg1"/>
                    </a:solidFill>
                  </a:endParaRPr>
                </a:p>
              </p:txBody>
            </p:sp>
            <p:sp>
              <p:nvSpPr>
                <p:cNvPr id="60" name="Rectangle 59"/>
                <p:cNvSpPr/>
                <p:nvPr/>
              </p:nvSpPr>
              <p:spPr>
                <a:xfrm>
                  <a:off x="403687" y="3322009"/>
                  <a:ext cx="2124074" cy="531858"/>
                </a:xfrm>
                <a:prstGeom prst="rect">
                  <a:avLst/>
                </a:prstGeom>
                <a:solidFill>
                  <a:srgbClr val="4267B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Book</a:t>
                  </a:r>
                  <a:endParaRPr lang="en-AU" sz="2000" dirty="0" smtClean="0">
                    <a:solidFill>
                      <a:schemeClr val="bg1"/>
                    </a:solidFill>
                  </a:endParaRPr>
                </a:p>
              </p:txBody>
            </p:sp>
          </p:grpSp>
        </p:grpSp>
      </p:grpSp>
    </p:spTree>
    <p:extLst>
      <p:ext uri="{BB962C8B-B14F-4D97-AF65-F5344CB8AC3E}">
        <p14:creationId xmlns:p14="http://schemas.microsoft.com/office/powerpoint/2010/main" val="15715004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10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down)">
                                      <p:cBhvr>
                                        <p:cTn id="10" dur="1000"/>
                                        <p:tgtEl>
                                          <p:spTgt spid="77"/>
                                        </p:tgtEl>
                                      </p:cBhvr>
                                    </p:animEffect>
                                  </p:childTnLst>
                                </p:cTn>
                              </p:par>
                              <p:par>
                                <p:cTn id="11" presetID="22" presetClass="entr" presetSubtype="4"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ipe(down)">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85"/>
                                        </p:tgtEl>
                                      </p:cBhvr>
                                    </p:animEffect>
                                    <p:set>
                                      <p:cBhvr>
                                        <p:cTn id="18" dur="1" fill="hold">
                                          <p:stCondLst>
                                            <p:cond delay="499"/>
                                          </p:stCondLst>
                                        </p:cTn>
                                        <p:tgtEl>
                                          <p:spTgt spid="85"/>
                                        </p:tgtEl>
                                        <p:attrNameLst>
                                          <p:attrName>style.visibility</p:attrName>
                                        </p:attrNameLst>
                                      </p:cBhvr>
                                      <p:to>
                                        <p:strVal val="hidden"/>
                                      </p:to>
                                    </p:set>
                                  </p:childTnLst>
                                </p:cTn>
                              </p:par>
                              <p:par>
                                <p:cTn id="19" presetID="22" presetClass="exit" presetSubtype="4" fill="hold" grpId="0" nodeType="withEffect">
                                  <p:stCondLst>
                                    <p:cond delay="0"/>
                                  </p:stCondLst>
                                  <p:childTnLst>
                                    <p:animEffect transition="out" filter="wipe(down)">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02608" y="1699749"/>
            <a:ext cx="11101449" cy="4714594"/>
            <a:chOff x="497879" y="7240239"/>
            <a:chExt cx="11101449" cy="4714594"/>
          </a:xfrm>
        </p:grpSpPr>
        <p:grpSp>
          <p:nvGrpSpPr>
            <p:cNvPr id="20" name="Group 19"/>
            <p:cNvGrpSpPr/>
            <p:nvPr/>
          </p:nvGrpSpPr>
          <p:grpSpPr>
            <a:xfrm>
              <a:off x="4123220" y="7240239"/>
              <a:ext cx="7476108" cy="4714594"/>
              <a:chOff x="4394652" y="2297995"/>
              <a:chExt cx="7476108" cy="4714594"/>
            </a:xfrm>
          </p:grpSpPr>
          <p:grpSp>
            <p:nvGrpSpPr>
              <p:cNvPr id="26" name="Group 25"/>
              <p:cNvGrpSpPr/>
              <p:nvPr/>
            </p:nvGrpSpPr>
            <p:grpSpPr>
              <a:xfrm>
                <a:off x="4394652" y="2297997"/>
                <a:ext cx="2304509" cy="4698225"/>
                <a:chOff x="879825" y="-39897"/>
                <a:chExt cx="3320878" cy="6770306"/>
              </a:xfrm>
            </p:grpSpPr>
            <p:pic>
              <p:nvPicPr>
                <p:cNvPr id="27" name="Picture 26"/>
                <p:cNvPicPr>
                  <a:picLocks noChangeAspect="1"/>
                </p:cNvPicPr>
                <p:nvPr/>
              </p:nvPicPr>
              <p:blipFill rotWithShape="1">
                <a:blip r:embed="rId3"/>
                <a:srcRect l="9553" t="12958" r="9066" b="13046"/>
                <a:stretch/>
              </p:blipFill>
              <p:spPr>
                <a:xfrm>
                  <a:off x="1058779" y="789272"/>
                  <a:ext cx="2906829" cy="5159141"/>
                </a:xfrm>
                <a:prstGeom prst="rect">
                  <a:avLst/>
                </a:prstGeom>
              </p:spPr>
            </p:pic>
            <p:pic>
              <p:nvPicPr>
                <p:cNvPr id="28" name="Picture 6" descr="https://static.xx.fbcdn.net/rsrc.php/v3/y5/r/zY5q7kGzV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25" y="-39897"/>
                  <a:ext cx="3320878" cy="67703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7023218" y="2297995"/>
                <a:ext cx="2304509" cy="4698225"/>
                <a:chOff x="4411468" y="-31430"/>
                <a:chExt cx="3320878" cy="6770306"/>
              </a:xfrm>
            </p:grpSpPr>
            <p:pic>
              <p:nvPicPr>
                <p:cNvPr id="30" name="Picture 29"/>
                <p:cNvPicPr>
                  <a:picLocks noChangeAspect="1"/>
                </p:cNvPicPr>
                <p:nvPr/>
              </p:nvPicPr>
              <p:blipFill rotWithShape="1">
                <a:blip r:embed="rId5"/>
                <a:srcRect l="10089" t="14070" r="10455" b="13480"/>
                <a:stretch/>
              </p:blipFill>
              <p:spPr>
                <a:xfrm>
                  <a:off x="4639378" y="808522"/>
                  <a:ext cx="2868328" cy="5168766"/>
                </a:xfrm>
                <a:prstGeom prst="rect">
                  <a:avLst/>
                </a:prstGeom>
              </p:spPr>
            </p:pic>
            <p:pic>
              <p:nvPicPr>
                <p:cNvPr id="31" name="Picture 6" descr="https://static.xx.fbcdn.net/rsrc.php/v3/y5/r/zY5q7kGzV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468" y="-31430"/>
                  <a:ext cx="3320878" cy="67703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9566251" y="2314364"/>
                <a:ext cx="2304509" cy="4698225"/>
                <a:chOff x="8017763" y="-31430"/>
                <a:chExt cx="3320878" cy="6770306"/>
              </a:xfrm>
            </p:grpSpPr>
            <p:pic>
              <p:nvPicPr>
                <p:cNvPr id="33" name="Picture 32"/>
                <p:cNvPicPr>
                  <a:picLocks noChangeAspect="1"/>
                </p:cNvPicPr>
                <p:nvPr/>
              </p:nvPicPr>
              <p:blipFill rotWithShape="1">
                <a:blip r:embed="rId6"/>
                <a:srcRect l="9965" t="13493" r="9568" b="12475"/>
                <a:stretch/>
              </p:blipFill>
              <p:spPr>
                <a:xfrm>
                  <a:off x="8229600" y="827773"/>
                  <a:ext cx="2897204" cy="5168766"/>
                </a:xfrm>
                <a:prstGeom prst="rect">
                  <a:avLst/>
                </a:prstGeom>
              </p:spPr>
            </p:pic>
            <p:pic>
              <p:nvPicPr>
                <p:cNvPr id="34" name="Picture 6" descr="https://static.xx.fbcdn.net/rsrc.php/v3/y5/r/zY5q7kGzV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763" y="-31430"/>
                  <a:ext cx="3320878" cy="677030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8" name="Text Placeholder 1">
              <a:extLst>
                <a:ext uri="{FF2B5EF4-FFF2-40B4-BE49-F238E27FC236}">
                  <a16:creationId xmlns:a16="http://schemas.microsoft.com/office/drawing/2014/main" id="{A08534C4-A679-1240-8698-98416DD0CD12}"/>
                </a:ext>
              </a:extLst>
            </p:cNvPr>
            <p:cNvSpPr txBox="1">
              <a:spLocks/>
            </p:cNvSpPr>
            <p:nvPr/>
          </p:nvSpPr>
          <p:spPr>
            <a:xfrm>
              <a:off x="497879" y="8226152"/>
              <a:ext cx="3386817"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solidFill>
                    <a:srgbClr val="273990"/>
                  </a:solidFill>
                </a:rPr>
                <a:t>Use events to reach guests</a:t>
              </a:r>
              <a:endParaRPr lang="en-US" sz="4400" dirty="0">
                <a:solidFill>
                  <a:srgbClr val="273990"/>
                </a:solidFill>
              </a:endParaRPr>
            </a:p>
          </p:txBody>
        </p:sp>
      </p:grpSp>
      <p:grpSp>
        <p:nvGrpSpPr>
          <p:cNvPr id="24" name="Group 23"/>
          <p:cNvGrpSpPr/>
          <p:nvPr/>
        </p:nvGrpSpPr>
        <p:grpSpPr>
          <a:xfrm>
            <a:off x="738233" y="1721925"/>
            <a:ext cx="11108595" cy="4615818"/>
            <a:chOff x="13039207" y="7297811"/>
            <a:chExt cx="11108595" cy="4615818"/>
          </a:xfrm>
        </p:grpSpPr>
        <p:pic>
          <p:nvPicPr>
            <p:cNvPr id="189448" name="Picture 8" descr="Image result for facebook page off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94063" y="7297811"/>
              <a:ext cx="7353739" cy="461581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1">
              <a:extLst>
                <a:ext uri="{FF2B5EF4-FFF2-40B4-BE49-F238E27FC236}">
                  <a16:creationId xmlns:a16="http://schemas.microsoft.com/office/drawing/2014/main" id="{A08534C4-A679-1240-8698-98416DD0CD12}"/>
                </a:ext>
              </a:extLst>
            </p:cNvPr>
            <p:cNvSpPr txBox="1">
              <a:spLocks/>
            </p:cNvSpPr>
            <p:nvPr/>
          </p:nvSpPr>
          <p:spPr>
            <a:xfrm>
              <a:off x="13039207" y="7966990"/>
              <a:ext cx="3386817"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solidFill>
                    <a:srgbClr val="273990"/>
                  </a:solidFill>
                </a:rPr>
                <a:t>Use offers to post and boost offer reach</a:t>
              </a:r>
              <a:endParaRPr lang="en-US" sz="4400" dirty="0">
                <a:solidFill>
                  <a:srgbClr val="273990"/>
                </a:solidFill>
              </a:endParaRPr>
            </a:p>
          </p:txBody>
        </p:sp>
      </p:grpSp>
      <p:sp>
        <p:nvSpPr>
          <p:cNvPr id="37" name="Rounded Rectangle 36"/>
          <p:cNvSpPr/>
          <p:nvPr/>
        </p:nvSpPr>
        <p:spPr>
          <a:xfrm rot="5400000">
            <a:off x="9960060" y="-263510"/>
            <a:ext cx="1951921" cy="1707809"/>
          </a:xfrm>
          <a:prstGeom prst="round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39" name="Group 38"/>
          <p:cNvGrpSpPr/>
          <p:nvPr/>
        </p:nvGrpSpPr>
        <p:grpSpPr>
          <a:xfrm>
            <a:off x="10264131" y="110368"/>
            <a:ext cx="1343777" cy="1174376"/>
            <a:chOff x="1679035" y="3150923"/>
            <a:chExt cx="1357964" cy="1186774"/>
          </a:xfrm>
        </p:grpSpPr>
        <p:pic>
          <p:nvPicPr>
            <p:cNvPr id="41" name="Picture 40"/>
            <p:cNvPicPr>
              <a:picLocks noChangeAspect="1"/>
            </p:cNvPicPr>
            <p:nvPr/>
          </p:nvPicPr>
          <p:blipFill rotWithShape="1">
            <a:blip r:embed="rId8"/>
            <a:srcRect l="12089" t="24060" r="78478" b="61191"/>
            <a:stretch/>
          </p:blipFill>
          <p:spPr>
            <a:xfrm>
              <a:off x="1679057" y="3150923"/>
              <a:ext cx="1357942" cy="1186774"/>
            </a:xfrm>
            <a:prstGeom prst="rect">
              <a:avLst/>
            </a:prstGeom>
          </p:spPr>
        </p:pic>
        <p:sp>
          <p:nvSpPr>
            <p:cNvPr id="42" name="Rectangle 41"/>
            <p:cNvSpPr/>
            <p:nvPr/>
          </p:nvSpPr>
          <p:spPr>
            <a:xfrm>
              <a:off x="1679035" y="3150923"/>
              <a:ext cx="549062" cy="167791"/>
            </a:xfrm>
            <a:prstGeom prst="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44" name="Title 1">
            <a:extLst>
              <a:ext uri="{FF2B5EF4-FFF2-40B4-BE49-F238E27FC236}">
                <a16:creationId xmlns:a16="http://schemas.microsoft.com/office/drawing/2014/main" id="{961CD72B-4881-4B7F-8470-090AF640EBC5}"/>
              </a:ext>
            </a:extLst>
          </p:cNvPr>
          <p:cNvSpPr txBox="1">
            <a:spLocks noGrp="1"/>
          </p:cNvSpPr>
          <p:nvPr>
            <p:ph type="title" idx="4294967295"/>
          </p:nvPr>
        </p:nvSpPr>
        <p:spPr>
          <a:xfrm>
            <a:off x="646113" y="336680"/>
            <a:ext cx="10801350" cy="96837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2 Facebook tools</a:t>
            </a:r>
            <a:br>
              <a:rPr lang="en-US" dirty="0" smtClean="0"/>
            </a:br>
            <a:r>
              <a:rPr lang="en-US" dirty="0" smtClean="0">
                <a:solidFill>
                  <a:srgbClr val="273990"/>
                </a:solidFill>
              </a:rPr>
              <a:t>for lead generation</a:t>
            </a:r>
            <a:endParaRPr lang="en-AU" dirty="0">
              <a:solidFill>
                <a:srgbClr val="273990"/>
              </a:solidFill>
            </a:endParaRPr>
          </a:p>
        </p:txBody>
      </p:sp>
      <p:grpSp>
        <p:nvGrpSpPr>
          <p:cNvPr id="22" name="Group 21"/>
          <p:cNvGrpSpPr/>
          <p:nvPr/>
        </p:nvGrpSpPr>
        <p:grpSpPr>
          <a:xfrm>
            <a:off x="4137832" y="1760025"/>
            <a:ext cx="1" cy="4416076"/>
            <a:chOff x="5671470" y="2174619"/>
            <a:chExt cx="1" cy="4416076"/>
          </a:xfrm>
        </p:grpSpPr>
        <p:grpSp>
          <p:nvGrpSpPr>
            <p:cNvPr id="25" name="Group 24">
              <a:extLst>
                <a:ext uri="{FF2B5EF4-FFF2-40B4-BE49-F238E27FC236}">
                  <a16:creationId xmlns:a16="http://schemas.microsoft.com/office/drawing/2014/main" id="{1EEE145B-4F40-49D0-B1A5-2E2B952588F7}"/>
                </a:ext>
              </a:extLst>
            </p:cNvPr>
            <p:cNvGrpSpPr/>
            <p:nvPr/>
          </p:nvGrpSpPr>
          <p:grpSpPr>
            <a:xfrm rot="5400000">
              <a:off x="3564447" y="4281642"/>
              <a:ext cx="4214048" cy="1"/>
              <a:chOff x="1086298" y="3634114"/>
              <a:chExt cx="3669511" cy="1"/>
            </a:xfrm>
          </p:grpSpPr>
          <p:cxnSp>
            <p:nvCxnSpPr>
              <p:cNvPr id="36" name="Straight Connector 35">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cxnSp>
          <p:nvCxnSpPr>
            <p:cNvPr id="35" name="Straight Connector 34">
              <a:extLst>
                <a:ext uri="{FF2B5EF4-FFF2-40B4-BE49-F238E27FC236}">
                  <a16:creationId xmlns:a16="http://schemas.microsoft.com/office/drawing/2014/main" id="{F10FBE24-1C11-4F2B-8D4B-FE579DC2F723}"/>
                </a:ext>
              </a:extLst>
            </p:cNvPr>
            <p:cNvCxnSpPr/>
            <p:nvPr/>
          </p:nvCxnSpPr>
          <p:spPr>
            <a:xfrm rot="10800000">
              <a:off x="5671471" y="6590695"/>
              <a:ext cx="0" cy="0"/>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3827331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8324" y="1828797"/>
            <a:ext cx="10537578" cy="4351876"/>
            <a:chOff x="628324" y="1828797"/>
            <a:chExt cx="10537578" cy="4351876"/>
          </a:xfrm>
        </p:grpSpPr>
        <p:grpSp>
          <p:nvGrpSpPr>
            <p:cNvPr id="2" name="Group 1"/>
            <p:cNvGrpSpPr/>
            <p:nvPr/>
          </p:nvGrpSpPr>
          <p:grpSpPr>
            <a:xfrm>
              <a:off x="4482463" y="1828797"/>
              <a:ext cx="6683439" cy="4351876"/>
              <a:chOff x="4482463" y="1828797"/>
              <a:chExt cx="6683439" cy="4351876"/>
            </a:xfrm>
          </p:grpSpPr>
          <p:pic>
            <p:nvPicPr>
              <p:cNvPr id="189442" name="Picture 2" descr="selling on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2066925"/>
                <a:ext cx="614362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9" name="Tablet" descr="A screenshot of a computer&#10;&#10;Description automatically generated">
                <a:extLst>
                  <a:ext uri="{FF2B5EF4-FFF2-40B4-BE49-F238E27FC236}">
                    <a16:creationId xmlns:a16="http://schemas.microsoft.com/office/drawing/2014/main" id="{E14DD222-2C17-4476-9DC1-861A2CB8C94F}"/>
                  </a:ext>
                </a:extLst>
              </p:cNvPr>
              <p:cNvPicPr>
                <a:picLocks noChangeAspect="1"/>
              </p:cNvPicPr>
              <p:nvPr/>
            </p:nvPicPr>
            <p:blipFill>
              <a:blip r:embed="rId4"/>
              <a:stretch>
                <a:fillRect/>
              </a:stretch>
            </p:blipFill>
            <p:spPr>
              <a:xfrm rot="16200000">
                <a:off x="5648245" y="663015"/>
                <a:ext cx="4351876" cy="6683439"/>
              </a:xfrm>
              <a:prstGeom prst="rect">
                <a:avLst/>
              </a:prstGeom>
            </p:spPr>
          </p:pic>
        </p:grpSp>
        <p:sp>
          <p:nvSpPr>
            <p:cNvPr id="17" name="Text Placeholder 1">
              <a:extLst>
                <a:ext uri="{FF2B5EF4-FFF2-40B4-BE49-F238E27FC236}">
                  <a16:creationId xmlns:a16="http://schemas.microsoft.com/office/drawing/2014/main" id="{A08534C4-A679-1240-8698-98416DD0CD12}"/>
                </a:ext>
              </a:extLst>
            </p:cNvPr>
            <p:cNvSpPr txBox="1">
              <a:spLocks/>
            </p:cNvSpPr>
            <p:nvPr/>
          </p:nvSpPr>
          <p:spPr>
            <a:xfrm>
              <a:off x="628324" y="2666019"/>
              <a:ext cx="3606310"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solidFill>
                    <a:srgbClr val="273990"/>
                  </a:solidFill>
                </a:rPr>
                <a:t>Own a Facebook Store</a:t>
              </a:r>
              <a:endParaRPr lang="en-US" sz="4400" dirty="0">
                <a:solidFill>
                  <a:srgbClr val="273990"/>
                </a:solidFill>
              </a:endParaRPr>
            </a:p>
          </p:txBody>
        </p:sp>
      </p:grpSp>
      <p:grpSp>
        <p:nvGrpSpPr>
          <p:cNvPr id="4" name="Group 3"/>
          <p:cNvGrpSpPr/>
          <p:nvPr/>
        </p:nvGrpSpPr>
        <p:grpSpPr>
          <a:xfrm>
            <a:off x="523553" y="1804987"/>
            <a:ext cx="10890179" cy="4419600"/>
            <a:chOff x="410629" y="1804987"/>
            <a:chExt cx="10890179" cy="4419600"/>
          </a:xfrm>
        </p:grpSpPr>
        <p:pic>
          <p:nvPicPr>
            <p:cNvPr id="193538" name="Picture 2" descr="Image result for facebook marketpl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558" y="1804987"/>
              <a:ext cx="6953250" cy="44196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
              <a:extLst>
                <a:ext uri="{FF2B5EF4-FFF2-40B4-BE49-F238E27FC236}">
                  <a16:creationId xmlns:a16="http://schemas.microsoft.com/office/drawing/2014/main" id="{A08534C4-A679-1240-8698-98416DD0CD12}"/>
                </a:ext>
              </a:extLst>
            </p:cNvPr>
            <p:cNvSpPr txBox="1">
              <a:spLocks/>
            </p:cNvSpPr>
            <p:nvPr/>
          </p:nvSpPr>
          <p:spPr>
            <a:xfrm>
              <a:off x="410629" y="2972265"/>
              <a:ext cx="3069919"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solidFill>
                    <a:srgbClr val="273990"/>
                  </a:solidFill>
                </a:rPr>
                <a:t>Sell your products on </a:t>
              </a:r>
              <a:r>
                <a:rPr lang="en-US" sz="3600" dirty="0" smtClean="0">
                  <a:solidFill>
                    <a:srgbClr val="273990"/>
                  </a:solidFill>
                </a:rPr>
                <a:t>marketplace</a:t>
              </a:r>
              <a:endParaRPr lang="en-US" sz="3600" dirty="0">
                <a:solidFill>
                  <a:srgbClr val="273990"/>
                </a:solidFill>
              </a:endParaRPr>
            </a:p>
          </p:txBody>
        </p:sp>
      </p:grpSp>
      <p:grpSp>
        <p:nvGrpSpPr>
          <p:cNvPr id="5" name="Group 4"/>
          <p:cNvGrpSpPr/>
          <p:nvPr/>
        </p:nvGrpSpPr>
        <p:grpSpPr>
          <a:xfrm>
            <a:off x="482984" y="1701808"/>
            <a:ext cx="11165127" cy="4734159"/>
            <a:chOff x="242508" y="1666641"/>
            <a:chExt cx="11165127" cy="4734159"/>
          </a:xfrm>
        </p:grpSpPr>
        <p:pic>
          <p:nvPicPr>
            <p:cNvPr id="193540" name="Picture 4" descr="https://o.aolcdn.com/images/dims?quality=85&amp;image_uri=http%3A%2F%2Fo.aolcdn.com%2Fhss%2Fstorage%2Fmidas%2F8b380cad3910cef4815f6f4f9e55668a%2F206395316%2Ffacebook-marketplace-services.jpg&amp;client=amp-blogside-v2&amp;signature=2aeb0dfa194bcee3766d33f45cb875a763b44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6719" y="1666641"/>
              <a:ext cx="7760916" cy="47341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
              <a:extLst>
                <a:ext uri="{FF2B5EF4-FFF2-40B4-BE49-F238E27FC236}">
                  <a16:creationId xmlns:a16="http://schemas.microsoft.com/office/drawing/2014/main" id="{A08534C4-A679-1240-8698-98416DD0CD12}"/>
                </a:ext>
              </a:extLst>
            </p:cNvPr>
            <p:cNvSpPr txBox="1">
              <a:spLocks/>
            </p:cNvSpPr>
            <p:nvPr/>
          </p:nvSpPr>
          <p:spPr>
            <a:xfrm>
              <a:off x="242508" y="3003384"/>
              <a:ext cx="2887257" cy="1674075"/>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solidFill>
                    <a:srgbClr val="273990"/>
                  </a:solidFill>
                </a:rPr>
                <a:t>Or your services</a:t>
              </a:r>
              <a:endParaRPr lang="en-US" sz="4400" dirty="0">
                <a:solidFill>
                  <a:srgbClr val="273990"/>
                </a:solidFill>
              </a:endParaRPr>
            </a:p>
          </p:txBody>
        </p:sp>
      </p:grpSp>
      <p:sp>
        <p:nvSpPr>
          <p:cNvPr id="20" name="Rounded Rectangle 19"/>
          <p:cNvSpPr/>
          <p:nvPr/>
        </p:nvSpPr>
        <p:spPr>
          <a:xfrm rot="5400000">
            <a:off x="9960060" y="-263510"/>
            <a:ext cx="1951921" cy="1707809"/>
          </a:xfrm>
          <a:prstGeom prst="round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21" name="Group 20"/>
          <p:cNvGrpSpPr/>
          <p:nvPr/>
        </p:nvGrpSpPr>
        <p:grpSpPr>
          <a:xfrm>
            <a:off x="10264131" y="110368"/>
            <a:ext cx="1343777" cy="1174376"/>
            <a:chOff x="1679035" y="3150923"/>
            <a:chExt cx="1357964" cy="1186774"/>
          </a:xfrm>
        </p:grpSpPr>
        <p:pic>
          <p:nvPicPr>
            <p:cNvPr id="22" name="Picture 21"/>
            <p:cNvPicPr>
              <a:picLocks noChangeAspect="1"/>
            </p:cNvPicPr>
            <p:nvPr/>
          </p:nvPicPr>
          <p:blipFill rotWithShape="1">
            <a:blip r:embed="rId7"/>
            <a:srcRect l="12089" t="24060" r="78478" b="61191"/>
            <a:stretch/>
          </p:blipFill>
          <p:spPr>
            <a:xfrm>
              <a:off x="1679057" y="3150923"/>
              <a:ext cx="1357942" cy="1186774"/>
            </a:xfrm>
            <a:prstGeom prst="rect">
              <a:avLst/>
            </a:prstGeom>
          </p:spPr>
        </p:pic>
        <p:sp>
          <p:nvSpPr>
            <p:cNvPr id="23" name="Rectangle 22"/>
            <p:cNvSpPr/>
            <p:nvPr/>
          </p:nvSpPr>
          <p:spPr>
            <a:xfrm>
              <a:off x="1679035" y="3150923"/>
              <a:ext cx="549062" cy="167791"/>
            </a:xfrm>
            <a:prstGeom prst="rect">
              <a:avLst/>
            </a:prstGeom>
            <a:solidFill>
              <a:srgbClr val="27399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24" name="Title 1">
            <a:extLst>
              <a:ext uri="{FF2B5EF4-FFF2-40B4-BE49-F238E27FC236}">
                <a16:creationId xmlns:a16="http://schemas.microsoft.com/office/drawing/2014/main" id="{961CD72B-4881-4B7F-8470-090AF640EBC5}"/>
              </a:ext>
            </a:extLst>
          </p:cNvPr>
          <p:cNvSpPr txBox="1">
            <a:spLocks noGrp="1"/>
          </p:cNvSpPr>
          <p:nvPr>
            <p:ph type="title" idx="4294967295"/>
          </p:nvPr>
        </p:nvSpPr>
        <p:spPr>
          <a:xfrm>
            <a:off x="364553" y="391453"/>
            <a:ext cx="10801350" cy="96837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2 Facebook tools</a:t>
            </a:r>
            <a:br>
              <a:rPr lang="en-US" dirty="0" smtClean="0"/>
            </a:br>
            <a:r>
              <a:rPr lang="en-US" dirty="0" smtClean="0">
                <a:solidFill>
                  <a:srgbClr val="273990"/>
                </a:solidFill>
              </a:rPr>
              <a:t>for online sales</a:t>
            </a:r>
            <a:endParaRPr lang="en-AU" dirty="0">
              <a:solidFill>
                <a:srgbClr val="273990"/>
              </a:solidFill>
            </a:endParaRPr>
          </a:p>
        </p:txBody>
      </p:sp>
      <p:sp>
        <p:nvSpPr>
          <p:cNvPr id="25" name="Text Placeholder 1">
            <a:extLst>
              <a:ext uri="{FF2B5EF4-FFF2-40B4-BE49-F238E27FC236}">
                <a16:creationId xmlns:a16="http://schemas.microsoft.com/office/drawing/2014/main" id="{A08534C4-A679-1240-8698-98416DD0CD12}"/>
              </a:ext>
            </a:extLst>
          </p:cNvPr>
          <p:cNvSpPr txBox="1">
            <a:spLocks/>
          </p:cNvSpPr>
          <p:nvPr/>
        </p:nvSpPr>
        <p:spPr>
          <a:xfrm>
            <a:off x="1764191" y="1565180"/>
            <a:ext cx="772261" cy="747311"/>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5400" dirty="0" smtClean="0">
                <a:solidFill>
                  <a:srgbClr val="273990"/>
                </a:solidFill>
              </a:rPr>
              <a:t>1</a:t>
            </a:r>
            <a:endParaRPr lang="en-US" sz="5400" dirty="0">
              <a:solidFill>
                <a:srgbClr val="273990"/>
              </a:solidFill>
            </a:endParaRPr>
          </a:p>
        </p:txBody>
      </p:sp>
      <p:sp>
        <p:nvSpPr>
          <p:cNvPr id="26" name="Text Placeholder 1">
            <a:extLst>
              <a:ext uri="{FF2B5EF4-FFF2-40B4-BE49-F238E27FC236}">
                <a16:creationId xmlns:a16="http://schemas.microsoft.com/office/drawing/2014/main" id="{A08534C4-A679-1240-8698-98416DD0CD12}"/>
              </a:ext>
            </a:extLst>
          </p:cNvPr>
          <p:cNvSpPr txBox="1">
            <a:spLocks/>
          </p:cNvSpPr>
          <p:nvPr/>
        </p:nvSpPr>
        <p:spPr>
          <a:xfrm>
            <a:off x="1688869" y="1604913"/>
            <a:ext cx="772261" cy="747311"/>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5400" dirty="0" smtClean="0">
                <a:solidFill>
                  <a:srgbClr val="273990"/>
                </a:solidFill>
              </a:rPr>
              <a:t>2</a:t>
            </a:r>
            <a:endParaRPr lang="en-US" sz="5400" dirty="0">
              <a:solidFill>
                <a:srgbClr val="273990"/>
              </a:solidFill>
            </a:endParaRPr>
          </a:p>
        </p:txBody>
      </p:sp>
      <p:grpSp>
        <p:nvGrpSpPr>
          <p:cNvPr id="27" name="Group 26"/>
          <p:cNvGrpSpPr/>
          <p:nvPr/>
        </p:nvGrpSpPr>
        <p:grpSpPr>
          <a:xfrm>
            <a:off x="3841300" y="1546574"/>
            <a:ext cx="1" cy="4416076"/>
            <a:chOff x="5671470" y="2174619"/>
            <a:chExt cx="1" cy="4416076"/>
          </a:xfrm>
        </p:grpSpPr>
        <p:grpSp>
          <p:nvGrpSpPr>
            <p:cNvPr id="28" name="Group 27">
              <a:extLst>
                <a:ext uri="{FF2B5EF4-FFF2-40B4-BE49-F238E27FC236}">
                  <a16:creationId xmlns:a16="http://schemas.microsoft.com/office/drawing/2014/main" id="{1EEE145B-4F40-49D0-B1A5-2E2B952588F7}"/>
                </a:ext>
              </a:extLst>
            </p:cNvPr>
            <p:cNvGrpSpPr/>
            <p:nvPr/>
          </p:nvGrpSpPr>
          <p:grpSpPr>
            <a:xfrm rot="5400000">
              <a:off x="3564447" y="4281642"/>
              <a:ext cx="4214048" cy="1"/>
              <a:chOff x="1086298" y="3634114"/>
              <a:chExt cx="3669511" cy="1"/>
            </a:xfrm>
          </p:grpSpPr>
          <p:cxnSp>
            <p:nvCxnSpPr>
              <p:cNvPr id="30" name="Straight Connector 29">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F10FBE24-1C11-4F2B-8D4B-FE579DC2F723}"/>
                </a:ext>
              </a:extLst>
            </p:cNvPr>
            <p:cNvCxnSpPr/>
            <p:nvPr/>
          </p:nvCxnSpPr>
          <p:spPr>
            <a:xfrm rot="10800000">
              <a:off x="5671471" y="6590695"/>
              <a:ext cx="0" cy="0"/>
            </a:xfrm>
            <a:prstGeom prst="line">
              <a:avLst/>
            </a:prstGeom>
            <a:ln w="76200" cap="rnd">
              <a:solidFill>
                <a:srgbClr val="27399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794862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par>
                                <p:cTn id="25" presetID="9"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82116" y="-385566"/>
            <a:ext cx="1707809" cy="1951921"/>
            <a:chOff x="10082116" y="-385566"/>
            <a:chExt cx="1707809" cy="1951921"/>
          </a:xfrm>
        </p:grpSpPr>
        <p:sp>
          <p:nvSpPr>
            <p:cNvPr id="8" name="Rounded Rectangle 7"/>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9" name="Picture 8"/>
            <p:cNvPicPr>
              <a:picLocks noChangeAspect="1"/>
            </p:cNvPicPr>
            <p:nvPr/>
          </p:nvPicPr>
          <p:blipFill rotWithShape="1">
            <a:blip r:embed="rId3"/>
            <a:srcRect l="25839" t="3198"/>
            <a:stretch/>
          </p:blipFill>
          <p:spPr>
            <a:xfrm>
              <a:off x="10383427" y="339049"/>
              <a:ext cx="1243120" cy="1096172"/>
            </a:xfrm>
            <a:prstGeom prst="rect">
              <a:avLst/>
            </a:prstGeom>
          </p:spPr>
        </p:pic>
      </p:grpSp>
      <p:sp>
        <p:nvSpPr>
          <p:cNvPr id="10" name="Text Placeholder 1">
            <a:extLst>
              <a:ext uri="{FF2B5EF4-FFF2-40B4-BE49-F238E27FC236}">
                <a16:creationId xmlns:a16="http://schemas.microsoft.com/office/drawing/2014/main" id="{A08534C4-A679-1240-8698-98416DD0CD12}"/>
              </a:ext>
            </a:extLst>
          </p:cNvPr>
          <p:cNvSpPr>
            <a:spLocks noGrp="1"/>
          </p:cNvSpPr>
          <p:nvPr>
            <p:ph type="body" sz="quarter" idx="4294967295"/>
          </p:nvPr>
        </p:nvSpPr>
        <p:spPr>
          <a:xfrm>
            <a:off x="5114400" y="1807369"/>
            <a:ext cx="5688456" cy="3062287"/>
          </a:xfrm>
          <a:prstGeom prst="rect">
            <a:avLst/>
          </a:prstGeom>
        </p:spPr>
        <p:txBody>
          <a:bodyPr/>
          <a:lstStyle/>
          <a:p>
            <a:r>
              <a:rPr lang="en-US" sz="4800" dirty="0" smtClean="0">
                <a:solidFill>
                  <a:srgbClr val="E60075"/>
                </a:solidFill>
                <a:latin typeface="AvenirNext forINTUIT" charset="0"/>
              </a:rPr>
              <a:t>More engagement with brands then on Facebook and 84x higher then Twitter</a:t>
            </a:r>
            <a:endParaRPr lang="en-US" sz="4800" dirty="0">
              <a:solidFill>
                <a:srgbClr val="E60075"/>
              </a:solidFill>
            </a:endParaRPr>
          </a:p>
        </p:txBody>
      </p:sp>
      <p:sp>
        <p:nvSpPr>
          <p:cNvPr id="11" name="Text Placeholder 1">
            <a:extLst>
              <a:ext uri="{FF2B5EF4-FFF2-40B4-BE49-F238E27FC236}">
                <a16:creationId xmlns:a16="http://schemas.microsoft.com/office/drawing/2014/main" id="{A08534C4-A679-1240-8698-98416DD0CD12}"/>
              </a:ext>
            </a:extLst>
          </p:cNvPr>
          <p:cNvSpPr txBox="1">
            <a:spLocks/>
          </p:cNvSpPr>
          <p:nvPr/>
        </p:nvSpPr>
        <p:spPr>
          <a:xfrm>
            <a:off x="1118038" y="2082801"/>
            <a:ext cx="5251450" cy="3062287"/>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14400" dirty="0" smtClean="0">
                <a:solidFill>
                  <a:srgbClr val="E60075"/>
                </a:solidFill>
              </a:rPr>
              <a:t>10x</a:t>
            </a:r>
            <a:endParaRPr lang="en-US" sz="14400" dirty="0">
              <a:solidFill>
                <a:srgbClr val="E60075"/>
              </a:solidFill>
            </a:endParaRPr>
          </a:p>
        </p:txBody>
      </p:sp>
    </p:spTree>
    <p:extLst>
      <p:ext uri="{BB962C8B-B14F-4D97-AF65-F5344CB8AC3E}">
        <p14:creationId xmlns:p14="http://schemas.microsoft.com/office/powerpoint/2010/main" val="3420568088"/>
      </p:ext>
    </p:extLst>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1407116"/>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Instagram</a:t>
            </a:r>
            <a:br>
              <a:rPr lang="en-US" dirty="0" smtClean="0"/>
            </a:br>
            <a:r>
              <a:rPr lang="en-US" dirty="0" smtClean="0">
                <a:solidFill>
                  <a:srgbClr val="E60075"/>
                </a:solidFill>
              </a:rPr>
              <a:t>Express and promote your brand visually. Sell from Instagram.</a:t>
            </a:r>
            <a:endParaRPr lang="en-AU" dirty="0">
              <a:solidFill>
                <a:srgbClr val="E60075"/>
              </a:solidFill>
            </a:endParaRPr>
          </a:p>
        </p:txBody>
      </p:sp>
      <p:grpSp>
        <p:nvGrpSpPr>
          <p:cNvPr id="2" name="Group 1"/>
          <p:cNvGrpSpPr/>
          <p:nvPr/>
        </p:nvGrpSpPr>
        <p:grpSpPr>
          <a:xfrm>
            <a:off x="5671470" y="2174619"/>
            <a:ext cx="1" cy="4416076"/>
            <a:chOff x="5671470" y="2174619"/>
            <a:chExt cx="1" cy="4416076"/>
          </a:xfrm>
        </p:grpSpPr>
        <p:grpSp>
          <p:nvGrpSpPr>
            <p:cNvPr id="70" name="Group 69">
              <a:extLst>
                <a:ext uri="{FF2B5EF4-FFF2-40B4-BE49-F238E27FC236}">
                  <a16:creationId xmlns:a16="http://schemas.microsoft.com/office/drawing/2014/main" id="{1EEE145B-4F40-49D0-B1A5-2E2B952588F7}"/>
                </a:ext>
              </a:extLst>
            </p:cNvPr>
            <p:cNvGrpSpPr/>
            <p:nvPr/>
          </p:nvGrpSpPr>
          <p:grpSpPr>
            <a:xfrm rot="5400000">
              <a:off x="3564447" y="4281642"/>
              <a:ext cx="4214048" cy="1"/>
              <a:chOff x="1086298" y="3634114"/>
              <a:chExt cx="3669511" cy="1"/>
            </a:xfrm>
          </p:grpSpPr>
          <p:cxnSp>
            <p:nvCxnSpPr>
              <p:cNvPr id="71" name="Straight Connector 70">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E60075"/>
                </a:solidFill>
              </a:ln>
              <a:effectLst/>
            </p:spPr>
            <p:style>
              <a:lnRef idx="2">
                <a:schemeClr val="accent1"/>
              </a:lnRef>
              <a:fillRef idx="0">
                <a:schemeClr val="accent1"/>
              </a:fillRef>
              <a:effectRef idx="1">
                <a:schemeClr val="accent1"/>
              </a:effectRef>
              <a:fontRef idx="minor">
                <a:schemeClr val="tx1"/>
              </a:fontRef>
            </p:style>
          </p:cxnSp>
        </p:grpSp>
        <p:cxnSp>
          <p:nvCxnSpPr>
            <p:cNvPr id="73" name="Straight Connector 72">
              <a:extLst>
                <a:ext uri="{FF2B5EF4-FFF2-40B4-BE49-F238E27FC236}">
                  <a16:creationId xmlns:a16="http://schemas.microsoft.com/office/drawing/2014/main" id="{F10FBE24-1C11-4F2B-8D4B-FE579DC2F723}"/>
                </a:ext>
              </a:extLst>
            </p:cNvPr>
            <p:cNvCxnSpPr/>
            <p:nvPr/>
          </p:nvCxnSpPr>
          <p:spPr>
            <a:xfrm rot="10800000">
              <a:off x="5671471" y="6590695"/>
              <a:ext cx="0" cy="0"/>
            </a:xfrm>
            <a:prstGeom prst="line">
              <a:avLst/>
            </a:prstGeom>
            <a:ln w="76200" cap="rnd">
              <a:solidFill>
                <a:srgbClr val="E60075"/>
              </a:solidFill>
            </a:ln>
            <a:effectLst/>
          </p:spPr>
          <p:style>
            <a:lnRef idx="2">
              <a:schemeClr val="accent1"/>
            </a:lnRef>
            <a:fillRef idx="0">
              <a:schemeClr val="accent1"/>
            </a:fillRef>
            <a:effectRef idx="1">
              <a:schemeClr val="accent1"/>
            </a:effectRef>
            <a:fontRef idx="minor">
              <a:schemeClr val="tx1"/>
            </a:fontRef>
          </p:style>
        </p:cxnSp>
      </p:grpSp>
      <p:sp>
        <p:nvSpPr>
          <p:cNvPr id="66" name="Rounded Rectangle 65"/>
          <p:cNvSpPr/>
          <p:nvPr/>
        </p:nvSpPr>
        <p:spPr>
          <a:xfrm rot="5400000">
            <a:off x="844006" y="1682415"/>
            <a:ext cx="2956964" cy="5977022"/>
          </a:xfrm>
          <a:prstGeom prst="roundRect">
            <a:avLst/>
          </a:prstGeom>
          <a:solidFill>
            <a:schemeClr val="bg1">
              <a:lumMod val="9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48" name="Group 47"/>
          <p:cNvGrpSpPr/>
          <p:nvPr/>
        </p:nvGrpSpPr>
        <p:grpSpPr>
          <a:xfrm>
            <a:off x="6367004" y="1065614"/>
            <a:ext cx="4685293" cy="6366318"/>
            <a:chOff x="1021868" y="478448"/>
            <a:chExt cx="4685293" cy="6366318"/>
          </a:xfrm>
        </p:grpSpPr>
        <p:pic>
          <p:nvPicPr>
            <p:cNvPr id="49" name="Picture 48"/>
            <p:cNvPicPr>
              <a:picLocks noChangeAspect="1"/>
            </p:cNvPicPr>
            <p:nvPr/>
          </p:nvPicPr>
          <p:blipFill rotWithShape="1">
            <a:blip r:embed="rId3"/>
            <a:srcRect t="65498" b="23793"/>
            <a:stretch/>
          </p:blipFill>
          <p:spPr>
            <a:xfrm>
              <a:off x="1021868" y="5081449"/>
              <a:ext cx="4685293" cy="1763317"/>
            </a:xfrm>
            <a:prstGeom prst="rect">
              <a:avLst/>
            </a:prstGeom>
          </p:spPr>
        </p:pic>
        <p:pic>
          <p:nvPicPr>
            <p:cNvPr id="50" name="Picture 49"/>
            <p:cNvPicPr>
              <a:picLocks noChangeAspect="1"/>
            </p:cNvPicPr>
            <p:nvPr/>
          </p:nvPicPr>
          <p:blipFill rotWithShape="1">
            <a:blip r:embed="rId3"/>
            <a:srcRect b="71665"/>
            <a:stretch/>
          </p:blipFill>
          <p:spPr>
            <a:xfrm>
              <a:off x="1021869" y="478448"/>
              <a:ext cx="4664329" cy="4644668"/>
            </a:xfrm>
            <a:prstGeom prst="rect">
              <a:avLst/>
            </a:prstGeom>
          </p:spPr>
        </p:pic>
      </p:grpSp>
      <p:pic>
        <p:nvPicPr>
          <p:cNvPr id="55" name="Tablet" descr="A screenshot of a computer&#10;&#10;Description automatically generated">
            <a:extLst>
              <a:ext uri="{FF2B5EF4-FFF2-40B4-BE49-F238E27FC236}">
                <a16:creationId xmlns:a16="http://schemas.microsoft.com/office/drawing/2014/main" id="{E14DD222-2C17-4476-9DC1-861A2CB8C94F}"/>
              </a:ext>
            </a:extLst>
          </p:cNvPr>
          <p:cNvPicPr>
            <a:picLocks noChangeAspect="1"/>
          </p:cNvPicPr>
          <p:nvPr/>
        </p:nvPicPr>
        <p:blipFill>
          <a:blip r:embed="rId4"/>
          <a:stretch>
            <a:fillRect/>
          </a:stretch>
        </p:blipFill>
        <p:spPr>
          <a:xfrm>
            <a:off x="6029190" y="362056"/>
            <a:ext cx="5239640" cy="7763661"/>
          </a:xfrm>
          <a:prstGeom prst="rect">
            <a:avLst/>
          </a:prstGeom>
        </p:spPr>
      </p:pic>
      <p:grpSp>
        <p:nvGrpSpPr>
          <p:cNvPr id="3" name="Group 2"/>
          <p:cNvGrpSpPr/>
          <p:nvPr/>
        </p:nvGrpSpPr>
        <p:grpSpPr>
          <a:xfrm>
            <a:off x="787554" y="2649710"/>
            <a:ext cx="4292438" cy="3078836"/>
            <a:chOff x="787554" y="2649710"/>
            <a:chExt cx="4292438" cy="3078836"/>
          </a:xfrm>
        </p:grpSpPr>
        <p:grpSp>
          <p:nvGrpSpPr>
            <p:cNvPr id="85" name="Group 84"/>
            <p:cNvGrpSpPr/>
            <p:nvPr/>
          </p:nvGrpSpPr>
          <p:grpSpPr>
            <a:xfrm>
              <a:off x="787554" y="3466860"/>
              <a:ext cx="4292438" cy="2261686"/>
              <a:chOff x="787554" y="3466860"/>
              <a:chExt cx="4292438" cy="2261686"/>
            </a:xfrm>
          </p:grpSpPr>
          <p:sp>
            <p:nvSpPr>
              <p:cNvPr id="27" name="Rectangle 26"/>
              <p:cNvSpPr/>
              <p:nvPr/>
            </p:nvSpPr>
            <p:spPr>
              <a:xfrm>
                <a:off x="787554" y="4347761"/>
                <a:ext cx="1569660" cy="646331"/>
              </a:xfrm>
              <a:prstGeom prst="rect">
                <a:avLst/>
              </a:prstGeom>
            </p:spPr>
            <p:txBody>
              <a:bodyPr wrap="none">
                <a:spAutoFit/>
              </a:bodyPr>
              <a:lstStyle/>
              <a:p>
                <a:pPr algn="ctr"/>
                <a:r>
                  <a:rPr lang="en-AU" sz="1800" b="1" dirty="0" smtClean="0"/>
                  <a:t>53% </a:t>
                </a:r>
                <a:r>
                  <a:rPr lang="en-AU" sz="1800" b="1" dirty="0"/>
                  <a:t>female, </a:t>
                </a:r>
                <a:endParaRPr lang="en-AU" sz="1800" b="1" dirty="0" smtClean="0"/>
              </a:p>
              <a:p>
                <a:pPr algn="ctr"/>
                <a:r>
                  <a:rPr lang="en-AU" sz="1800" b="1" dirty="0" smtClean="0"/>
                  <a:t>18-44 years</a:t>
                </a:r>
                <a:endParaRPr lang="en-AU" sz="1800" b="1" dirty="0"/>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624" y="3466860"/>
                <a:ext cx="927711" cy="910605"/>
              </a:xfrm>
              <a:prstGeom prst="rect">
                <a:avLst/>
              </a:prstGeom>
            </p:spPr>
          </p:pic>
          <p:sp>
            <p:nvSpPr>
              <p:cNvPr id="34" name="Rectangle 33"/>
              <p:cNvSpPr/>
              <p:nvPr/>
            </p:nvSpPr>
            <p:spPr>
              <a:xfrm>
                <a:off x="2963636" y="4354833"/>
                <a:ext cx="2116356" cy="646331"/>
              </a:xfrm>
              <a:prstGeom prst="rect">
                <a:avLst/>
              </a:prstGeom>
            </p:spPr>
            <p:txBody>
              <a:bodyPr wrap="square">
                <a:spAutoFit/>
              </a:bodyPr>
              <a:lstStyle/>
              <a:p>
                <a:pPr algn="ctr"/>
                <a:r>
                  <a:rPr lang="en-AU" sz="1800" b="1" dirty="0" smtClean="0"/>
                  <a:t>1 hours for 4 posts per week</a:t>
                </a:r>
                <a:endParaRPr lang="en-AU" sz="1800" b="1" dirty="0"/>
              </a:p>
            </p:txBody>
          </p:sp>
          <p:pic>
            <p:nvPicPr>
              <p:cNvPr id="35" name="Picture 34">
                <a:extLst>
                  <a:ext uri="{FF2B5EF4-FFF2-40B4-BE49-F238E27FC236}">
                    <a16:creationId xmlns:a16="http://schemas.microsoft.com/office/drawing/2014/main" id="{F70C17C0-9A50-4BCF-B4BF-0F95E983FA59}"/>
                  </a:ext>
                </a:extLst>
              </p:cNvPr>
              <p:cNvPicPr>
                <a:picLocks noChangeAspect="1"/>
              </p:cNvPicPr>
              <p:nvPr/>
            </p:nvPicPr>
            <p:blipFill>
              <a:blip r:embed="rId6"/>
              <a:stretch>
                <a:fillRect/>
              </a:stretch>
            </p:blipFill>
            <p:spPr>
              <a:xfrm>
                <a:off x="1195824" y="3466860"/>
                <a:ext cx="773496" cy="738607"/>
              </a:xfrm>
              <a:prstGeom prst="rect">
                <a:avLst/>
              </a:prstGeom>
            </p:spPr>
          </p:pic>
          <p:sp>
            <p:nvSpPr>
              <p:cNvPr id="83" name="Rectangle 82"/>
              <p:cNvSpPr/>
              <p:nvPr/>
            </p:nvSpPr>
            <p:spPr>
              <a:xfrm>
                <a:off x="804462" y="5359214"/>
                <a:ext cx="4019049" cy="369332"/>
              </a:xfrm>
              <a:prstGeom prst="rect">
                <a:avLst/>
              </a:prstGeom>
            </p:spPr>
            <p:txBody>
              <a:bodyPr wrap="none">
                <a:spAutoFit/>
              </a:bodyPr>
              <a:lstStyle/>
              <a:p>
                <a:pPr algn="ctr"/>
                <a:r>
                  <a:rPr lang="en-AU" sz="1800" b="1" dirty="0" smtClean="0"/>
                  <a:t>Retail |  Local Stores | Non Profits</a:t>
                </a:r>
                <a:endParaRPr lang="en-AU" sz="1800" b="1" dirty="0"/>
              </a:p>
            </p:txBody>
          </p:sp>
        </p:grpSp>
        <p:sp>
          <p:nvSpPr>
            <p:cNvPr id="21" name="Title 1">
              <a:extLst>
                <a:ext uri="{FF2B5EF4-FFF2-40B4-BE49-F238E27FC236}">
                  <a16:creationId xmlns:a16="http://schemas.microsoft.com/office/drawing/2014/main" id="{961CD72B-4881-4B7F-8470-090AF640EBC5}"/>
                </a:ext>
              </a:extLst>
            </p:cNvPr>
            <p:cNvSpPr txBox="1">
              <a:spLocks/>
            </p:cNvSpPr>
            <p:nvPr/>
          </p:nvSpPr>
          <p:spPr>
            <a:xfrm>
              <a:off x="787554" y="2649710"/>
              <a:ext cx="2925051" cy="443198"/>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Suitability</a:t>
              </a:r>
              <a:endParaRPr lang="en-AU" sz="2400" dirty="0">
                <a:solidFill>
                  <a:schemeClr val="tx1"/>
                </a:solidFill>
              </a:endParaRPr>
            </a:p>
          </p:txBody>
        </p:sp>
      </p:grpSp>
      <p:grpSp>
        <p:nvGrpSpPr>
          <p:cNvPr id="5" name="Group 4"/>
          <p:cNvGrpSpPr/>
          <p:nvPr/>
        </p:nvGrpSpPr>
        <p:grpSpPr>
          <a:xfrm>
            <a:off x="10082116" y="-385566"/>
            <a:ext cx="1707809" cy="1951921"/>
            <a:chOff x="10082116" y="-385566"/>
            <a:chExt cx="1707809" cy="1951921"/>
          </a:xfrm>
        </p:grpSpPr>
        <p:sp>
          <p:nvSpPr>
            <p:cNvPr id="16" name="Rounded Rectangle 15"/>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53" name="Picture 52"/>
            <p:cNvPicPr>
              <a:picLocks noChangeAspect="1"/>
            </p:cNvPicPr>
            <p:nvPr/>
          </p:nvPicPr>
          <p:blipFill rotWithShape="1">
            <a:blip r:embed="rId7"/>
            <a:srcRect l="25839" t="3198"/>
            <a:stretch/>
          </p:blipFill>
          <p:spPr>
            <a:xfrm>
              <a:off x="10383427" y="339049"/>
              <a:ext cx="1243120" cy="1096172"/>
            </a:xfrm>
            <a:prstGeom prst="rect">
              <a:avLst/>
            </a:prstGeom>
          </p:spPr>
        </p:pic>
      </p:grpSp>
      <p:grpSp>
        <p:nvGrpSpPr>
          <p:cNvPr id="43" name="Group 42"/>
          <p:cNvGrpSpPr/>
          <p:nvPr/>
        </p:nvGrpSpPr>
        <p:grpSpPr>
          <a:xfrm>
            <a:off x="416271" y="2668803"/>
            <a:ext cx="4373785" cy="2999812"/>
            <a:chOff x="2969328" y="1613848"/>
            <a:chExt cx="4373785" cy="2999812"/>
          </a:xfrm>
        </p:grpSpPr>
        <p:sp>
          <p:nvSpPr>
            <p:cNvPr id="44" name="Rectangle 43"/>
            <p:cNvSpPr/>
            <p:nvPr/>
          </p:nvSpPr>
          <p:spPr>
            <a:xfrm>
              <a:off x="5219039" y="4081802"/>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Download</a:t>
              </a:r>
              <a:endParaRPr lang="en-AU" sz="2000" dirty="0" smtClean="0">
                <a:solidFill>
                  <a:schemeClr val="bg1"/>
                </a:solidFill>
              </a:endParaRPr>
            </a:p>
          </p:txBody>
        </p:sp>
        <p:sp>
          <p:nvSpPr>
            <p:cNvPr id="45" name="Rectangle 44"/>
            <p:cNvSpPr/>
            <p:nvPr/>
          </p:nvSpPr>
          <p:spPr>
            <a:xfrm>
              <a:off x="2983588" y="4077345"/>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Get </a:t>
              </a:r>
              <a:r>
                <a:rPr lang="en-US" sz="2000" dirty="0" err="1" smtClean="0">
                  <a:solidFill>
                    <a:schemeClr val="bg1"/>
                  </a:solidFill>
                  <a:latin typeface="Helvetica" panose="020B0604020202020204" pitchFamily="34" charset="0"/>
                </a:rPr>
                <a:t>Showtimes</a:t>
              </a:r>
              <a:endParaRPr lang="en-AU" sz="2000" dirty="0" smtClean="0">
                <a:solidFill>
                  <a:schemeClr val="bg1"/>
                </a:solidFill>
              </a:endParaRPr>
            </a:p>
          </p:txBody>
        </p:sp>
        <p:grpSp>
          <p:nvGrpSpPr>
            <p:cNvPr id="46" name="Group 45"/>
            <p:cNvGrpSpPr/>
            <p:nvPr/>
          </p:nvGrpSpPr>
          <p:grpSpPr>
            <a:xfrm>
              <a:off x="2969328" y="1613848"/>
              <a:ext cx="4372021" cy="2416295"/>
              <a:chOff x="2869736" y="3296793"/>
              <a:chExt cx="4372021" cy="2416295"/>
            </a:xfrm>
          </p:grpSpPr>
          <p:grpSp>
            <p:nvGrpSpPr>
              <p:cNvPr id="47" name="Group 46"/>
              <p:cNvGrpSpPr/>
              <p:nvPr/>
            </p:nvGrpSpPr>
            <p:grpSpPr>
              <a:xfrm>
                <a:off x="2869736" y="3296793"/>
                <a:ext cx="4372021" cy="2416295"/>
                <a:chOff x="403687" y="2633700"/>
                <a:chExt cx="4372021" cy="2416295"/>
              </a:xfrm>
            </p:grpSpPr>
            <p:sp>
              <p:nvSpPr>
                <p:cNvPr id="52" name="Title 1">
                  <a:extLst>
                    <a:ext uri="{FF2B5EF4-FFF2-40B4-BE49-F238E27FC236}">
                      <a16:creationId xmlns:a16="http://schemas.microsoft.com/office/drawing/2014/main" id="{961CD72B-4881-4B7F-8470-090AF640EBC5}"/>
                    </a:ext>
                  </a:extLst>
                </p:cNvPr>
                <p:cNvSpPr txBox="1">
                  <a:spLocks/>
                </p:cNvSpPr>
                <p:nvPr/>
              </p:nvSpPr>
              <p:spPr>
                <a:xfrm>
                  <a:off x="790384" y="2633700"/>
                  <a:ext cx="2925051" cy="443198"/>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400" dirty="0" smtClean="0">
                      <a:solidFill>
                        <a:schemeClr val="tx1"/>
                      </a:solidFill>
                    </a:rPr>
                    <a:t>Convert</a:t>
                  </a:r>
                  <a:endParaRPr lang="en-AU" sz="2400" dirty="0">
                    <a:solidFill>
                      <a:schemeClr val="tx1"/>
                    </a:solidFill>
                  </a:endParaRPr>
                </a:p>
              </p:txBody>
            </p:sp>
            <p:sp>
              <p:nvSpPr>
                <p:cNvPr id="54" name="Rectangle 53"/>
                <p:cNvSpPr/>
                <p:nvPr/>
              </p:nvSpPr>
              <p:spPr>
                <a:xfrm>
                  <a:off x="2651634" y="3939614"/>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Reserve</a:t>
                  </a:r>
                  <a:endParaRPr lang="en-AU" sz="2000" dirty="0" smtClean="0">
                    <a:solidFill>
                      <a:schemeClr val="bg1"/>
                    </a:solidFill>
                  </a:endParaRPr>
                </a:p>
              </p:txBody>
            </p:sp>
            <p:sp>
              <p:nvSpPr>
                <p:cNvPr id="56" name="Rectangle 55"/>
                <p:cNvSpPr/>
                <p:nvPr/>
              </p:nvSpPr>
              <p:spPr>
                <a:xfrm>
                  <a:off x="417947" y="3935419"/>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Start order</a:t>
                  </a:r>
                  <a:endParaRPr lang="en-AU" sz="2000" dirty="0" smtClean="0">
                    <a:solidFill>
                      <a:schemeClr val="bg1"/>
                    </a:solidFill>
                  </a:endParaRPr>
                </a:p>
              </p:txBody>
            </p:sp>
            <p:sp>
              <p:nvSpPr>
                <p:cNvPr id="57" name="Rectangle 56"/>
                <p:cNvSpPr/>
                <p:nvPr/>
              </p:nvSpPr>
              <p:spPr>
                <a:xfrm>
                  <a:off x="417947" y="4518137"/>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Buy tickets</a:t>
                  </a:r>
                  <a:endParaRPr lang="en-AU" sz="2000" dirty="0" smtClean="0">
                    <a:solidFill>
                      <a:schemeClr val="bg1"/>
                    </a:solidFill>
                  </a:endParaRPr>
                </a:p>
              </p:txBody>
            </p:sp>
            <p:sp>
              <p:nvSpPr>
                <p:cNvPr id="58" name="Rectangle 57"/>
                <p:cNvSpPr/>
                <p:nvPr/>
              </p:nvSpPr>
              <p:spPr>
                <a:xfrm>
                  <a:off x="2651634" y="3326000"/>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Book now</a:t>
                  </a:r>
                  <a:endParaRPr lang="en-AU" sz="2000" dirty="0" smtClean="0">
                    <a:solidFill>
                      <a:schemeClr val="bg1"/>
                    </a:solidFill>
                  </a:endParaRPr>
                </a:p>
              </p:txBody>
            </p:sp>
            <p:sp>
              <p:nvSpPr>
                <p:cNvPr id="59" name="Rectangle 58"/>
                <p:cNvSpPr/>
                <p:nvPr/>
              </p:nvSpPr>
              <p:spPr>
                <a:xfrm>
                  <a:off x="403687" y="3322009"/>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Apply now</a:t>
                  </a:r>
                  <a:endParaRPr lang="en-AU" sz="2000" dirty="0" smtClean="0">
                    <a:solidFill>
                      <a:schemeClr val="bg1"/>
                    </a:solidFill>
                  </a:endParaRPr>
                </a:p>
              </p:txBody>
            </p:sp>
          </p:grpSp>
          <p:sp>
            <p:nvSpPr>
              <p:cNvPr id="51" name="Rectangle 50"/>
              <p:cNvSpPr/>
              <p:nvPr/>
            </p:nvSpPr>
            <p:spPr>
              <a:xfrm>
                <a:off x="5104606" y="5169458"/>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See products</a:t>
                </a:r>
                <a:endParaRPr lang="en-AU" sz="2000" dirty="0" smtClean="0">
                  <a:solidFill>
                    <a:schemeClr val="bg1"/>
                  </a:solidFill>
                </a:endParaRPr>
              </a:p>
            </p:txBody>
          </p:sp>
        </p:grpSp>
      </p:grpSp>
    </p:spTree>
    <p:extLst>
      <p:ext uri="{BB962C8B-B14F-4D97-AF65-F5344CB8AC3E}">
        <p14:creationId xmlns:p14="http://schemas.microsoft.com/office/powerpoint/2010/main" val="134855732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1000"/>
                                        <p:tgtEl>
                                          <p:spTgt spid="48"/>
                                        </p:tgtEl>
                                      </p:cBhvr>
                                    </p:animEffect>
                                  </p:childTnLst>
                                </p:cTn>
                              </p:par>
                              <p:par>
                                <p:cTn id="11" presetID="22" presetClass="entr" presetSubtype="4"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10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par>
                                <p:cTn id="19" presetID="2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89472" y="13649"/>
            <a:ext cx="2174954" cy="4434099"/>
            <a:chOff x="4553008" y="2205302"/>
            <a:chExt cx="2174954" cy="4434099"/>
          </a:xfrm>
        </p:grpSpPr>
        <p:pic>
          <p:nvPicPr>
            <p:cNvPr id="184323" name="Picture 3" descr="bba19f41-04e6-43eb-9722-278ae59b4861@namprd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463" y="2803720"/>
              <a:ext cx="1838043" cy="327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https://static.xx.fbcdn.net/rsrc.php/v3/y5/r/zY5q7kGzV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008" y="2205302"/>
              <a:ext cx="2174954" cy="4434099"/>
            </a:xfrm>
            <a:prstGeom prst="rect">
              <a:avLst/>
            </a:prstGeom>
            <a:noFill/>
            <a:extLst>
              <a:ext uri="{909E8E84-426E-40DD-AFC4-6F175D3DCCD1}">
                <a14:hiddenFill xmlns:a14="http://schemas.microsoft.com/office/drawing/2010/main">
                  <a:solidFill>
                    <a:srgbClr val="FFFFFF"/>
                  </a:solidFill>
                </a14:hiddenFill>
              </a:ext>
            </a:extLst>
          </p:spPr>
        </p:pic>
      </p:grpSp>
      <p:pic>
        <p:nvPicPr>
          <p:cNvPr id="184325" name="Picture 5" descr="69ff45bf-f666-4225-b305-4e4b29590d32@namprd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29548" y="3661417"/>
            <a:ext cx="1905960" cy="339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4" descr="2a5ddc54-2280-47cd-b840-dcc85384da1c@nampr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24164" y="-580438"/>
            <a:ext cx="1921223" cy="34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p:nvPr/>
        </p:nvGrpSpPr>
        <p:grpSpPr>
          <a:xfrm>
            <a:off x="10082116" y="-385566"/>
            <a:ext cx="1707809" cy="1951921"/>
            <a:chOff x="10082116" y="-385566"/>
            <a:chExt cx="1707809" cy="1951921"/>
          </a:xfrm>
        </p:grpSpPr>
        <p:sp>
          <p:nvSpPr>
            <p:cNvPr id="30" name="Rounded Rectangle 29"/>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31" name="Picture 30"/>
            <p:cNvPicPr>
              <a:picLocks noChangeAspect="1"/>
            </p:cNvPicPr>
            <p:nvPr/>
          </p:nvPicPr>
          <p:blipFill rotWithShape="1">
            <a:blip r:embed="rId7"/>
            <a:srcRect l="25839" t="3198"/>
            <a:stretch/>
          </p:blipFill>
          <p:spPr>
            <a:xfrm>
              <a:off x="10383427" y="339049"/>
              <a:ext cx="1243120" cy="1096172"/>
            </a:xfrm>
            <a:prstGeom prst="rect">
              <a:avLst/>
            </a:prstGeom>
          </p:spPr>
        </p:pic>
      </p:grpSp>
      <p:pic>
        <p:nvPicPr>
          <p:cNvPr id="23" name="Picture 6" descr="https://static.xx.fbcdn.net/rsrc.php/v3/y5/r/zY5q7kGzV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963" y="-158427"/>
            <a:ext cx="3788367" cy="772337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955439" y="758546"/>
            <a:ext cx="8541649" cy="5805742"/>
            <a:chOff x="1141643" y="800392"/>
            <a:chExt cx="8541649" cy="5805742"/>
          </a:xfrm>
        </p:grpSpPr>
        <p:grpSp>
          <p:nvGrpSpPr>
            <p:cNvPr id="18" name="Group 17"/>
            <p:cNvGrpSpPr/>
            <p:nvPr/>
          </p:nvGrpSpPr>
          <p:grpSpPr>
            <a:xfrm>
              <a:off x="4410563" y="800392"/>
              <a:ext cx="5272729" cy="5805742"/>
              <a:chOff x="4410563" y="800392"/>
              <a:chExt cx="5272729" cy="5805742"/>
            </a:xfrm>
          </p:grpSpPr>
          <p:pic>
            <p:nvPicPr>
              <p:cNvPr id="21" name="Picture 9" descr="404662dd-d3b8-431e-a968-7c4005a09bf2@namprd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3610" y="800392"/>
                <a:ext cx="3259682" cy="580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a:stCxn id="24" idx="3"/>
              </p:cNvCxnSpPr>
              <p:nvPr/>
            </p:nvCxnSpPr>
            <p:spPr>
              <a:xfrm>
                <a:off x="4410563" y="3988493"/>
                <a:ext cx="2270043" cy="918511"/>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sp>
          <p:nvSpPr>
            <p:cNvPr id="37" name="Text Placeholder 1">
              <a:extLst>
                <a:ext uri="{FF2B5EF4-FFF2-40B4-BE49-F238E27FC236}">
                  <a16:creationId xmlns:a16="http://schemas.microsoft.com/office/drawing/2014/main" id="{A08534C4-A679-1240-8698-98416DD0CD12}"/>
                </a:ext>
              </a:extLst>
            </p:cNvPr>
            <p:cNvSpPr txBox="1">
              <a:spLocks/>
            </p:cNvSpPr>
            <p:nvPr/>
          </p:nvSpPr>
          <p:spPr>
            <a:xfrm>
              <a:off x="1141643" y="2346358"/>
              <a:ext cx="3834957"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5400" dirty="0" smtClean="0"/>
                <a:t>Lead capture (email)</a:t>
              </a:r>
              <a:endParaRPr lang="en-US" sz="5400" dirty="0"/>
            </a:p>
          </p:txBody>
        </p:sp>
      </p:grpSp>
      <p:grpSp>
        <p:nvGrpSpPr>
          <p:cNvPr id="39" name="Group 38"/>
          <p:cNvGrpSpPr/>
          <p:nvPr/>
        </p:nvGrpSpPr>
        <p:grpSpPr>
          <a:xfrm>
            <a:off x="920106" y="846483"/>
            <a:ext cx="8620834" cy="5983869"/>
            <a:chOff x="1124698" y="711327"/>
            <a:chExt cx="8620834" cy="5983869"/>
          </a:xfrm>
        </p:grpSpPr>
        <p:sp>
          <p:nvSpPr>
            <p:cNvPr id="40" name="Text Placeholder 1">
              <a:extLst>
                <a:ext uri="{FF2B5EF4-FFF2-40B4-BE49-F238E27FC236}">
                  <a16:creationId xmlns:a16="http://schemas.microsoft.com/office/drawing/2014/main" id="{A08534C4-A679-1240-8698-98416DD0CD12}"/>
                </a:ext>
              </a:extLst>
            </p:cNvPr>
            <p:cNvSpPr txBox="1">
              <a:spLocks/>
            </p:cNvSpPr>
            <p:nvPr/>
          </p:nvSpPr>
          <p:spPr>
            <a:xfrm>
              <a:off x="1124698" y="1846297"/>
              <a:ext cx="3834957"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5400" dirty="0" smtClean="0"/>
                <a:t>Sponsored post to download an eBook</a:t>
              </a:r>
              <a:endParaRPr lang="en-US" sz="5400" dirty="0"/>
            </a:p>
          </p:txBody>
        </p:sp>
        <p:grpSp>
          <p:nvGrpSpPr>
            <p:cNvPr id="41" name="Group 40"/>
            <p:cNvGrpSpPr/>
            <p:nvPr/>
          </p:nvGrpSpPr>
          <p:grpSpPr>
            <a:xfrm>
              <a:off x="4789915" y="711327"/>
              <a:ext cx="4955617" cy="5983869"/>
              <a:chOff x="4460482" y="773687"/>
              <a:chExt cx="4955617" cy="5832823"/>
            </a:xfrm>
          </p:grpSpPr>
          <p:pic>
            <p:nvPicPr>
              <p:cNvPr id="42" name="Picture 8" descr="Image result for instagram action button"/>
              <p:cNvPicPr>
                <a:picLocks noChangeAspect="1" noChangeArrowheads="1"/>
              </p:cNvPicPr>
              <p:nvPr/>
            </p:nvPicPr>
            <p:blipFill rotWithShape="1">
              <a:blip r:embed="rId9">
                <a:extLst>
                  <a:ext uri="{28A0092B-C50C-407E-A947-70E740481C1C}">
                    <a14:useLocalDpi xmlns:a14="http://schemas.microsoft.com/office/drawing/2010/main" val="0"/>
                  </a:ext>
                </a:extLst>
              </a:blip>
              <a:srcRect l="50279"/>
              <a:stretch/>
            </p:blipFill>
            <p:spPr bwMode="auto">
              <a:xfrm>
                <a:off x="6063483" y="773687"/>
                <a:ext cx="3352616" cy="5832823"/>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a:stCxn id="40" idx="3"/>
              </p:cNvCxnSpPr>
              <p:nvPr/>
            </p:nvCxnSpPr>
            <p:spPr>
              <a:xfrm>
                <a:off x="4460482" y="3922716"/>
                <a:ext cx="1603001" cy="1688812"/>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pSp>
      <p:sp>
        <p:nvSpPr>
          <p:cNvPr id="44"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Instagram</a:t>
            </a:r>
            <a:br>
              <a:rPr lang="en-US" dirty="0" smtClean="0"/>
            </a:br>
            <a:r>
              <a:rPr lang="en-US" dirty="0" smtClean="0">
                <a:solidFill>
                  <a:srgbClr val="E60075"/>
                </a:solidFill>
              </a:rPr>
              <a:t>Lead generation</a:t>
            </a:r>
            <a:endParaRPr lang="en-AU" dirty="0">
              <a:solidFill>
                <a:srgbClr val="E60075"/>
              </a:solidFill>
            </a:endParaRPr>
          </a:p>
        </p:txBody>
      </p:sp>
    </p:spTree>
    <p:extLst>
      <p:ext uri="{BB962C8B-B14F-4D97-AF65-F5344CB8AC3E}">
        <p14:creationId xmlns:p14="http://schemas.microsoft.com/office/powerpoint/2010/main" val="141009270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9"/>
                                        </p:tgtEl>
                                      </p:cBhvr>
                                    </p:animEffect>
                                    <p:set>
                                      <p:cBhvr>
                                        <p:cTn id="7" dur="1" fill="hold">
                                          <p:stCondLst>
                                            <p:cond delay="999"/>
                                          </p:stCondLst>
                                        </p:cTn>
                                        <p:tgtEl>
                                          <p:spTgt spid="39"/>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2a5ddc54-2280-47cd-b840-dcc85384da1c@namprd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262" y="-6236912"/>
            <a:ext cx="1921223" cy="34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p:nvPr/>
        </p:nvGrpSpPr>
        <p:grpSpPr>
          <a:xfrm>
            <a:off x="10082116" y="-385566"/>
            <a:ext cx="1707809" cy="1951921"/>
            <a:chOff x="10082116" y="-385566"/>
            <a:chExt cx="1707809" cy="1951921"/>
          </a:xfrm>
        </p:grpSpPr>
        <p:sp>
          <p:nvSpPr>
            <p:cNvPr id="30" name="Rounded Rectangle 29"/>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31" name="Picture 30"/>
            <p:cNvPicPr>
              <a:picLocks noChangeAspect="1"/>
            </p:cNvPicPr>
            <p:nvPr/>
          </p:nvPicPr>
          <p:blipFill rotWithShape="1">
            <a:blip r:embed="rId4"/>
            <a:srcRect l="25839" t="3198"/>
            <a:stretch/>
          </p:blipFill>
          <p:spPr>
            <a:xfrm>
              <a:off x="10383427" y="339049"/>
              <a:ext cx="1243120" cy="1096172"/>
            </a:xfrm>
            <a:prstGeom prst="rect">
              <a:avLst/>
            </a:prstGeom>
          </p:spPr>
        </p:pic>
      </p:grpSp>
      <p:pic>
        <p:nvPicPr>
          <p:cNvPr id="23" name="Picture 6" descr="https://static.xx.fbcdn.net/rsrc.php/v3/y5/r/zY5q7kGzVB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4849" y="-158427"/>
            <a:ext cx="3788367" cy="7723379"/>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Instagram</a:t>
            </a:r>
            <a:br>
              <a:rPr lang="en-US" dirty="0" smtClean="0"/>
            </a:br>
            <a:r>
              <a:rPr lang="en-US" dirty="0" smtClean="0">
                <a:solidFill>
                  <a:srgbClr val="E60075"/>
                </a:solidFill>
              </a:rPr>
              <a:t>Online sales</a:t>
            </a:r>
            <a:endParaRPr lang="en-AU" dirty="0">
              <a:solidFill>
                <a:srgbClr val="E60075"/>
              </a:solidFill>
            </a:endParaRPr>
          </a:p>
        </p:txBody>
      </p:sp>
      <p:grpSp>
        <p:nvGrpSpPr>
          <p:cNvPr id="10" name="Group 9"/>
          <p:cNvGrpSpPr/>
          <p:nvPr/>
        </p:nvGrpSpPr>
        <p:grpSpPr>
          <a:xfrm>
            <a:off x="4543818" y="827028"/>
            <a:ext cx="5135086" cy="5807236"/>
            <a:chOff x="4543818" y="827028"/>
            <a:chExt cx="5135086" cy="5807236"/>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966" y="827028"/>
              <a:ext cx="3264938" cy="5807236"/>
            </a:xfrm>
            <a:prstGeom prst="rect">
              <a:avLst/>
            </a:prstGeom>
          </p:spPr>
        </p:pic>
        <p:cxnSp>
          <p:nvCxnSpPr>
            <p:cNvPr id="43" name="Straight Connector 42"/>
            <p:cNvCxnSpPr/>
            <p:nvPr/>
          </p:nvCxnSpPr>
          <p:spPr>
            <a:xfrm>
              <a:off x="4543818" y="3114891"/>
              <a:ext cx="3692418" cy="756718"/>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sp>
        <p:nvSpPr>
          <p:cNvPr id="37" name="Text Placeholder 1">
            <a:extLst>
              <a:ext uri="{FF2B5EF4-FFF2-40B4-BE49-F238E27FC236}">
                <a16:creationId xmlns:a16="http://schemas.microsoft.com/office/drawing/2014/main" id="{A08534C4-A679-1240-8698-98416DD0CD12}"/>
              </a:ext>
            </a:extLst>
          </p:cNvPr>
          <p:cNvSpPr txBox="1">
            <a:spLocks/>
          </p:cNvSpPr>
          <p:nvPr/>
        </p:nvSpPr>
        <p:spPr>
          <a:xfrm>
            <a:off x="941611" y="2033013"/>
            <a:ext cx="3834957"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5400" dirty="0" smtClean="0"/>
              <a:t>Sell products from your page</a:t>
            </a:r>
            <a:endParaRPr lang="en-US" sz="5400"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8411" y="846483"/>
            <a:ext cx="3256047" cy="5791422"/>
          </a:xfrm>
          <a:prstGeom prst="rect">
            <a:avLst/>
          </a:prstGeom>
        </p:spPr>
      </p:pic>
      <p:grpSp>
        <p:nvGrpSpPr>
          <p:cNvPr id="7" name="Group 6"/>
          <p:cNvGrpSpPr/>
          <p:nvPr/>
        </p:nvGrpSpPr>
        <p:grpSpPr>
          <a:xfrm>
            <a:off x="941611" y="810170"/>
            <a:ext cx="8778386" cy="5895010"/>
            <a:chOff x="3180566" y="1453256"/>
            <a:chExt cx="8778386" cy="5895010"/>
          </a:xfrm>
        </p:grpSpPr>
        <p:sp>
          <p:nvSpPr>
            <p:cNvPr id="47" name="Text Placeholder 1">
              <a:extLst>
                <a:ext uri="{FF2B5EF4-FFF2-40B4-BE49-F238E27FC236}">
                  <a16:creationId xmlns:a16="http://schemas.microsoft.com/office/drawing/2014/main" id="{A08534C4-A679-1240-8698-98416DD0CD12}"/>
                </a:ext>
              </a:extLst>
            </p:cNvPr>
            <p:cNvSpPr txBox="1">
              <a:spLocks/>
            </p:cNvSpPr>
            <p:nvPr/>
          </p:nvSpPr>
          <p:spPr>
            <a:xfrm>
              <a:off x="3180566" y="2344425"/>
              <a:ext cx="4608289"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5400" dirty="0" smtClean="0"/>
                <a:t>Create and boost a post to generate sales on products</a:t>
              </a:r>
              <a:endParaRPr lang="en-US" sz="5400" dirty="0"/>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4666" y="1453256"/>
              <a:ext cx="3314286" cy="5895010"/>
            </a:xfrm>
            <a:prstGeom prst="rect">
              <a:avLst/>
            </a:prstGeom>
          </p:spPr>
        </p:pic>
      </p:gr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6736" y="854057"/>
            <a:ext cx="3264938" cy="5807236"/>
          </a:xfrm>
          <a:prstGeom prst="rect">
            <a:avLst/>
          </a:prstGeom>
        </p:spPr>
      </p:pic>
    </p:spTree>
    <p:extLst>
      <p:ext uri="{BB962C8B-B14F-4D97-AF65-F5344CB8AC3E}">
        <p14:creationId xmlns:p14="http://schemas.microsoft.com/office/powerpoint/2010/main" val="15851247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static.xx.fbcdn.net/rsrc.php/v3/y5/r/zY5q7kGzV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377" y="-277581"/>
            <a:ext cx="3819599" cy="778705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4599613" y="700991"/>
            <a:ext cx="4751112" cy="5828008"/>
            <a:chOff x="4533900" y="755570"/>
            <a:chExt cx="4751112" cy="5828008"/>
          </a:xfrm>
        </p:grpSpPr>
        <p:pic>
          <p:nvPicPr>
            <p:cNvPr id="186370" name="Picture 2" descr="b1fb44a2-b8e8-4d79-b0f7-9ac6979c3520@namprd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827" y="755570"/>
              <a:ext cx="3272185" cy="582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4533900" y="3263900"/>
              <a:ext cx="1485900" cy="1229122"/>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10082116" y="-385566"/>
            <a:ext cx="1707809" cy="1951921"/>
            <a:chOff x="10082116" y="-385566"/>
            <a:chExt cx="1707809" cy="1951921"/>
          </a:xfrm>
        </p:grpSpPr>
        <p:sp>
          <p:nvSpPr>
            <p:cNvPr id="20" name="Rounded Rectangle 19"/>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21" name="Picture 20"/>
            <p:cNvPicPr>
              <a:picLocks noChangeAspect="1"/>
            </p:cNvPicPr>
            <p:nvPr/>
          </p:nvPicPr>
          <p:blipFill rotWithShape="1">
            <a:blip r:embed="rId5"/>
            <a:srcRect l="25839" t="3198"/>
            <a:stretch/>
          </p:blipFill>
          <p:spPr>
            <a:xfrm>
              <a:off x="10383427" y="339049"/>
              <a:ext cx="1243120" cy="1096172"/>
            </a:xfrm>
            <a:prstGeom prst="rect">
              <a:avLst/>
            </a:prstGeom>
          </p:spPr>
        </p:pic>
      </p:grpSp>
      <p:sp>
        <p:nvSpPr>
          <p:cNvPr id="22"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Instagram</a:t>
            </a:r>
            <a:br>
              <a:rPr lang="en-US" dirty="0" smtClean="0"/>
            </a:br>
            <a:r>
              <a:rPr lang="en-US" dirty="0" smtClean="0">
                <a:solidFill>
                  <a:srgbClr val="E60075"/>
                </a:solidFill>
              </a:rPr>
              <a:t>Profile | Integrated action buttons</a:t>
            </a:r>
            <a:endParaRPr lang="en-AU" dirty="0">
              <a:solidFill>
                <a:srgbClr val="E60075"/>
              </a:solidFill>
            </a:endParaRPr>
          </a:p>
        </p:txBody>
      </p:sp>
      <p:grpSp>
        <p:nvGrpSpPr>
          <p:cNvPr id="29" name="Group 28"/>
          <p:cNvGrpSpPr/>
          <p:nvPr/>
        </p:nvGrpSpPr>
        <p:grpSpPr>
          <a:xfrm>
            <a:off x="4565322" y="683329"/>
            <a:ext cx="4819694" cy="5903448"/>
            <a:chOff x="4742931" y="680130"/>
            <a:chExt cx="4819694" cy="5903448"/>
          </a:xfrm>
        </p:grpSpPr>
        <p:cxnSp>
          <p:nvCxnSpPr>
            <p:cNvPr id="26" name="Straight Connector 25"/>
            <p:cNvCxnSpPr/>
            <p:nvPr/>
          </p:nvCxnSpPr>
          <p:spPr>
            <a:xfrm>
              <a:off x="4742931" y="3206122"/>
              <a:ext cx="1683269" cy="934078"/>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pic>
          <p:nvPicPr>
            <p:cNvPr id="186372" name="Picture 4" descr="1a7d23a5-073d-4c6c-acbb-c65d274a36ce@nampr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594" y="680130"/>
              <a:ext cx="3319031" cy="590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p:nvPr/>
        </p:nvGrpSpPr>
        <p:grpSpPr>
          <a:xfrm>
            <a:off x="4599613" y="722780"/>
            <a:ext cx="4795756" cy="5855682"/>
            <a:chOff x="8303586" y="1330911"/>
            <a:chExt cx="4795756" cy="5855682"/>
          </a:xfrm>
        </p:grpSpPr>
        <p:pic>
          <p:nvPicPr>
            <p:cNvPr id="186373" name="Picture 5" descr="cc060ee8-ee88-4a09-9fb9-a84edc427312@namprd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8759" y="1330911"/>
              <a:ext cx="3310583" cy="585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a:off x="8303586" y="3817452"/>
              <a:ext cx="1669725" cy="1265996"/>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pSp>
        <p:nvGrpSpPr>
          <p:cNvPr id="186371" name="Group 186370"/>
          <p:cNvGrpSpPr/>
          <p:nvPr/>
        </p:nvGrpSpPr>
        <p:grpSpPr>
          <a:xfrm>
            <a:off x="539920" y="681648"/>
            <a:ext cx="8835994" cy="5886215"/>
            <a:chOff x="427730" y="736600"/>
            <a:chExt cx="8835994" cy="5886215"/>
          </a:xfrm>
        </p:grpSpPr>
        <p:sp>
          <p:nvSpPr>
            <p:cNvPr id="38" name="Rectangle 37"/>
            <p:cNvSpPr/>
            <p:nvPr/>
          </p:nvSpPr>
          <p:spPr>
            <a:xfrm>
              <a:off x="427730" y="1942247"/>
              <a:ext cx="4919735" cy="4154984"/>
            </a:xfrm>
            <a:prstGeom prst="rect">
              <a:avLst/>
            </a:prstGeom>
          </p:spPr>
          <p:txBody>
            <a:bodyPr wrap="square">
              <a:spAutoFit/>
            </a:bodyPr>
            <a:lstStyle/>
            <a:p>
              <a:pPr>
                <a:lnSpc>
                  <a:spcPct val="150000"/>
                </a:lnSpc>
                <a:buFont typeface="Arial" panose="020B0604020202020204" pitchFamily="34" charset="0"/>
                <a:buChar char="•"/>
              </a:pPr>
              <a:r>
                <a:rPr lang="en-AU" sz="1600" b="1" dirty="0" smtClean="0">
                  <a:solidFill>
                    <a:srgbClr val="333333"/>
                  </a:solidFill>
                  <a:latin typeface="proxima-nova"/>
                </a:rPr>
                <a:t>Health </a:t>
              </a:r>
              <a:r>
                <a:rPr lang="en-AU" sz="1600" b="1" dirty="0">
                  <a:solidFill>
                    <a:srgbClr val="333333"/>
                  </a:solidFill>
                  <a:latin typeface="proxima-nova"/>
                </a:rPr>
                <a:t>&amp; Beauty:</a:t>
              </a:r>
              <a:r>
                <a:rPr lang="en-AU" sz="1600" dirty="0">
                  <a:solidFill>
                    <a:srgbClr val="333333"/>
                  </a:solidFill>
                  <a:latin typeface="proxima-nova"/>
                </a:rPr>
                <a:t> </a:t>
              </a:r>
              <a:r>
                <a:rPr lang="en-AU" sz="1600" dirty="0" err="1">
                  <a:solidFill>
                    <a:srgbClr val="333333"/>
                  </a:solidFill>
                  <a:latin typeface="proxima-nova"/>
                </a:rPr>
                <a:t>GlossGenius</a:t>
              </a:r>
              <a:r>
                <a:rPr lang="en-AU" sz="1600" dirty="0">
                  <a:solidFill>
                    <a:srgbClr val="333333"/>
                  </a:solidFill>
                  <a:latin typeface="proxima-nova"/>
                </a:rPr>
                <a:t>, </a:t>
              </a:r>
              <a:r>
                <a:rPr lang="en-AU" sz="1600" dirty="0" err="1">
                  <a:solidFill>
                    <a:srgbClr val="333333"/>
                  </a:solidFill>
                  <a:latin typeface="proxima-nova"/>
                </a:rPr>
                <a:t>Booksy</a:t>
              </a:r>
              <a:r>
                <a:rPr lang="en-AU" sz="1600" dirty="0">
                  <a:solidFill>
                    <a:srgbClr val="333333"/>
                  </a:solidFill>
                  <a:latin typeface="proxima-nova"/>
                </a:rPr>
                <a:t>, </a:t>
              </a:r>
              <a:r>
                <a:rPr lang="en-AU" sz="1600" dirty="0" err="1">
                  <a:solidFill>
                    <a:srgbClr val="333333"/>
                  </a:solidFill>
                  <a:latin typeface="proxima-nova"/>
                </a:rPr>
                <a:t>Genbook</a:t>
              </a:r>
              <a:r>
                <a:rPr lang="en-AU" sz="1600" dirty="0">
                  <a:solidFill>
                    <a:srgbClr val="333333"/>
                  </a:solidFill>
                  <a:latin typeface="proxima-nova"/>
                </a:rPr>
                <a:t>, </a:t>
              </a:r>
              <a:r>
                <a:rPr lang="en-AU" sz="1600" dirty="0" err="1">
                  <a:solidFill>
                    <a:srgbClr val="333333"/>
                  </a:solidFill>
                  <a:latin typeface="proxima-nova"/>
                </a:rPr>
                <a:t>goPanache</a:t>
              </a:r>
              <a:r>
                <a:rPr lang="en-AU" sz="1600" dirty="0">
                  <a:solidFill>
                    <a:srgbClr val="333333"/>
                  </a:solidFill>
                  <a:latin typeface="proxima-nova"/>
                </a:rPr>
                <a:t>, </a:t>
              </a:r>
              <a:r>
                <a:rPr lang="en-AU" sz="1600" dirty="0" err="1">
                  <a:solidFill>
                    <a:srgbClr val="333333"/>
                  </a:solidFill>
                  <a:latin typeface="proxima-nova"/>
                </a:rPr>
                <a:t>Setmore</a:t>
              </a:r>
              <a:r>
                <a:rPr lang="en-AU" sz="1600" dirty="0">
                  <a:solidFill>
                    <a:srgbClr val="333333"/>
                  </a:solidFill>
                  <a:latin typeface="proxima-nova"/>
                </a:rPr>
                <a:t>, </a:t>
              </a:r>
              <a:r>
                <a:rPr lang="en-AU" sz="1600" dirty="0" err="1">
                  <a:solidFill>
                    <a:srgbClr val="333333"/>
                  </a:solidFill>
                  <a:latin typeface="proxima-nova"/>
                </a:rPr>
                <a:t>Fresha</a:t>
              </a:r>
              <a:r>
                <a:rPr lang="en-AU" sz="1600" dirty="0">
                  <a:solidFill>
                    <a:srgbClr val="333333"/>
                  </a:solidFill>
                  <a:latin typeface="proxima-nova"/>
                </a:rPr>
                <a:t>, Acuity Scheduling, Appointments by Square, </a:t>
              </a:r>
              <a:r>
                <a:rPr lang="en-AU" sz="1600" dirty="0" err="1">
                  <a:solidFill>
                    <a:srgbClr val="333333"/>
                  </a:solidFill>
                  <a:latin typeface="proxima-nova"/>
                </a:rPr>
                <a:t>Vagaro</a:t>
              </a:r>
              <a:r>
                <a:rPr lang="en-AU" sz="1600" dirty="0">
                  <a:solidFill>
                    <a:srgbClr val="333333"/>
                  </a:solidFill>
                  <a:latin typeface="proxima-nova"/>
                </a:rPr>
                <a:t>, </a:t>
              </a:r>
              <a:r>
                <a:rPr lang="en-AU" sz="1600" dirty="0" err="1">
                  <a:solidFill>
                    <a:srgbClr val="333333"/>
                  </a:solidFill>
                  <a:latin typeface="proxima-nova"/>
                </a:rPr>
                <a:t>StyleSeat</a:t>
              </a:r>
              <a:r>
                <a:rPr lang="en-AU" sz="1600" dirty="0">
                  <a:solidFill>
                    <a:srgbClr val="333333"/>
                  </a:solidFill>
                  <a:latin typeface="proxima-nova"/>
                </a:rPr>
                <a:t>, Squire, Shore, </a:t>
              </a:r>
              <a:r>
                <a:rPr lang="en-AU" sz="1600" dirty="0" err="1">
                  <a:solidFill>
                    <a:srgbClr val="333333"/>
                  </a:solidFill>
                  <a:latin typeface="proxima-nova"/>
                </a:rPr>
                <a:t>GetTimely</a:t>
              </a:r>
              <a:r>
                <a:rPr lang="en-AU" sz="1600" dirty="0">
                  <a:solidFill>
                    <a:srgbClr val="333333"/>
                  </a:solidFill>
                  <a:latin typeface="proxima-nova"/>
                </a:rPr>
                <a:t>, </a:t>
              </a:r>
              <a:r>
                <a:rPr lang="en-AU" sz="1600" dirty="0" err="1">
                  <a:solidFill>
                    <a:srgbClr val="333333"/>
                  </a:solidFill>
                  <a:latin typeface="proxima-nova"/>
                </a:rPr>
                <a:t>Schedulicity</a:t>
              </a:r>
              <a:r>
                <a:rPr lang="en-AU" sz="1600" dirty="0">
                  <a:solidFill>
                    <a:srgbClr val="333333"/>
                  </a:solidFill>
                  <a:latin typeface="proxima-nova"/>
                </a:rPr>
                <a:t>, </a:t>
              </a:r>
              <a:r>
                <a:rPr lang="en-AU" sz="1600" dirty="0" err="1">
                  <a:solidFill>
                    <a:srgbClr val="333333"/>
                  </a:solidFill>
                  <a:latin typeface="proxima-nova"/>
                </a:rPr>
                <a:t>MyTime</a:t>
              </a:r>
              <a:r>
                <a:rPr lang="en-AU" sz="1600" dirty="0">
                  <a:solidFill>
                    <a:srgbClr val="333333"/>
                  </a:solidFill>
                  <a:latin typeface="proxima-nova"/>
                </a:rPr>
                <a:t>, Salon Iris, </a:t>
              </a:r>
              <a:r>
                <a:rPr lang="en-AU" sz="1600" dirty="0" err="1">
                  <a:solidFill>
                    <a:srgbClr val="333333"/>
                  </a:solidFill>
                  <a:latin typeface="proxima-nova"/>
                </a:rPr>
                <a:t>Schedulista</a:t>
              </a:r>
              <a:r>
                <a:rPr lang="en-AU" sz="1600" dirty="0">
                  <a:solidFill>
                    <a:srgbClr val="333333"/>
                  </a:solidFill>
                  <a:latin typeface="proxima-nova"/>
                </a:rPr>
                <a:t>, </a:t>
              </a:r>
              <a:r>
                <a:rPr lang="en-AU" sz="1600" dirty="0" err="1">
                  <a:solidFill>
                    <a:srgbClr val="333333"/>
                  </a:solidFill>
                  <a:latin typeface="proxima-nova"/>
                </a:rPr>
                <a:t>Treatwell</a:t>
              </a:r>
              <a:r>
                <a:rPr lang="en-AU" sz="1600" dirty="0">
                  <a:solidFill>
                    <a:srgbClr val="333333"/>
                  </a:solidFill>
                  <a:latin typeface="proxima-nova"/>
                </a:rPr>
                <a:t>, and </a:t>
              </a:r>
              <a:r>
                <a:rPr lang="en-AU" sz="1600" dirty="0" err="1">
                  <a:solidFill>
                    <a:srgbClr val="333333"/>
                  </a:solidFill>
                  <a:latin typeface="proxima-nova"/>
                </a:rPr>
                <a:t>Appointy</a:t>
              </a:r>
              <a:r>
                <a:rPr lang="en-AU" sz="1600" dirty="0" smtClean="0">
                  <a:solidFill>
                    <a:srgbClr val="333333"/>
                  </a:solidFill>
                  <a:latin typeface="proxima-nova"/>
                </a:rPr>
                <a:t>.</a:t>
              </a:r>
            </a:p>
            <a:p>
              <a:pPr>
                <a:lnSpc>
                  <a:spcPct val="150000"/>
                </a:lnSpc>
                <a:buFont typeface="Arial" panose="020B0604020202020204" pitchFamily="34" charset="0"/>
                <a:buChar char="•"/>
              </a:pPr>
              <a:r>
                <a:rPr lang="en-AU" sz="1600" b="1" dirty="0" smtClean="0">
                  <a:solidFill>
                    <a:srgbClr val="333333"/>
                  </a:solidFill>
                  <a:latin typeface="proxima-nova"/>
                </a:rPr>
                <a:t>Dining</a:t>
              </a:r>
              <a:r>
                <a:rPr lang="en-AU" sz="1600" b="1" dirty="0">
                  <a:solidFill>
                    <a:srgbClr val="333333"/>
                  </a:solidFill>
                  <a:latin typeface="proxima-nova"/>
                </a:rPr>
                <a:t>:</a:t>
              </a:r>
              <a:r>
                <a:rPr lang="en-AU" sz="1600" dirty="0">
                  <a:solidFill>
                    <a:srgbClr val="333333"/>
                  </a:solidFill>
                  <a:latin typeface="proxima-nova"/>
                </a:rPr>
                <a:t> </a:t>
              </a:r>
              <a:r>
                <a:rPr lang="en-AU" sz="1600" dirty="0" err="1">
                  <a:solidFill>
                    <a:srgbClr val="333333"/>
                  </a:solidFill>
                  <a:latin typeface="proxima-nova"/>
                </a:rPr>
                <a:t>Tock</a:t>
              </a:r>
              <a:r>
                <a:rPr lang="en-AU" sz="1600" dirty="0">
                  <a:solidFill>
                    <a:srgbClr val="333333"/>
                  </a:solidFill>
                  <a:latin typeface="proxima-nova"/>
                </a:rPr>
                <a:t>, </a:t>
              </a:r>
              <a:r>
                <a:rPr lang="en-AU" sz="1600" dirty="0" err="1">
                  <a:solidFill>
                    <a:srgbClr val="333333"/>
                  </a:solidFill>
                  <a:latin typeface="proxima-nova"/>
                </a:rPr>
                <a:t>Restorando</a:t>
              </a:r>
              <a:r>
                <a:rPr lang="en-AU" sz="1600" dirty="0">
                  <a:solidFill>
                    <a:srgbClr val="333333"/>
                  </a:solidFill>
                  <a:latin typeface="proxima-nova"/>
                </a:rPr>
                <a:t>, </a:t>
              </a:r>
              <a:r>
                <a:rPr lang="en-AU" sz="1600" dirty="0" err="1">
                  <a:solidFill>
                    <a:srgbClr val="333333"/>
                  </a:solidFill>
                  <a:latin typeface="proxima-nova"/>
                </a:rPr>
                <a:t>Resy</a:t>
              </a:r>
              <a:r>
                <a:rPr lang="en-AU" sz="1600" dirty="0">
                  <a:solidFill>
                    <a:srgbClr val="333333"/>
                  </a:solidFill>
                  <a:latin typeface="proxima-nova"/>
                </a:rPr>
                <a:t>, Reserve, Yelp, </a:t>
              </a:r>
              <a:r>
                <a:rPr lang="en-AU" sz="1600" dirty="0" err="1">
                  <a:solidFill>
                    <a:srgbClr val="333333"/>
                  </a:solidFill>
                  <a:latin typeface="proxima-nova"/>
                </a:rPr>
                <a:t>SevenRooms</a:t>
              </a:r>
              <a:r>
                <a:rPr lang="en-AU" sz="1600" dirty="0">
                  <a:solidFill>
                    <a:srgbClr val="333333"/>
                  </a:solidFill>
                  <a:latin typeface="proxima-nova"/>
                </a:rPr>
                <a:t>, </a:t>
              </a:r>
              <a:r>
                <a:rPr lang="en-AU" sz="1600" dirty="0" err="1">
                  <a:solidFill>
                    <a:srgbClr val="333333"/>
                  </a:solidFill>
                  <a:latin typeface="proxima-nova"/>
                </a:rPr>
                <a:t>OpenTable</a:t>
              </a:r>
              <a:r>
                <a:rPr lang="en-AU" sz="1600" dirty="0">
                  <a:solidFill>
                    <a:srgbClr val="333333"/>
                  </a:solidFill>
                  <a:latin typeface="proxima-nova"/>
                </a:rPr>
                <a:t>, </a:t>
              </a:r>
              <a:r>
                <a:rPr lang="en-AU" sz="1600" dirty="0" err="1">
                  <a:solidFill>
                    <a:srgbClr val="333333"/>
                  </a:solidFill>
                  <a:latin typeface="proxima-nova"/>
                </a:rPr>
                <a:t>LaFourchette</a:t>
              </a:r>
              <a:r>
                <a:rPr lang="en-AU" sz="1600" dirty="0">
                  <a:solidFill>
                    <a:srgbClr val="333333"/>
                  </a:solidFill>
                  <a:latin typeface="proxima-nova"/>
                </a:rPr>
                <a:t>, </a:t>
              </a:r>
              <a:r>
                <a:rPr lang="en-AU" sz="1600" dirty="0" err="1">
                  <a:solidFill>
                    <a:srgbClr val="333333"/>
                  </a:solidFill>
                  <a:latin typeface="proxima-nova"/>
                </a:rPr>
                <a:t>Quandoo</a:t>
              </a:r>
              <a:r>
                <a:rPr lang="en-AU" sz="1600" dirty="0">
                  <a:solidFill>
                    <a:srgbClr val="333333"/>
                  </a:solidFill>
                  <a:latin typeface="proxima-nova"/>
                </a:rPr>
                <a:t>, </a:t>
              </a:r>
              <a:r>
                <a:rPr lang="en-AU" sz="1600" dirty="0" err="1">
                  <a:solidFill>
                    <a:srgbClr val="333333"/>
                  </a:solidFill>
                  <a:latin typeface="proxima-nova"/>
                </a:rPr>
                <a:t>Gurunavi</a:t>
              </a:r>
              <a:r>
                <a:rPr lang="en-AU" sz="1600" dirty="0">
                  <a:solidFill>
                    <a:srgbClr val="333333"/>
                  </a:solidFill>
                  <a:latin typeface="proxima-nova"/>
                </a:rPr>
                <a:t>, and </a:t>
              </a:r>
              <a:r>
                <a:rPr lang="en-AU" sz="1600" dirty="0" err="1">
                  <a:solidFill>
                    <a:srgbClr val="333333"/>
                  </a:solidFill>
                  <a:latin typeface="proxima-nova"/>
                </a:rPr>
                <a:t>Bookatable</a:t>
              </a:r>
              <a:r>
                <a:rPr lang="en-AU" sz="1600" dirty="0" smtClean="0">
                  <a:solidFill>
                    <a:srgbClr val="333333"/>
                  </a:solidFill>
                  <a:latin typeface="proxima-nova"/>
                </a:rPr>
                <a:t>.</a:t>
              </a:r>
            </a:p>
            <a:p>
              <a:pPr>
                <a:lnSpc>
                  <a:spcPct val="150000"/>
                </a:lnSpc>
                <a:buFont typeface="Arial" panose="020B0604020202020204" pitchFamily="34" charset="0"/>
                <a:buChar char="•"/>
              </a:pPr>
              <a:r>
                <a:rPr lang="en-AU" sz="1600" b="1" dirty="0" smtClean="0">
                  <a:solidFill>
                    <a:srgbClr val="333333"/>
                  </a:solidFill>
                  <a:latin typeface="proxima-nova"/>
                </a:rPr>
                <a:t>Order </a:t>
              </a:r>
              <a:r>
                <a:rPr lang="en-AU" sz="1600" b="1" dirty="0">
                  <a:solidFill>
                    <a:srgbClr val="333333"/>
                  </a:solidFill>
                  <a:latin typeface="proxima-nova"/>
                </a:rPr>
                <a:t>Food:</a:t>
              </a:r>
              <a:r>
                <a:rPr lang="en-AU" sz="1600" dirty="0">
                  <a:solidFill>
                    <a:srgbClr val="333333"/>
                  </a:solidFill>
                  <a:latin typeface="proxima-nova"/>
                </a:rPr>
                <a:t> </a:t>
              </a:r>
              <a:r>
                <a:rPr lang="en-AU" sz="1600" dirty="0" err="1">
                  <a:solidFill>
                    <a:srgbClr val="333333"/>
                  </a:solidFill>
                  <a:latin typeface="proxima-nova"/>
                </a:rPr>
                <a:t>EatStreet</a:t>
              </a:r>
              <a:r>
                <a:rPr lang="en-AU" sz="1600" dirty="0">
                  <a:solidFill>
                    <a:srgbClr val="333333"/>
                  </a:solidFill>
                  <a:latin typeface="proxima-nova"/>
                </a:rPr>
                <a:t>, </a:t>
              </a:r>
              <a:r>
                <a:rPr lang="en-AU" sz="1600" dirty="0" err="1">
                  <a:solidFill>
                    <a:srgbClr val="333333"/>
                  </a:solidFill>
                  <a:latin typeface="proxima-nova"/>
                </a:rPr>
                <a:t>ChowNow</a:t>
              </a:r>
              <a:r>
                <a:rPr lang="en-AU" sz="1600" dirty="0">
                  <a:solidFill>
                    <a:srgbClr val="333333"/>
                  </a:solidFill>
                  <a:latin typeface="proxima-nova"/>
                </a:rPr>
                <a:t>, and </a:t>
              </a:r>
              <a:r>
                <a:rPr lang="en-AU" sz="1600" dirty="0" err="1">
                  <a:solidFill>
                    <a:srgbClr val="333333"/>
                  </a:solidFill>
                  <a:latin typeface="proxima-nova"/>
                </a:rPr>
                <a:t>GrubHub</a:t>
              </a:r>
              <a:r>
                <a:rPr lang="en-AU" sz="1600" dirty="0">
                  <a:solidFill>
                    <a:srgbClr val="333333"/>
                  </a:solidFill>
                  <a:latin typeface="proxima-nova"/>
                </a:rPr>
                <a:t>.</a:t>
              </a:r>
            </a:p>
            <a:p>
              <a:pPr>
                <a:lnSpc>
                  <a:spcPct val="150000"/>
                </a:lnSpc>
                <a:buFont typeface="Arial" panose="020B0604020202020204" pitchFamily="34" charset="0"/>
                <a:buChar char="•"/>
              </a:pPr>
              <a:r>
                <a:rPr lang="en-AU" sz="1600" b="1" dirty="0">
                  <a:solidFill>
                    <a:srgbClr val="333333"/>
                  </a:solidFill>
                  <a:latin typeface="proxima-nova"/>
                </a:rPr>
                <a:t>Lifestyle and Entertainment:</a:t>
              </a:r>
              <a:r>
                <a:rPr lang="en-AU" sz="1600" dirty="0">
                  <a:solidFill>
                    <a:srgbClr val="333333"/>
                  </a:solidFill>
                  <a:latin typeface="proxima-nova"/>
                </a:rPr>
                <a:t> Eventbrite, Atom Tickets, Fandango.</a:t>
              </a:r>
              <a:endParaRPr lang="en-AU" sz="1600" b="0" i="0" dirty="0">
                <a:solidFill>
                  <a:srgbClr val="333333"/>
                </a:solidFill>
                <a:effectLst/>
                <a:latin typeface="proxima-nova"/>
              </a:endParaRPr>
            </a:p>
          </p:txBody>
        </p:sp>
        <p:grpSp>
          <p:nvGrpSpPr>
            <p:cNvPr id="186369" name="Group 186368"/>
            <p:cNvGrpSpPr/>
            <p:nvPr/>
          </p:nvGrpSpPr>
          <p:grpSpPr>
            <a:xfrm>
              <a:off x="5944693" y="736600"/>
              <a:ext cx="3319031" cy="5886215"/>
              <a:chOff x="5944693" y="736600"/>
              <a:chExt cx="3319031" cy="5886215"/>
            </a:xfrm>
          </p:grpSpPr>
          <p:sp>
            <p:nvSpPr>
              <p:cNvPr id="13" name="Rectangle 12"/>
              <p:cNvSpPr/>
              <p:nvPr/>
            </p:nvSpPr>
            <p:spPr>
              <a:xfrm>
                <a:off x="5944693" y="736600"/>
                <a:ext cx="3319031" cy="5886215"/>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b="1" dirty="0" smtClean="0">
                  <a:solidFill>
                    <a:schemeClr val="tx1"/>
                  </a:solidFill>
                </a:endParaRPr>
              </a:p>
            </p:txBody>
          </p:sp>
          <p:grpSp>
            <p:nvGrpSpPr>
              <p:cNvPr id="31" name="Group 30"/>
              <p:cNvGrpSpPr/>
              <p:nvPr/>
            </p:nvGrpSpPr>
            <p:grpSpPr>
              <a:xfrm>
                <a:off x="6548803" y="2432413"/>
                <a:ext cx="2140360" cy="2274104"/>
                <a:chOff x="9298238" y="2800774"/>
                <a:chExt cx="2140360" cy="2274104"/>
              </a:xfrm>
            </p:grpSpPr>
            <p:sp>
              <p:nvSpPr>
                <p:cNvPr id="34" name="Rectangle 33"/>
                <p:cNvSpPr/>
                <p:nvPr/>
              </p:nvSpPr>
              <p:spPr>
                <a:xfrm>
                  <a:off x="9298238" y="4543020"/>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Reserve</a:t>
                  </a:r>
                  <a:endParaRPr lang="en-AU" sz="2000" dirty="0" smtClean="0">
                    <a:solidFill>
                      <a:schemeClr val="bg1"/>
                    </a:solidFill>
                  </a:endParaRPr>
                </a:p>
              </p:txBody>
            </p:sp>
            <p:sp>
              <p:nvSpPr>
                <p:cNvPr id="35" name="Rectangle 34"/>
                <p:cNvSpPr/>
                <p:nvPr/>
              </p:nvSpPr>
              <p:spPr>
                <a:xfrm>
                  <a:off x="9314524" y="3377584"/>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Start order</a:t>
                  </a:r>
                  <a:endParaRPr lang="en-AU" sz="2000" dirty="0" smtClean="0">
                    <a:solidFill>
                      <a:schemeClr val="bg1"/>
                    </a:solidFill>
                  </a:endParaRPr>
                </a:p>
              </p:txBody>
            </p:sp>
            <p:sp>
              <p:nvSpPr>
                <p:cNvPr id="36" name="Rectangle 35"/>
                <p:cNvSpPr/>
                <p:nvPr/>
              </p:nvSpPr>
              <p:spPr>
                <a:xfrm>
                  <a:off x="9314524" y="3960302"/>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Buy tickets</a:t>
                  </a:r>
                  <a:endParaRPr lang="en-AU" sz="2000" dirty="0" smtClean="0">
                    <a:solidFill>
                      <a:schemeClr val="bg1"/>
                    </a:solidFill>
                  </a:endParaRPr>
                </a:p>
              </p:txBody>
            </p:sp>
            <p:sp>
              <p:nvSpPr>
                <p:cNvPr id="37" name="Rectangle 36"/>
                <p:cNvSpPr/>
                <p:nvPr/>
              </p:nvSpPr>
              <p:spPr>
                <a:xfrm>
                  <a:off x="9314524" y="2800774"/>
                  <a:ext cx="2124074" cy="531858"/>
                </a:xfrm>
                <a:prstGeom prst="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Book now</a:t>
                  </a:r>
                  <a:endParaRPr lang="en-AU" sz="2000" dirty="0" smtClean="0">
                    <a:solidFill>
                      <a:schemeClr val="bg1"/>
                    </a:solidFill>
                  </a:endParaRPr>
                </a:p>
              </p:txBody>
            </p:sp>
          </p:grpSp>
        </p:grpSp>
      </p:grpSp>
      <p:sp>
        <p:nvSpPr>
          <p:cNvPr id="25" name="Text Placeholder 1">
            <a:extLst>
              <a:ext uri="{FF2B5EF4-FFF2-40B4-BE49-F238E27FC236}">
                <a16:creationId xmlns:a16="http://schemas.microsoft.com/office/drawing/2014/main" id="{A08534C4-A679-1240-8698-98416DD0CD12}"/>
              </a:ext>
            </a:extLst>
          </p:cNvPr>
          <p:cNvSpPr txBox="1">
            <a:spLocks/>
          </p:cNvSpPr>
          <p:nvPr/>
        </p:nvSpPr>
        <p:spPr>
          <a:xfrm>
            <a:off x="703787" y="2334672"/>
            <a:ext cx="4058406"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t>Inspire beauty salon using Acuity Appointments integration</a:t>
            </a:r>
            <a:endParaRPr lang="en-US" sz="4400" dirty="0"/>
          </a:p>
        </p:txBody>
      </p:sp>
    </p:spTree>
    <p:extLst>
      <p:ext uri="{BB962C8B-B14F-4D97-AF65-F5344CB8AC3E}">
        <p14:creationId xmlns:p14="http://schemas.microsoft.com/office/powerpoint/2010/main" val="113150210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86371"/>
                                        </p:tgtEl>
                                      </p:cBhvr>
                                    </p:animEffect>
                                    <p:set>
                                      <p:cBhvr>
                                        <p:cTn id="7" dur="1" fill="hold">
                                          <p:stCondLst>
                                            <p:cond delay="499"/>
                                          </p:stCondLst>
                                        </p:cTn>
                                        <p:tgtEl>
                                          <p:spTgt spid="186371"/>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par>
                                <p:cTn id="27" presetID="2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8968" y="3187174"/>
            <a:ext cx="3004992" cy="813852"/>
          </a:xfrm>
          <a:prstGeom prst="rect">
            <a:avLst/>
          </a:prstGeom>
        </p:spPr>
      </p:pic>
      <p:pic>
        <p:nvPicPr>
          <p:cNvPr id="243716" name="Picture 4" descr="https://www.the-entourage.com/wp-content/uploads/2017/09/Header-HiSmile_01-1024x5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785" y="1219199"/>
            <a:ext cx="8443415" cy="44196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545421" y="1386062"/>
            <a:ext cx="1" cy="4416076"/>
            <a:chOff x="3636383" y="1776769"/>
            <a:chExt cx="1" cy="4416076"/>
          </a:xfrm>
        </p:grpSpPr>
        <p:grpSp>
          <p:nvGrpSpPr>
            <p:cNvPr id="6" name="Group 5">
              <a:extLst>
                <a:ext uri="{FF2B5EF4-FFF2-40B4-BE49-F238E27FC236}">
                  <a16:creationId xmlns:a16="http://schemas.microsoft.com/office/drawing/2014/main" id="{1EEE145B-4F40-49D0-B1A5-2E2B952588F7}"/>
                </a:ext>
              </a:extLst>
            </p:cNvPr>
            <p:cNvGrpSpPr/>
            <p:nvPr/>
          </p:nvGrpSpPr>
          <p:grpSpPr>
            <a:xfrm rot="5400000">
              <a:off x="1529360" y="3883792"/>
              <a:ext cx="4214048" cy="1"/>
              <a:chOff x="1086298" y="3634114"/>
              <a:chExt cx="3669511" cy="1"/>
            </a:xfrm>
          </p:grpSpPr>
          <p:cxnSp>
            <p:nvCxnSpPr>
              <p:cNvPr id="8" name="Straight Connector 7">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cxnSp>
          <p:nvCxnSpPr>
            <p:cNvPr id="7" name="Straight Connector 6">
              <a:extLst>
                <a:ext uri="{FF2B5EF4-FFF2-40B4-BE49-F238E27FC236}">
                  <a16:creationId xmlns:a16="http://schemas.microsoft.com/office/drawing/2014/main" id="{F10FBE24-1C11-4F2B-8D4B-FE579DC2F723}"/>
                </a:ext>
              </a:extLst>
            </p:cNvPr>
            <p:cNvCxnSpPr/>
            <p:nvPr/>
          </p:nvCxnSpPr>
          <p:spPr>
            <a:xfrm rot="10800000">
              <a:off x="3636384" y="6192845"/>
              <a:ext cx="0" cy="0"/>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6572107"/>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static.xx.fbcdn.net/rsrc.php/v3/y5/r/zY5q7kGzV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377" y="-277581"/>
            <a:ext cx="3819599" cy="7787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10082116" y="-385566"/>
            <a:ext cx="1707809" cy="1951921"/>
            <a:chOff x="10082116" y="-385566"/>
            <a:chExt cx="1707809" cy="1951921"/>
          </a:xfrm>
        </p:grpSpPr>
        <p:sp>
          <p:nvSpPr>
            <p:cNvPr id="20" name="Rounded Rectangle 19"/>
            <p:cNvSpPr/>
            <p:nvPr/>
          </p:nvSpPr>
          <p:spPr>
            <a:xfrm rot="5400000">
              <a:off x="9960060" y="-263510"/>
              <a:ext cx="1951921" cy="1707809"/>
            </a:xfrm>
            <a:prstGeom prst="roundRect">
              <a:avLst/>
            </a:prstGeom>
            <a:solidFill>
              <a:srgbClr val="E6007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21" name="Picture 20"/>
            <p:cNvPicPr>
              <a:picLocks noChangeAspect="1"/>
            </p:cNvPicPr>
            <p:nvPr/>
          </p:nvPicPr>
          <p:blipFill rotWithShape="1">
            <a:blip r:embed="rId4"/>
            <a:srcRect l="25839" t="3198"/>
            <a:stretch/>
          </p:blipFill>
          <p:spPr>
            <a:xfrm>
              <a:off x="10383427" y="339049"/>
              <a:ext cx="1243120" cy="1096172"/>
            </a:xfrm>
            <a:prstGeom prst="rect">
              <a:avLst/>
            </a:prstGeom>
          </p:spPr>
        </p:pic>
      </p:grpSp>
      <p:sp>
        <p:nvSpPr>
          <p:cNvPr id="22" name="Title 1">
            <a:extLst>
              <a:ext uri="{FF2B5EF4-FFF2-40B4-BE49-F238E27FC236}">
                <a16:creationId xmlns:a16="http://schemas.microsoft.com/office/drawing/2014/main" id="{961CD72B-4881-4B7F-8470-090AF640EBC5}"/>
              </a:ext>
            </a:extLst>
          </p:cNvPr>
          <p:cNvSpPr txBox="1">
            <a:spLocks/>
          </p:cNvSpPr>
          <p:nvPr/>
        </p:nvSpPr>
        <p:spPr>
          <a:xfrm>
            <a:off x="559137" y="362056"/>
            <a:ext cx="5273771"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Instagram</a:t>
            </a:r>
            <a:br>
              <a:rPr lang="en-US" dirty="0" smtClean="0"/>
            </a:br>
            <a:r>
              <a:rPr lang="en-US" dirty="0" smtClean="0">
                <a:solidFill>
                  <a:srgbClr val="E60075"/>
                </a:solidFill>
              </a:rPr>
              <a:t>Profile | Integrated action buttons</a:t>
            </a:r>
            <a:endParaRPr lang="en-AU" dirty="0">
              <a:solidFill>
                <a:srgbClr val="E60075"/>
              </a:solidFill>
            </a:endParaRPr>
          </a:p>
        </p:txBody>
      </p:sp>
      <p:grpSp>
        <p:nvGrpSpPr>
          <p:cNvPr id="4" name="Group 3"/>
          <p:cNvGrpSpPr/>
          <p:nvPr/>
        </p:nvGrpSpPr>
        <p:grpSpPr>
          <a:xfrm>
            <a:off x="4279900" y="732183"/>
            <a:ext cx="5092699" cy="5845964"/>
            <a:chOff x="4279900" y="732183"/>
            <a:chExt cx="5092699" cy="5845964"/>
          </a:xfrm>
        </p:grpSpPr>
        <p:pic>
          <p:nvPicPr>
            <p:cNvPr id="6" name="Picture 6" descr="9717ec17-817a-43a7-b46f-d5bfc5b57685@namprd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0334" y="732183"/>
              <a:ext cx="3282265" cy="584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a:off x="4279900" y="3822700"/>
              <a:ext cx="1989438" cy="177800"/>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3937000" y="706783"/>
            <a:ext cx="5435598" cy="5860646"/>
            <a:chOff x="3937000" y="706783"/>
            <a:chExt cx="5435598" cy="5860646"/>
          </a:xfrm>
        </p:grpSpPr>
        <p:pic>
          <p:nvPicPr>
            <p:cNvPr id="7" name="Picture 7" descr="cb696ab7-cdcc-492c-a2c8-049f8f859287@nampr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33" y="706783"/>
              <a:ext cx="3294965" cy="58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p:nvCxnSpPr>
          <p:spPr>
            <a:xfrm>
              <a:off x="3937000" y="2794000"/>
              <a:ext cx="3683000" cy="863600"/>
            </a:xfrm>
            <a:prstGeom prst="line">
              <a:avLst/>
            </a:prstGeom>
            <a:ln w="34925">
              <a:solidFill>
                <a:srgbClr val="FF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sp>
        <p:nvSpPr>
          <p:cNvPr id="13" name="Text Placeholder 1">
            <a:extLst>
              <a:ext uri="{FF2B5EF4-FFF2-40B4-BE49-F238E27FC236}">
                <a16:creationId xmlns:a16="http://schemas.microsoft.com/office/drawing/2014/main" id="{A08534C4-A679-1240-8698-98416DD0CD12}"/>
              </a:ext>
            </a:extLst>
          </p:cNvPr>
          <p:cNvSpPr txBox="1">
            <a:spLocks/>
          </p:cNvSpPr>
          <p:nvPr/>
        </p:nvSpPr>
        <p:spPr>
          <a:xfrm>
            <a:off x="703787" y="2334672"/>
            <a:ext cx="4058406" cy="2560646"/>
          </a:xfrm>
          <a:prstGeom prst="rect">
            <a:avLst/>
          </a:prstGeom>
        </p:spPr>
        <p:txBody>
          <a:bodyPr/>
          <a:lstStyle>
            <a:lvl1pPr marL="0" indent="0" algn="l" defTabSz="228462" rtl="0" eaLnBrk="1" latinLnBrk="0" hangingPunct="1">
              <a:lnSpc>
                <a:spcPct val="95000"/>
              </a:lnSpc>
              <a:spcBef>
                <a:spcPts val="1798"/>
              </a:spcBef>
              <a:buFontTx/>
              <a:buNone/>
              <a:defRPr sz="2598" b="1" i="0" kern="1200" spc="-20" baseline="0">
                <a:solidFill>
                  <a:schemeClr val="tx1"/>
                </a:solidFill>
                <a:latin typeface="AvenirNext forINTUIT Demi"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2598" kern="1200" spc="-20" baseline="0">
                <a:solidFill>
                  <a:schemeClr val="tx1"/>
                </a:solidFill>
                <a:latin typeface="+mn-lt"/>
                <a:ea typeface="+mn-ea"/>
                <a:cs typeface="+mn-cs"/>
              </a:defRPr>
            </a:lvl2pPr>
            <a:lvl3pPr marL="182770" indent="-182770" algn="l" defTabSz="456727" rtl="0" eaLnBrk="1" latinLnBrk="0" hangingPunct="1">
              <a:lnSpc>
                <a:spcPct val="95000"/>
              </a:lnSpc>
              <a:spcBef>
                <a:spcPts val="400"/>
              </a:spcBef>
              <a:spcAft>
                <a:spcPts val="400"/>
              </a:spcAft>
              <a:buClrTx/>
              <a:buSzPct val="90000"/>
              <a:buFont typeface="Arial"/>
              <a:buChar char="•"/>
              <a:defRPr sz="2198" i="0" kern="1200" spc="-20" baseline="0">
                <a:solidFill>
                  <a:schemeClr val="tx1"/>
                </a:solidFill>
                <a:latin typeface="+mn-lt"/>
                <a:ea typeface="+mn-ea"/>
                <a:cs typeface="+mn-cs"/>
              </a:defRPr>
            </a:lvl3pPr>
            <a:lvl4pPr marL="365540" indent="-182746" algn="l" defTabSz="456727" rtl="0" eaLnBrk="1" latinLnBrk="0" hangingPunct="1">
              <a:lnSpc>
                <a:spcPct val="95000"/>
              </a:lnSpc>
              <a:spcBef>
                <a:spcPts val="400"/>
              </a:spcBef>
              <a:spcAft>
                <a:spcPts val="400"/>
              </a:spcAft>
              <a:buClrTx/>
              <a:buSzPct val="90000"/>
              <a:buFont typeface="Arial" panose="020B0604020202020204" pitchFamily="34" charset="0"/>
              <a:buChar char="•"/>
              <a:defRPr sz="1998" b="0" i="0" kern="1200" spc="-20">
                <a:solidFill>
                  <a:schemeClr val="tx1"/>
                </a:solidFill>
                <a:latin typeface="+mn-lt"/>
                <a:ea typeface="+mn-ea"/>
                <a:cs typeface="+mn-cs"/>
              </a:defRPr>
            </a:lvl4pPr>
            <a:lvl5pPr marL="573088" indent="-192088" algn="l"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1600" kern="1200" spc="-20" baseline="0">
                <a:solidFill>
                  <a:schemeClr val="tx1"/>
                </a:solidFill>
                <a:latin typeface="+mn-lt"/>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err="1" smtClean="0"/>
              <a:t>Toko</a:t>
            </a:r>
            <a:r>
              <a:rPr lang="en-US" sz="4400" dirty="0" smtClean="0"/>
              <a:t> restaurant using </a:t>
            </a:r>
            <a:r>
              <a:rPr lang="en-US" sz="4400" dirty="0" err="1" smtClean="0"/>
              <a:t>Resy</a:t>
            </a:r>
            <a:r>
              <a:rPr lang="en-US" sz="4400" dirty="0" smtClean="0"/>
              <a:t> integration to convert reservations</a:t>
            </a:r>
            <a:endParaRPr lang="en-US" sz="4400" dirty="0"/>
          </a:p>
        </p:txBody>
      </p:sp>
    </p:spTree>
    <p:extLst>
      <p:ext uri="{BB962C8B-B14F-4D97-AF65-F5344CB8AC3E}">
        <p14:creationId xmlns:p14="http://schemas.microsoft.com/office/powerpoint/2010/main" val="107005808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rot="5400000">
            <a:off x="9960060" y="-263510"/>
            <a:ext cx="1951921" cy="1707809"/>
          </a:xfrm>
          <a:prstGeom prst="round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6" name="Picture 5"/>
          <p:cNvPicPr>
            <a:picLocks noChangeAspect="1"/>
          </p:cNvPicPr>
          <p:nvPr/>
        </p:nvPicPr>
        <p:blipFill rotWithShape="1">
          <a:blip r:embed="rId3"/>
          <a:srcRect l="54595" t="25704" r="38460" b="62692"/>
          <a:stretch/>
        </p:blipFill>
        <p:spPr>
          <a:xfrm>
            <a:off x="10369880" y="300158"/>
            <a:ext cx="1128214" cy="1053709"/>
          </a:xfrm>
          <a:prstGeom prst="rect">
            <a:avLst/>
          </a:prstGeom>
        </p:spPr>
      </p:pic>
      <p:sp>
        <p:nvSpPr>
          <p:cNvPr id="7" name="Text Placeholder 1">
            <a:extLst>
              <a:ext uri="{FF2B5EF4-FFF2-40B4-BE49-F238E27FC236}">
                <a16:creationId xmlns:a16="http://schemas.microsoft.com/office/drawing/2014/main" id="{A08534C4-A679-1240-8698-98416DD0CD12}"/>
              </a:ext>
            </a:extLst>
          </p:cNvPr>
          <p:cNvSpPr>
            <a:spLocks noGrp="1"/>
          </p:cNvSpPr>
          <p:nvPr>
            <p:ph type="body" sz="quarter" idx="4294967295"/>
          </p:nvPr>
        </p:nvSpPr>
        <p:spPr>
          <a:xfrm>
            <a:off x="5284344" y="2798889"/>
            <a:ext cx="5251450" cy="3062287"/>
          </a:xfrm>
          <a:prstGeom prst="rect">
            <a:avLst/>
          </a:prstGeom>
        </p:spPr>
        <p:txBody>
          <a:bodyPr/>
          <a:lstStyle/>
          <a:p>
            <a:r>
              <a:rPr lang="en-US" sz="5400" dirty="0" smtClean="0">
                <a:solidFill>
                  <a:srgbClr val="283990"/>
                </a:solidFill>
                <a:latin typeface="AvenirNext forINTUIT" charset="0"/>
              </a:rPr>
              <a:t>Of posts are read by upper ranks</a:t>
            </a:r>
            <a:endParaRPr lang="en-US" sz="5400" dirty="0">
              <a:solidFill>
                <a:srgbClr val="283990"/>
              </a:solidFill>
            </a:endParaRPr>
          </a:p>
        </p:txBody>
      </p:sp>
      <p:sp>
        <p:nvSpPr>
          <p:cNvPr id="8" name="Text Placeholder 1">
            <a:extLst>
              <a:ext uri="{FF2B5EF4-FFF2-40B4-BE49-F238E27FC236}">
                <a16:creationId xmlns:a16="http://schemas.microsoft.com/office/drawing/2014/main" id="{A08534C4-A679-1240-8698-98416DD0CD12}"/>
              </a:ext>
            </a:extLst>
          </p:cNvPr>
          <p:cNvSpPr txBox="1">
            <a:spLocks/>
          </p:cNvSpPr>
          <p:nvPr/>
        </p:nvSpPr>
        <p:spPr>
          <a:xfrm>
            <a:off x="1263651" y="2101057"/>
            <a:ext cx="5251450" cy="3062287"/>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11500" dirty="0" smtClean="0">
                <a:solidFill>
                  <a:srgbClr val="283990"/>
                </a:solidFill>
              </a:rPr>
              <a:t>45%</a:t>
            </a:r>
            <a:endParaRPr lang="en-US" sz="11500" dirty="0">
              <a:solidFill>
                <a:srgbClr val="283990"/>
              </a:solidFill>
            </a:endParaRPr>
          </a:p>
        </p:txBody>
      </p:sp>
    </p:spTree>
    <p:extLst>
      <p:ext uri="{BB962C8B-B14F-4D97-AF65-F5344CB8AC3E}">
        <p14:creationId xmlns:p14="http://schemas.microsoft.com/office/powerpoint/2010/main" val="3304279803"/>
      </p:ext>
    </p:extLst>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587" y="1788627"/>
            <a:ext cx="9582150" cy="6162675"/>
          </a:xfrm>
          <a:prstGeom prst="rect">
            <a:avLst/>
          </a:prstGeom>
        </p:spPr>
      </p:pic>
      <p:sp>
        <p:nvSpPr>
          <p:cNvPr id="12" name="Title 1">
            <a:extLst>
              <a:ext uri="{FF2B5EF4-FFF2-40B4-BE49-F238E27FC236}">
                <a16:creationId xmlns:a16="http://schemas.microsoft.com/office/drawing/2014/main" id="{961CD72B-4881-4B7F-8470-090AF640EBC5}"/>
              </a:ext>
            </a:extLst>
          </p:cNvPr>
          <p:cNvSpPr txBox="1">
            <a:spLocks/>
          </p:cNvSpPr>
          <p:nvPr/>
        </p:nvSpPr>
        <p:spPr>
          <a:xfrm>
            <a:off x="559137" y="362056"/>
            <a:ext cx="9011323" cy="1407116"/>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LinkedIn – not your typical social media site </a:t>
            </a:r>
          </a:p>
          <a:p>
            <a:r>
              <a:rPr lang="en-US" dirty="0" smtClean="0">
                <a:solidFill>
                  <a:srgbClr val="1475BC"/>
                </a:solidFill>
              </a:rPr>
              <a:t>Publish content and build relationships prospective for business deals.</a:t>
            </a:r>
            <a:endParaRPr lang="en-AU" dirty="0">
              <a:solidFill>
                <a:srgbClr val="1475BC"/>
              </a:solidFill>
            </a:endParaRPr>
          </a:p>
        </p:txBody>
      </p:sp>
      <p:sp>
        <p:nvSpPr>
          <p:cNvPr id="16" name="Rounded Rectangle 15"/>
          <p:cNvSpPr/>
          <p:nvPr/>
        </p:nvSpPr>
        <p:spPr>
          <a:xfrm rot="5400000">
            <a:off x="9960060" y="-263510"/>
            <a:ext cx="1951921" cy="1707809"/>
          </a:xfrm>
          <a:prstGeom prst="round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43" name="Picture 42"/>
          <p:cNvPicPr>
            <a:picLocks noChangeAspect="1"/>
          </p:cNvPicPr>
          <p:nvPr/>
        </p:nvPicPr>
        <p:blipFill rotWithShape="1">
          <a:blip r:embed="rId4"/>
          <a:srcRect l="54595" t="25704" r="38460" b="62692"/>
          <a:stretch/>
        </p:blipFill>
        <p:spPr>
          <a:xfrm>
            <a:off x="10369880" y="300158"/>
            <a:ext cx="1128214" cy="1053709"/>
          </a:xfrm>
          <a:prstGeom prst="rect">
            <a:avLst/>
          </a:prstGeom>
        </p:spPr>
      </p:pic>
      <p:sp>
        <p:nvSpPr>
          <p:cNvPr id="52" name="Rectangle 51"/>
          <p:cNvSpPr/>
          <p:nvPr/>
        </p:nvSpPr>
        <p:spPr>
          <a:xfrm>
            <a:off x="720726" y="4048273"/>
            <a:ext cx="2124074" cy="531858"/>
          </a:xfrm>
          <a:prstGeom prst="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Download</a:t>
            </a:r>
            <a:endParaRPr lang="en-AU" sz="2000" dirty="0" smtClean="0">
              <a:solidFill>
                <a:schemeClr val="bg1"/>
              </a:solidFill>
            </a:endParaRPr>
          </a:p>
        </p:txBody>
      </p:sp>
      <p:sp>
        <p:nvSpPr>
          <p:cNvPr id="56" name="Rectangle 55"/>
          <p:cNvSpPr/>
          <p:nvPr/>
        </p:nvSpPr>
        <p:spPr>
          <a:xfrm>
            <a:off x="720726" y="3471463"/>
            <a:ext cx="2124074" cy="531858"/>
          </a:xfrm>
          <a:prstGeom prst="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Learn more</a:t>
            </a:r>
            <a:endParaRPr lang="en-AU" sz="2000" dirty="0" smtClean="0">
              <a:solidFill>
                <a:schemeClr val="bg1"/>
              </a:solidFill>
            </a:endParaRPr>
          </a:p>
        </p:txBody>
      </p:sp>
      <p:sp>
        <p:nvSpPr>
          <p:cNvPr id="67" name="Rectangle 66"/>
          <p:cNvSpPr/>
          <p:nvPr/>
        </p:nvSpPr>
        <p:spPr>
          <a:xfrm>
            <a:off x="720726" y="4624838"/>
            <a:ext cx="2124074" cy="531858"/>
          </a:xfrm>
          <a:prstGeom prst="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Helvetica" panose="020B0604020202020204" pitchFamily="34" charset="0"/>
              </a:rPr>
              <a:t>Sign up</a:t>
            </a:r>
            <a:endParaRPr lang="en-AU" sz="2000" dirty="0" smtClean="0">
              <a:solidFill>
                <a:schemeClr val="bg1"/>
              </a:solidFill>
            </a:endParaRPr>
          </a:p>
        </p:txBody>
      </p:sp>
      <p:grpSp>
        <p:nvGrpSpPr>
          <p:cNvPr id="3" name="Group 2"/>
          <p:cNvGrpSpPr/>
          <p:nvPr/>
        </p:nvGrpSpPr>
        <p:grpSpPr>
          <a:xfrm>
            <a:off x="3349294" y="2066514"/>
            <a:ext cx="9084006" cy="4942281"/>
            <a:chOff x="3349294" y="2066514"/>
            <a:chExt cx="9084006" cy="4942281"/>
          </a:xfrm>
        </p:grpSpPr>
        <p:grpSp>
          <p:nvGrpSpPr>
            <p:cNvPr id="58" name="Group 57"/>
            <p:cNvGrpSpPr/>
            <p:nvPr/>
          </p:nvGrpSpPr>
          <p:grpSpPr>
            <a:xfrm>
              <a:off x="3349294" y="2066514"/>
              <a:ext cx="9084006" cy="4859803"/>
              <a:chOff x="153016" y="1344706"/>
              <a:chExt cx="6551965" cy="3505200"/>
            </a:xfrm>
          </p:grpSpPr>
          <p:pic>
            <p:nvPicPr>
              <p:cNvPr id="59" name="Picture 58"/>
              <p:cNvPicPr>
                <a:picLocks noChangeAspect="1"/>
              </p:cNvPicPr>
              <p:nvPr/>
            </p:nvPicPr>
            <p:blipFill>
              <a:blip r:embed="rId5"/>
              <a:stretch>
                <a:fillRect/>
              </a:stretch>
            </p:blipFill>
            <p:spPr>
              <a:xfrm>
                <a:off x="153016" y="1344706"/>
                <a:ext cx="6551965" cy="3505200"/>
              </a:xfrm>
              <a:prstGeom prst="rect">
                <a:avLst/>
              </a:prstGeom>
            </p:spPr>
          </p:pic>
          <p:pic>
            <p:nvPicPr>
              <p:cNvPr id="60" name="Picture 59"/>
              <p:cNvPicPr>
                <a:picLocks noChangeAspect="1"/>
              </p:cNvPicPr>
              <p:nvPr/>
            </p:nvPicPr>
            <p:blipFill>
              <a:blip r:embed="rId6"/>
              <a:stretch>
                <a:fillRect/>
              </a:stretch>
            </p:blipFill>
            <p:spPr>
              <a:xfrm>
                <a:off x="1513705" y="1851381"/>
                <a:ext cx="3093625" cy="2998525"/>
              </a:xfrm>
              <a:prstGeom prst="rect">
                <a:avLst/>
              </a:prstGeom>
            </p:spPr>
          </p:pic>
        </p:grpSp>
        <p:pic>
          <p:nvPicPr>
            <p:cNvPr id="2" name="Picture 1"/>
            <p:cNvPicPr>
              <a:picLocks noChangeAspect="1"/>
            </p:cNvPicPr>
            <p:nvPr/>
          </p:nvPicPr>
          <p:blipFill>
            <a:blip r:embed="rId7"/>
            <a:stretch>
              <a:fillRect/>
            </a:stretch>
          </p:blipFill>
          <p:spPr>
            <a:xfrm>
              <a:off x="5290913" y="2780317"/>
              <a:ext cx="4196749" cy="4228478"/>
            </a:xfrm>
            <a:prstGeom prst="rect">
              <a:avLst/>
            </a:prstGeom>
          </p:spPr>
        </p:pic>
      </p:grpSp>
      <p:pic>
        <p:nvPicPr>
          <p:cNvPr id="61" name="Picture 60"/>
          <p:cNvPicPr>
            <a:picLocks noChangeAspect="1"/>
          </p:cNvPicPr>
          <p:nvPr/>
        </p:nvPicPr>
        <p:blipFill>
          <a:blip r:embed="rId8"/>
          <a:stretch>
            <a:fillRect/>
          </a:stretch>
        </p:blipFill>
        <p:spPr>
          <a:xfrm>
            <a:off x="5290913" y="2829210"/>
            <a:ext cx="4263772" cy="4028790"/>
          </a:xfrm>
          <a:prstGeom prst="rect">
            <a:avLst/>
          </a:prstGeom>
        </p:spPr>
      </p:pic>
      <p:sp>
        <p:nvSpPr>
          <p:cNvPr id="68" name="Rectangle 67"/>
          <p:cNvSpPr/>
          <p:nvPr/>
        </p:nvSpPr>
        <p:spPr>
          <a:xfrm>
            <a:off x="5710207" y="5719868"/>
            <a:ext cx="3664186" cy="336885"/>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11" name="Group 10"/>
          <p:cNvGrpSpPr/>
          <p:nvPr/>
        </p:nvGrpSpPr>
        <p:grpSpPr>
          <a:xfrm>
            <a:off x="5281288" y="2712210"/>
            <a:ext cx="4289172" cy="4233086"/>
            <a:chOff x="7170221" y="2778421"/>
            <a:chExt cx="4289172" cy="4335841"/>
          </a:xfrm>
        </p:grpSpPr>
        <p:pic>
          <p:nvPicPr>
            <p:cNvPr id="10" name="Picture 9"/>
            <p:cNvPicPr>
              <a:picLocks noChangeAspect="1"/>
            </p:cNvPicPr>
            <p:nvPr/>
          </p:nvPicPr>
          <p:blipFill rotWithShape="1">
            <a:blip r:embed="rId9"/>
            <a:srcRect t="923" r="3705"/>
            <a:stretch/>
          </p:blipFill>
          <p:spPr>
            <a:xfrm>
              <a:off x="7195574" y="2778421"/>
              <a:ext cx="4215913" cy="4262792"/>
            </a:xfrm>
            <a:prstGeom prst="rect">
              <a:avLst/>
            </a:prstGeom>
          </p:spPr>
        </p:pic>
        <p:sp>
          <p:nvSpPr>
            <p:cNvPr id="69" name="Rectangle 68"/>
            <p:cNvSpPr/>
            <p:nvPr/>
          </p:nvSpPr>
          <p:spPr>
            <a:xfrm>
              <a:off x="7170221" y="6573013"/>
              <a:ext cx="4289172" cy="541249"/>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19" name="Rectangle 18"/>
          <p:cNvSpPr/>
          <p:nvPr/>
        </p:nvSpPr>
        <p:spPr>
          <a:xfrm>
            <a:off x="0" y="6525421"/>
            <a:ext cx="2832827" cy="246221"/>
          </a:xfrm>
          <a:prstGeom prst="rect">
            <a:avLst/>
          </a:prstGeom>
        </p:spPr>
        <p:txBody>
          <a:bodyPr wrap="none">
            <a:spAutoFit/>
          </a:bodyPr>
          <a:lstStyle/>
          <a:p>
            <a:r>
              <a:rPr lang="en-AU" sz="1000" dirty="0"/>
              <a:t>Some mock-ups have been applied to snippets</a:t>
            </a:r>
            <a:endParaRPr lang="en-AU" sz="1000" dirty="0"/>
          </a:p>
        </p:txBody>
      </p:sp>
    </p:spTree>
    <p:extLst>
      <p:ext uri="{BB962C8B-B14F-4D97-AF65-F5344CB8AC3E}">
        <p14:creationId xmlns:p14="http://schemas.microsoft.com/office/powerpoint/2010/main" val="171280656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down)">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down)">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6" grpId="0" animBg="1"/>
      <p:bldP spid="67" grpId="0" animBg="1"/>
      <p:bldP spid="6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17" y="1759501"/>
            <a:ext cx="9034732" cy="5810608"/>
          </a:xfrm>
          <a:prstGeom prst="rect">
            <a:avLst/>
          </a:prstGeom>
        </p:spPr>
      </p:pic>
      <p:pic>
        <p:nvPicPr>
          <p:cNvPr id="187394" name="Picture 2" descr="LinkedIn content suggestion t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633" y="2101489"/>
            <a:ext cx="8549245" cy="51049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4018920" y="2211937"/>
            <a:ext cx="5235834" cy="4957428"/>
          </a:xfrm>
          <a:prstGeom prst="rect">
            <a:avLst/>
          </a:prstGeom>
          <a:ln w="47625">
            <a:solidFill>
              <a:srgbClr val="FF0000"/>
            </a:solidFill>
            <a:prstDash val="sysDot"/>
          </a:ln>
        </p:spPr>
      </p:pic>
      <p:sp>
        <p:nvSpPr>
          <p:cNvPr id="9" name="Title 1">
            <a:extLst>
              <a:ext uri="{FF2B5EF4-FFF2-40B4-BE49-F238E27FC236}">
                <a16:creationId xmlns:a16="http://schemas.microsoft.com/office/drawing/2014/main" id="{961CD72B-4881-4B7F-8470-090AF640EBC5}"/>
              </a:ext>
            </a:extLst>
          </p:cNvPr>
          <p:cNvSpPr txBox="1">
            <a:spLocks/>
          </p:cNvSpPr>
          <p:nvPr/>
        </p:nvSpPr>
        <p:spPr>
          <a:xfrm>
            <a:off x="559137" y="362056"/>
            <a:ext cx="9518912" cy="1407116"/>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LinkedIn – content suggestions </a:t>
            </a:r>
            <a:br>
              <a:rPr lang="en-US" dirty="0" smtClean="0"/>
            </a:br>
            <a:r>
              <a:rPr lang="en-US" dirty="0" smtClean="0">
                <a:solidFill>
                  <a:srgbClr val="1475BC"/>
                </a:solidFill>
              </a:rPr>
              <a:t>Share content that matters! Show authority and stay front of mind. </a:t>
            </a:r>
            <a:endParaRPr lang="en-AU" dirty="0">
              <a:solidFill>
                <a:srgbClr val="1475BC"/>
              </a:solidFill>
            </a:endParaRPr>
          </a:p>
        </p:txBody>
      </p:sp>
      <p:grpSp>
        <p:nvGrpSpPr>
          <p:cNvPr id="12" name="Group 11"/>
          <p:cNvGrpSpPr/>
          <p:nvPr/>
        </p:nvGrpSpPr>
        <p:grpSpPr>
          <a:xfrm>
            <a:off x="10082116" y="-385566"/>
            <a:ext cx="1707809" cy="1951921"/>
            <a:chOff x="10082116" y="-385566"/>
            <a:chExt cx="1707809" cy="1951921"/>
          </a:xfrm>
        </p:grpSpPr>
        <p:sp>
          <p:nvSpPr>
            <p:cNvPr id="10" name="Rounded Rectangle 9"/>
            <p:cNvSpPr/>
            <p:nvPr/>
          </p:nvSpPr>
          <p:spPr>
            <a:xfrm rot="5400000">
              <a:off x="9960060" y="-263510"/>
              <a:ext cx="1951921" cy="1707809"/>
            </a:xfrm>
            <a:prstGeom prst="round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11" name="Picture 10"/>
            <p:cNvPicPr>
              <a:picLocks noChangeAspect="1"/>
            </p:cNvPicPr>
            <p:nvPr/>
          </p:nvPicPr>
          <p:blipFill rotWithShape="1">
            <a:blip r:embed="rId6"/>
            <a:srcRect l="54595" t="25704" r="38460" b="62692"/>
            <a:stretch/>
          </p:blipFill>
          <p:spPr>
            <a:xfrm>
              <a:off x="10369880" y="300158"/>
              <a:ext cx="1128214" cy="1053709"/>
            </a:xfrm>
            <a:prstGeom prst="rect">
              <a:avLst/>
            </a:prstGeom>
          </p:spPr>
        </p:pic>
      </p:grpSp>
      <p:sp>
        <p:nvSpPr>
          <p:cNvPr id="3" name="Rectangle 2"/>
          <p:cNvSpPr/>
          <p:nvPr/>
        </p:nvSpPr>
        <p:spPr>
          <a:xfrm>
            <a:off x="1302633" y="2396111"/>
            <a:ext cx="2114430" cy="3237056"/>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3" name="Rectangle 12"/>
          <p:cNvSpPr/>
          <p:nvPr/>
        </p:nvSpPr>
        <p:spPr>
          <a:xfrm>
            <a:off x="3568700" y="2548512"/>
            <a:ext cx="3664186" cy="723402"/>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4" name="Rectangle 13"/>
          <p:cNvSpPr/>
          <p:nvPr/>
        </p:nvSpPr>
        <p:spPr>
          <a:xfrm>
            <a:off x="3697617" y="4864100"/>
            <a:ext cx="5841730" cy="1149547"/>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Tree>
    <p:extLst>
      <p:ext uri="{BB962C8B-B14F-4D97-AF65-F5344CB8AC3E}">
        <p14:creationId xmlns:p14="http://schemas.microsoft.com/office/powerpoint/2010/main" val="71734838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6" presetClass="entr" presetSubtype="3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out)">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14" grpId="0" animBg="1"/>
      <p:bldP spid="1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17" y="1759501"/>
            <a:ext cx="9034732" cy="5810608"/>
          </a:xfrm>
          <a:prstGeom prst="rect">
            <a:avLst/>
          </a:prstGeom>
        </p:spPr>
      </p:pic>
      <p:grpSp>
        <p:nvGrpSpPr>
          <p:cNvPr id="22" name="Group 21"/>
          <p:cNvGrpSpPr/>
          <p:nvPr/>
        </p:nvGrpSpPr>
        <p:grpSpPr>
          <a:xfrm>
            <a:off x="1256127" y="2043204"/>
            <a:ext cx="8521963" cy="5082640"/>
            <a:chOff x="-4111731" y="2408682"/>
            <a:chExt cx="10315575" cy="6152379"/>
          </a:xfrm>
        </p:grpSpPr>
        <p:grpSp>
          <p:nvGrpSpPr>
            <p:cNvPr id="23" name="Group 22"/>
            <p:cNvGrpSpPr/>
            <p:nvPr/>
          </p:nvGrpSpPr>
          <p:grpSpPr>
            <a:xfrm>
              <a:off x="-4111731" y="2408682"/>
              <a:ext cx="10315575" cy="6152379"/>
              <a:chOff x="-6821395" y="2086537"/>
              <a:chExt cx="10315575" cy="6152379"/>
            </a:xfrm>
          </p:grpSpPr>
          <p:pic>
            <p:nvPicPr>
              <p:cNvPr id="27" name="Picture 26"/>
              <p:cNvPicPr>
                <a:picLocks noChangeAspect="1"/>
              </p:cNvPicPr>
              <p:nvPr/>
            </p:nvPicPr>
            <p:blipFill rotWithShape="1">
              <a:blip r:embed="rId4"/>
              <a:srcRect t="4449"/>
              <a:stretch/>
            </p:blipFill>
            <p:spPr>
              <a:xfrm>
                <a:off x="-6821395" y="2086537"/>
                <a:ext cx="10315575" cy="6152379"/>
              </a:xfrm>
              <a:prstGeom prst="rect">
                <a:avLst/>
              </a:prstGeom>
            </p:spPr>
          </p:pic>
          <p:pic>
            <p:nvPicPr>
              <p:cNvPr id="28" name="Picture 27"/>
              <p:cNvPicPr>
                <a:picLocks noChangeAspect="1"/>
              </p:cNvPicPr>
              <p:nvPr/>
            </p:nvPicPr>
            <p:blipFill rotWithShape="1">
              <a:blip r:embed="rId5"/>
              <a:srcRect l="5733" t="2617" r="4641" b="21273"/>
              <a:stretch/>
            </p:blipFill>
            <p:spPr>
              <a:xfrm>
                <a:off x="-1106906" y="4023360"/>
                <a:ext cx="3744229" cy="3010502"/>
              </a:xfrm>
              <a:prstGeom prst="rect">
                <a:avLst/>
              </a:prstGeom>
              <a:ln w="47625">
                <a:noFill/>
                <a:prstDash val="sysDot"/>
              </a:ln>
            </p:spPr>
          </p:pic>
        </p:grpSp>
        <p:sp>
          <p:nvSpPr>
            <p:cNvPr id="24" name="Rectangle 23"/>
            <p:cNvSpPr/>
            <p:nvPr/>
          </p:nvSpPr>
          <p:spPr>
            <a:xfrm>
              <a:off x="-3692665" y="3253839"/>
              <a:ext cx="4480066" cy="18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50" dirty="0" smtClean="0">
                  <a:solidFill>
                    <a:schemeClr val="tx1">
                      <a:lumMod val="65000"/>
                      <a:lumOff val="35000"/>
                    </a:schemeClr>
                  </a:solidFill>
                </a:rPr>
                <a:t>Gold Phase post</a:t>
              </a:r>
              <a:endParaRPr lang="en-AU" sz="800" dirty="0" smtClean="0">
                <a:solidFill>
                  <a:schemeClr val="tx1">
                    <a:lumMod val="65000"/>
                    <a:lumOff val="35000"/>
                  </a:schemeClr>
                </a:solidFill>
              </a:endParaRPr>
            </a:p>
          </p:txBody>
        </p:sp>
        <p:sp>
          <p:nvSpPr>
            <p:cNvPr id="25" name="Rectangle 24"/>
            <p:cNvSpPr/>
            <p:nvPr/>
          </p:nvSpPr>
          <p:spPr>
            <a:xfrm>
              <a:off x="-3692665" y="4136770"/>
              <a:ext cx="4480066" cy="371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50" dirty="0" smtClean="0">
                  <a:solidFill>
                    <a:schemeClr val="tx1">
                      <a:lumMod val="65000"/>
                      <a:lumOff val="35000"/>
                    </a:schemeClr>
                  </a:solidFill>
                </a:rPr>
                <a:t>Great read on the future of #AI and #gaming</a:t>
              </a:r>
              <a:endParaRPr lang="en-AU" sz="800" dirty="0" smtClean="0">
                <a:solidFill>
                  <a:schemeClr val="tx1">
                    <a:lumMod val="65000"/>
                    <a:lumOff val="35000"/>
                  </a:schemeClr>
                </a:solidFill>
              </a:endParaRPr>
            </a:p>
          </p:txBody>
        </p:sp>
        <p:sp>
          <p:nvSpPr>
            <p:cNvPr id="26" name="Rectangle 25"/>
            <p:cNvSpPr/>
            <p:nvPr/>
          </p:nvSpPr>
          <p:spPr>
            <a:xfrm>
              <a:off x="-3759718" y="5111634"/>
              <a:ext cx="4480066" cy="235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50" dirty="0" smtClean="0">
                  <a:solidFill>
                    <a:schemeClr val="tx1">
                      <a:lumMod val="65000"/>
                      <a:lumOff val="35000"/>
                    </a:schemeClr>
                  </a:solidFill>
                </a:rPr>
                <a:t>Https/goldenphase.com/</a:t>
              </a:r>
              <a:r>
                <a:rPr lang="en-AU" sz="1050" dirty="0" err="1" smtClean="0">
                  <a:solidFill>
                    <a:schemeClr val="tx1">
                      <a:lumMod val="65000"/>
                      <a:lumOff val="35000"/>
                    </a:schemeClr>
                  </a:solidFill>
                </a:rPr>
                <a:t>linkedinposts</a:t>
              </a:r>
              <a:endParaRPr lang="en-AU" sz="800" dirty="0" smtClean="0">
                <a:solidFill>
                  <a:schemeClr val="tx1">
                    <a:lumMod val="65000"/>
                    <a:lumOff val="35000"/>
                  </a:schemeClr>
                </a:solidFill>
              </a:endParaRPr>
            </a:p>
          </p:txBody>
        </p:sp>
      </p:grpSp>
      <p:grpSp>
        <p:nvGrpSpPr>
          <p:cNvPr id="44" name="Group 43"/>
          <p:cNvGrpSpPr/>
          <p:nvPr/>
        </p:nvGrpSpPr>
        <p:grpSpPr>
          <a:xfrm>
            <a:off x="1256127" y="2043204"/>
            <a:ext cx="8434817" cy="4749473"/>
            <a:chOff x="-3682288" y="2336799"/>
            <a:chExt cx="8434817" cy="4749473"/>
          </a:xfrm>
        </p:grpSpPr>
        <p:sp>
          <p:nvSpPr>
            <p:cNvPr id="43" name="Rectangle 42"/>
            <p:cNvSpPr/>
            <p:nvPr/>
          </p:nvSpPr>
          <p:spPr>
            <a:xfrm>
              <a:off x="-3682288" y="2336799"/>
              <a:ext cx="8434817" cy="4749473"/>
            </a:xfrm>
            <a:prstGeom prst="rect">
              <a:avLst/>
            </a:prstGeom>
            <a:solidFill>
              <a:srgbClr val="F5F5F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2" name="Picture 1"/>
            <p:cNvPicPr>
              <a:picLocks noChangeAspect="1"/>
            </p:cNvPicPr>
            <p:nvPr/>
          </p:nvPicPr>
          <p:blipFill>
            <a:blip r:embed="rId6"/>
            <a:stretch>
              <a:fillRect/>
            </a:stretch>
          </p:blipFill>
          <p:spPr>
            <a:xfrm>
              <a:off x="-1495621" y="2386284"/>
              <a:ext cx="3618567" cy="4495441"/>
            </a:xfrm>
            <a:prstGeom prst="rect">
              <a:avLst/>
            </a:prstGeom>
          </p:spPr>
        </p:pic>
      </p:grpSp>
      <p:pic>
        <p:nvPicPr>
          <p:cNvPr id="3" name="Picture 2"/>
          <p:cNvPicPr>
            <a:picLocks noChangeAspect="1"/>
          </p:cNvPicPr>
          <p:nvPr/>
        </p:nvPicPr>
        <p:blipFill>
          <a:blip r:embed="rId7"/>
          <a:stretch>
            <a:fillRect/>
          </a:stretch>
        </p:blipFill>
        <p:spPr>
          <a:xfrm>
            <a:off x="3517583" y="2390858"/>
            <a:ext cx="5062664" cy="4616639"/>
          </a:xfrm>
          <a:prstGeom prst="rect">
            <a:avLst/>
          </a:prstGeom>
        </p:spPr>
      </p:pic>
      <p:sp>
        <p:nvSpPr>
          <p:cNvPr id="48" name="Rectangle 47"/>
          <p:cNvSpPr/>
          <p:nvPr/>
        </p:nvSpPr>
        <p:spPr>
          <a:xfrm>
            <a:off x="3529940" y="3116825"/>
            <a:ext cx="3414557" cy="655776"/>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49" name="Rectangle 48"/>
          <p:cNvSpPr/>
          <p:nvPr/>
        </p:nvSpPr>
        <p:spPr>
          <a:xfrm>
            <a:off x="3403890" y="4503141"/>
            <a:ext cx="3540608" cy="1638405"/>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50" name="Rectangle 49"/>
          <p:cNvSpPr/>
          <p:nvPr/>
        </p:nvSpPr>
        <p:spPr>
          <a:xfrm flipH="1">
            <a:off x="7096898" y="2336799"/>
            <a:ext cx="1392194" cy="2655331"/>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nvGrpSpPr>
          <p:cNvPr id="51" name="Group 50"/>
          <p:cNvGrpSpPr/>
          <p:nvPr/>
        </p:nvGrpSpPr>
        <p:grpSpPr>
          <a:xfrm>
            <a:off x="1256127" y="2042479"/>
            <a:ext cx="8434818" cy="4874340"/>
            <a:chOff x="-4946603" y="4277708"/>
            <a:chExt cx="19698155" cy="11383234"/>
          </a:xfrm>
        </p:grpSpPr>
        <p:grpSp>
          <p:nvGrpSpPr>
            <p:cNvPr id="52" name="Group 51"/>
            <p:cNvGrpSpPr/>
            <p:nvPr/>
          </p:nvGrpSpPr>
          <p:grpSpPr>
            <a:xfrm>
              <a:off x="-4946603" y="4277708"/>
              <a:ext cx="19698155" cy="10405073"/>
              <a:chOff x="-29934944" y="16648244"/>
              <a:chExt cx="19698155" cy="10405073"/>
            </a:xfrm>
          </p:grpSpPr>
          <p:pic>
            <p:nvPicPr>
              <p:cNvPr id="54" name="Picture 53"/>
              <p:cNvPicPr>
                <a:picLocks noChangeAspect="1"/>
              </p:cNvPicPr>
              <p:nvPr/>
            </p:nvPicPr>
            <p:blipFill>
              <a:blip r:embed="rId8"/>
              <a:stretch>
                <a:fillRect/>
              </a:stretch>
            </p:blipFill>
            <p:spPr>
              <a:xfrm>
                <a:off x="-29934944" y="16648244"/>
                <a:ext cx="19698155" cy="10405073"/>
              </a:xfrm>
              <a:prstGeom prst="rect">
                <a:avLst/>
              </a:prstGeom>
            </p:spPr>
          </p:pic>
          <p:sp>
            <p:nvSpPr>
              <p:cNvPr id="55" name="Rectangle 54"/>
              <p:cNvSpPr/>
              <p:nvPr/>
            </p:nvSpPr>
            <p:spPr>
              <a:xfrm>
                <a:off x="-22654274" y="21557506"/>
                <a:ext cx="1624665" cy="393946"/>
              </a:xfrm>
              <a:prstGeom prst="rect">
                <a:avLst/>
              </a:prstGeom>
              <a:solidFill>
                <a:srgbClr val="C9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smtClean="0">
                    <a:solidFill>
                      <a:srgbClr val="1F2020"/>
                    </a:solidFill>
                  </a:rPr>
                  <a:t>$989.34</a:t>
                </a:r>
                <a:endParaRPr lang="en-AU" sz="1000" dirty="0">
                  <a:solidFill>
                    <a:srgbClr val="1F2020"/>
                  </a:solidFill>
                </a:endParaRPr>
              </a:p>
            </p:txBody>
          </p:sp>
          <p:sp>
            <p:nvSpPr>
              <p:cNvPr id="56" name="Rectangle 55"/>
              <p:cNvSpPr/>
              <p:nvPr/>
            </p:nvSpPr>
            <p:spPr>
              <a:xfrm>
                <a:off x="-21144712" y="21537732"/>
                <a:ext cx="1624664" cy="393947"/>
              </a:xfrm>
              <a:prstGeom prst="rect">
                <a:avLst/>
              </a:prstGeom>
              <a:solidFill>
                <a:srgbClr val="C9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smtClean="0">
                    <a:solidFill>
                      <a:srgbClr val="1F2020"/>
                    </a:solidFill>
                  </a:rPr>
                  <a:t>154,532</a:t>
                </a:r>
                <a:endParaRPr lang="en-AU" sz="1000" dirty="0">
                  <a:solidFill>
                    <a:srgbClr val="1F2020"/>
                  </a:solidFill>
                </a:endParaRPr>
              </a:p>
            </p:txBody>
          </p:sp>
        </p:grpSp>
        <p:pic>
          <p:nvPicPr>
            <p:cNvPr id="53" name="Picture 52"/>
            <p:cNvPicPr>
              <a:picLocks noChangeAspect="1"/>
            </p:cNvPicPr>
            <p:nvPr/>
          </p:nvPicPr>
          <p:blipFill>
            <a:blip r:embed="rId9"/>
            <a:stretch>
              <a:fillRect/>
            </a:stretch>
          </p:blipFill>
          <p:spPr>
            <a:xfrm>
              <a:off x="-4481690" y="14682781"/>
              <a:ext cx="18756489" cy="978161"/>
            </a:xfrm>
            <a:prstGeom prst="rect">
              <a:avLst/>
            </a:prstGeom>
          </p:spPr>
        </p:pic>
      </p:grpSp>
      <p:sp>
        <p:nvSpPr>
          <p:cNvPr id="57" name="Title 1">
            <a:extLst>
              <a:ext uri="{FF2B5EF4-FFF2-40B4-BE49-F238E27FC236}">
                <a16:creationId xmlns:a16="http://schemas.microsoft.com/office/drawing/2014/main" id="{961CD72B-4881-4B7F-8470-090AF640EBC5}"/>
              </a:ext>
            </a:extLst>
          </p:cNvPr>
          <p:cNvSpPr txBox="1">
            <a:spLocks/>
          </p:cNvSpPr>
          <p:nvPr/>
        </p:nvSpPr>
        <p:spPr>
          <a:xfrm>
            <a:off x="559137" y="362056"/>
            <a:ext cx="9518912"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LinkedIn – paid ads</a:t>
            </a:r>
            <a:br>
              <a:rPr lang="en-US" dirty="0" smtClean="0"/>
            </a:br>
            <a:r>
              <a:rPr lang="en-US" dirty="0" smtClean="0">
                <a:solidFill>
                  <a:srgbClr val="1475BC"/>
                </a:solidFill>
              </a:rPr>
              <a:t>Paid posts for reach and lead generation</a:t>
            </a:r>
            <a:endParaRPr lang="en-AU" dirty="0">
              <a:solidFill>
                <a:srgbClr val="1475BC"/>
              </a:solidFill>
            </a:endParaRPr>
          </a:p>
        </p:txBody>
      </p:sp>
      <p:grpSp>
        <p:nvGrpSpPr>
          <p:cNvPr id="59" name="Group 58"/>
          <p:cNvGrpSpPr/>
          <p:nvPr/>
        </p:nvGrpSpPr>
        <p:grpSpPr>
          <a:xfrm>
            <a:off x="10082116" y="-385566"/>
            <a:ext cx="1707809" cy="1951921"/>
            <a:chOff x="10082116" y="-385566"/>
            <a:chExt cx="1707809" cy="1951921"/>
          </a:xfrm>
        </p:grpSpPr>
        <p:sp>
          <p:nvSpPr>
            <p:cNvPr id="60" name="Rounded Rectangle 59"/>
            <p:cNvSpPr/>
            <p:nvPr/>
          </p:nvSpPr>
          <p:spPr>
            <a:xfrm rot="5400000">
              <a:off x="9960060" y="-263510"/>
              <a:ext cx="1951921" cy="1707809"/>
            </a:xfrm>
            <a:prstGeom prst="round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61" name="Picture 60"/>
            <p:cNvPicPr>
              <a:picLocks noChangeAspect="1"/>
            </p:cNvPicPr>
            <p:nvPr/>
          </p:nvPicPr>
          <p:blipFill rotWithShape="1">
            <a:blip r:embed="rId10"/>
            <a:srcRect l="54595" t="25704" r="38460" b="62692"/>
            <a:stretch/>
          </p:blipFill>
          <p:spPr>
            <a:xfrm>
              <a:off x="10369880" y="300158"/>
              <a:ext cx="1128214" cy="1053709"/>
            </a:xfrm>
            <a:prstGeom prst="rect">
              <a:avLst/>
            </a:prstGeom>
          </p:spPr>
        </p:pic>
      </p:grpSp>
    </p:spTree>
    <p:extLst>
      <p:ext uri="{BB962C8B-B14F-4D97-AF65-F5344CB8AC3E}">
        <p14:creationId xmlns:p14="http://schemas.microsoft.com/office/powerpoint/2010/main" val="156186946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1000"/>
                                        <p:tgtEl>
                                          <p:spTgt spid="4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10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10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10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17" y="1759501"/>
            <a:ext cx="9034732" cy="5810608"/>
          </a:xfrm>
          <a:prstGeom prst="rect">
            <a:avLst/>
          </a:prstGeom>
        </p:spPr>
      </p:pic>
      <p:pic>
        <p:nvPicPr>
          <p:cNvPr id="3" name="Picture 2"/>
          <p:cNvPicPr>
            <a:picLocks noChangeAspect="1"/>
          </p:cNvPicPr>
          <p:nvPr/>
        </p:nvPicPr>
        <p:blipFill rotWithShape="1">
          <a:blip r:embed="rId4"/>
          <a:srcRect b="7900"/>
          <a:stretch/>
        </p:blipFill>
        <p:spPr>
          <a:xfrm>
            <a:off x="1290671" y="2014170"/>
            <a:ext cx="8579684" cy="4989745"/>
          </a:xfrm>
          <a:prstGeom prst="rect">
            <a:avLst/>
          </a:prstGeom>
        </p:spPr>
      </p:pic>
      <p:sp>
        <p:nvSpPr>
          <p:cNvPr id="9" name="Title 1">
            <a:extLst>
              <a:ext uri="{FF2B5EF4-FFF2-40B4-BE49-F238E27FC236}">
                <a16:creationId xmlns:a16="http://schemas.microsoft.com/office/drawing/2014/main" id="{961CD72B-4881-4B7F-8470-090AF640EBC5}"/>
              </a:ext>
            </a:extLst>
          </p:cNvPr>
          <p:cNvSpPr txBox="1">
            <a:spLocks/>
          </p:cNvSpPr>
          <p:nvPr/>
        </p:nvSpPr>
        <p:spPr>
          <a:xfrm>
            <a:off x="559137" y="362056"/>
            <a:ext cx="9518912"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LinkedIn – </a:t>
            </a:r>
            <a:r>
              <a:rPr lang="en-US" dirty="0" err="1" smtClean="0"/>
              <a:t>InMail</a:t>
            </a:r>
            <a:r>
              <a:rPr lang="en-US" dirty="0" smtClean="0"/>
              <a:t> &amp; Sales Navigator</a:t>
            </a:r>
            <a:br>
              <a:rPr lang="en-US" dirty="0" smtClean="0"/>
            </a:br>
            <a:r>
              <a:rPr lang="en-US" dirty="0" smtClean="0">
                <a:solidFill>
                  <a:srgbClr val="1475BC"/>
                </a:solidFill>
              </a:rPr>
              <a:t>Targeting prospects via their inbox</a:t>
            </a:r>
            <a:endParaRPr lang="en-AU" dirty="0">
              <a:solidFill>
                <a:srgbClr val="1475BC"/>
              </a:solidFill>
            </a:endParaRPr>
          </a:p>
        </p:txBody>
      </p:sp>
      <p:sp>
        <p:nvSpPr>
          <p:cNvPr id="11" name="Rectangle 10"/>
          <p:cNvSpPr/>
          <p:nvPr/>
        </p:nvSpPr>
        <p:spPr>
          <a:xfrm>
            <a:off x="4379465" y="2643246"/>
            <a:ext cx="2206685" cy="1436784"/>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2" name="Rectangle 11"/>
          <p:cNvSpPr/>
          <p:nvPr/>
        </p:nvSpPr>
        <p:spPr>
          <a:xfrm>
            <a:off x="7468259" y="2569581"/>
            <a:ext cx="2206685" cy="1762028"/>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4" name="Picture 3"/>
          <p:cNvPicPr>
            <a:picLocks noChangeAspect="1"/>
          </p:cNvPicPr>
          <p:nvPr/>
        </p:nvPicPr>
        <p:blipFill rotWithShape="1">
          <a:blip r:embed="rId5"/>
          <a:srcRect l="11091" t="7792" r="10891" b="14611"/>
          <a:stretch/>
        </p:blipFill>
        <p:spPr>
          <a:xfrm>
            <a:off x="1271216" y="1994004"/>
            <a:ext cx="8565405" cy="5555939"/>
          </a:xfrm>
          <a:prstGeom prst="rect">
            <a:avLst/>
          </a:prstGeom>
        </p:spPr>
      </p:pic>
      <p:pic>
        <p:nvPicPr>
          <p:cNvPr id="5" name="Picture 4"/>
          <p:cNvPicPr>
            <a:picLocks noChangeAspect="1"/>
          </p:cNvPicPr>
          <p:nvPr/>
        </p:nvPicPr>
        <p:blipFill rotWithShape="1">
          <a:blip r:embed="rId6"/>
          <a:srcRect l="10519" t="7970" r="10504" b="14156"/>
          <a:stretch/>
        </p:blipFill>
        <p:spPr>
          <a:xfrm>
            <a:off x="1265507" y="2043612"/>
            <a:ext cx="8565404" cy="5506331"/>
          </a:xfrm>
          <a:prstGeom prst="rect">
            <a:avLst/>
          </a:prstGeom>
        </p:spPr>
      </p:pic>
      <p:pic>
        <p:nvPicPr>
          <p:cNvPr id="6" name="Picture 5"/>
          <p:cNvPicPr>
            <a:picLocks noChangeAspect="1"/>
          </p:cNvPicPr>
          <p:nvPr/>
        </p:nvPicPr>
        <p:blipFill rotWithShape="1">
          <a:blip r:embed="rId7"/>
          <a:srcRect l="59872" t="29592" r="12969" b="25962"/>
          <a:stretch/>
        </p:blipFill>
        <p:spPr>
          <a:xfrm>
            <a:off x="6320896" y="3619500"/>
            <a:ext cx="3035300" cy="3238500"/>
          </a:xfrm>
          <a:prstGeom prst="rect">
            <a:avLst/>
          </a:prstGeom>
          <a:ln w="34925">
            <a:solidFill>
              <a:srgbClr val="FF0000"/>
            </a:solidFill>
            <a:prstDash val="sysDot"/>
          </a:ln>
        </p:spPr>
      </p:pic>
      <p:grpSp>
        <p:nvGrpSpPr>
          <p:cNvPr id="13" name="Group 12"/>
          <p:cNvGrpSpPr/>
          <p:nvPr/>
        </p:nvGrpSpPr>
        <p:grpSpPr>
          <a:xfrm>
            <a:off x="10082116" y="-385566"/>
            <a:ext cx="1707809" cy="1951921"/>
            <a:chOff x="10082116" y="-385566"/>
            <a:chExt cx="1707809" cy="1951921"/>
          </a:xfrm>
        </p:grpSpPr>
        <p:sp>
          <p:nvSpPr>
            <p:cNvPr id="14" name="Rounded Rectangle 13"/>
            <p:cNvSpPr/>
            <p:nvPr/>
          </p:nvSpPr>
          <p:spPr>
            <a:xfrm rot="5400000">
              <a:off x="9960060" y="-263510"/>
              <a:ext cx="1951921" cy="1707809"/>
            </a:xfrm>
            <a:prstGeom prst="roundRect">
              <a:avLst/>
            </a:prstGeom>
            <a:solidFill>
              <a:srgbClr val="1475BC"/>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15" name="Picture 14"/>
            <p:cNvPicPr>
              <a:picLocks noChangeAspect="1"/>
            </p:cNvPicPr>
            <p:nvPr/>
          </p:nvPicPr>
          <p:blipFill rotWithShape="1">
            <a:blip r:embed="rId8"/>
            <a:srcRect l="54595" t="25704" r="38460" b="62692"/>
            <a:stretch/>
          </p:blipFill>
          <p:spPr>
            <a:xfrm>
              <a:off x="10369880" y="300158"/>
              <a:ext cx="1128214" cy="1053709"/>
            </a:xfrm>
            <a:prstGeom prst="rect">
              <a:avLst/>
            </a:prstGeom>
          </p:spPr>
        </p:pic>
      </p:grpSp>
      <p:sp>
        <p:nvSpPr>
          <p:cNvPr id="16" name="Rectangle 15"/>
          <p:cNvSpPr/>
          <p:nvPr/>
        </p:nvSpPr>
        <p:spPr>
          <a:xfrm>
            <a:off x="2077332" y="4353219"/>
            <a:ext cx="7597611" cy="3079286"/>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Tree>
    <p:extLst>
      <p:ext uri="{BB962C8B-B14F-4D97-AF65-F5344CB8AC3E}">
        <p14:creationId xmlns:p14="http://schemas.microsoft.com/office/powerpoint/2010/main" val="6951201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2" fill="hold" grpId="1" nodeType="clickEffect">
                                  <p:stCondLst>
                                    <p:cond delay="0"/>
                                  </p:stCondLst>
                                  <p:childTnLst>
                                    <p:animEffect transition="out" filter="wipe(right)">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3</a:t>
            </a:r>
            <a:r>
              <a:rPr lang="en-US" baseline="30000" dirty="0" smtClean="0"/>
              <a:t>rd</a:t>
            </a:r>
            <a:r>
              <a:rPr lang="en-US" dirty="0" smtClean="0"/>
              <a:t> parties | Affiliates</a:t>
            </a:r>
            <a:endParaRPr lang="en-US" dirty="0"/>
          </a:p>
        </p:txBody>
      </p:sp>
    </p:spTree>
    <p:extLst>
      <p:ext uri="{BB962C8B-B14F-4D97-AF65-F5344CB8AC3E}">
        <p14:creationId xmlns:p14="http://schemas.microsoft.com/office/powerpoint/2010/main" val="2948069859"/>
      </p:ext>
    </p:extLst>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p:txBody>
          <a:bodyPr/>
          <a:lstStyle/>
          <a:p>
            <a:r>
              <a:rPr lang="en-US" dirty="0"/>
              <a:t>3</a:t>
            </a:r>
            <a:r>
              <a:rPr lang="en-US" baseline="30000" dirty="0"/>
              <a:t>rd</a:t>
            </a:r>
            <a:r>
              <a:rPr lang="en-US" dirty="0"/>
              <a:t> party / affiliate types</a:t>
            </a:r>
          </a:p>
        </p:txBody>
      </p:sp>
      <p:sp>
        <p:nvSpPr>
          <p:cNvPr id="4" name="Content Placeholder 3">
            <a:extLst>
              <a:ext uri="{FF2B5EF4-FFF2-40B4-BE49-F238E27FC236}">
                <a16:creationId xmlns:a16="http://schemas.microsoft.com/office/drawing/2014/main" id="{74D17CC2-B93D-9142-89E1-709A99A5293E}"/>
              </a:ext>
            </a:extLst>
          </p:cNvPr>
          <p:cNvSpPr>
            <a:spLocks noGrp="1"/>
          </p:cNvSpPr>
          <p:nvPr>
            <p:ph sz="quarter" idx="11"/>
          </p:nvPr>
        </p:nvSpPr>
        <p:spPr/>
        <p:txBody>
          <a:bodyPr/>
          <a:lstStyle/>
          <a:p>
            <a:pPr marL="742950" indent="-742950">
              <a:buFont typeface="+mj-lt"/>
              <a:buAutoNum type="arabicPeriod"/>
            </a:pPr>
            <a:r>
              <a:rPr lang="en-AU" sz="3200" dirty="0"/>
              <a:t>Directories and listing sites </a:t>
            </a:r>
          </a:p>
          <a:p>
            <a:pPr marL="742950" indent="-742950">
              <a:buFont typeface="+mj-lt"/>
              <a:buAutoNum type="arabicPeriod"/>
            </a:pPr>
            <a:r>
              <a:rPr lang="en-AU" sz="3200" dirty="0"/>
              <a:t>Offer and lead generation sites</a:t>
            </a:r>
          </a:p>
          <a:p>
            <a:pPr marL="742950" indent="-742950">
              <a:buFont typeface="+mj-lt"/>
              <a:buAutoNum type="arabicPeriod"/>
            </a:pPr>
            <a:r>
              <a:rPr lang="en-AU" sz="3200" dirty="0"/>
              <a:t>3</a:t>
            </a:r>
            <a:r>
              <a:rPr lang="en-AU" sz="3200" baseline="30000" dirty="0"/>
              <a:t>rd</a:t>
            </a:r>
            <a:r>
              <a:rPr lang="en-AU" sz="3200" dirty="0"/>
              <a:t> party online sellers</a:t>
            </a:r>
          </a:p>
        </p:txBody>
      </p:sp>
    </p:spTree>
    <p:extLst>
      <p:ext uri="{BB962C8B-B14F-4D97-AF65-F5344CB8AC3E}">
        <p14:creationId xmlns:p14="http://schemas.microsoft.com/office/powerpoint/2010/main" val="2163632035"/>
      </p:ext>
    </p:extLst>
  </p:cSld>
  <p:clrMapOvr>
    <a:masterClrMapping/>
  </p:clrMapOvr>
  <p:transition spd="med">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2886" y="694432"/>
            <a:ext cx="2390398" cy="646331"/>
          </a:xfrm>
          <a:prstGeom prst="rect">
            <a:avLst/>
          </a:prstGeom>
        </p:spPr>
        <p:txBody>
          <a:bodyPr wrap="none">
            <a:spAutoFit/>
          </a:bodyPr>
          <a:lstStyle/>
          <a:p>
            <a:r>
              <a:rPr lang="en-AU" sz="3600" dirty="0">
                <a:solidFill>
                  <a:schemeClr val="bg1"/>
                </a:solidFill>
              </a:rPr>
              <a:t>Directories</a:t>
            </a:r>
          </a:p>
        </p:txBody>
      </p:sp>
      <p:grpSp>
        <p:nvGrpSpPr>
          <p:cNvPr id="33" name="Group 32"/>
          <p:cNvGrpSpPr/>
          <p:nvPr/>
        </p:nvGrpSpPr>
        <p:grpSpPr>
          <a:xfrm>
            <a:off x="8143739" y="275028"/>
            <a:ext cx="3961377" cy="9133557"/>
            <a:chOff x="7987404" y="-531063"/>
            <a:chExt cx="3961377" cy="9133557"/>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404" y="-531063"/>
              <a:ext cx="3961377" cy="9133557"/>
            </a:xfrm>
            <a:prstGeom prst="rect">
              <a:avLst/>
            </a:prstGeom>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t="7036" b="50557"/>
            <a:stretch/>
          </p:blipFill>
          <p:spPr>
            <a:xfrm>
              <a:off x="8388407" y="188744"/>
              <a:ext cx="3140120" cy="2368550"/>
            </a:xfrm>
            <a:prstGeom prst="rect">
              <a:avLst/>
            </a:prstGeom>
          </p:spPr>
        </p:pic>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t="42408" r="833"/>
            <a:stretch/>
          </p:blipFill>
          <p:spPr>
            <a:xfrm>
              <a:off x="8378782" y="3888980"/>
              <a:ext cx="3140120" cy="3243721"/>
            </a:xfrm>
            <a:prstGeom prst="rect">
              <a:avLst/>
            </a:prstGeom>
          </p:spPr>
        </p:pic>
        <p:pic>
          <p:nvPicPr>
            <p:cNvPr id="37" name="Picture 36"/>
            <p:cNvPicPr>
              <a:picLocks noChangeAspect="1"/>
            </p:cNvPicPr>
            <p:nvPr/>
          </p:nvPicPr>
          <p:blipFill rotWithShape="1">
            <a:blip r:embed="rId6">
              <a:extLst>
                <a:ext uri="{28A0092B-C50C-407E-A947-70E740481C1C}">
                  <a14:useLocalDpi xmlns:a14="http://schemas.microsoft.com/office/drawing/2010/main" val="0"/>
                </a:ext>
              </a:extLst>
            </a:blip>
            <a:srcRect t="6507" b="68890"/>
            <a:stretch/>
          </p:blipFill>
          <p:spPr>
            <a:xfrm>
              <a:off x="8388407" y="2557294"/>
              <a:ext cx="3142603" cy="1375229"/>
            </a:xfrm>
            <a:prstGeom prst="rect">
              <a:avLst/>
            </a:prstGeom>
          </p:spPr>
        </p:pic>
        <p:sp>
          <p:nvSpPr>
            <p:cNvPr id="38" name="TextBox 37"/>
            <p:cNvSpPr txBox="1"/>
            <p:nvPr/>
          </p:nvSpPr>
          <p:spPr>
            <a:xfrm>
              <a:off x="8816975" y="263525"/>
              <a:ext cx="2151551" cy="276999"/>
            </a:xfrm>
            <a:prstGeom prst="rect">
              <a:avLst/>
            </a:prstGeom>
            <a:solidFill>
              <a:schemeClr val="bg1"/>
            </a:solidFill>
          </p:spPr>
          <p:txBody>
            <a:bodyPr wrap="none" rtlCol="0">
              <a:spAutoFit/>
            </a:bodyPr>
            <a:lstStyle/>
            <a:p>
              <a:r>
                <a:rPr lang="en-AU" sz="1200" dirty="0" smtClean="0"/>
                <a:t>Naturopathic health solutions</a:t>
              </a:r>
            </a:p>
          </p:txBody>
        </p:sp>
      </p:grpSp>
      <p:sp>
        <p:nvSpPr>
          <p:cNvPr id="39" name="Rectangle: Rounded Corners 41">
            <a:hlinkClick r:id="" action="ppaction://noaction"/>
            <a:extLst>
              <a:ext uri="{FF2B5EF4-FFF2-40B4-BE49-F238E27FC236}">
                <a16:creationId xmlns:a16="http://schemas.microsoft.com/office/drawing/2014/main" id="{B7737737-7D33-4FB6-8B30-2E63484E0032}"/>
              </a:ext>
            </a:extLst>
          </p:cNvPr>
          <p:cNvSpPr/>
          <p:nvPr/>
        </p:nvSpPr>
        <p:spPr>
          <a:xfrm rot="16200000" flipH="1">
            <a:off x="6354386" y="3687586"/>
            <a:ext cx="1000726" cy="1800863"/>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000" dirty="0" smtClean="0">
                <a:solidFill>
                  <a:schemeClr val="bg1"/>
                </a:solidFill>
              </a:rPr>
              <a:t>Referrer links</a:t>
            </a:r>
            <a:endParaRPr lang="en-US" sz="2000" dirty="0">
              <a:solidFill>
                <a:schemeClr val="bg1"/>
              </a:solidFill>
            </a:endParaRPr>
          </a:p>
        </p:txBody>
      </p:sp>
      <p:cxnSp>
        <p:nvCxnSpPr>
          <p:cNvPr id="40" name="Straight Connector 39"/>
          <p:cNvCxnSpPr>
            <a:stCxn id="39" idx="2"/>
          </p:cNvCxnSpPr>
          <p:nvPr/>
        </p:nvCxnSpPr>
        <p:spPr>
          <a:xfrm>
            <a:off x="7755181" y="4588018"/>
            <a:ext cx="878356" cy="627249"/>
          </a:xfrm>
          <a:prstGeom prst="line">
            <a:avLst/>
          </a:prstGeom>
          <a:ln w="34925">
            <a:solidFill>
              <a:srgbClr val="00B4B4"/>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9" idx="2"/>
          </p:cNvCxnSpPr>
          <p:nvPr/>
        </p:nvCxnSpPr>
        <p:spPr>
          <a:xfrm flipV="1">
            <a:off x="7755181" y="3660274"/>
            <a:ext cx="868731" cy="927744"/>
          </a:xfrm>
          <a:prstGeom prst="line">
            <a:avLst/>
          </a:prstGeom>
          <a:ln w="34925">
            <a:solidFill>
              <a:srgbClr val="00B4B4"/>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9" idx="2"/>
          </p:cNvCxnSpPr>
          <p:nvPr/>
        </p:nvCxnSpPr>
        <p:spPr>
          <a:xfrm>
            <a:off x="7755181" y="4588018"/>
            <a:ext cx="856623" cy="1891845"/>
          </a:xfrm>
          <a:prstGeom prst="line">
            <a:avLst/>
          </a:prstGeom>
          <a:ln w="34925">
            <a:solidFill>
              <a:srgbClr val="00B4B4"/>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6025173" y="1939353"/>
            <a:ext cx="2657488" cy="1131803"/>
            <a:chOff x="3639788" y="1671177"/>
            <a:chExt cx="3996839" cy="1139052"/>
          </a:xfrm>
        </p:grpSpPr>
        <p:sp>
          <p:nvSpPr>
            <p:cNvPr id="44" name="Rectangle: Rounded Corners 41">
              <a:hlinkClick r:id="" action="ppaction://noaction"/>
              <a:extLst>
                <a:ext uri="{FF2B5EF4-FFF2-40B4-BE49-F238E27FC236}">
                  <a16:creationId xmlns:a16="http://schemas.microsoft.com/office/drawing/2014/main" id="{DEECA3BF-21B2-46B5-9D9C-66AADA4F85AF}"/>
                </a:ext>
              </a:extLst>
            </p:cNvPr>
            <p:cNvSpPr/>
            <p:nvPr/>
          </p:nvSpPr>
          <p:spPr>
            <a:xfrm rot="16200000" flipH="1">
              <a:off x="4565068" y="745897"/>
              <a:ext cx="1139052" cy="2989611"/>
            </a:xfrm>
            <a:prstGeom prst="roundRect">
              <a:avLst>
                <a:gd name="adj" fmla="val 50000"/>
              </a:avLst>
            </a:prstGeom>
            <a:solidFill>
              <a:srgbClr val="00B4B4"/>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89977" tIns="143963" rIns="91416" bIns="143963" numCol="1" spcCol="0" rtlCol="0" fromWordArt="0" anchor="ctr" anchorCtr="0" forceAA="0" compatLnSpc="1">
              <a:prstTxWarp prst="textNoShape">
                <a:avLst/>
              </a:prstTxWarp>
              <a:noAutofit/>
            </a:bodyPr>
            <a:lstStyle/>
            <a:p>
              <a:pPr>
                <a:lnSpc>
                  <a:spcPct val="90000"/>
                </a:lnSpc>
                <a:spcBef>
                  <a:spcPts val="50"/>
                </a:spcBef>
              </a:pPr>
              <a:r>
                <a:rPr lang="en-US" sz="2000" dirty="0" smtClean="0">
                  <a:solidFill>
                    <a:schemeClr val="bg1"/>
                  </a:solidFill>
                </a:rPr>
                <a:t>Your site links</a:t>
              </a:r>
              <a:endParaRPr lang="en-US" sz="2000" dirty="0">
                <a:solidFill>
                  <a:schemeClr val="bg1"/>
                </a:solidFill>
              </a:endParaRPr>
            </a:p>
          </p:txBody>
        </p:sp>
        <p:cxnSp>
          <p:nvCxnSpPr>
            <p:cNvPr id="45" name="Straight Connector 44"/>
            <p:cNvCxnSpPr>
              <a:stCxn id="44" idx="2"/>
            </p:cNvCxnSpPr>
            <p:nvPr/>
          </p:nvCxnSpPr>
          <p:spPr>
            <a:xfrm flipV="1">
              <a:off x="6629400" y="1886588"/>
              <a:ext cx="1007227" cy="354113"/>
            </a:xfrm>
            <a:prstGeom prst="line">
              <a:avLst/>
            </a:prstGeom>
            <a:ln w="34925">
              <a:solidFill>
                <a:srgbClr val="00B4B4"/>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464647" y="1939352"/>
            <a:ext cx="1" cy="4416076"/>
            <a:chOff x="5464647" y="1939352"/>
            <a:chExt cx="1" cy="4416076"/>
          </a:xfrm>
        </p:grpSpPr>
        <p:grpSp>
          <p:nvGrpSpPr>
            <p:cNvPr id="47" name="Group 46">
              <a:extLst>
                <a:ext uri="{FF2B5EF4-FFF2-40B4-BE49-F238E27FC236}">
                  <a16:creationId xmlns:a16="http://schemas.microsoft.com/office/drawing/2014/main" id="{1EEE145B-4F40-49D0-B1A5-2E2B952588F7}"/>
                </a:ext>
              </a:extLst>
            </p:cNvPr>
            <p:cNvGrpSpPr/>
            <p:nvPr/>
          </p:nvGrpSpPr>
          <p:grpSpPr>
            <a:xfrm rot="5400000">
              <a:off x="3357624" y="4046375"/>
              <a:ext cx="4214048" cy="1"/>
              <a:chOff x="1086298" y="3634114"/>
              <a:chExt cx="3669511" cy="1"/>
            </a:xfrm>
          </p:grpSpPr>
          <p:cxnSp>
            <p:nvCxnSpPr>
              <p:cNvPr id="49" name="Straight Connector 48">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48" name="Straight Connector 47">
              <a:extLst>
                <a:ext uri="{FF2B5EF4-FFF2-40B4-BE49-F238E27FC236}">
                  <a16:creationId xmlns:a16="http://schemas.microsoft.com/office/drawing/2014/main" id="{F10FBE24-1C11-4F2B-8D4B-FE579DC2F723}"/>
                </a:ext>
              </a:extLst>
            </p:cNvPr>
            <p:cNvCxnSpPr/>
            <p:nvPr/>
          </p:nvCxnSpPr>
          <p:spPr>
            <a:xfrm rot="10800000">
              <a:off x="5464648" y="6355428"/>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sp>
        <p:nvSpPr>
          <p:cNvPr id="51" name="Title 1">
            <a:extLst>
              <a:ext uri="{FF2B5EF4-FFF2-40B4-BE49-F238E27FC236}">
                <a16:creationId xmlns:a16="http://schemas.microsoft.com/office/drawing/2014/main" id="{961CD72B-4881-4B7F-8470-090AF640EBC5}"/>
              </a:ext>
            </a:extLst>
          </p:cNvPr>
          <p:cNvSpPr txBox="1">
            <a:spLocks/>
          </p:cNvSpPr>
          <p:nvPr/>
        </p:nvSpPr>
        <p:spPr>
          <a:xfrm>
            <a:off x="559137" y="362056"/>
            <a:ext cx="60575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Benefits of 3</a:t>
            </a:r>
            <a:r>
              <a:rPr lang="en-US" baseline="30000" dirty="0" smtClean="0"/>
              <a:t>rd</a:t>
            </a:r>
            <a:r>
              <a:rPr lang="en-US" dirty="0" smtClean="0"/>
              <a:t> parties &amp; affiliates </a:t>
            </a:r>
            <a:r>
              <a:rPr lang="en-US" dirty="0" smtClean="0">
                <a:solidFill>
                  <a:srgbClr val="00B4B4"/>
                </a:solidFill>
              </a:rPr>
              <a:t>Free and paid</a:t>
            </a:r>
            <a:endParaRPr lang="en-AU" dirty="0">
              <a:solidFill>
                <a:srgbClr val="00B4B4"/>
              </a:solidFill>
            </a:endParaRPr>
          </a:p>
        </p:txBody>
      </p:sp>
      <p:sp>
        <p:nvSpPr>
          <p:cNvPr id="5" name="Rectangle 4"/>
          <p:cNvSpPr/>
          <p:nvPr/>
        </p:nvSpPr>
        <p:spPr>
          <a:xfrm>
            <a:off x="726268" y="2018738"/>
            <a:ext cx="3792912" cy="3416320"/>
          </a:xfrm>
          <a:prstGeom prst="rect">
            <a:avLst/>
          </a:prstGeom>
        </p:spPr>
        <p:txBody>
          <a:bodyPr wrap="square">
            <a:spAutoFit/>
          </a:bodyPr>
          <a:lstStyle/>
          <a:p>
            <a:pPr marL="342900" indent="-342900">
              <a:buFont typeface="Arial" panose="020B0604020202020204" pitchFamily="34" charset="0"/>
              <a:buChar char="•"/>
            </a:pPr>
            <a:endParaRPr lang="en-US" sz="2400" dirty="0">
              <a:solidFill>
                <a:srgbClr val="333333"/>
              </a:solidFill>
              <a:latin typeface="Arial" panose="020B0604020202020204" pitchFamily="34" charset="0"/>
            </a:endParaRPr>
          </a:p>
          <a:p>
            <a:pPr marL="342900" indent="-342900">
              <a:buFont typeface="Arial" panose="020B0604020202020204" pitchFamily="34" charset="0"/>
              <a:buChar char="•"/>
            </a:pPr>
            <a:endParaRPr lang="en-US" sz="2400" dirty="0">
              <a:solidFill>
                <a:srgbClr val="333333"/>
              </a:solidFill>
              <a:latin typeface="Arial" panose="020B0604020202020204" pitchFamily="34" charset="0"/>
            </a:endParaRPr>
          </a:p>
          <a:p>
            <a:pPr marL="342900" indent="-342900">
              <a:buFont typeface="Arial" panose="020B0604020202020204" pitchFamily="34" charset="0"/>
              <a:buChar char="•"/>
            </a:pPr>
            <a:r>
              <a:rPr lang="en-US" sz="2400" dirty="0" smtClean="0">
                <a:solidFill>
                  <a:srgbClr val="333333"/>
                </a:solidFill>
                <a:latin typeface="Arial" panose="020B0604020202020204" pitchFamily="34" charset="0"/>
              </a:rPr>
              <a:t>Improve Search results</a:t>
            </a:r>
            <a:endParaRPr lang="en-US" sz="2400" dirty="0">
              <a:solidFill>
                <a:srgbClr val="333333"/>
              </a:solidFill>
              <a:latin typeface="Arial" panose="020B0604020202020204" pitchFamily="34" charset="0"/>
            </a:endParaRPr>
          </a:p>
          <a:p>
            <a:pPr marL="342900" indent="-342900">
              <a:buFont typeface="Arial" panose="020B0604020202020204" pitchFamily="34" charset="0"/>
              <a:buChar char="•"/>
            </a:pPr>
            <a:r>
              <a:rPr lang="en-US" sz="2400" dirty="0" smtClean="0">
                <a:solidFill>
                  <a:srgbClr val="333333"/>
                </a:solidFill>
                <a:latin typeface="Arial" panose="020B0604020202020204" pitchFamily="34" charset="0"/>
              </a:rPr>
              <a:t>Gain </a:t>
            </a:r>
            <a:r>
              <a:rPr lang="en-US" sz="2400" dirty="0">
                <a:solidFill>
                  <a:srgbClr val="333333"/>
                </a:solidFill>
                <a:latin typeface="Arial" panose="020B0604020202020204" pitchFamily="34" charset="0"/>
              </a:rPr>
              <a:t>exposure to </a:t>
            </a:r>
            <a:r>
              <a:rPr lang="en-US" sz="2400" dirty="0" smtClean="0">
                <a:solidFill>
                  <a:srgbClr val="333333"/>
                </a:solidFill>
                <a:latin typeface="Arial" panose="020B0604020202020204" pitchFamily="34" charset="0"/>
              </a:rPr>
              <a:t>new </a:t>
            </a:r>
            <a:r>
              <a:rPr lang="en-US" sz="2400" dirty="0">
                <a:solidFill>
                  <a:srgbClr val="333333"/>
                </a:solidFill>
                <a:latin typeface="Arial" panose="020B0604020202020204" pitchFamily="34" charset="0"/>
              </a:rPr>
              <a:t>customers </a:t>
            </a:r>
          </a:p>
          <a:p>
            <a:pPr marL="342900" indent="-342900">
              <a:buFont typeface="Arial" panose="020B0604020202020204" pitchFamily="34" charset="0"/>
              <a:buChar char="•"/>
            </a:pPr>
            <a:r>
              <a:rPr lang="en-US" sz="2400" dirty="0" smtClean="0">
                <a:solidFill>
                  <a:srgbClr val="333333"/>
                </a:solidFill>
                <a:latin typeface="Arial" panose="020B0604020202020204" pitchFamily="34" charset="0"/>
              </a:rPr>
              <a:t>You maintain </a:t>
            </a:r>
            <a:r>
              <a:rPr lang="en-US" sz="2400" dirty="0">
                <a:solidFill>
                  <a:srgbClr val="333333"/>
                </a:solidFill>
                <a:latin typeface="Arial" panose="020B0604020202020204" pitchFamily="34" charset="0"/>
              </a:rPr>
              <a:t>leads and post sales </a:t>
            </a:r>
            <a:r>
              <a:rPr lang="en-US" sz="2400" dirty="0" smtClean="0">
                <a:solidFill>
                  <a:srgbClr val="333333"/>
                </a:solidFill>
                <a:latin typeface="Arial" panose="020B0604020202020204" pitchFamily="34" charset="0"/>
              </a:rPr>
              <a:t>relationships</a:t>
            </a:r>
          </a:p>
          <a:p>
            <a:pPr marL="342900" indent="-342900">
              <a:buFont typeface="Arial" panose="020B0604020202020204" pitchFamily="34" charset="0"/>
              <a:buChar char="•"/>
            </a:pPr>
            <a:r>
              <a:rPr lang="en-US" sz="2400" dirty="0" smtClean="0">
                <a:solidFill>
                  <a:srgbClr val="333333"/>
                </a:solidFill>
                <a:latin typeface="Arial" panose="020B0604020202020204" pitchFamily="34" charset="0"/>
              </a:rPr>
              <a:t>Potentially get marketing support</a:t>
            </a:r>
            <a:endParaRPr lang="en-US" sz="2400" dirty="0">
              <a:solidFill>
                <a:srgbClr val="333333"/>
              </a:solidFill>
              <a:latin typeface="Arial" panose="020B0604020202020204" pitchFamily="34" charset="0"/>
            </a:endParaRPr>
          </a:p>
        </p:txBody>
      </p:sp>
      <p:sp>
        <p:nvSpPr>
          <p:cNvPr id="23" name="Rectangle 22"/>
          <p:cNvSpPr/>
          <p:nvPr/>
        </p:nvSpPr>
        <p:spPr>
          <a:xfrm>
            <a:off x="0" y="6525421"/>
            <a:ext cx="2832827" cy="246221"/>
          </a:xfrm>
          <a:prstGeom prst="rect">
            <a:avLst/>
          </a:prstGeom>
        </p:spPr>
        <p:txBody>
          <a:bodyPr wrap="none">
            <a:spAutoFit/>
          </a:bodyPr>
          <a:lstStyle/>
          <a:p>
            <a:r>
              <a:rPr lang="en-AU" sz="1000" dirty="0"/>
              <a:t>Some mock-ups have been applied to snippets</a:t>
            </a:r>
            <a:endParaRPr lang="en-AU" sz="1000" dirty="0"/>
          </a:p>
        </p:txBody>
      </p:sp>
    </p:spTree>
    <p:extLst>
      <p:ext uri="{BB962C8B-B14F-4D97-AF65-F5344CB8AC3E}">
        <p14:creationId xmlns:p14="http://schemas.microsoft.com/office/powerpoint/2010/main" val="992384504"/>
      </p:ext>
    </p:extLst>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112" y="1484989"/>
            <a:ext cx="9034732" cy="5810608"/>
          </a:xfrm>
          <a:prstGeom prst="rect">
            <a:avLst/>
          </a:prstGeom>
        </p:spPr>
      </p:pic>
      <p:pic>
        <p:nvPicPr>
          <p:cNvPr id="16" name="Picture 15"/>
          <p:cNvPicPr>
            <a:picLocks noChangeAspect="1"/>
          </p:cNvPicPr>
          <p:nvPr/>
        </p:nvPicPr>
        <p:blipFill rotWithShape="1">
          <a:blip r:embed="rId4"/>
          <a:srcRect l="49800" t="9814" r="6791" b="12143"/>
          <a:stretch/>
        </p:blipFill>
        <p:spPr>
          <a:xfrm>
            <a:off x="2214092" y="1762497"/>
            <a:ext cx="8617886" cy="4980124"/>
          </a:xfrm>
          <a:prstGeom prst="rect">
            <a:avLst/>
          </a:prstGeom>
        </p:spPr>
      </p:pic>
      <p:sp>
        <p:nvSpPr>
          <p:cNvPr id="20" name="Rectangle 19"/>
          <p:cNvSpPr/>
          <p:nvPr/>
        </p:nvSpPr>
        <p:spPr>
          <a:xfrm>
            <a:off x="3685813" y="3396252"/>
            <a:ext cx="2774659" cy="723402"/>
          </a:xfrm>
          <a:prstGeom prst="rect">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9" name="Rectangle 8"/>
          <p:cNvSpPr/>
          <p:nvPr/>
        </p:nvSpPr>
        <p:spPr>
          <a:xfrm>
            <a:off x="512886" y="694432"/>
            <a:ext cx="2390398" cy="646331"/>
          </a:xfrm>
          <a:prstGeom prst="rect">
            <a:avLst/>
          </a:prstGeom>
        </p:spPr>
        <p:txBody>
          <a:bodyPr wrap="none">
            <a:spAutoFit/>
          </a:bodyPr>
          <a:lstStyle/>
          <a:p>
            <a:r>
              <a:rPr lang="en-AU" sz="3600" dirty="0">
                <a:solidFill>
                  <a:schemeClr val="bg1"/>
                </a:solidFill>
              </a:rPr>
              <a:t>Directories</a:t>
            </a:r>
          </a:p>
        </p:txBody>
      </p:sp>
      <p:grpSp>
        <p:nvGrpSpPr>
          <p:cNvPr id="2" name="Group 1"/>
          <p:cNvGrpSpPr/>
          <p:nvPr/>
        </p:nvGrpSpPr>
        <p:grpSpPr>
          <a:xfrm>
            <a:off x="2206510" y="1762497"/>
            <a:ext cx="8625468" cy="13978248"/>
            <a:chOff x="9533728" y="6707791"/>
            <a:chExt cx="8625468" cy="13978248"/>
          </a:xfrm>
        </p:grpSpPr>
        <p:pic>
          <p:nvPicPr>
            <p:cNvPr id="17" name="Picture 16"/>
            <p:cNvPicPr>
              <a:picLocks noChangeAspect="1"/>
            </p:cNvPicPr>
            <p:nvPr/>
          </p:nvPicPr>
          <p:blipFill rotWithShape="1">
            <a:blip r:embed="rId5"/>
            <a:srcRect l="16634" t="6032" r="16738" b="42079"/>
            <a:stretch/>
          </p:blipFill>
          <p:spPr>
            <a:xfrm>
              <a:off x="9533728" y="7021911"/>
              <a:ext cx="8617886" cy="13664128"/>
            </a:xfrm>
            <a:prstGeom prst="rect">
              <a:avLst/>
            </a:prstGeom>
          </p:spPr>
        </p:pic>
        <p:pic>
          <p:nvPicPr>
            <p:cNvPr id="13" name="Picture 12"/>
            <p:cNvPicPr>
              <a:picLocks noChangeAspect="1"/>
            </p:cNvPicPr>
            <p:nvPr/>
          </p:nvPicPr>
          <p:blipFill rotWithShape="1">
            <a:blip r:embed="rId6"/>
            <a:srcRect l="4753" r="11552" b="97752"/>
            <a:stretch/>
          </p:blipFill>
          <p:spPr>
            <a:xfrm>
              <a:off x="9533728" y="6707791"/>
              <a:ext cx="8625468" cy="314119"/>
            </a:xfrm>
            <a:prstGeom prst="rect">
              <a:avLst/>
            </a:prstGeom>
          </p:spPr>
        </p:pic>
      </p:grpSp>
      <p:pic>
        <p:nvPicPr>
          <p:cNvPr id="18" name="Picture 17"/>
          <p:cNvPicPr>
            <a:picLocks noChangeAspect="1"/>
          </p:cNvPicPr>
          <p:nvPr/>
        </p:nvPicPr>
        <p:blipFill rotWithShape="1">
          <a:blip r:embed="rId6"/>
          <a:srcRect l="4753" r="11552"/>
          <a:stretch/>
        </p:blipFill>
        <p:spPr>
          <a:xfrm>
            <a:off x="2206510" y="1768871"/>
            <a:ext cx="8625468" cy="13971874"/>
          </a:xfrm>
          <a:prstGeom prst="rect">
            <a:avLst/>
          </a:prstGeom>
        </p:spPr>
      </p:pic>
      <p:grpSp>
        <p:nvGrpSpPr>
          <p:cNvPr id="4" name="Group 3"/>
          <p:cNvGrpSpPr/>
          <p:nvPr/>
        </p:nvGrpSpPr>
        <p:grpSpPr>
          <a:xfrm>
            <a:off x="2218211" y="1762496"/>
            <a:ext cx="8609647" cy="5528323"/>
            <a:chOff x="14087649" y="7694318"/>
            <a:chExt cx="8609647" cy="5528323"/>
          </a:xfrm>
        </p:grpSpPr>
        <p:sp>
          <p:nvSpPr>
            <p:cNvPr id="3" name="Rectangle 2"/>
            <p:cNvSpPr/>
            <p:nvPr/>
          </p:nvSpPr>
          <p:spPr>
            <a:xfrm>
              <a:off x="14087649" y="7694318"/>
              <a:ext cx="8609647" cy="552832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201730" name="Picture 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20100" y="8356624"/>
              <a:ext cx="3404748" cy="1931880"/>
            </a:xfrm>
            <a:prstGeom prst="rect">
              <a:avLst/>
            </a:prstGeom>
            <a:noFill/>
            <a:extLst>
              <a:ext uri="{909E8E84-426E-40DD-AFC4-6F175D3DCCD1}">
                <a14:hiddenFill xmlns:a14="http://schemas.microsoft.com/office/drawing/2010/main">
                  <a:solidFill>
                    <a:srgbClr val="FFFFFF"/>
                  </a:solidFill>
                </a14:hiddenFill>
              </a:ext>
            </a:extLst>
          </p:spPr>
        </p:pic>
        <p:pic>
          <p:nvPicPr>
            <p:cNvPr id="201732" name="Picture 4" descr="Image result for yellow pages onlin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05273" y="8765275"/>
              <a:ext cx="2160925" cy="1194418"/>
            </a:xfrm>
            <a:prstGeom prst="rect">
              <a:avLst/>
            </a:prstGeom>
            <a:noFill/>
            <a:extLst>
              <a:ext uri="{909E8E84-426E-40DD-AFC4-6F175D3DCCD1}">
                <a14:hiddenFill xmlns:a14="http://schemas.microsoft.com/office/drawing/2010/main">
                  <a:solidFill>
                    <a:srgbClr val="FFFFFF"/>
                  </a:solidFill>
                </a14:hiddenFill>
              </a:ext>
            </a:extLst>
          </p:spPr>
        </p:pic>
        <p:pic>
          <p:nvPicPr>
            <p:cNvPr id="201734" name="Picture 6" descr="Image result for healthkit directory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05348" y="10519952"/>
              <a:ext cx="2762656" cy="671998"/>
            </a:xfrm>
            <a:prstGeom prst="rect">
              <a:avLst/>
            </a:prstGeom>
            <a:noFill/>
            <a:extLst>
              <a:ext uri="{909E8E84-426E-40DD-AFC4-6F175D3DCCD1}">
                <a14:hiddenFill xmlns:a14="http://schemas.microsoft.com/office/drawing/2010/main">
                  <a:solidFill>
                    <a:srgbClr val="FFFFFF"/>
                  </a:solidFill>
                </a14:hiddenFill>
              </a:ext>
            </a:extLst>
          </p:spPr>
        </p:pic>
        <p:pic>
          <p:nvPicPr>
            <p:cNvPr id="201736" name="Picture 8" descr="Image result for clarity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5273" y="10447929"/>
              <a:ext cx="2029899" cy="10098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1">
            <a:extLst>
              <a:ext uri="{FF2B5EF4-FFF2-40B4-BE49-F238E27FC236}">
                <a16:creationId xmlns:a16="http://schemas.microsoft.com/office/drawing/2014/main" id="{961CD72B-4881-4B7F-8470-090AF640EBC5}"/>
              </a:ext>
            </a:extLst>
          </p:cNvPr>
          <p:cNvSpPr txBox="1">
            <a:spLocks/>
          </p:cNvSpPr>
          <p:nvPr/>
        </p:nvSpPr>
        <p:spPr>
          <a:xfrm>
            <a:off x="559137" y="362056"/>
            <a:ext cx="98294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Directories &amp; listings </a:t>
            </a:r>
            <a:br>
              <a:rPr lang="en-US" dirty="0" smtClean="0"/>
            </a:br>
            <a:r>
              <a:rPr lang="en-US" dirty="0" smtClean="0">
                <a:solidFill>
                  <a:srgbClr val="00B4B4"/>
                </a:solidFill>
              </a:rPr>
              <a:t>Join niche and broad directories for free</a:t>
            </a:r>
            <a:endParaRPr lang="en-AU" dirty="0">
              <a:solidFill>
                <a:srgbClr val="00B4B4"/>
              </a:solidFill>
            </a:endParaRPr>
          </a:p>
        </p:txBody>
      </p:sp>
    </p:spTree>
    <p:extLst>
      <p:ext uri="{BB962C8B-B14F-4D97-AF65-F5344CB8AC3E}">
        <p14:creationId xmlns:p14="http://schemas.microsoft.com/office/powerpoint/2010/main" val="336787182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79556" y="574952"/>
            <a:ext cx="3004992" cy="813852"/>
          </a:xfrm>
          <a:prstGeom prst="rect">
            <a:avLst/>
          </a:prstGeom>
        </p:spPr>
      </p:pic>
      <p:sp>
        <p:nvSpPr>
          <p:cNvPr id="19" name="Rectangle 18"/>
          <p:cNvSpPr/>
          <p:nvPr/>
        </p:nvSpPr>
        <p:spPr>
          <a:xfrm>
            <a:off x="1251489" y="3011966"/>
            <a:ext cx="2041883" cy="3846034"/>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20" name="Rectangle 19"/>
          <p:cNvSpPr/>
          <p:nvPr/>
        </p:nvSpPr>
        <p:spPr>
          <a:xfrm>
            <a:off x="3524519" y="3011966"/>
            <a:ext cx="2041883" cy="3846034"/>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21" name="Rectangle 20"/>
          <p:cNvSpPr/>
          <p:nvPr/>
        </p:nvSpPr>
        <p:spPr>
          <a:xfrm>
            <a:off x="5802649" y="3011966"/>
            <a:ext cx="2041883" cy="3846034"/>
          </a:xfrm>
          <a:prstGeom prst="rect">
            <a:avLst/>
          </a:prstGeom>
          <a:solidFill>
            <a:srgbClr val="BABEC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23" name="TextBox 22"/>
          <p:cNvSpPr txBox="1"/>
          <p:nvPr/>
        </p:nvSpPr>
        <p:spPr>
          <a:xfrm>
            <a:off x="1254583" y="3101132"/>
            <a:ext cx="2082197" cy="461665"/>
          </a:xfrm>
          <a:prstGeom prst="rect">
            <a:avLst/>
          </a:prstGeom>
          <a:noFill/>
        </p:spPr>
        <p:txBody>
          <a:bodyPr wrap="square" rtlCol="0">
            <a:spAutoFit/>
          </a:bodyPr>
          <a:lstStyle/>
          <a:p>
            <a:pPr algn="ctr"/>
            <a:r>
              <a:rPr lang="en-AU" sz="2400" b="1" dirty="0" smtClean="0">
                <a:solidFill>
                  <a:schemeClr val="bg1"/>
                </a:solidFill>
              </a:rPr>
              <a:t>ATTRACT</a:t>
            </a:r>
          </a:p>
        </p:txBody>
      </p:sp>
      <p:sp>
        <p:nvSpPr>
          <p:cNvPr id="24" name="TextBox 23"/>
          <p:cNvSpPr txBox="1"/>
          <p:nvPr/>
        </p:nvSpPr>
        <p:spPr>
          <a:xfrm>
            <a:off x="3505215" y="3101132"/>
            <a:ext cx="2061188" cy="461665"/>
          </a:xfrm>
          <a:prstGeom prst="rect">
            <a:avLst/>
          </a:prstGeom>
          <a:noFill/>
        </p:spPr>
        <p:txBody>
          <a:bodyPr wrap="square" rtlCol="0">
            <a:spAutoFit/>
          </a:bodyPr>
          <a:lstStyle/>
          <a:p>
            <a:pPr algn="ctr"/>
            <a:r>
              <a:rPr lang="en-AU" sz="2400" b="1" dirty="0" smtClean="0">
                <a:solidFill>
                  <a:schemeClr val="bg1"/>
                </a:solidFill>
              </a:rPr>
              <a:t>CONVERT</a:t>
            </a:r>
          </a:p>
        </p:txBody>
      </p:sp>
      <p:sp>
        <p:nvSpPr>
          <p:cNvPr id="25" name="TextBox 24"/>
          <p:cNvSpPr txBox="1"/>
          <p:nvPr/>
        </p:nvSpPr>
        <p:spPr>
          <a:xfrm>
            <a:off x="5802652" y="3101132"/>
            <a:ext cx="2041882" cy="461665"/>
          </a:xfrm>
          <a:prstGeom prst="rect">
            <a:avLst/>
          </a:prstGeom>
          <a:noFill/>
        </p:spPr>
        <p:txBody>
          <a:bodyPr wrap="square" rtlCol="0">
            <a:spAutoFit/>
          </a:bodyPr>
          <a:lstStyle/>
          <a:p>
            <a:pPr algn="ctr"/>
            <a:r>
              <a:rPr lang="en-AU" sz="2400" b="1" dirty="0" smtClean="0">
                <a:solidFill>
                  <a:schemeClr val="bg1"/>
                </a:solidFill>
              </a:rPr>
              <a:t>RETAIN</a:t>
            </a:r>
          </a:p>
        </p:txBody>
      </p:sp>
      <p:sp>
        <p:nvSpPr>
          <p:cNvPr id="26" name="TextBox 25"/>
          <p:cNvSpPr txBox="1"/>
          <p:nvPr/>
        </p:nvSpPr>
        <p:spPr>
          <a:xfrm>
            <a:off x="6030601" y="3669723"/>
            <a:ext cx="1592005" cy="646331"/>
          </a:xfrm>
          <a:prstGeom prst="rect">
            <a:avLst/>
          </a:prstGeom>
          <a:noFill/>
        </p:spPr>
        <p:txBody>
          <a:bodyPr wrap="square" rtlCol="0">
            <a:spAutoFit/>
          </a:bodyPr>
          <a:lstStyle/>
          <a:p>
            <a:pPr algn="ctr"/>
            <a:r>
              <a:rPr lang="en-AU" sz="1800" b="1" dirty="0" smtClean="0">
                <a:solidFill>
                  <a:schemeClr val="bg1"/>
                </a:solidFill>
              </a:rPr>
              <a:t>Email</a:t>
            </a:r>
          </a:p>
          <a:p>
            <a:pPr algn="ctr"/>
            <a:r>
              <a:rPr lang="en-AU" sz="1800" b="1" dirty="0" smtClean="0">
                <a:solidFill>
                  <a:schemeClr val="bg1"/>
                </a:solidFill>
              </a:rPr>
              <a:t>Phone</a:t>
            </a:r>
          </a:p>
        </p:txBody>
      </p:sp>
      <p:grpSp>
        <p:nvGrpSpPr>
          <p:cNvPr id="41" name="Group 40"/>
          <p:cNvGrpSpPr/>
          <p:nvPr/>
        </p:nvGrpSpPr>
        <p:grpSpPr>
          <a:xfrm>
            <a:off x="1493845" y="3710016"/>
            <a:ext cx="1617134" cy="2676541"/>
            <a:chOff x="3542161" y="2032625"/>
            <a:chExt cx="1741132" cy="2881773"/>
          </a:xfrm>
        </p:grpSpPr>
        <p:sp>
          <p:nvSpPr>
            <p:cNvPr id="42" name="TextBox 41"/>
            <p:cNvSpPr txBox="1"/>
            <p:nvPr/>
          </p:nvSpPr>
          <p:spPr>
            <a:xfrm>
              <a:off x="3569217" y="4516746"/>
              <a:ext cx="1714076" cy="397652"/>
            </a:xfrm>
            <a:prstGeom prst="rect">
              <a:avLst/>
            </a:prstGeom>
            <a:noFill/>
          </p:spPr>
          <p:txBody>
            <a:bodyPr wrap="square" rtlCol="0">
              <a:spAutoFit/>
            </a:bodyPr>
            <a:lstStyle/>
            <a:p>
              <a:pPr algn="ctr"/>
              <a:endParaRPr lang="en-AU" sz="1800" b="1" dirty="0" smtClean="0">
                <a:solidFill>
                  <a:schemeClr val="bg1"/>
                </a:solidFill>
              </a:endParaRPr>
            </a:p>
          </p:txBody>
        </p:sp>
        <p:sp>
          <p:nvSpPr>
            <p:cNvPr id="43" name="TextBox 42"/>
            <p:cNvSpPr txBox="1"/>
            <p:nvPr/>
          </p:nvSpPr>
          <p:spPr>
            <a:xfrm>
              <a:off x="3542161" y="2032625"/>
              <a:ext cx="1714076" cy="397652"/>
            </a:xfrm>
            <a:prstGeom prst="rect">
              <a:avLst/>
            </a:prstGeom>
            <a:noFill/>
          </p:spPr>
          <p:txBody>
            <a:bodyPr wrap="square" rtlCol="0">
              <a:spAutoFit/>
            </a:bodyPr>
            <a:lstStyle/>
            <a:p>
              <a:pPr algn="ctr"/>
              <a:r>
                <a:rPr lang="en-AU" sz="1800" b="1" dirty="0" smtClean="0">
                  <a:solidFill>
                    <a:schemeClr val="bg1"/>
                  </a:solidFill>
                </a:rPr>
                <a:t>Instagram</a:t>
              </a:r>
            </a:p>
          </p:txBody>
        </p:sp>
      </p:grpSp>
      <p:grpSp>
        <p:nvGrpSpPr>
          <p:cNvPr id="44" name="Group 43"/>
          <p:cNvGrpSpPr/>
          <p:nvPr/>
        </p:nvGrpSpPr>
        <p:grpSpPr>
          <a:xfrm>
            <a:off x="3754928" y="3696142"/>
            <a:ext cx="1620202" cy="2668584"/>
            <a:chOff x="5803008" y="2019360"/>
            <a:chExt cx="1744436" cy="2873206"/>
          </a:xfrm>
        </p:grpSpPr>
        <p:sp>
          <p:nvSpPr>
            <p:cNvPr id="45" name="TextBox 44"/>
            <p:cNvSpPr txBox="1"/>
            <p:nvPr/>
          </p:nvSpPr>
          <p:spPr>
            <a:xfrm>
              <a:off x="5833368" y="4494914"/>
              <a:ext cx="1714076" cy="397652"/>
            </a:xfrm>
            <a:prstGeom prst="rect">
              <a:avLst/>
            </a:prstGeom>
            <a:noFill/>
          </p:spPr>
          <p:txBody>
            <a:bodyPr wrap="square" rtlCol="0">
              <a:spAutoFit/>
            </a:bodyPr>
            <a:lstStyle/>
            <a:p>
              <a:pPr algn="ctr"/>
              <a:endParaRPr lang="en-AU" sz="1800" b="1" dirty="0" smtClean="0">
                <a:solidFill>
                  <a:schemeClr val="bg1"/>
                </a:solidFill>
              </a:endParaRPr>
            </a:p>
          </p:txBody>
        </p:sp>
        <p:sp>
          <p:nvSpPr>
            <p:cNvPr id="46" name="TextBox 45"/>
            <p:cNvSpPr txBox="1"/>
            <p:nvPr/>
          </p:nvSpPr>
          <p:spPr>
            <a:xfrm>
              <a:off x="5803008" y="2019360"/>
              <a:ext cx="1714076" cy="397652"/>
            </a:xfrm>
            <a:prstGeom prst="rect">
              <a:avLst/>
            </a:prstGeom>
            <a:noFill/>
          </p:spPr>
          <p:txBody>
            <a:bodyPr wrap="square" rtlCol="0">
              <a:spAutoFit/>
            </a:bodyPr>
            <a:lstStyle/>
            <a:p>
              <a:pPr algn="ctr"/>
              <a:r>
                <a:rPr lang="en-AU" sz="1800" b="1" dirty="0" smtClean="0">
                  <a:solidFill>
                    <a:schemeClr val="bg1"/>
                  </a:solidFill>
                </a:rPr>
                <a:t>Online Store</a:t>
              </a:r>
            </a:p>
          </p:txBody>
        </p:sp>
      </p:grpSp>
      <p:sp>
        <p:nvSpPr>
          <p:cNvPr id="48" name="Up Arrow 47"/>
          <p:cNvSpPr/>
          <p:nvPr/>
        </p:nvSpPr>
        <p:spPr>
          <a:xfrm rot="5400000">
            <a:off x="4350549" y="2189407"/>
            <a:ext cx="742624" cy="722812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800" dirty="0" smtClean="0">
              <a:solidFill>
                <a:schemeClr val="bg1"/>
              </a:solidFill>
            </a:endParaRPr>
          </a:p>
        </p:txBody>
      </p:sp>
      <p:sp>
        <p:nvSpPr>
          <p:cNvPr id="49" name="Oval 48"/>
          <p:cNvSpPr/>
          <p:nvPr/>
        </p:nvSpPr>
        <p:spPr>
          <a:xfrm>
            <a:off x="1506254" y="5107611"/>
            <a:ext cx="1373302" cy="1373302"/>
          </a:xfrm>
          <a:prstGeom prst="ellipse">
            <a:avLst/>
          </a:prstGeom>
          <a:solidFill>
            <a:schemeClr val="tx1">
              <a:lumMod val="75000"/>
              <a:lumOff val="2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400" dirty="0" smtClean="0">
              <a:solidFill>
                <a:schemeClr val="bg1"/>
              </a:solidFill>
            </a:endParaRPr>
          </a:p>
        </p:txBody>
      </p:sp>
      <p:sp>
        <p:nvSpPr>
          <p:cNvPr id="50" name="Oval 49"/>
          <p:cNvSpPr/>
          <p:nvPr/>
        </p:nvSpPr>
        <p:spPr>
          <a:xfrm>
            <a:off x="3973630" y="5114855"/>
            <a:ext cx="1373302" cy="1373302"/>
          </a:xfrm>
          <a:prstGeom prst="ellipse">
            <a:avLst/>
          </a:prstGeom>
          <a:solidFill>
            <a:schemeClr val="tx1">
              <a:lumMod val="50000"/>
              <a:lumOff val="5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400" dirty="0" smtClean="0">
              <a:solidFill>
                <a:schemeClr val="bg1"/>
              </a:solidFill>
            </a:endParaRPr>
          </a:p>
        </p:txBody>
      </p:sp>
      <p:sp>
        <p:nvSpPr>
          <p:cNvPr id="51" name="Oval 50"/>
          <p:cNvSpPr/>
          <p:nvPr/>
        </p:nvSpPr>
        <p:spPr>
          <a:xfrm>
            <a:off x="6238206" y="5101867"/>
            <a:ext cx="1373302" cy="1373302"/>
          </a:xfrm>
          <a:prstGeom prst="ellipse">
            <a:avLst/>
          </a:prstGeom>
          <a:solidFill>
            <a:schemeClr val="bg1">
              <a:lumMod val="7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400" dirty="0" smtClean="0">
              <a:solidFill>
                <a:schemeClr val="bg1"/>
              </a:solidFill>
            </a:endParaRPr>
          </a:p>
        </p:txBody>
      </p:sp>
      <p:sp>
        <p:nvSpPr>
          <p:cNvPr id="52" name="TextBox 51"/>
          <p:cNvSpPr txBox="1"/>
          <p:nvPr/>
        </p:nvSpPr>
        <p:spPr>
          <a:xfrm>
            <a:off x="1648890" y="5551370"/>
            <a:ext cx="1171303" cy="615553"/>
          </a:xfrm>
          <a:prstGeom prst="rect">
            <a:avLst/>
          </a:prstGeom>
          <a:noFill/>
        </p:spPr>
        <p:txBody>
          <a:bodyPr wrap="square" rtlCol="0">
            <a:spAutoFit/>
          </a:bodyPr>
          <a:lstStyle/>
          <a:p>
            <a:pPr algn="ctr"/>
            <a:r>
              <a:rPr lang="en-AU" sz="1800" b="1" dirty="0" smtClean="0">
                <a:solidFill>
                  <a:schemeClr val="bg1"/>
                </a:solidFill>
              </a:rPr>
              <a:t>Visitors/ </a:t>
            </a:r>
            <a:r>
              <a:rPr lang="en-AU" sz="1600" b="1" dirty="0" smtClean="0">
                <a:solidFill>
                  <a:schemeClr val="bg1"/>
                </a:solidFill>
              </a:rPr>
              <a:t>prospects</a:t>
            </a:r>
          </a:p>
        </p:txBody>
      </p:sp>
      <p:sp>
        <p:nvSpPr>
          <p:cNvPr id="53" name="TextBox 52"/>
          <p:cNvSpPr txBox="1"/>
          <p:nvPr/>
        </p:nvSpPr>
        <p:spPr>
          <a:xfrm>
            <a:off x="4081329" y="5499055"/>
            <a:ext cx="1171303" cy="584775"/>
          </a:xfrm>
          <a:prstGeom prst="rect">
            <a:avLst/>
          </a:prstGeom>
          <a:noFill/>
        </p:spPr>
        <p:txBody>
          <a:bodyPr wrap="square" rtlCol="0">
            <a:spAutoFit/>
          </a:bodyPr>
          <a:lstStyle/>
          <a:p>
            <a:pPr algn="ctr"/>
            <a:r>
              <a:rPr lang="en-AU" sz="1600" b="1" dirty="0" smtClean="0">
                <a:solidFill>
                  <a:schemeClr val="bg1"/>
                </a:solidFill>
              </a:rPr>
              <a:t>Leads/ buyers</a:t>
            </a:r>
            <a:endParaRPr lang="en-AU" sz="1400" b="1" dirty="0" smtClean="0">
              <a:solidFill>
                <a:schemeClr val="bg1"/>
              </a:solidFill>
            </a:endParaRPr>
          </a:p>
        </p:txBody>
      </p:sp>
      <p:sp>
        <p:nvSpPr>
          <p:cNvPr id="54" name="TextBox 53"/>
          <p:cNvSpPr txBox="1"/>
          <p:nvPr/>
        </p:nvSpPr>
        <p:spPr>
          <a:xfrm>
            <a:off x="6331460" y="5514443"/>
            <a:ext cx="1171303" cy="553998"/>
          </a:xfrm>
          <a:prstGeom prst="rect">
            <a:avLst/>
          </a:prstGeom>
          <a:noFill/>
        </p:spPr>
        <p:txBody>
          <a:bodyPr wrap="square" rtlCol="0">
            <a:spAutoFit/>
          </a:bodyPr>
          <a:lstStyle/>
          <a:p>
            <a:pPr algn="ctr"/>
            <a:r>
              <a:rPr lang="en-AU" sz="1600" b="1" dirty="0" smtClean="0">
                <a:solidFill>
                  <a:schemeClr val="bg1"/>
                </a:solidFill>
              </a:rPr>
              <a:t>Clients/ </a:t>
            </a:r>
            <a:r>
              <a:rPr lang="en-AU" sz="1400" b="1" dirty="0" smtClean="0">
                <a:solidFill>
                  <a:schemeClr val="bg1"/>
                </a:solidFill>
              </a:rPr>
              <a:t>Advocates</a:t>
            </a:r>
          </a:p>
        </p:txBody>
      </p:sp>
      <p:sp>
        <p:nvSpPr>
          <p:cNvPr id="61" name="Rectangle 60"/>
          <p:cNvSpPr/>
          <p:nvPr/>
        </p:nvSpPr>
        <p:spPr>
          <a:xfrm>
            <a:off x="1254582" y="2194361"/>
            <a:ext cx="6589950" cy="702907"/>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b="1" dirty="0" smtClean="0">
                <a:solidFill>
                  <a:schemeClr val="bg1"/>
                </a:solidFill>
              </a:rPr>
              <a:t>LED Teeth Whitening Kit </a:t>
            </a:r>
          </a:p>
        </p:txBody>
      </p:sp>
      <p:sp>
        <p:nvSpPr>
          <p:cNvPr id="62" name="TextBox 61"/>
          <p:cNvSpPr txBox="1"/>
          <p:nvPr/>
        </p:nvSpPr>
        <p:spPr>
          <a:xfrm>
            <a:off x="1493845" y="4047082"/>
            <a:ext cx="1592005" cy="923330"/>
          </a:xfrm>
          <a:prstGeom prst="rect">
            <a:avLst/>
          </a:prstGeom>
          <a:noFill/>
        </p:spPr>
        <p:txBody>
          <a:bodyPr wrap="square" rtlCol="0">
            <a:spAutoFit/>
          </a:bodyPr>
          <a:lstStyle/>
          <a:p>
            <a:pPr algn="ctr"/>
            <a:r>
              <a:rPr lang="en-AU" sz="1800" b="1" dirty="0" smtClean="0">
                <a:solidFill>
                  <a:schemeClr val="bg1"/>
                </a:solidFill>
              </a:rPr>
              <a:t>Google</a:t>
            </a:r>
          </a:p>
          <a:p>
            <a:pPr algn="ctr"/>
            <a:r>
              <a:rPr lang="en-AU" sz="1800" b="1" dirty="0">
                <a:solidFill>
                  <a:schemeClr val="bg1"/>
                </a:solidFill>
              </a:rPr>
              <a:t>Facebook</a:t>
            </a:r>
          </a:p>
          <a:p>
            <a:pPr algn="ctr"/>
            <a:r>
              <a:rPr lang="en-AU" sz="1800" b="1" dirty="0" smtClean="0">
                <a:solidFill>
                  <a:schemeClr val="bg1"/>
                </a:solidFill>
              </a:rPr>
              <a:t>Groupon</a:t>
            </a:r>
          </a:p>
        </p:txBody>
      </p:sp>
      <p:sp>
        <p:nvSpPr>
          <p:cNvPr id="63" name="TextBox 62"/>
          <p:cNvSpPr txBox="1"/>
          <p:nvPr/>
        </p:nvSpPr>
        <p:spPr>
          <a:xfrm>
            <a:off x="3719254" y="4033874"/>
            <a:ext cx="1592005" cy="369332"/>
          </a:xfrm>
          <a:prstGeom prst="rect">
            <a:avLst/>
          </a:prstGeom>
          <a:noFill/>
        </p:spPr>
        <p:txBody>
          <a:bodyPr wrap="square" rtlCol="0">
            <a:spAutoFit/>
          </a:bodyPr>
          <a:lstStyle/>
          <a:p>
            <a:pPr algn="ctr"/>
            <a:r>
              <a:rPr lang="en-AU" sz="1800" b="1" dirty="0" smtClean="0">
                <a:solidFill>
                  <a:schemeClr val="bg1"/>
                </a:solidFill>
              </a:rPr>
              <a:t>Facebook</a:t>
            </a:r>
          </a:p>
        </p:txBody>
      </p:sp>
      <p:sp>
        <p:nvSpPr>
          <p:cNvPr id="64" name="Title 1">
            <a:extLst>
              <a:ext uri="{FF2B5EF4-FFF2-40B4-BE49-F238E27FC236}">
                <a16:creationId xmlns:a16="http://schemas.microsoft.com/office/drawing/2014/main" id="{961CD72B-4881-4B7F-8470-090AF640EBC5}"/>
              </a:ext>
            </a:extLst>
          </p:cNvPr>
          <p:cNvSpPr txBox="1">
            <a:spLocks/>
          </p:cNvSpPr>
          <p:nvPr/>
        </p:nvSpPr>
        <p:spPr>
          <a:xfrm>
            <a:off x="9165523" y="3562797"/>
            <a:ext cx="2794000" cy="2721326"/>
          </a:xfrm>
          <a:prstGeom prst="rect">
            <a:avLst/>
          </a:prstGeom>
        </p:spPr>
        <p:txBody>
          <a:bodyPr vert="horz" lIns="91440" tIns="45720" rIns="91440" bIns="45720" rtlCol="0" anchor="b">
            <a:normAutofit fontScale="67500" lnSpcReduction="200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pPr>
              <a:lnSpc>
                <a:spcPct val="120000"/>
              </a:lnSpc>
            </a:pPr>
            <a:r>
              <a:rPr lang="en-US" sz="3200" u="sng" dirty="0" smtClean="0">
                <a:solidFill>
                  <a:srgbClr val="397DA5"/>
                </a:solidFill>
              </a:rPr>
              <a:t>TODAY </a:t>
            </a:r>
          </a:p>
          <a:p>
            <a:pPr>
              <a:lnSpc>
                <a:spcPct val="120000"/>
              </a:lnSpc>
            </a:pPr>
            <a:endParaRPr lang="en-US" sz="3200" dirty="0">
              <a:solidFill>
                <a:srgbClr val="397DA5"/>
              </a:solidFill>
            </a:endParaRPr>
          </a:p>
          <a:p>
            <a:pPr>
              <a:lnSpc>
                <a:spcPct val="120000"/>
              </a:lnSpc>
            </a:pPr>
            <a:r>
              <a:rPr lang="en-US" sz="3200" dirty="0" smtClean="0">
                <a:solidFill>
                  <a:srgbClr val="397DA5"/>
                </a:solidFill>
              </a:rPr>
              <a:t>30,000 </a:t>
            </a:r>
            <a:r>
              <a:rPr lang="en-US" sz="3200" dirty="0">
                <a:solidFill>
                  <a:srgbClr val="397DA5"/>
                </a:solidFill>
              </a:rPr>
              <a:t>Australian </a:t>
            </a:r>
            <a:r>
              <a:rPr lang="en-US" sz="3200" dirty="0" smtClean="0">
                <a:solidFill>
                  <a:srgbClr val="397DA5"/>
                </a:solidFill>
              </a:rPr>
              <a:t>Subscribers paying </a:t>
            </a:r>
          </a:p>
          <a:p>
            <a:pPr>
              <a:lnSpc>
                <a:spcPct val="120000"/>
              </a:lnSpc>
            </a:pPr>
            <a:endParaRPr lang="en-US" sz="3200" dirty="0" smtClean="0">
              <a:solidFill>
                <a:srgbClr val="397DA5"/>
              </a:solidFill>
            </a:endParaRPr>
          </a:p>
          <a:p>
            <a:pPr>
              <a:lnSpc>
                <a:spcPct val="120000"/>
              </a:lnSpc>
            </a:pPr>
            <a:r>
              <a:rPr lang="en-US" sz="3200" dirty="0" smtClean="0">
                <a:solidFill>
                  <a:srgbClr val="397DA5"/>
                </a:solidFill>
              </a:rPr>
              <a:t>$29.99 a month </a:t>
            </a:r>
          </a:p>
          <a:p>
            <a:pPr>
              <a:lnSpc>
                <a:spcPct val="120000"/>
              </a:lnSpc>
            </a:pPr>
            <a:r>
              <a:rPr lang="en-US" sz="3200" dirty="0" smtClean="0">
                <a:solidFill>
                  <a:srgbClr val="397DA5"/>
                </a:solidFill>
              </a:rPr>
              <a:t> </a:t>
            </a:r>
          </a:p>
          <a:p>
            <a:pPr>
              <a:lnSpc>
                <a:spcPct val="120000"/>
              </a:lnSpc>
            </a:pPr>
            <a:endParaRPr lang="en-US" sz="3200" dirty="0">
              <a:solidFill>
                <a:srgbClr val="397DA5"/>
              </a:solidFill>
            </a:endParaRPr>
          </a:p>
        </p:txBody>
      </p:sp>
      <p:grpSp>
        <p:nvGrpSpPr>
          <p:cNvPr id="65" name="Group 64"/>
          <p:cNvGrpSpPr/>
          <p:nvPr/>
        </p:nvGrpSpPr>
        <p:grpSpPr>
          <a:xfrm>
            <a:off x="8762961" y="2300709"/>
            <a:ext cx="1" cy="4416076"/>
            <a:chOff x="3636383" y="1776769"/>
            <a:chExt cx="1" cy="4416076"/>
          </a:xfrm>
        </p:grpSpPr>
        <p:grpSp>
          <p:nvGrpSpPr>
            <p:cNvPr id="66" name="Group 65">
              <a:extLst>
                <a:ext uri="{FF2B5EF4-FFF2-40B4-BE49-F238E27FC236}">
                  <a16:creationId xmlns:a16="http://schemas.microsoft.com/office/drawing/2014/main" id="{1EEE145B-4F40-49D0-B1A5-2E2B952588F7}"/>
                </a:ext>
              </a:extLst>
            </p:cNvPr>
            <p:cNvGrpSpPr/>
            <p:nvPr/>
          </p:nvGrpSpPr>
          <p:grpSpPr>
            <a:xfrm rot="5400000">
              <a:off x="1529360" y="3883792"/>
              <a:ext cx="4214048" cy="1"/>
              <a:chOff x="1086298" y="3634114"/>
              <a:chExt cx="3669511" cy="1"/>
            </a:xfrm>
          </p:grpSpPr>
          <p:cxnSp>
            <p:nvCxnSpPr>
              <p:cNvPr id="68" name="Straight Connector 67">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cxnSp>
          <p:nvCxnSpPr>
            <p:cNvPr id="67" name="Straight Connector 66">
              <a:extLst>
                <a:ext uri="{FF2B5EF4-FFF2-40B4-BE49-F238E27FC236}">
                  <a16:creationId xmlns:a16="http://schemas.microsoft.com/office/drawing/2014/main" id="{F10FBE24-1C11-4F2B-8D4B-FE579DC2F723}"/>
                </a:ext>
              </a:extLst>
            </p:cNvPr>
            <p:cNvCxnSpPr/>
            <p:nvPr/>
          </p:nvCxnSpPr>
          <p:spPr>
            <a:xfrm rot="10800000">
              <a:off x="3636384" y="6192845"/>
              <a:ext cx="0" cy="0"/>
            </a:xfrm>
            <a:prstGeom prst="line">
              <a:avLst/>
            </a:prstGeom>
            <a:ln w="76200" cap="rnd">
              <a:solidFill>
                <a:srgbClr val="F7B8BD"/>
              </a:solidFill>
            </a:ln>
            <a:effectLst/>
          </p:spPr>
          <p:style>
            <a:lnRef idx="2">
              <a:schemeClr val="accent1"/>
            </a:lnRef>
            <a:fillRef idx="0">
              <a:schemeClr val="accent1"/>
            </a:fillRef>
            <a:effectRef idx="1">
              <a:schemeClr val="accent1"/>
            </a:effectRef>
            <a:fontRef idx="minor">
              <a:schemeClr val="tx1"/>
            </a:fontRef>
          </p:style>
        </p:cxnSp>
      </p:grpSp>
      <p:pic>
        <p:nvPicPr>
          <p:cNvPr id="70" name="Picture 69">
            <a:extLst>
              <a:ext uri="{FF2B5EF4-FFF2-40B4-BE49-F238E27FC236}">
                <a16:creationId xmlns:a16="http://schemas.microsoft.com/office/drawing/2014/main" id="{1009CC1E-DA87-4BB9-9094-953CCB4F452C}"/>
              </a:ext>
            </a:extLst>
          </p:cNvPr>
          <p:cNvPicPr>
            <a:picLocks noChangeAspect="1"/>
          </p:cNvPicPr>
          <p:nvPr/>
        </p:nvPicPr>
        <p:blipFill>
          <a:blip r:embed="rId4"/>
          <a:stretch>
            <a:fillRect/>
          </a:stretch>
        </p:blipFill>
        <p:spPr>
          <a:xfrm>
            <a:off x="9863893" y="2162814"/>
            <a:ext cx="1147584" cy="1169150"/>
          </a:xfrm>
          <a:prstGeom prst="rect">
            <a:avLst/>
          </a:prstGeom>
        </p:spPr>
      </p:pic>
    </p:spTree>
    <p:extLst>
      <p:ext uri="{BB962C8B-B14F-4D97-AF65-F5344CB8AC3E}">
        <p14:creationId xmlns:p14="http://schemas.microsoft.com/office/powerpoint/2010/main" val="142150974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1000"/>
                                        <p:tgtEl>
                                          <p:spTgt spid="6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10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2" grpId="0"/>
      <p:bldP spid="63" grpId="0"/>
      <p:bldP spid="6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9871" y="3069971"/>
            <a:ext cx="7558956" cy="486147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9477" y="3069971"/>
            <a:ext cx="7558956" cy="4861476"/>
          </a:xfrm>
          <a:prstGeom prst="rect">
            <a:avLst/>
          </a:prstGeom>
        </p:spPr>
      </p:pic>
      <p:sp>
        <p:nvSpPr>
          <p:cNvPr id="9" name="Rectangle 8"/>
          <p:cNvSpPr/>
          <p:nvPr/>
        </p:nvSpPr>
        <p:spPr>
          <a:xfrm>
            <a:off x="512886" y="694432"/>
            <a:ext cx="5921493" cy="646331"/>
          </a:xfrm>
          <a:prstGeom prst="rect">
            <a:avLst/>
          </a:prstGeom>
        </p:spPr>
        <p:txBody>
          <a:bodyPr wrap="none">
            <a:spAutoFit/>
          </a:bodyPr>
          <a:lstStyle/>
          <a:p>
            <a:r>
              <a:rPr lang="en-AU" sz="3600" dirty="0" smtClean="0">
                <a:solidFill>
                  <a:schemeClr val="bg1"/>
                </a:solidFill>
              </a:rPr>
              <a:t>Comparison and offers sites</a:t>
            </a:r>
            <a:endParaRPr lang="en-AU" sz="3600" dirty="0">
              <a:solidFill>
                <a:schemeClr val="bg1"/>
              </a:solidFill>
            </a:endParaRPr>
          </a:p>
        </p:txBody>
      </p:sp>
      <p:pic>
        <p:nvPicPr>
          <p:cNvPr id="7" name="Picture 6"/>
          <p:cNvPicPr>
            <a:picLocks noChangeAspect="1"/>
          </p:cNvPicPr>
          <p:nvPr/>
        </p:nvPicPr>
        <p:blipFill>
          <a:blip r:embed="rId4"/>
          <a:stretch>
            <a:fillRect/>
          </a:stretch>
        </p:blipFill>
        <p:spPr>
          <a:xfrm>
            <a:off x="951884" y="1915373"/>
            <a:ext cx="4309704" cy="4942627"/>
          </a:xfrm>
          <a:prstGeom prst="rect">
            <a:avLst/>
          </a:prstGeom>
        </p:spPr>
      </p:pic>
      <p:pic>
        <p:nvPicPr>
          <p:cNvPr id="10" name="Picture 9"/>
          <p:cNvPicPr>
            <a:picLocks noChangeAspect="1"/>
          </p:cNvPicPr>
          <p:nvPr/>
        </p:nvPicPr>
        <p:blipFill rotWithShape="1">
          <a:blip r:embed="rId5"/>
          <a:srcRect b="58929"/>
          <a:stretch/>
        </p:blipFill>
        <p:spPr>
          <a:xfrm>
            <a:off x="6614491" y="1887203"/>
            <a:ext cx="4322468" cy="10986025"/>
          </a:xfrm>
          <a:prstGeom prst="rect">
            <a:avLst/>
          </a:prstGeom>
        </p:spPr>
      </p:pic>
      <p:sp>
        <p:nvSpPr>
          <p:cNvPr id="14" name="Title 1">
            <a:extLst>
              <a:ext uri="{FF2B5EF4-FFF2-40B4-BE49-F238E27FC236}">
                <a16:creationId xmlns:a16="http://schemas.microsoft.com/office/drawing/2014/main" id="{961CD72B-4881-4B7F-8470-090AF640EBC5}"/>
              </a:ext>
            </a:extLst>
          </p:cNvPr>
          <p:cNvSpPr txBox="1">
            <a:spLocks/>
          </p:cNvSpPr>
          <p:nvPr/>
        </p:nvSpPr>
        <p:spPr>
          <a:xfrm>
            <a:off x="559137" y="362056"/>
            <a:ext cx="98294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Offer and lead generation sites </a:t>
            </a:r>
            <a:br>
              <a:rPr lang="en-US" dirty="0" smtClean="0"/>
            </a:br>
            <a:r>
              <a:rPr lang="en-US" dirty="0" smtClean="0">
                <a:solidFill>
                  <a:srgbClr val="00B4B4"/>
                </a:solidFill>
              </a:rPr>
              <a:t>List your irresistible offer or negotiate a job</a:t>
            </a:r>
            <a:endParaRPr lang="en-AU" dirty="0">
              <a:solidFill>
                <a:srgbClr val="00B4B4"/>
              </a:solidFill>
            </a:endParaRPr>
          </a:p>
        </p:txBody>
      </p:sp>
      <p:grpSp>
        <p:nvGrpSpPr>
          <p:cNvPr id="15" name="Group 14"/>
          <p:cNvGrpSpPr/>
          <p:nvPr/>
        </p:nvGrpSpPr>
        <p:grpSpPr>
          <a:xfrm>
            <a:off x="939800" y="1879600"/>
            <a:ext cx="10015455" cy="5664200"/>
            <a:chOff x="939800" y="1879600"/>
            <a:chExt cx="10015455" cy="5664200"/>
          </a:xfrm>
        </p:grpSpPr>
        <p:sp>
          <p:nvSpPr>
            <p:cNvPr id="16" name="Rectangle 15"/>
            <p:cNvSpPr/>
            <p:nvPr/>
          </p:nvSpPr>
          <p:spPr>
            <a:xfrm>
              <a:off x="939800" y="1879600"/>
              <a:ext cx="4343400" cy="56388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sp>
          <p:nvSpPr>
            <p:cNvPr id="17" name="Rectangle 16"/>
            <p:cNvSpPr/>
            <p:nvPr/>
          </p:nvSpPr>
          <p:spPr>
            <a:xfrm>
              <a:off x="6611855" y="1905000"/>
              <a:ext cx="4343400" cy="56388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18" name="Picture 17"/>
            <p:cNvPicPr>
              <a:picLocks noChangeAspect="1"/>
            </p:cNvPicPr>
            <p:nvPr/>
          </p:nvPicPr>
          <p:blipFill>
            <a:blip r:embed="rId6"/>
            <a:stretch>
              <a:fillRect/>
            </a:stretch>
          </p:blipFill>
          <p:spPr>
            <a:xfrm>
              <a:off x="7623821" y="2556242"/>
              <a:ext cx="2423940" cy="383862"/>
            </a:xfrm>
            <a:prstGeom prst="rect">
              <a:avLst/>
            </a:prstGeom>
          </p:spPr>
        </p:pic>
        <p:pic>
          <p:nvPicPr>
            <p:cNvPr id="19" name="Picture 18"/>
            <p:cNvPicPr>
              <a:picLocks noChangeAspect="1"/>
            </p:cNvPicPr>
            <p:nvPr/>
          </p:nvPicPr>
          <p:blipFill>
            <a:blip r:embed="rId7"/>
            <a:stretch>
              <a:fillRect/>
            </a:stretch>
          </p:blipFill>
          <p:spPr>
            <a:xfrm>
              <a:off x="8233722" y="3674825"/>
              <a:ext cx="1153555" cy="1153555"/>
            </a:xfrm>
            <a:prstGeom prst="rect">
              <a:avLst/>
            </a:prstGeom>
          </p:spPr>
        </p:pic>
        <p:pic>
          <p:nvPicPr>
            <p:cNvPr id="20" name="Picture 19"/>
            <p:cNvPicPr>
              <a:picLocks noChangeAspect="1"/>
            </p:cNvPicPr>
            <p:nvPr/>
          </p:nvPicPr>
          <p:blipFill>
            <a:blip r:embed="rId8"/>
            <a:stretch>
              <a:fillRect/>
            </a:stretch>
          </p:blipFill>
          <p:spPr>
            <a:xfrm>
              <a:off x="7315758" y="5384248"/>
              <a:ext cx="2986003" cy="715600"/>
            </a:xfrm>
            <a:prstGeom prst="rect">
              <a:avLst/>
            </a:prstGeom>
          </p:spPr>
        </p:pic>
        <p:pic>
          <p:nvPicPr>
            <p:cNvPr id="21" name="Picture 20"/>
            <p:cNvPicPr>
              <a:picLocks noChangeAspect="1"/>
            </p:cNvPicPr>
            <p:nvPr/>
          </p:nvPicPr>
          <p:blipFill>
            <a:blip r:embed="rId9"/>
            <a:stretch>
              <a:fillRect/>
            </a:stretch>
          </p:blipFill>
          <p:spPr>
            <a:xfrm>
              <a:off x="2045801" y="2429243"/>
              <a:ext cx="1789600" cy="796558"/>
            </a:xfrm>
            <a:prstGeom prst="rect">
              <a:avLst/>
            </a:prstGeom>
          </p:spPr>
        </p:pic>
        <p:pic>
          <p:nvPicPr>
            <p:cNvPr id="22" name="Picture 21"/>
            <p:cNvPicPr>
              <a:picLocks noChangeAspect="1"/>
            </p:cNvPicPr>
            <p:nvPr/>
          </p:nvPicPr>
          <p:blipFill>
            <a:blip r:embed="rId10"/>
            <a:stretch>
              <a:fillRect/>
            </a:stretch>
          </p:blipFill>
          <p:spPr>
            <a:xfrm>
              <a:off x="1899994" y="3658239"/>
              <a:ext cx="2423011" cy="1504817"/>
            </a:xfrm>
            <a:prstGeom prst="rect">
              <a:avLst/>
            </a:prstGeom>
          </p:spPr>
        </p:pic>
        <p:pic>
          <p:nvPicPr>
            <p:cNvPr id="23" name="Picture 22"/>
            <p:cNvPicPr>
              <a:picLocks noChangeAspect="1"/>
            </p:cNvPicPr>
            <p:nvPr/>
          </p:nvPicPr>
          <p:blipFill>
            <a:blip r:embed="rId11"/>
            <a:stretch>
              <a:fillRect/>
            </a:stretch>
          </p:blipFill>
          <p:spPr>
            <a:xfrm>
              <a:off x="2327410" y="5242241"/>
              <a:ext cx="1631032" cy="857607"/>
            </a:xfrm>
            <a:prstGeom prst="rect">
              <a:avLst/>
            </a:prstGeom>
          </p:spPr>
        </p:pic>
      </p:grpSp>
    </p:spTree>
    <p:extLst>
      <p:ext uri="{BB962C8B-B14F-4D97-AF65-F5344CB8AC3E}">
        <p14:creationId xmlns:p14="http://schemas.microsoft.com/office/powerpoint/2010/main" val="229632140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2886" y="694432"/>
            <a:ext cx="5840060" cy="646331"/>
          </a:xfrm>
          <a:prstGeom prst="rect">
            <a:avLst/>
          </a:prstGeom>
        </p:spPr>
        <p:txBody>
          <a:bodyPr wrap="none">
            <a:spAutoFit/>
          </a:bodyPr>
          <a:lstStyle/>
          <a:p>
            <a:r>
              <a:rPr lang="en-AU" sz="3600" dirty="0" smtClean="0">
                <a:solidFill>
                  <a:schemeClr val="bg1"/>
                </a:solidFill>
              </a:rPr>
              <a:t>Economies </a:t>
            </a:r>
            <a:r>
              <a:rPr lang="en-AU" sz="1800" dirty="0" smtClean="0">
                <a:solidFill>
                  <a:schemeClr val="bg1"/>
                </a:solidFill>
              </a:rPr>
              <a:t>(marketplaces, sharing and gig)</a:t>
            </a:r>
            <a:endParaRPr lang="en-AU" sz="1800" dirty="0">
              <a:solidFill>
                <a:schemeClr val="bg1"/>
              </a:solidFill>
            </a:endParaRPr>
          </a:p>
        </p:txBody>
      </p:sp>
      <p:sp>
        <p:nvSpPr>
          <p:cNvPr id="4" name="Rectangle 3"/>
          <p:cNvSpPr/>
          <p:nvPr/>
        </p:nvSpPr>
        <p:spPr>
          <a:xfrm>
            <a:off x="-550397" y="7197746"/>
            <a:ext cx="6092825" cy="384721"/>
          </a:xfrm>
          <a:prstGeom prst="rect">
            <a:avLst/>
          </a:prstGeom>
        </p:spPr>
        <p:txBody>
          <a:bodyPr>
            <a:spAutoFit/>
          </a:bodyPr>
          <a:lstStyle/>
          <a:p>
            <a:endParaRPr lang="en-AU" dirty="0">
              <a:solidFill>
                <a:srgbClr val="FF0000"/>
              </a:solidFill>
            </a:endParaRPr>
          </a:p>
        </p:txBody>
      </p:sp>
      <p:sp>
        <p:nvSpPr>
          <p:cNvPr id="11" name="Title 1">
            <a:extLst>
              <a:ext uri="{FF2B5EF4-FFF2-40B4-BE49-F238E27FC236}">
                <a16:creationId xmlns:a16="http://schemas.microsoft.com/office/drawing/2014/main" id="{961CD72B-4881-4B7F-8470-090AF640EBC5}"/>
              </a:ext>
            </a:extLst>
          </p:cNvPr>
          <p:cNvSpPr txBox="1">
            <a:spLocks/>
          </p:cNvSpPr>
          <p:nvPr/>
        </p:nvSpPr>
        <p:spPr>
          <a:xfrm>
            <a:off x="559137" y="362056"/>
            <a:ext cx="98294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3</a:t>
            </a:r>
            <a:r>
              <a:rPr lang="en-US" baseline="30000" dirty="0" smtClean="0"/>
              <a:t>rd</a:t>
            </a:r>
            <a:r>
              <a:rPr lang="en-US" dirty="0" smtClean="0"/>
              <a:t> party sellers </a:t>
            </a:r>
            <a:br>
              <a:rPr lang="en-US" dirty="0" smtClean="0"/>
            </a:br>
            <a:r>
              <a:rPr lang="en-US" dirty="0" smtClean="0">
                <a:solidFill>
                  <a:srgbClr val="00B4B4"/>
                </a:solidFill>
              </a:rPr>
              <a:t>introduce new distribution channels</a:t>
            </a:r>
            <a:endParaRPr lang="en-AU" dirty="0">
              <a:solidFill>
                <a:srgbClr val="00B4B4"/>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055" y="1522563"/>
            <a:ext cx="6955821" cy="5885603"/>
          </a:xfrm>
          <a:prstGeom prst="rect">
            <a:avLst/>
          </a:prstGeom>
        </p:spPr>
      </p:pic>
      <p:grpSp>
        <p:nvGrpSpPr>
          <p:cNvPr id="30" name="Group 29"/>
          <p:cNvGrpSpPr/>
          <p:nvPr/>
        </p:nvGrpSpPr>
        <p:grpSpPr>
          <a:xfrm>
            <a:off x="4824513" y="2014514"/>
            <a:ext cx="1" cy="4416076"/>
            <a:chOff x="5464647" y="1939352"/>
            <a:chExt cx="1" cy="4416076"/>
          </a:xfrm>
        </p:grpSpPr>
        <p:grpSp>
          <p:nvGrpSpPr>
            <p:cNvPr id="31" name="Group 30">
              <a:extLst>
                <a:ext uri="{FF2B5EF4-FFF2-40B4-BE49-F238E27FC236}">
                  <a16:creationId xmlns:a16="http://schemas.microsoft.com/office/drawing/2014/main" id="{1EEE145B-4F40-49D0-B1A5-2E2B952588F7}"/>
                </a:ext>
              </a:extLst>
            </p:cNvPr>
            <p:cNvGrpSpPr/>
            <p:nvPr/>
          </p:nvGrpSpPr>
          <p:grpSpPr>
            <a:xfrm rot="5400000">
              <a:off x="3357624" y="4046375"/>
              <a:ext cx="4214048" cy="1"/>
              <a:chOff x="1086298" y="3634114"/>
              <a:chExt cx="3669511" cy="1"/>
            </a:xfrm>
          </p:grpSpPr>
          <p:cxnSp>
            <p:nvCxnSpPr>
              <p:cNvPr id="33" name="Straight Connector 32">
                <a:extLst>
                  <a:ext uri="{FF2B5EF4-FFF2-40B4-BE49-F238E27FC236}">
                    <a16:creationId xmlns:a16="http://schemas.microsoft.com/office/drawing/2014/main" id="{C7FA1D8B-FBF3-485D-AD2B-CADF0F84BE27}"/>
                  </a:ext>
                </a:extLst>
              </p:cNvPr>
              <p:cNvCxnSpPr>
                <a:cxnSpLocks/>
              </p:cNvCxnSpPr>
              <p:nvPr/>
            </p:nvCxnSpPr>
            <p:spPr>
              <a:xfrm rot="16200000" flipV="1">
                <a:off x="2852492" y="1867921"/>
                <a:ext cx="0" cy="3532387"/>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1697C3F-DA74-49F2-9430-FD62677BFDAE}"/>
                  </a:ext>
                </a:extLst>
              </p:cNvPr>
              <p:cNvCxnSpPr>
                <a:cxnSpLocks/>
              </p:cNvCxnSpPr>
              <p:nvPr/>
            </p:nvCxnSpPr>
            <p:spPr>
              <a:xfrm rot="16200000" flipV="1">
                <a:off x="3798111" y="2676415"/>
                <a:ext cx="0" cy="1915397"/>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cxnSp>
          <p:nvCxnSpPr>
            <p:cNvPr id="32" name="Straight Connector 31">
              <a:extLst>
                <a:ext uri="{FF2B5EF4-FFF2-40B4-BE49-F238E27FC236}">
                  <a16:creationId xmlns:a16="http://schemas.microsoft.com/office/drawing/2014/main" id="{F10FBE24-1C11-4F2B-8D4B-FE579DC2F723}"/>
                </a:ext>
              </a:extLst>
            </p:cNvPr>
            <p:cNvCxnSpPr/>
            <p:nvPr/>
          </p:nvCxnSpPr>
          <p:spPr>
            <a:xfrm rot="10800000">
              <a:off x="5464648" y="6355428"/>
              <a:ext cx="0" cy="0"/>
            </a:xfrm>
            <a:prstGeom prst="line">
              <a:avLst/>
            </a:prstGeom>
            <a:ln w="76200" cap="rnd">
              <a:solidFill>
                <a:srgbClr val="00B4B4"/>
              </a:solidFill>
            </a:ln>
            <a:effectLst/>
          </p:spPr>
          <p:style>
            <a:lnRef idx="2">
              <a:schemeClr val="accent1"/>
            </a:lnRef>
            <a:fillRef idx="0">
              <a:schemeClr val="accent1"/>
            </a:fillRef>
            <a:effectRef idx="1">
              <a:schemeClr val="accent1"/>
            </a:effectRef>
            <a:fontRef idx="minor">
              <a:schemeClr val="tx1"/>
            </a:fontRef>
          </p:style>
        </p:cxnSp>
      </p:grpSp>
      <p:pic>
        <p:nvPicPr>
          <p:cNvPr id="6" name="Picture 5"/>
          <p:cNvPicPr>
            <a:picLocks noChangeAspect="1"/>
          </p:cNvPicPr>
          <p:nvPr/>
        </p:nvPicPr>
        <p:blipFill rotWithShape="1">
          <a:blip r:embed="rId4"/>
          <a:srcRect b="64401"/>
          <a:stretch/>
        </p:blipFill>
        <p:spPr>
          <a:xfrm>
            <a:off x="5331026" y="1798614"/>
            <a:ext cx="6670819" cy="6196943"/>
          </a:xfrm>
          <a:prstGeom prst="rect">
            <a:avLst/>
          </a:prstGeom>
        </p:spPr>
      </p:pic>
      <p:grpSp>
        <p:nvGrpSpPr>
          <p:cNvPr id="36" name="Group 35"/>
          <p:cNvGrpSpPr/>
          <p:nvPr/>
        </p:nvGrpSpPr>
        <p:grpSpPr>
          <a:xfrm>
            <a:off x="1021290" y="2656772"/>
            <a:ext cx="2511419" cy="2404327"/>
            <a:chOff x="1021290" y="2656772"/>
            <a:chExt cx="2511419" cy="2404327"/>
          </a:xfrm>
        </p:grpSpPr>
        <p:pic>
          <p:nvPicPr>
            <p:cNvPr id="205826" name="Picture 2" descr="Image result for food delivery services logos ubereats deliveroo et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157" y="2656772"/>
              <a:ext cx="2161200" cy="638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021290" y="3585749"/>
              <a:ext cx="2511419" cy="671255"/>
            </a:xfrm>
            <a:prstGeom prst="rect">
              <a:avLst/>
            </a:prstGeom>
          </p:spPr>
        </p:pic>
        <p:pic>
          <p:nvPicPr>
            <p:cNvPr id="35" name="Picture 34"/>
            <p:cNvPicPr>
              <a:picLocks noChangeAspect="1"/>
            </p:cNvPicPr>
            <p:nvPr/>
          </p:nvPicPr>
          <p:blipFill>
            <a:blip r:embed="rId7"/>
            <a:stretch>
              <a:fillRect/>
            </a:stretch>
          </p:blipFill>
          <p:spPr>
            <a:xfrm>
              <a:off x="1106965" y="4486224"/>
              <a:ext cx="2258805" cy="574875"/>
            </a:xfrm>
            <a:prstGeom prst="rect">
              <a:avLst/>
            </a:prstGeom>
          </p:spPr>
        </p:pic>
      </p:grpSp>
      <p:grpSp>
        <p:nvGrpSpPr>
          <p:cNvPr id="39" name="Group 38"/>
          <p:cNvGrpSpPr/>
          <p:nvPr/>
        </p:nvGrpSpPr>
        <p:grpSpPr>
          <a:xfrm>
            <a:off x="804600" y="1788659"/>
            <a:ext cx="11192733" cy="7428260"/>
            <a:chOff x="806916" y="1790080"/>
            <a:chExt cx="11192733" cy="7428260"/>
          </a:xfrm>
        </p:grpSpPr>
        <p:grpSp>
          <p:nvGrpSpPr>
            <p:cNvPr id="37" name="Group 36"/>
            <p:cNvGrpSpPr/>
            <p:nvPr/>
          </p:nvGrpSpPr>
          <p:grpSpPr>
            <a:xfrm>
              <a:off x="5312281" y="1790080"/>
              <a:ext cx="6687368" cy="7428260"/>
              <a:chOff x="5324876" y="1781054"/>
              <a:chExt cx="6687368" cy="7428260"/>
            </a:xfrm>
          </p:grpSpPr>
          <p:pic>
            <p:nvPicPr>
              <p:cNvPr id="2" name="Picture 1"/>
              <p:cNvPicPr>
                <a:picLocks noChangeAspect="1"/>
              </p:cNvPicPr>
              <p:nvPr/>
            </p:nvPicPr>
            <p:blipFill rotWithShape="1">
              <a:blip r:embed="rId8"/>
              <a:srcRect b="71771"/>
              <a:stretch/>
            </p:blipFill>
            <p:spPr>
              <a:xfrm>
                <a:off x="5344126" y="1781054"/>
                <a:ext cx="6668118" cy="7428260"/>
              </a:xfrm>
              <a:prstGeom prst="rect">
                <a:avLst/>
              </a:prstGeom>
            </p:spPr>
          </p:pic>
          <p:pic>
            <p:nvPicPr>
              <p:cNvPr id="38" name="Picture 37"/>
              <p:cNvPicPr>
                <a:picLocks noChangeAspect="1"/>
              </p:cNvPicPr>
              <p:nvPr/>
            </p:nvPicPr>
            <p:blipFill rotWithShape="1">
              <a:blip r:embed="rId8"/>
              <a:srcRect t="16762" b="64243"/>
              <a:stretch/>
            </p:blipFill>
            <p:spPr>
              <a:xfrm>
                <a:off x="5324876" y="3753854"/>
                <a:ext cx="6668118" cy="4998260"/>
              </a:xfrm>
              <a:prstGeom prst="rect">
                <a:avLst/>
              </a:prstGeom>
            </p:spPr>
          </p:pic>
        </p:grpSp>
        <p:sp>
          <p:nvSpPr>
            <p:cNvPr id="3" name="Rectangle 2"/>
            <p:cNvSpPr/>
            <p:nvPr/>
          </p:nvSpPr>
          <p:spPr>
            <a:xfrm>
              <a:off x="806916" y="2654769"/>
              <a:ext cx="3378200" cy="3416320"/>
            </a:xfrm>
            <a:prstGeom prst="rect">
              <a:avLst/>
            </a:prstGeom>
          </p:spPr>
          <p:txBody>
            <a:bodyPr wrap="square">
              <a:spAutoFit/>
            </a:bodyPr>
            <a:lstStyle/>
            <a:p>
              <a:pPr algn="ctr"/>
              <a:r>
                <a:rPr lang="en-US" sz="2400" b="1" dirty="0" smtClean="0">
                  <a:latin typeface="Open Sans"/>
                </a:rPr>
                <a:t>Amazon </a:t>
              </a:r>
            </a:p>
            <a:p>
              <a:pPr algn="ctr"/>
              <a:r>
                <a:rPr lang="en-US" sz="2400" b="1" dirty="0" smtClean="0">
                  <a:latin typeface="Open Sans"/>
                </a:rPr>
                <a:t>will SELL, PACK and DELIVER your items starting at </a:t>
              </a:r>
            </a:p>
            <a:p>
              <a:pPr algn="ctr"/>
              <a:r>
                <a:rPr lang="en-US" sz="2400" b="1" dirty="0">
                  <a:latin typeface="Open Sans"/>
                </a:rPr>
                <a:t>$49.95 (excl. GST) per month. Cancel anytime</a:t>
              </a:r>
              <a:r>
                <a:rPr lang="en-US" sz="2400" b="1" dirty="0" smtClean="0">
                  <a:latin typeface="Open Sans"/>
                </a:rPr>
                <a:t>.</a:t>
              </a:r>
              <a:endParaRPr lang="en-US" sz="2400" dirty="0">
                <a:latin typeface="Open Sans"/>
              </a:endParaRPr>
            </a:p>
            <a:p>
              <a:r>
                <a:rPr lang="en-US" sz="2400" dirty="0">
                  <a:latin typeface="Open Sans"/>
                </a:rPr>
                <a:t/>
              </a:r>
              <a:br>
                <a:rPr lang="en-US" sz="2400" dirty="0">
                  <a:latin typeface="Open Sans"/>
                </a:rPr>
              </a:br>
              <a:endParaRPr lang="en-AU" sz="2400" dirty="0"/>
            </a:p>
          </p:txBody>
        </p:sp>
      </p:grpSp>
      <p:grpSp>
        <p:nvGrpSpPr>
          <p:cNvPr id="52" name="Group 51"/>
          <p:cNvGrpSpPr/>
          <p:nvPr/>
        </p:nvGrpSpPr>
        <p:grpSpPr>
          <a:xfrm>
            <a:off x="1364704" y="1798614"/>
            <a:ext cx="10613379" cy="7739642"/>
            <a:chOff x="1684520" y="1634389"/>
            <a:chExt cx="10613379" cy="7739642"/>
          </a:xfrm>
        </p:grpSpPr>
        <p:grpSp>
          <p:nvGrpSpPr>
            <p:cNvPr id="45" name="Group 44"/>
            <p:cNvGrpSpPr/>
            <p:nvPr/>
          </p:nvGrpSpPr>
          <p:grpSpPr>
            <a:xfrm>
              <a:off x="1766768" y="1634389"/>
              <a:ext cx="10531131" cy="7739642"/>
              <a:chOff x="1436568" y="1790080"/>
              <a:chExt cx="10531131" cy="7739642"/>
            </a:xfrm>
          </p:grpSpPr>
          <p:pic>
            <p:nvPicPr>
              <p:cNvPr id="10" name="Picture 9"/>
              <p:cNvPicPr>
                <a:picLocks noChangeAspect="1"/>
              </p:cNvPicPr>
              <p:nvPr/>
            </p:nvPicPr>
            <p:blipFill rotWithShape="1">
              <a:blip r:embed="rId9"/>
              <a:srcRect t="1196" b="69602"/>
              <a:stretch/>
            </p:blipFill>
            <p:spPr>
              <a:xfrm>
                <a:off x="5316635" y="1790080"/>
                <a:ext cx="6651064" cy="7739642"/>
              </a:xfrm>
              <a:prstGeom prst="rect">
                <a:avLst/>
              </a:prstGeom>
            </p:spPr>
          </p:pic>
          <p:pic>
            <p:nvPicPr>
              <p:cNvPr id="41" name="Picture 40"/>
              <p:cNvPicPr>
                <a:picLocks noChangeAspect="1"/>
              </p:cNvPicPr>
              <p:nvPr/>
            </p:nvPicPr>
            <p:blipFill>
              <a:blip r:embed="rId10"/>
              <a:stretch>
                <a:fillRect/>
              </a:stretch>
            </p:blipFill>
            <p:spPr>
              <a:xfrm>
                <a:off x="1436568" y="3188394"/>
                <a:ext cx="1969083" cy="552644"/>
              </a:xfrm>
              <a:prstGeom prst="rect">
                <a:avLst/>
              </a:prstGeom>
            </p:spPr>
          </p:pic>
          <p:pic>
            <p:nvPicPr>
              <p:cNvPr id="44" name="Picture 43"/>
              <p:cNvPicPr>
                <a:picLocks noChangeAspect="1"/>
              </p:cNvPicPr>
              <p:nvPr/>
            </p:nvPicPr>
            <p:blipFill>
              <a:blip r:embed="rId11"/>
              <a:stretch>
                <a:fillRect/>
              </a:stretch>
            </p:blipFill>
            <p:spPr>
              <a:xfrm>
                <a:off x="1755801" y="4069321"/>
                <a:ext cx="1199780" cy="1199780"/>
              </a:xfrm>
              <a:prstGeom prst="rect">
                <a:avLst/>
              </a:prstGeom>
            </p:spPr>
          </p:pic>
        </p:grpSp>
        <p:pic>
          <p:nvPicPr>
            <p:cNvPr id="51" name="Picture 50"/>
            <p:cNvPicPr>
              <a:picLocks noChangeAspect="1"/>
            </p:cNvPicPr>
            <p:nvPr/>
          </p:nvPicPr>
          <p:blipFill>
            <a:blip r:embed="rId12"/>
            <a:stretch>
              <a:fillRect/>
            </a:stretch>
          </p:blipFill>
          <p:spPr>
            <a:xfrm>
              <a:off x="1684520" y="2276574"/>
              <a:ext cx="2352747" cy="425977"/>
            </a:xfrm>
            <a:prstGeom prst="rect">
              <a:avLst/>
            </a:prstGeom>
          </p:spPr>
        </p:pic>
      </p:grpSp>
      <p:grpSp>
        <p:nvGrpSpPr>
          <p:cNvPr id="53" name="Group 52"/>
          <p:cNvGrpSpPr/>
          <p:nvPr/>
        </p:nvGrpSpPr>
        <p:grpSpPr>
          <a:xfrm>
            <a:off x="1021290" y="1798614"/>
            <a:ext cx="10958908" cy="18294983"/>
            <a:chOff x="2202239" y="1998425"/>
            <a:chExt cx="10956276" cy="18178042"/>
          </a:xfrm>
        </p:grpSpPr>
        <p:grpSp>
          <p:nvGrpSpPr>
            <p:cNvPr id="50" name="Group 49"/>
            <p:cNvGrpSpPr/>
            <p:nvPr/>
          </p:nvGrpSpPr>
          <p:grpSpPr>
            <a:xfrm>
              <a:off x="2202239" y="1998425"/>
              <a:ext cx="10956276" cy="18178042"/>
              <a:chOff x="1027196" y="1836714"/>
              <a:chExt cx="10956276" cy="18178042"/>
            </a:xfrm>
          </p:grpSpPr>
          <p:pic>
            <p:nvPicPr>
              <p:cNvPr id="12" name="Picture 11"/>
              <p:cNvPicPr>
                <a:picLocks noChangeAspect="1"/>
              </p:cNvPicPr>
              <p:nvPr/>
            </p:nvPicPr>
            <p:blipFill rotWithShape="1">
              <a:blip r:embed="rId13"/>
              <a:srcRect t="2212"/>
              <a:stretch/>
            </p:blipFill>
            <p:spPr>
              <a:xfrm>
                <a:off x="5324978" y="1836714"/>
                <a:ext cx="6658494" cy="18178042"/>
              </a:xfrm>
              <a:prstGeom prst="rect">
                <a:avLst/>
              </a:prstGeom>
            </p:spPr>
          </p:pic>
          <p:pic>
            <p:nvPicPr>
              <p:cNvPr id="47" name="Picture 46"/>
              <p:cNvPicPr>
                <a:picLocks noChangeAspect="1"/>
              </p:cNvPicPr>
              <p:nvPr/>
            </p:nvPicPr>
            <p:blipFill>
              <a:blip r:embed="rId14"/>
              <a:stretch>
                <a:fillRect/>
              </a:stretch>
            </p:blipFill>
            <p:spPr>
              <a:xfrm>
                <a:off x="1173561" y="3404681"/>
                <a:ext cx="2234618" cy="670385"/>
              </a:xfrm>
              <a:prstGeom prst="rect">
                <a:avLst/>
              </a:prstGeom>
            </p:spPr>
          </p:pic>
          <p:pic>
            <p:nvPicPr>
              <p:cNvPr id="49" name="Picture 48"/>
              <p:cNvPicPr>
                <a:picLocks noChangeAspect="1"/>
              </p:cNvPicPr>
              <p:nvPr/>
            </p:nvPicPr>
            <p:blipFill>
              <a:blip r:embed="rId15"/>
              <a:stretch>
                <a:fillRect/>
              </a:stretch>
            </p:blipFill>
            <p:spPr>
              <a:xfrm>
                <a:off x="1250802" y="4161486"/>
                <a:ext cx="2080133" cy="1093748"/>
              </a:xfrm>
              <a:prstGeom prst="rect">
                <a:avLst/>
              </a:prstGeom>
            </p:spPr>
          </p:pic>
          <p:pic>
            <p:nvPicPr>
              <p:cNvPr id="205838" name="Picture 14" descr="Image result for udemy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7196" y="2240303"/>
                <a:ext cx="2568765" cy="1348601"/>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54"/>
            <p:cNvPicPr>
              <a:picLocks noChangeAspect="1"/>
            </p:cNvPicPr>
            <p:nvPr/>
          </p:nvPicPr>
          <p:blipFill rotWithShape="1">
            <a:blip r:embed="rId13"/>
            <a:srcRect t="34015"/>
            <a:stretch/>
          </p:blipFill>
          <p:spPr>
            <a:xfrm>
              <a:off x="6483425" y="5631037"/>
              <a:ext cx="6658493" cy="12266039"/>
            </a:xfrm>
            <a:prstGeom prst="rect">
              <a:avLst/>
            </a:prstGeom>
          </p:spPr>
        </p:pic>
      </p:grpSp>
    </p:spTree>
    <p:extLst>
      <p:ext uri="{BB962C8B-B14F-4D97-AF65-F5344CB8AC3E}">
        <p14:creationId xmlns:p14="http://schemas.microsoft.com/office/powerpoint/2010/main" val="36206120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6"/>
                                        </p:tgtEl>
                                      </p:cBhvr>
                                    </p:animEffect>
                                    <p:set>
                                      <p:cBhvr>
                                        <p:cTn id="7" dur="1" fill="hold">
                                          <p:stCondLst>
                                            <p:cond delay="999"/>
                                          </p:stCondLst>
                                        </p:cTn>
                                        <p:tgtEl>
                                          <p:spTgt spid="36"/>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52"/>
                                        </p:tgtEl>
                                      </p:cBhvr>
                                    </p:animEffect>
                                    <p:set>
                                      <p:cBhvr>
                                        <p:cTn id="23" dur="1" fill="hold">
                                          <p:stCondLst>
                                            <p:cond delay="499"/>
                                          </p:stCondLst>
                                        </p:cTn>
                                        <p:tgtEl>
                                          <p:spTgt spid="52"/>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Email marketing</a:t>
            </a:r>
            <a:endParaRPr lang="en-US" dirty="0"/>
          </a:p>
        </p:txBody>
      </p:sp>
    </p:spTree>
    <p:extLst>
      <p:ext uri="{BB962C8B-B14F-4D97-AF65-F5344CB8AC3E}">
        <p14:creationId xmlns:p14="http://schemas.microsoft.com/office/powerpoint/2010/main" val="2671791342"/>
      </p:ext>
    </p:ext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1E41363-4247-7945-A4DD-BE83531C09FB}"/>
              </a:ext>
            </a:extLst>
          </p:cNvPr>
          <p:cNvSpPr>
            <a:spLocks noChangeAspect="1"/>
          </p:cNvSpPr>
          <p:nvPr/>
        </p:nvSpPr>
        <p:spPr>
          <a:xfrm>
            <a:off x="1502227" y="1542610"/>
            <a:ext cx="3483430" cy="3483430"/>
          </a:xfrm>
          <a:prstGeom prst="ellipse">
            <a:avLst/>
          </a:prstGeom>
          <a:noFill/>
          <a:ln w="12700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6074226" y="1073449"/>
            <a:ext cx="5492749" cy="1823243"/>
          </a:xfrm>
        </p:spPr>
        <p:txBody>
          <a:bodyPr/>
          <a:lstStyle/>
          <a:p>
            <a:r>
              <a:rPr lang="en-US" sz="4400" dirty="0" smtClean="0"/>
              <a:t>Digital marketers rated email the highest ROI</a:t>
            </a:r>
          </a:p>
        </p:txBody>
      </p:sp>
      <p:graphicFrame>
        <p:nvGraphicFramePr>
          <p:cNvPr id="10" name="Chart Placeholder 9">
            <a:extLst>
              <a:ext uri="{FF2B5EF4-FFF2-40B4-BE49-F238E27FC236}">
                <a16:creationId xmlns:a16="http://schemas.microsoft.com/office/drawing/2014/main" id="{E9A3DA9B-891C-3645-AE3D-F052ABE1C819}"/>
              </a:ext>
            </a:extLst>
          </p:cNvPr>
          <p:cNvGraphicFramePr>
            <a:graphicFrameLocks noGrp="1"/>
          </p:cNvGraphicFramePr>
          <p:nvPr>
            <p:ph type="chart" sz="quarter" idx="11"/>
          </p:nvPr>
        </p:nvGraphicFramePr>
        <p:xfrm>
          <a:off x="914400" y="1016000"/>
          <a:ext cx="4572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88F5FBE-DEBE-4747-A705-AC13C29741E3}"/>
              </a:ext>
            </a:extLst>
          </p:cNvPr>
          <p:cNvSpPr txBox="1"/>
          <p:nvPr/>
        </p:nvSpPr>
        <p:spPr>
          <a:xfrm>
            <a:off x="2368069" y="2840335"/>
            <a:ext cx="1751746" cy="923330"/>
          </a:xfrm>
          <a:prstGeom prst="rect">
            <a:avLst/>
          </a:prstGeom>
          <a:noFill/>
        </p:spPr>
        <p:txBody>
          <a:bodyPr wrap="square" rtlCol="0" anchor="ctr">
            <a:spAutoFit/>
          </a:bodyPr>
          <a:lstStyle/>
          <a:p>
            <a:pPr algn="ctr"/>
            <a:r>
              <a:rPr lang="en-US" sz="5400" b="1" dirty="0" smtClean="0">
                <a:solidFill>
                  <a:schemeClr val="bg1"/>
                </a:solidFill>
              </a:rPr>
              <a:t>73%</a:t>
            </a:r>
            <a:endParaRPr lang="en-US" sz="5400" b="1" dirty="0">
              <a:solidFill>
                <a:schemeClr val="bg1"/>
              </a:solidFill>
            </a:endParaRPr>
          </a:p>
        </p:txBody>
      </p:sp>
      <p:sp>
        <p:nvSpPr>
          <p:cNvPr id="6" name="Text Placeholder 1">
            <a:extLst>
              <a:ext uri="{FF2B5EF4-FFF2-40B4-BE49-F238E27FC236}">
                <a16:creationId xmlns:a16="http://schemas.microsoft.com/office/drawing/2014/main" id="{A08534C4-A679-1240-8698-98416DD0CD12}"/>
              </a:ext>
            </a:extLst>
          </p:cNvPr>
          <p:cNvSpPr txBox="1">
            <a:spLocks/>
          </p:cNvSpPr>
          <p:nvPr/>
        </p:nvSpPr>
        <p:spPr>
          <a:xfrm>
            <a:off x="6074227" y="3993357"/>
            <a:ext cx="5492749" cy="1823243"/>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sz="4400" dirty="0" smtClean="0"/>
              <a:t>Consumers rate email as their preferred marketing channel</a:t>
            </a:r>
          </a:p>
        </p:txBody>
      </p:sp>
      <p:cxnSp>
        <p:nvCxnSpPr>
          <p:cNvPr id="8" name="Straight Connector 7">
            <a:extLst>
              <a:ext uri="{FF2B5EF4-FFF2-40B4-BE49-F238E27FC236}">
                <a16:creationId xmlns:a16="http://schemas.microsoft.com/office/drawing/2014/main" id="{C7FA1D8B-FBF3-485D-AD2B-CADF0F84BE27}"/>
              </a:ext>
            </a:extLst>
          </p:cNvPr>
          <p:cNvCxnSpPr>
            <a:cxnSpLocks/>
          </p:cNvCxnSpPr>
          <p:nvPr/>
        </p:nvCxnSpPr>
        <p:spPr>
          <a:xfrm flipV="1">
            <a:off x="6188548" y="3316228"/>
            <a:ext cx="5378427" cy="1"/>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563672"/>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1CD72B-4881-4B7F-8470-090AF640EBC5}"/>
              </a:ext>
            </a:extLst>
          </p:cNvPr>
          <p:cNvSpPr txBox="1">
            <a:spLocks/>
          </p:cNvSpPr>
          <p:nvPr/>
        </p:nvSpPr>
        <p:spPr>
          <a:xfrm>
            <a:off x="559137" y="362056"/>
            <a:ext cx="98294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Email marketing</a:t>
            </a:r>
            <a:br>
              <a:rPr lang="en-US" dirty="0" smtClean="0"/>
            </a:br>
            <a:r>
              <a:rPr lang="en-US" dirty="0" smtClean="0">
                <a:solidFill>
                  <a:srgbClr val="00B4B4"/>
                </a:solidFill>
              </a:rPr>
              <a:t>For lead nurture and offers </a:t>
            </a:r>
            <a:endParaRPr lang="en-AU" dirty="0">
              <a:solidFill>
                <a:srgbClr val="00B4B4"/>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508" y="1536700"/>
            <a:ext cx="6180560" cy="6413500"/>
          </a:xfrm>
          <a:prstGeom prst="rect">
            <a:avLst/>
          </a:prstGeom>
        </p:spPr>
      </p:pic>
      <p:pic>
        <p:nvPicPr>
          <p:cNvPr id="18" name="Picture 17"/>
          <p:cNvPicPr>
            <a:picLocks noChangeAspect="1"/>
          </p:cNvPicPr>
          <p:nvPr/>
        </p:nvPicPr>
        <p:blipFill rotWithShape="1">
          <a:blip r:embed="rId4"/>
          <a:srcRect l="35611" r="34601" b="16950"/>
          <a:stretch/>
        </p:blipFill>
        <p:spPr>
          <a:xfrm>
            <a:off x="5747262" y="1882551"/>
            <a:ext cx="5906898" cy="9531437"/>
          </a:xfrm>
          <a:prstGeom prst="rect">
            <a:avLst/>
          </a:prstGeom>
        </p:spPr>
      </p:pic>
      <p:sp>
        <p:nvSpPr>
          <p:cNvPr id="20" name="Rectangle 19"/>
          <p:cNvSpPr/>
          <p:nvPr/>
        </p:nvSpPr>
        <p:spPr>
          <a:xfrm>
            <a:off x="632365" y="2596921"/>
            <a:ext cx="4883840" cy="1200329"/>
          </a:xfrm>
          <a:prstGeom prst="rect">
            <a:avLst/>
          </a:prstGeom>
        </p:spPr>
        <p:txBody>
          <a:bodyPr wrap="square">
            <a:spAutoFit/>
          </a:bodyPr>
          <a:lstStyle/>
          <a:p>
            <a:r>
              <a:rPr lang="en-US" sz="2400" dirty="0" smtClean="0">
                <a:solidFill>
                  <a:srgbClr val="00B4B4"/>
                </a:solidFill>
              </a:rPr>
              <a:t>Regular emails with value add content that deepens their need and retains their brand awareness</a:t>
            </a:r>
            <a:endParaRPr lang="en-AU" sz="2400" dirty="0"/>
          </a:p>
        </p:txBody>
      </p:sp>
      <p:grpSp>
        <p:nvGrpSpPr>
          <p:cNvPr id="4" name="Group 3"/>
          <p:cNvGrpSpPr/>
          <p:nvPr/>
        </p:nvGrpSpPr>
        <p:grpSpPr>
          <a:xfrm>
            <a:off x="2580173" y="4129237"/>
            <a:ext cx="9085417" cy="1819175"/>
            <a:chOff x="2580173" y="4129237"/>
            <a:chExt cx="9085417" cy="1819175"/>
          </a:xfrm>
        </p:grpSpPr>
        <p:sp>
          <p:nvSpPr>
            <p:cNvPr id="13" name="Line Callout 2 12">
              <a:extLst>
                <a:ext uri="{FF2B5EF4-FFF2-40B4-BE49-F238E27FC236}">
                  <a16:creationId xmlns:a16="http://schemas.microsoft.com/office/drawing/2014/main" id="{F3C1B2A9-838B-A448-97B8-4DFE2EFDD595}"/>
                </a:ext>
              </a:extLst>
            </p:cNvPr>
            <p:cNvSpPr/>
            <p:nvPr/>
          </p:nvSpPr>
          <p:spPr>
            <a:xfrm>
              <a:off x="2580173" y="4302493"/>
              <a:ext cx="2213208" cy="633214"/>
            </a:xfrm>
            <a:prstGeom prst="borderCallout2">
              <a:avLst>
                <a:gd name="adj1" fmla="val 18750"/>
                <a:gd name="adj2" fmla="val 102935"/>
                <a:gd name="adj3" fmla="val 19927"/>
                <a:gd name="adj4" fmla="val 112911"/>
                <a:gd name="adj5" fmla="val 119113"/>
                <a:gd name="adj6" fmla="val 149573"/>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The sweet spot! </a:t>
              </a:r>
              <a:endParaRPr lang="en-US" dirty="0">
                <a:solidFill>
                  <a:schemeClr val="tx1"/>
                </a:solidFill>
              </a:endParaRPr>
            </a:p>
          </p:txBody>
        </p:sp>
        <p:sp>
          <p:nvSpPr>
            <p:cNvPr id="14" name="Rectangle 13"/>
            <p:cNvSpPr/>
            <p:nvPr/>
          </p:nvSpPr>
          <p:spPr>
            <a:xfrm>
              <a:off x="5620232" y="4129237"/>
              <a:ext cx="6045358" cy="1819175"/>
            </a:xfrm>
            <a:prstGeom prst="rect">
              <a:avLst/>
            </a:prstGeom>
            <a:noFill/>
            <a:ln w="50800">
              <a:solidFill>
                <a:srgbClr val="00C1B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grpSp>
        <p:nvGrpSpPr>
          <p:cNvPr id="27" name="Group 26"/>
          <p:cNvGrpSpPr/>
          <p:nvPr/>
        </p:nvGrpSpPr>
        <p:grpSpPr>
          <a:xfrm>
            <a:off x="863600" y="1882551"/>
            <a:ext cx="10763491" cy="7574516"/>
            <a:chOff x="1923837" y="1849729"/>
            <a:chExt cx="9525960" cy="6779035"/>
          </a:xfrm>
        </p:grpSpPr>
        <p:grpSp>
          <p:nvGrpSpPr>
            <p:cNvPr id="28" name="Group 27"/>
            <p:cNvGrpSpPr/>
            <p:nvPr/>
          </p:nvGrpSpPr>
          <p:grpSpPr>
            <a:xfrm>
              <a:off x="6338909" y="1849729"/>
              <a:ext cx="5110888" cy="6779035"/>
              <a:chOff x="5745180" y="1882551"/>
              <a:chExt cx="5110888" cy="6779035"/>
            </a:xfrm>
          </p:grpSpPr>
          <p:sp>
            <p:nvSpPr>
              <p:cNvPr id="30" name="Rectangle 29"/>
              <p:cNvSpPr/>
              <p:nvPr/>
            </p:nvSpPr>
            <p:spPr>
              <a:xfrm>
                <a:off x="5745180" y="1882551"/>
                <a:ext cx="5110888" cy="674621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pic>
            <p:nvPicPr>
              <p:cNvPr id="31" name="Picture 30"/>
              <p:cNvPicPr>
                <a:picLocks noChangeAspect="1"/>
              </p:cNvPicPr>
              <p:nvPr/>
            </p:nvPicPr>
            <p:blipFill>
              <a:blip r:embed="rId5"/>
              <a:stretch>
                <a:fillRect/>
              </a:stretch>
            </p:blipFill>
            <p:spPr>
              <a:xfrm>
                <a:off x="5745180" y="1915373"/>
                <a:ext cx="4809282" cy="6746213"/>
              </a:xfrm>
              <a:prstGeom prst="rect">
                <a:avLst/>
              </a:prstGeom>
            </p:spPr>
          </p:pic>
        </p:grpSp>
        <p:sp>
          <p:nvSpPr>
            <p:cNvPr id="29" name="Rectangle 28"/>
            <p:cNvSpPr/>
            <p:nvPr/>
          </p:nvSpPr>
          <p:spPr>
            <a:xfrm>
              <a:off x="1923837" y="2654347"/>
              <a:ext cx="3570694" cy="743725"/>
            </a:xfrm>
            <a:prstGeom prst="rect">
              <a:avLst/>
            </a:prstGeom>
          </p:spPr>
          <p:txBody>
            <a:bodyPr wrap="square">
              <a:spAutoFit/>
            </a:bodyPr>
            <a:lstStyle/>
            <a:p>
              <a:r>
                <a:rPr lang="en-US" sz="2400" dirty="0" smtClean="0">
                  <a:solidFill>
                    <a:srgbClr val="00B4B4"/>
                  </a:solidFill>
                </a:rPr>
                <a:t>Offer emails to convert email contacts</a:t>
              </a:r>
              <a:endParaRPr lang="en-AU" sz="2400" dirty="0"/>
            </a:p>
          </p:txBody>
        </p:sp>
      </p:grpSp>
      <p:grpSp>
        <p:nvGrpSpPr>
          <p:cNvPr id="32" name="Group 31"/>
          <p:cNvGrpSpPr/>
          <p:nvPr/>
        </p:nvGrpSpPr>
        <p:grpSpPr>
          <a:xfrm>
            <a:off x="2990237" y="3021287"/>
            <a:ext cx="8071462" cy="1766512"/>
            <a:chOff x="4153755" y="3211287"/>
            <a:chExt cx="8071462" cy="1766512"/>
          </a:xfrm>
        </p:grpSpPr>
        <p:sp>
          <p:nvSpPr>
            <p:cNvPr id="33" name="Line Callout 2 32">
              <a:extLst>
                <a:ext uri="{FF2B5EF4-FFF2-40B4-BE49-F238E27FC236}">
                  <a16:creationId xmlns:a16="http://schemas.microsoft.com/office/drawing/2014/main" id="{F3C1B2A9-838B-A448-97B8-4DFE2EFDD595}"/>
                </a:ext>
              </a:extLst>
            </p:cNvPr>
            <p:cNvSpPr/>
            <p:nvPr/>
          </p:nvSpPr>
          <p:spPr>
            <a:xfrm>
              <a:off x="4153755" y="4344585"/>
              <a:ext cx="2213208" cy="633214"/>
            </a:xfrm>
            <a:prstGeom prst="borderCallout2">
              <a:avLst>
                <a:gd name="adj1" fmla="val 18750"/>
                <a:gd name="adj2" fmla="val 102935"/>
                <a:gd name="adj3" fmla="val 70068"/>
                <a:gd name="adj4" fmla="val 128404"/>
                <a:gd name="adj5" fmla="val -57384"/>
                <a:gd name="adj6" fmla="val 234828"/>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Blast your </a:t>
              </a:r>
              <a:r>
                <a:rPr lang="en-US" dirty="0" smtClean="0">
                  <a:solidFill>
                    <a:schemeClr val="tx1"/>
                  </a:solidFill>
                </a:rPr>
                <a:t>irresistible </a:t>
              </a:r>
              <a:r>
                <a:rPr lang="en-US" dirty="0" smtClean="0">
                  <a:solidFill>
                    <a:schemeClr val="tx1"/>
                  </a:solidFill>
                </a:rPr>
                <a:t>offer!</a:t>
              </a:r>
              <a:endParaRPr lang="en-US" dirty="0">
                <a:solidFill>
                  <a:schemeClr val="tx1"/>
                </a:solidFill>
              </a:endParaRPr>
            </a:p>
          </p:txBody>
        </p:sp>
        <p:sp>
          <p:nvSpPr>
            <p:cNvPr id="34" name="Rectangle 33"/>
            <p:cNvSpPr/>
            <p:nvPr/>
          </p:nvSpPr>
          <p:spPr>
            <a:xfrm>
              <a:off x="7767518" y="3211287"/>
              <a:ext cx="4457699" cy="1133298"/>
            </a:xfrm>
            <a:prstGeom prst="rect">
              <a:avLst/>
            </a:prstGeom>
            <a:noFill/>
            <a:ln w="50800">
              <a:solidFill>
                <a:srgbClr val="00C1B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Tree>
    <p:extLst>
      <p:ext uri="{BB962C8B-B14F-4D97-AF65-F5344CB8AC3E}">
        <p14:creationId xmlns:p14="http://schemas.microsoft.com/office/powerpoint/2010/main" val="29882376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22" presetClass="exit" presetSubtype="4" fill="hold" nodeType="withEffect">
                                  <p:stCondLst>
                                    <p:cond delay="0"/>
                                  </p:stCondLst>
                                  <p:childTnLst>
                                    <p:animEffect transition="out" filter="wipe(dow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1CD72B-4881-4B7F-8470-090AF640EBC5}"/>
              </a:ext>
            </a:extLst>
          </p:cNvPr>
          <p:cNvSpPr txBox="1">
            <a:spLocks/>
          </p:cNvSpPr>
          <p:nvPr/>
        </p:nvSpPr>
        <p:spPr>
          <a:xfrm>
            <a:off x="559137" y="362056"/>
            <a:ext cx="9829463" cy="968855"/>
          </a:xfrm>
          <a:prstGeom prst="rect">
            <a:avLst/>
          </a:prstGeom>
        </p:spPr>
        <p:txBody>
          <a:bodyPr vert="horz" wrap="square" lIns="91440" tIns="45720" rIns="91440" bIns="45720" rtlCol="0" anchor="t">
            <a:spAutoFit/>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dirty="0" smtClean="0"/>
              <a:t>Email marketing</a:t>
            </a:r>
            <a:br>
              <a:rPr lang="en-US" dirty="0" smtClean="0"/>
            </a:br>
            <a:r>
              <a:rPr lang="en-US" dirty="0" smtClean="0">
                <a:solidFill>
                  <a:srgbClr val="00B4B4"/>
                </a:solidFill>
              </a:rPr>
              <a:t>For communication and engagement</a:t>
            </a:r>
            <a:endParaRPr lang="en-AU" dirty="0">
              <a:solidFill>
                <a:srgbClr val="00B4B4"/>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508" y="1536700"/>
            <a:ext cx="6180560" cy="6413500"/>
          </a:xfrm>
          <a:prstGeom prst="rect">
            <a:avLst/>
          </a:prstGeom>
        </p:spPr>
      </p:pic>
      <p:grpSp>
        <p:nvGrpSpPr>
          <p:cNvPr id="12" name="Group 11"/>
          <p:cNvGrpSpPr/>
          <p:nvPr/>
        </p:nvGrpSpPr>
        <p:grpSpPr>
          <a:xfrm>
            <a:off x="5739246" y="1795075"/>
            <a:ext cx="5924886" cy="5393125"/>
            <a:chOff x="5784151" y="2536415"/>
            <a:chExt cx="10016284" cy="9117320"/>
          </a:xfrm>
        </p:grpSpPr>
        <p:pic>
          <p:nvPicPr>
            <p:cNvPr id="11" name="Picture 10"/>
            <p:cNvPicPr>
              <a:picLocks noChangeAspect="1"/>
            </p:cNvPicPr>
            <p:nvPr/>
          </p:nvPicPr>
          <p:blipFill rotWithShape="1">
            <a:blip r:embed="rId4"/>
            <a:srcRect l="15864" t="22437" r="29440" b="25025"/>
            <a:stretch/>
          </p:blipFill>
          <p:spPr>
            <a:xfrm>
              <a:off x="5797686" y="2536415"/>
              <a:ext cx="10002749" cy="5634818"/>
            </a:xfrm>
            <a:prstGeom prst="rect">
              <a:avLst/>
            </a:prstGeom>
          </p:spPr>
        </p:pic>
        <p:pic>
          <p:nvPicPr>
            <p:cNvPr id="9" name="Picture 8"/>
            <p:cNvPicPr>
              <a:picLocks noChangeAspect="1"/>
            </p:cNvPicPr>
            <p:nvPr/>
          </p:nvPicPr>
          <p:blipFill rotWithShape="1">
            <a:blip r:embed="rId5"/>
            <a:srcRect l="15684" t="28368" r="29559" b="37347"/>
            <a:stretch/>
          </p:blipFill>
          <p:spPr>
            <a:xfrm>
              <a:off x="5784151" y="7976680"/>
              <a:ext cx="10013820" cy="3677055"/>
            </a:xfrm>
            <a:prstGeom prst="rect">
              <a:avLst/>
            </a:prstGeom>
          </p:spPr>
        </p:pic>
      </p:grpSp>
      <p:grpSp>
        <p:nvGrpSpPr>
          <p:cNvPr id="4" name="Group 3"/>
          <p:cNvGrpSpPr/>
          <p:nvPr/>
        </p:nvGrpSpPr>
        <p:grpSpPr>
          <a:xfrm>
            <a:off x="1588771" y="3998564"/>
            <a:ext cx="10076819" cy="1636426"/>
            <a:chOff x="1588771" y="3998564"/>
            <a:chExt cx="10076819" cy="1636426"/>
          </a:xfrm>
        </p:grpSpPr>
        <p:sp>
          <p:nvSpPr>
            <p:cNvPr id="13" name="Line Callout 2 12">
              <a:extLst>
                <a:ext uri="{FF2B5EF4-FFF2-40B4-BE49-F238E27FC236}">
                  <a16:creationId xmlns:a16="http://schemas.microsoft.com/office/drawing/2014/main" id="{F3C1B2A9-838B-A448-97B8-4DFE2EFDD595}"/>
                </a:ext>
              </a:extLst>
            </p:cNvPr>
            <p:cNvSpPr/>
            <p:nvPr/>
          </p:nvSpPr>
          <p:spPr>
            <a:xfrm>
              <a:off x="1588771" y="3998564"/>
              <a:ext cx="2674620" cy="1129648"/>
            </a:xfrm>
            <a:prstGeom prst="borderCallout2">
              <a:avLst>
                <a:gd name="adj1" fmla="val 18750"/>
                <a:gd name="adj2" fmla="val 102935"/>
                <a:gd name="adj3" fmla="val 19927"/>
                <a:gd name="adj4" fmla="val 112911"/>
                <a:gd name="adj5" fmla="val 119113"/>
                <a:gd name="adj6" fmla="val 149573"/>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A link to your Google or QuickBooks listing</a:t>
              </a:r>
              <a:endParaRPr lang="en-US" dirty="0">
                <a:solidFill>
                  <a:schemeClr val="tx1"/>
                </a:solidFill>
              </a:endParaRPr>
            </a:p>
          </p:txBody>
        </p:sp>
        <p:sp>
          <p:nvSpPr>
            <p:cNvPr id="14" name="Rectangle 13"/>
            <p:cNvSpPr/>
            <p:nvPr/>
          </p:nvSpPr>
          <p:spPr>
            <a:xfrm>
              <a:off x="5620232" y="5128212"/>
              <a:ext cx="6045358" cy="506778"/>
            </a:xfrm>
            <a:prstGeom prst="rect">
              <a:avLst/>
            </a:prstGeom>
            <a:noFill/>
            <a:ln w="50800">
              <a:solidFill>
                <a:srgbClr val="00C1B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5" name="Rectangle 4"/>
          <p:cNvSpPr/>
          <p:nvPr/>
        </p:nvSpPr>
        <p:spPr>
          <a:xfrm>
            <a:off x="635281" y="2596921"/>
            <a:ext cx="4883840" cy="830997"/>
          </a:xfrm>
          <a:prstGeom prst="rect">
            <a:avLst/>
          </a:prstGeom>
        </p:spPr>
        <p:txBody>
          <a:bodyPr wrap="square">
            <a:spAutoFit/>
          </a:bodyPr>
          <a:lstStyle/>
          <a:p>
            <a:r>
              <a:rPr lang="en-US" sz="2400" dirty="0" smtClean="0">
                <a:solidFill>
                  <a:srgbClr val="00B4B4"/>
                </a:solidFill>
              </a:rPr>
              <a:t>Transaction based emails after a sale or other event</a:t>
            </a:r>
            <a:endParaRPr lang="en-AU" sz="2400" dirty="0"/>
          </a:p>
        </p:txBody>
      </p:sp>
      <p:grpSp>
        <p:nvGrpSpPr>
          <p:cNvPr id="24" name="Group 23"/>
          <p:cNvGrpSpPr/>
          <p:nvPr/>
        </p:nvGrpSpPr>
        <p:grpSpPr>
          <a:xfrm>
            <a:off x="540894" y="1821790"/>
            <a:ext cx="11121780" cy="5690459"/>
            <a:chOff x="540894" y="1821790"/>
            <a:chExt cx="11121780" cy="5690459"/>
          </a:xfrm>
        </p:grpSpPr>
        <p:grpSp>
          <p:nvGrpSpPr>
            <p:cNvPr id="16" name="Group 15"/>
            <p:cNvGrpSpPr/>
            <p:nvPr/>
          </p:nvGrpSpPr>
          <p:grpSpPr>
            <a:xfrm>
              <a:off x="5718464" y="1821790"/>
              <a:ext cx="5944210" cy="5690459"/>
              <a:chOff x="5735320" y="1853341"/>
              <a:chExt cx="5944210" cy="5690459"/>
            </a:xfrm>
          </p:grpSpPr>
          <p:pic>
            <p:nvPicPr>
              <p:cNvPr id="17" name="Picture 16"/>
              <p:cNvPicPr>
                <a:picLocks noChangeAspect="1"/>
              </p:cNvPicPr>
              <p:nvPr/>
            </p:nvPicPr>
            <p:blipFill>
              <a:blip r:embed="rId6"/>
              <a:stretch>
                <a:fillRect/>
              </a:stretch>
            </p:blipFill>
            <p:spPr>
              <a:xfrm>
                <a:off x="5748020" y="1853341"/>
                <a:ext cx="5931510" cy="4604609"/>
              </a:xfrm>
              <a:prstGeom prst="rect">
                <a:avLst/>
              </a:prstGeom>
            </p:spPr>
          </p:pic>
          <p:sp>
            <p:nvSpPr>
              <p:cNvPr id="18" name="Rectangle 17"/>
              <p:cNvSpPr/>
              <p:nvPr/>
            </p:nvSpPr>
            <p:spPr>
              <a:xfrm>
                <a:off x="5735320" y="6457950"/>
                <a:ext cx="5930270" cy="108585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23" name="Rectangle 22"/>
            <p:cNvSpPr/>
            <p:nvPr/>
          </p:nvSpPr>
          <p:spPr>
            <a:xfrm>
              <a:off x="540894" y="2568770"/>
              <a:ext cx="4883840" cy="830997"/>
            </a:xfrm>
            <a:prstGeom prst="rect">
              <a:avLst/>
            </a:prstGeom>
          </p:spPr>
          <p:txBody>
            <a:bodyPr wrap="square">
              <a:spAutoFit/>
            </a:bodyPr>
            <a:lstStyle/>
            <a:p>
              <a:r>
                <a:rPr lang="en-US" sz="2400" dirty="0" smtClean="0">
                  <a:solidFill>
                    <a:srgbClr val="00B4B4"/>
                  </a:solidFill>
                </a:rPr>
                <a:t>Time based email to prompt the next sale or discussion</a:t>
              </a:r>
              <a:endParaRPr lang="en-AU" sz="2400" dirty="0"/>
            </a:p>
          </p:txBody>
        </p:sp>
      </p:grpSp>
      <p:grpSp>
        <p:nvGrpSpPr>
          <p:cNvPr id="20" name="Group 19"/>
          <p:cNvGrpSpPr/>
          <p:nvPr/>
        </p:nvGrpSpPr>
        <p:grpSpPr>
          <a:xfrm>
            <a:off x="1571915" y="3644069"/>
            <a:ext cx="10076819" cy="1636426"/>
            <a:chOff x="1588771" y="3998564"/>
            <a:chExt cx="10076819" cy="1636426"/>
          </a:xfrm>
        </p:grpSpPr>
        <p:sp>
          <p:nvSpPr>
            <p:cNvPr id="21" name="Line Callout 2 20">
              <a:extLst>
                <a:ext uri="{FF2B5EF4-FFF2-40B4-BE49-F238E27FC236}">
                  <a16:creationId xmlns:a16="http://schemas.microsoft.com/office/drawing/2014/main" id="{F3C1B2A9-838B-A448-97B8-4DFE2EFDD595}"/>
                </a:ext>
              </a:extLst>
            </p:cNvPr>
            <p:cNvSpPr/>
            <p:nvPr/>
          </p:nvSpPr>
          <p:spPr>
            <a:xfrm>
              <a:off x="1588771" y="3998564"/>
              <a:ext cx="2674620" cy="1129648"/>
            </a:xfrm>
            <a:prstGeom prst="borderCallout2">
              <a:avLst>
                <a:gd name="adj1" fmla="val 18750"/>
                <a:gd name="adj2" fmla="val 102935"/>
                <a:gd name="adj3" fmla="val 19927"/>
                <a:gd name="adj4" fmla="val 112911"/>
                <a:gd name="adj5" fmla="val 119113"/>
                <a:gd name="adj6" fmla="val 149573"/>
              </a:avLst>
            </a:prstGeom>
            <a:solidFill>
              <a:schemeClr val="bg1"/>
            </a:solidFill>
            <a:ln w="38100" cap="rnd">
              <a:solidFill>
                <a:srgbClr val="00B4B4"/>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dirty="0" smtClean="0">
                  <a:solidFill>
                    <a:schemeClr val="tx1"/>
                  </a:solidFill>
                </a:rPr>
                <a:t>Suggest a re-order or ‘next best product’</a:t>
              </a:r>
              <a:endParaRPr lang="en-US" dirty="0">
                <a:solidFill>
                  <a:schemeClr val="tx1"/>
                </a:solidFill>
              </a:endParaRPr>
            </a:p>
          </p:txBody>
        </p:sp>
        <p:sp>
          <p:nvSpPr>
            <p:cNvPr id="22" name="Rectangle 21"/>
            <p:cNvSpPr/>
            <p:nvPr/>
          </p:nvSpPr>
          <p:spPr>
            <a:xfrm>
              <a:off x="5620232" y="5128212"/>
              <a:ext cx="6045358" cy="506778"/>
            </a:xfrm>
            <a:prstGeom prst="rect">
              <a:avLst/>
            </a:prstGeom>
            <a:noFill/>
            <a:ln w="50800">
              <a:solidFill>
                <a:srgbClr val="00C1B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000" dirty="0" smtClean="0">
                <a:solidFill>
                  <a:schemeClr val="bg1"/>
                </a:solidFill>
              </a:endParaRPr>
            </a:p>
          </p:txBody>
        </p:sp>
      </p:grpSp>
      <p:sp>
        <p:nvSpPr>
          <p:cNvPr id="3" name="Rectangle 2"/>
          <p:cNvSpPr/>
          <p:nvPr/>
        </p:nvSpPr>
        <p:spPr>
          <a:xfrm>
            <a:off x="271625" y="6549509"/>
            <a:ext cx="2805576" cy="246221"/>
          </a:xfrm>
          <a:prstGeom prst="rect">
            <a:avLst/>
          </a:prstGeom>
        </p:spPr>
        <p:txBody>
          <a:bodyPr wrap="none">
            <a:spAutoFit/>
          </a:bodyPr>
          <a:lstStyle/>
          <a:p>
            <a:r>
              <a:rPr lang="en-AU" sz="1000" dirty="0" smtClean="0"/>
              <a:t>Some mock-ups have been applied to screens</a:t>
            </a:r>
            <a:endParaRPr lang="en-AU" sz="1050" dirty="0"/>
          </a:p>
        </p:txBody>
      </p:sp>
    </p:spTree>
    <p:extLst>
      <p:ext uri="{BB962C8B-B14F-4D97-AF65-F5344CB8AC3E}">
        <p14:creationId xmlns:p14="http://schemas.microsoft.com/office/powerpoint/2010/main" val="70388618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xit" presetSubtype="4" fill="hold"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08534C4-A679-1240-8698-98416DD0CD12}"/>
              </a:ext>
            </a:extLst>
          </p:cNvPr>
          <p:cNvSpPr txBox="1">
            <a:spLocks/>
          </p:cNvSpPr>
          <p:nvPr/>
        </p:nvSpPr>
        <p:spPr>
          <a:xfrm>
            <a:off x="1769287" y="2494757"/>
            <a:ext cx="8515349" cy="1493043"/>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dirty="0" smtClean="0"/>
              <a:t>So which channels appeal to you most? </a:t>
            </a:r>
          </a:p>
        </p:txBody>
      </p:sp>
    </p:spTree>
    <p:extLst>
      <p:ext uri="{BB962C8B-B14F-4D97-AF65-F5344CB8AC3E}">
        <p14:creationId xmlns:p14="http://schemas.microsoft.com/office/powerpoint/2010/main" val="1666250487"/>
      </p:ext>
    </p:extLst>
  </p:cSld>
  <p:clrMapOvr>
    <a:masterClrMapping/>
  </p:clrMapOvr>
  <p:transition spd="med">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AEB391C-6DC3-419E-BEDD-A9267C75A74B}"/>
              </a:ext>
            </a:extLst>
          </p:cNvPr>
          <p:cNvGrpSpPr/>
          <p:nvPr/>
        </p:nvGrpSpPr>
        <p:grpSpPr>
          <a:xfrm>
            <a:off x="9450744" y="5638200"/>
            <a:ext cx="1992728" cy="384301"/>
            <a:chOff x="9453206" y="5638775"/>
            <a:chExt cx="1993247" cy="384401"/>
          </a:xfrm>
        </p:grpSpPr>
        <p:sp>
          <p:nvSpPr>
            <p:cNvPr id="21" name="Freeform: Shape 20">
              <a:extLst>
                <a:ext uri="{FF2B5EF4-FFF2-40B4-BE49-F238E27FC236}">
                  <a16:creationId xmlns:a16="http://schemas.microsoft.com/office/drawing/2014/main" id="{A31D30CE-4230-4D7D-AE2F-F4E0D4966689}"/>
                </a:ext>
              </a:extLst>
            </p:cNvPr>
            <p:cNvSpPr/>
            <p:nvPr/>
          </p:nvSpPr>
          <p:spPr>
            <a:xfrm>
              <a:off x="11416152" y="5917957"/>
              <a:ext cx="30301" cy="30301"/>
            </a:xfrm>
            <a:custGeom>
              <a:avLst/>
              <a:gdLst>
                <a:gd name="connsiteX0" fmla="*/ 37498 w 47466"/>
                <a:gd name="connsiteY0" fmla="*/ 19995 h 47466"/>
                <a:gd name="connsiteX1" fmla="*/ 26521 w 47466"/>
                <a:gd name="connsiteY1" fmla="*/ 11333 h 47466"/>
                <a:gd name="connsiteX2" fmla="*/ 16079 w 47466"/>
                <a:gd name="connsiteY2" fmla="*/ 11333 h 47466"/>
                <a:gd name="connsiteX3" fmla="*/ 16079 w 47466"/>
                <a:gd name="connsiteY3" fmla="*/ 40940 h 47466"/>
                <a:gd name="connsiteX4" fmla="*/ 21419 w 47466"/>
                <a:gd name="connsiteY4" fmla="*/ 40940 h 47466"/>
                <a:gd name="connsiteX5" fmla="*/ 21419 w 47466"/>
                <a:gd name="connsiteY5" fmla="*/ 28539 h 47466"/>
                <a:gd name="connsiteX6" fmla="*/ 25216 w 47466"/>
                <a:gd name="connsiteY6" fmla="*/ 28539 h 47466"/>
                <a:gd name="connsiteX7" fmla="*/ 32158 w 47466"/>
                <a:gd name="connsiteY7" fmla="*/ 40940 h 47466"/>
                <a:gd name="connsiteX8" fmla="*/ 38626 w 47466"/>
                <a:gd name="connsiteY8" fmla="*/ 40940 h 47466"/>
                <a:gd name="connsiteX9" fmla="*/ 30615 w 47466"/>
                <a:gd name="connsiteY9" fmla="*/ 28005 h 47466"/>
                <a:gd name="connsiteX10" fmla="*/ 37498 w 47466"/>
                <a:gd name="connsiteY10" fmla="*/ 19995 h 47466"/>
                <a:gd name="connsiteX11" fmla="*/ 21419 w 47466"/>
                <a:gd name="connsiteY11" fmla="*/ 24267 h 47466"/>
                <a:gd name="connsiteX12" fmla="*/ 21419 w 47466"/>
                <a:gd name="connsiteY12" fmla="*/ 15842 h 47466"/>
                <a:gd name="connsiteX13" fmla="*/ 26284 w 47466"/>
                <a:gd name="connsiteY13" fmla="*/ 15842 h 47466"/>
                <a:gd name="connsiteX14" fmla="*/ 32158 w 47466"/>
                <a:gd name="connsiteY14" fmla="*/ 19876 h 47466"/>
                <a:gd name="connsiteX15" fmla="*/ 25691 w 47466"/>
                <a:gd name="connsiteY15" fmla="*/ 24267 h 47466"/>
                <a:gd name="connsiteX16" fmla="*/ 21419 w 47466"/>
                <a:gd name="connsiteY16" fmla="*/ 24267 h 47466"/>
                <a:gd name="connsiteX17" fmla="*/ 26403 w 47466"/>
                <a:gd name="connsiteY17" fmla="*/ 0 h 47466"/>
                <a:gd name="connsiteX18" fmla="*/ 0 w 47466"/>
                <a:gd name="connsiteY18" fmla="*/ 26284 h 47466"/>
                <a:gd name="connsiteX19" fmla="*/ 26403 w 47466"/>
                <a:gd name="connsiteY19" fmla="*/ 52331 h 47466"/>
                <a:gd name="connsiteX20" fmla="*/ 52806 w 47466"/>
                <a:gd name="connsiteY20" fmla="*/ 26284 h 47466"/>
                <a:gd name="connsiteX21" fmla="*/ 26403 w 47466"/>
                <a:gd name="connsiteY21" fmla="*/ 0 h 47466"/>
                <a:gd name="connsiteX22" fmla="*/ 26403 w 47466"/>
                <a:gd name="connsiteY22" fmla="*/ 48475 h 47466"/>
                <a:gd name="connsiteX23" fmla="*/ 4212 w 47466"/>
                <a:gd name="connsiteY23" fmla="*/ 26284 h 47466"/>
                <a:gd name="connsiteX24" fmla="*/ 26403 w 47466"/>
                <a:gd name="connsiteY24" fmla="*/ 4094 h 47466"/>
                <a:gd name="connsiteX25" fmla="*/ 48593 w 47466"/>
                <a:gd name="connsiteY25" fmla="*/ 26284 h 47466"/>
                <a:gd name="connsiteX26" fmla="*/ 26403 w 47466"/>
                <a:gd name="connsiteY26" fmla="*/ 48475 h 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66" h="47466">
                  <a:moveTo>
                    <a:pt x="37498" y="19995"/>
                  </a:moveTo>
                  <a:cubicBezTo>
                    <a:pt x="37498" y="13647"/>
                    <a:pt x="32039" y="11333"/>
                    <a:pt x="26521" y="11333"/>
                  </a:cubicBezTo>
                  <a:lnTo>
                    <a:pt x="16079" y="11333"/>
                  </a:lnTo>
                  <a:lnTo>
                    <a:pt x="16079" y="40940"/>
                  </a:lnTo>
                  <a:lnTo>
                    <a:pt x="21419" y="40940"/>
                  </a:lnTo>
                  <a:lnTo>
                    <a:pt x="21419" y="28539"/>
                  </a:lnTo>
                  <a:lnTo>
                    <a:pt x="25216" y="28539"/>
                  </a:lnTo>
                  <a:lnTo>
                    <a:pt x="32158" y="40940"/>
                  </a:lnTo>
                  <a:lnTo>
                    <a:pt x="38626" y="40940"/>
                  </a:lnTo>
                  <a:lnTo>
                    <a:pt x="30615" y="28005"/>
                  </a:lnTo>
                  <a:cubicBezTo>
                    <a:pt x="34828" y="27056"/>
                    <a:pt x="37498" y="24267"/>
                    <a:pt x="37498" y="19995"/>
                  </a:cubicBezTo>
                  <a:close/>
                  <a:moveTo>
                    <a:pt x="21419" y="24267"/>
                  </a:moveTo>
                  <a:lnTo>
                    <a:pt x="21419" y="15842"/>
                  </a:lnTo>
                  <a:lnTo>
                    <a:pt x="26284" y="15842"/>
                  </a:lnTo>
                  <a:cubicBezTo>
                    <a:pt x="29073" y="15842"/>
                    <a:pt x="32158" y="16672"/>
                    <a:pt x="32158" y="19876"/>
                  </a:cubicBezTo>
                  <a:cubicBezTo>
                    <a:pt x="32158" y="23436"/>
                    <a:pt x="28658" y="24267"/>
                    <a:pt x="25691" y="24267"/>
                  </a:cubicBezTo>
                  <a:lnTo>
                    <a:pt x="21419" y="24267"/>
                  </a:lnTo>
                  <a:close/>
                  <a:moveTo>
                    <a:pt x="26403" y="0"/>
                  </a:moveTo>
                  <a:cubicBezTo>
                    <a:pt x="11807" y="0"/>
                    <a:pt x="0" y="11689"/>
                    <a:pt x="0" y="26284"/>
                  </a:cubicBezTo>
                  <a:cubicBezTo>
                    <a:pt x="0" y="40880"/>
                    <a:pt x="11807" y="52331"/>
                    <a:pt x="26403" y="52331"/>
                  </a:cubicBezTo>
                  <a:cubicBezTo>
                    <a:pt x="40999" y="52331"/>
                    <a:pt x="52806" y="40880"/>
                    <a:pt x="52806" y="26284"/>
                  </a:cubicBezTo>
                  <a:cubicBezTo>
                    <a:pt x="52806" y="11689"/>
                    <a:pt x="40999" y="0"/>
                    <a:pt x="26403" y="0"/>
                  </a:cubicBezTo>
                  <a:close/>
                  <a:moveTo>
                    <a:pt x="26403" y="48475"/>
                  </a:moveTo>
                  <a:cubicBezTo>
                    <a:pt x="14121" y="48475"/>
                    <a:pt x="4212" y="38388"/>
                    <a:pt x="4212" y="26284"/>
                  </a:cubicBezTo>
                  <a:cubicBezTo>
                    <a:pt x="4212" y="14003"/>
                    <a:pt x="14181" y="4094"/>
                    <a:pt x="26403" y="4094"/>
                  </a:cubicBezTo>
                  <a:cubicBezTo>
                    <a:pt x="38685" y="4094"/>
                    <a:pt x="48593" y="14062"/>
                    <a:pt x="48593" y="26284"/>
                  </a:cubicBezTo>
                  <a:cubicBezTo>
                    <a:pt x="48593" y="38388"/>
                    <a:pt x="38685" y="48475"/>
                    <a:pt x="26403" y="48475"/>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4" name="Freeform: Shape 23">
              <a:extLst>
                <a:ext uri="{FF2B5EF4-FFF2-40B4-BE49-F238E27FC236}">
                  <a16:creationId xmlns:a16="http://schemas.microsoft.com/office/drawing/2014/main" id="{3C360B24-CF36-4842-BE16-D22E7235604F}"/>
                </a:ext>
              </a:extLst>
            </p:cNvPr>
            <p:cNvSpPr/>
            <p:nvPr/>
          </p:nvSpPr>
          <p:spPr>
            <a:xfrm>
              <a:off x="9839539" y="5723957"/>
              <a:ext cx="1556692" cy="299219"/>
            </a:xfrm>
            <a:custGeom>
              <a:avLst/>
              <a:gdLst>
                <a:gd name="connsiteX0" fmla="*/ 799032 w 2438569"/>
                <a:gd name="connsiteY0" fmla="*/ 308352 h 468727"/>
                <a:gd name="connsiteX1" fmla="*/ 741005 w 2438569"/>
                <a:gd name="connsiteY1" fmla="*/ 240535 h 468727"/>
                <a:gd name="connsiteX2" fmla="*/ 797193 w 2438569"/>
                <a:gd name="connsiteY2" fmla="*/ 174201 h 468727"/>
                <a:gd name="connsiteX3" fmla="*/ 842523 w 2438569"/>
                <a:gd name="connsiteY3" fmla="*/ 194018 h 468727"/>
                <a:gd name="connsiteX4" fmla="*/ 883403 w 2438569"/>
                <a:gd name="connsiteY4" fmla="*/ 153316 h 468727"/>
                <a:gd name="connsiteX5" fmla="*/ 797193 w 2438569"/>
                <a:gd name="connsiteY5" fmla="*/ 120030 h 468727"/>
                <a:gd name="connsiteX6" fmla="*/ 674552 w 2438569"/>
                <a:gd name="connsiteY6" fmla="*/ 241247 h 468727"/>
                <a:gd name="connsiteX7" fmla="*/ 798557 w 2438569"/>
                <a:gd name="connsiteY7" fmla="*/ 362463 h 468727"/>
                <a:gd name="connsiteX8" fmla="*/ 884412 w 2438569"/>
                <a:gd name="connsiteY8" fmla="*/ 331848 h 468727"/>
                <a:gd name="connsiteX9" fmla="*/ 844659 w 2438569"/>
                <a:gd name="connsiteY9" fmla="*/ 289187 h 468727"/>
                <a:gd name="connsiteX10" fmla="*/ 799032 w 2438569"/>
                <a:gd name="connsiteY10" fmla="*/ 308352 h 468727"/>
                <a:gd name="connsiteX11" fmla="*/ 570602 w 2438569"/>
                <a:gd name="connsiteY11" fmla="*/ 355996 h 468727"/>
                <a:gd name="connsiteX12" fmla="*/ 633969 w 2438569"/>
                <a:gd name="connsiteY12" fmla="*/ 355996 h 468727"/>
                <a:gd name="connsiteX13" fmla="*/ 633969 w 2438569"/>
                <a:gd name="connsiteY13" fmla="*/ 126497 h 468727"/>
                <a:gd name="connsiteX14" fmla="*/ 570602 w 2438569"/>
                <a:gd name="connsiteY14" fmla="*/ 126497 h 468727"/>
                <a:gd name="connsiteX15" fmla="*/ 570602 w 2438569"/>
                <a:gd name="connsiteY15" fmla="*/ 355996 h 468727"/>
                <a:gd name="connsiteX16" fmla="*/ 455318 w 2438569"/>
                <a:gd name="connsiteY16" fmla="*/ 252342 h 468727"/>
                <a:gd name="connsiteX17" fmla="*/ 404945 w 2438569"/>
                <a:gd name="connsiteY17" fmla="*/ 308352 h 468727"/>
                <a:gd name="connsiteX18" fmla="*/ 366201 w 2438569"/>
                <a:gd name="connsiteY18" fmla="*/ 253291 h 468727"/>
                <a:gd name="connsiteX19" fmla="*/ 366201 w 2438569"/>
                <a:gd name="connsiteY19" fmla="*/ 126497 h 468727"/>
                <a:gd name="connsiteX20" fmla="*/ 302834 w 2438569"/>
                <a:gd name="connsiteY20" fmla="*/ 126497 h 468727"/>
                <a:gd name="connsiteX21" fmla="*/ 302834 w 2438569"/>
                <a:gd name="connsiteY21" fmla="*/ 268955 h 468727"/>
                <a:gd name="connsiteX22" fmla="*/ 389756 w 2438569"/>
                <a:gd name="connsiteY22" fmla="*/ 362522 h 468727"/>
                <a:gd name="connsiteX23" fmla="*/ 457158 w 2438569"/>
                <a:gd name="connsiteY23" fmla="*/ 321702 h 468727"/>
                <a:gd name="connsiteX24" fmla="*/ 458107 w 2438569"/>
                <a:gd name="connsiteY24" fmla="*/ 321702 h 468727"/>
                <a:gd name="connsiteX25" fmla="*/ 458107 w 2438569"/>
                <a:gd name="connsiteY25" fmla="*/ 356055 h 468727"/>
                <a:gd name="connsiteX26" fmla="*/ 518745 w 2438569"/>
                <a:gd name="connsiteY26" fmla="*/ 356055 h 468727"/>
                <a:gd name="connsiteX27" fmla="*/ 518745 w 2438569"/>
                <a:gd name="connsiteY27" fmla="*/ 126497 h 468727"/>
                <a:gd name="connsiteX28" fmla="*/ 455378 w 2438569"/>
                <a:gd name="connsiteY28" fmla="*/ 126497 h 468727"/>
                <a:gd name="connsiteX29" fmla="*/ 455378 w 2438569"/>
                <a:gd name="connsiteY29" fmla="*/ 252342 h 468727"/>
                <a:gd name="connsiteX30" fmla="*/ 188500 w 2438569"/>
                <a:gd name="connsiteY30" fmla="*/ 155630 h 468727"/>
                <a:gd name="connsiteX31" fmla="*/ 187076 w 2438569"/>
                <a:gd name="connsiteY31" fmla="*/ 155630 h 468727"/>
                <a:gd name="connsiteX32" fmla="*/ 114453 w 2438569"/>
                <a:gd name="connsiteY32" fmla="*/ 120030 h 468727"/>
                <a:gd name="connsiteX33" fmla="*/ 0 w 2438569"/>
                <a:gd name="connsiteY33" fmla="*/ 240357 h 468727"/>
                <a:gd name="connsiteX34" fmla="*/ 111367 w 2438569"/>
                <a:gd name="connsiteY34" fmla="*/ 362522 h 468727"/>
                <a:gd name="connsiteX35" fmla="*/ 185177 w 2438569"/>
                <a:gd name="connsiteY35" fmla="*/ 328466 h 468727"/>
                <a:gd name="connsiteX36" fmla="*/ 186126 w 2438569"/>
                <a:gd name="connsiteY36" fmla="*/ 328466 h 468727"/>
                <a:gd name="connsiteX37" fmla="*/ 186126 w 2438569"/>
                <a:gd name="connsiteY37" fmla="*/ 469084 h 468727"/>
                <a:gd name="connsiteX38" fmla="*/ 249494 w 2438569"/>
                <a:gd name="connsiteY38" fmla="*/ 469084 h 468727"/>
                <a:gd name="connsiteX39" fmla="*/ 249494 w 2438569"/>
                <a:gd name="connsiteY39" fmla="*/ 126497 h 468727"/>
                <a:gd name="connsiteX40" fmla="*/ 188440 w 2438569"/>
                <a:gd name="connsiteY40" fmla="*/ 126497 h 468727"/>
                <a:gd name="connsiteX41" fmla="*/ 188440 w 2438569"/>
                <a:gd name="connsiteY41" fmla="*/ 155630 h 468727"/>
                <a:gd name="connsiteX42" fmla="*/ 126972 w 2438569"/>
                <a:gd name="connsiteY42" fmla="*/ 308352 h 468727"/>
                <a:gd name="connsiteX43" fmla="*/ 65503 w 2438569"/>
                <a:gd name="connsiteY43" fmla="*/ 240357 h 468727"/>
                <a:gd name="connsiteX44" fmla="*/ 126972 w 2438569"/>
                <a:gd name="connsiteY44" fmla="*/ 173251 h 468727"/>
                <a:gd name="connsiteX45" fmla="*/ 188025 w 2438569"/>
                <a:gd name="connsiteY45" fmla="*/ 241247 h 468727"/>
                <a:gd name="connsiteX46" fmla="*/ 126972 w 2438569"/>
                <a:gd name="connsiteY46" fmla="*/ 308352 h 468727"/>
                <a:gd name="connsiteX47" fmla="*/ 1570712 w 2438569"/>
                <a:gd name="connsiteY47" fmla="*/ 120030 h 468727"/>
                <a:gd name="connsiteX48" fmla="*/ 1446232 w 2438569"/>
                <a:gd name="connsiteY48" fmla="*/ 240357 h 468727"/>
                <a:gd name="connsiteX49" fmla="*/ 1570712 w 2438569"/>
                <a:gd name="connsiteY49" fmla="*/ 363116 h 468727"/>
                <a:gd name="connsiteX50" fmla="*/ 1695192 w 2438569"/>
                <a:gd name="connsiteY50" fmla="*/ 240357 h 468727"/>
                <a:gd name="connsiteX51" fmla="*/ 1570712 w 2438569"/>
                <a:gd name="connsiteY51" fmla="*/ 120030 h 468727"/>
                <a:gd name="connsiteX52" fmla="*/ 1570712 w 2438569"/>
                <a:gd name="connsiteY52" fmla="*/ 308352 h 468727"/>
                <a:gd name="connsiteX53" fmla="*/ 1510549 w 2438569"/>
                <a:gd name="connsiteY53" fmla="*/ 240357 h 468727"/>
                <a:gd name="connsiteX54" fmla="*/ 1570712 w 2438569"/>
                <a:gd name="connsiteY54" fmla="*/ 173251 h 468727"/>
                <a:gd name="connsiteX55" fmla="*/ 1630875 w 2438569"/>
                <a:gd name="connsiteY55" fmla="*/ 240357 h 468727"/>
                <a:gd name="connsiteX56" fmla="*/ 1570712 w 2438569"/>
                <a:gd name="connsiteY56" fmla="*/ 308352 h 468727"/>
                <a:gd name="connsiteX57" fmla="*/ 2363099 w 2438569"/>
                <a:gd name="connsiteY57" fmla="*/ 214725 h 468727"/>
                <a:gd name="connsiteX58" fmla="*/ 2319015 w 2438569"/>
                <a:gd name="connsiteY58" fmla="*/ 189568 h 468727"/>
                <a:gd name="connsiteX59" fmla="*/ 2352538 w 2438569"/>
                <a:gd name="connsiteY59" fmla="*/ 167377 h 468727"/>
                <a:gd name="connsiteX60" fmla="*/ 2402792 w 2438569"/>
                <a:gd name="connsiteY60" fmla="*/ 190280 h 468727"/>
                <a:gd name="connsiteX61" fmla="*/ 2440172 w 2438569"/>
                <a:gd name="connsiteY61" fmla="*/ 154443 h 468727"/>
                <a:gd name="connsiteX62" fmla="*/ 2353012 w 2438569"/>
                <a:gd name="connsiteY62" fmla="*/ 120089 h 468727"/>
                <a:gd name="connsiteX63" fmla="*/ 2258970 w 2438569"/>
                <a:gd name="connsiteY63" fmla="*/ 194730 h 468727"/>
                <a:gd name="connsiteX64" fmla="*/ 2327618 w 2438569"/>
                <a:gd name="connsiteY64" fmla="*/ 260470 h 468727"/>
                <a:gd name="connsiteX65" fmla="*/ 2376152 w 2438569"/>
                <a:gd name="connsiteY65" fmla="*/ 289306 h 468727"/>
                <a:gd name="connsiteX66" fmla="*/ 2343756 w 2438569"/>
                <a:gd name="connsiteY66" fmla="*/ 314048 h 468727"/>
                <a:gd name="connsiteX67" fmla="*/ 2286026 w 2438569"/>
                <a:gd name="connsiteY67" fmla="*/ 286814 h 468727"/>
                <a:gd name="connsiteX68" fmla="*/ 2247519 w 2438569"/>
                <a:gd name="connsiteY68" fmla="*/ 325796 h 468727"/>
                <a:gd name="connsiteX69" fmla="*/ 2341443 w 2438569"/>
                <a:gd name="connsiteY69" fmla="*/ 363116 h 468727"/>
                <a:gd name="connsiteX70" fmla="*/ 2440172 w 2438569"/>
                <a:gd name="connsiteY70" fmla="*/ 284856 h 468727"/>
                <a:gd name="connsiteX71" fmla="*/ 2363099 w 2438569"/>
                <a:gd name="connsiteY71" fmla="*/ 214725 h 468727"/>
                <a:gd name="connsiteX72" fmla="*/ 2243306 w 2438569"/>
                <a:gd name="connsiteY72" fmla="*/ 126497 h 468727"/>
                <a:gd name="connsiteX73" fmla="*/ 2161546 w 2438569"/>
                <a:gd name="connsiteY73" fmla="*/ 126497 h 468727"/>
                <a:gd name="connsiteX74" fmla="*/ 2079726 w 2438569"/>
                <a:gd name="connsiteY74" fmla="*/ 221726 h 468727"/>
                <a:gd name="connsiteX75" fmla="*/ 2078302 w 2438569"/>
                <a:gd name="connsiteY75" fmla="*/ 221726 h 468727"/>
                <a:gd name="connsiteX76" fmla="*/ 2078302 w 2438569"/>
                <a:gd name="connsiteY76" fmla="*/ 0 h 468727"/>
                <a:gd name="connsiteX77" fmla="*/ 2014935 w 2438569"/>
                <a:gd name="connsiteY77" fmla="*/ 0 h 468727"/>
                <a:gd name="connsiteX78" fmla="*/ 2014935 w 2438569"/>
                <a:gd name="connsiteY78" fmla="*/ 355996 h 468727"/>
                <a:gd name="connsiteX79" fmla="*/ 2078302 w 2438569"/>
                <a:gd name="connsiteY79" fmla="*/ 355996 h 468727"/>
                <a:gd name="connsiteX80" fmla="*/ 2078302 w 2438569"/>
                <a:gd name="connsiteY80" fmla="*/ 242789 h 468727"/>
                <a:gd name="connsiteX81" fmla="*/ 2079726 w 2438569"/>
                <a:gd name="connsiteY81" fmla="*/ 242789 h 468727"/>
                <a:gd name="connsiteX82" fmla="*/ 2164631 w 2438569"/>
                <a:gd name="connsiteY82" fmla="*/ 355996 h 468727"/>
                <a:gd name="connsiteX83" fmla="*/ 2248053 w 2438569"/>
                <a:gd name="connsiteY83" fmla="*/ 355996 h 468727"/>
                <a:gd name="connsiteX84" fmla="*/ 2149383 w 2438569"/>
                <a:gd name="connsiteY84" fmla="*/ 230567 h 468727"/>
                <a:gd name="connsiteX85" fmla="*/ 2243306 w 2438569"/>
                <a:gd name="connsiteY85" fmla="*/ 126497 h 468727"/>
                <a:gd name="connsiteX86" fmla="*/ 1303419 w 2438569"/>
                <a:gd name="connsiteY86" fmla="*/ 120030 h 468727"/>
                <a:gd name="connsiteX87" fmla="*/ 1232931 w 2438569"/>
                <a:gd name="connsiteY87" fmla="*/ 151595 h 468727"/>
                <a:gd name="connsiteX88" fmla="*/ 1231745 w 2438569"/>
                <a:gd name="connsiteY88" fmla="*/ 151595 h 468727"/>
                <a:gd name="connsiteX89" fmla="*/ 1231745 w 2438569"/>
                <a:gd name="connsiteY89" fmla="*/ 0 h 468727"/>
                <a:gd name="connsiteX90" fmla="*/ 1168378 w 2438569"/>
                <a:gd name="connsiteY90" fmla="*/ 0 h 468727"/>
                <a:gd name="connsiteX91" fmla="*/ 1168378 w 2438569"/>
                <a:gd name="connsiteY91" fmla="*/ 355996 h 468727"/>
                <a:gd name="connsiteX92" fmla="*/ 1229016 w 2438569"/>
                <a:gd name="connsiteY92" fmla="*/ 355996 h 468727"/>
                <a:gd name="connsiteX93" fmla="*/ 1229016 w 2438569"/>
                <a:gd name="connsiteY93" fmla="*/ 323541 h 468727"/>
                <a:gd name="connsiteX94" fmla="*/ 1229965 w 2438569"/>
                <a:gd name="connsiteY94" fmla="*/ 323541 h 468727"/>
                <a:gd name="connsiteX95" fmla="*/ 1302113 w 2438569"/>
                <a:gd name="connsiteY95" fmla="*/ 362463 h 468727"/>
                <a:gd name="connsiteX96" fmla="*/ 1417159 w 2438569"/>
                <a:gd name="connsiteY96" fmla="*/ 240297 h 468727"/>
                <a:gd name="connsiteX97" fmla="*/ 1303419 w 2438569"/>
                <a:gd name="connsiteY97" fmla="*/ 120030 h 468727"/>
                <a:gd name="connsiteX98" fmla="*/ 1290959 w 2438569"/>
                <a:gd name="connsiteY98" fmla="*/ 308352 h 468727"/>
                <a:gd name="connsiteX99" fmla="*/ 1229906 w 2438569"/>
                <a:gd name="connsiteY99" fmla="*/ 241247 h 468727"/>
                <a:gd name="connsiteX100" fmla="*/ 1290959 w 2438569"/>
                <a:gd name="connsiteY100" fmla="*/ 173251 h 468727"/>
                <a:gd name="connsiteX101" fmla="*/ 1352368 w 2438569"/>
                <a:gd name="connsiteY101" fmla="*/ 240357 h 468727"/>
                <a:gd name="connsiteX102" fmla="*/ 1290959 w 2438569"/>
                <a:gd name="connsiteY102" fmla="*/ 308352 h 468727"/>
                <a:gd name="connsiteX103" fmla="*/ 1144467 w 2438569"/>
                <a:gd name="connsiteY103" fmla="*/ 126497 h 468727"/>
                <a:gd name="connsiteX104" fmla="*/ 1062706 w 2438569"/>
                <a:gd name="connsiteY104" fmla="*/ 126497 h 468727"/>
                <a:gd name="connsiteX105" fmla="*/ 980887 w 2438569"/>
                <a:gd name="connsiteY105" fmla="*/ 221726 h 468727"/>
                <a:gd name="connsiteX106" fmla="*/ 979463 w 2438569"/>
                <a:gd name="connsiteY106" fmla="*/ 221726 h 468727"/>
                <a:gd name="connsiteX107" fmla="*/ 979463 w 2438569"/>
                <a:gd name="connsiteY107" fmla="*/ 0 h 468727"/>
                <a:gd name="connsiteX108" fmla="*/ 916095 w 2438569"/>
                <a:gd name="connsiteY108" fmla="*/ 0 h 468727"/>
                <a:gd name="connsiteX109" fmla="*/ 916095 w 2438569"/>
                <a:gd name="connsiteY109" fmla="*/ 355996 h 468727"/>
                <a:gd name="connsiteX110" fmla="*/ 979463 w 2438569"/>
                <a:gd name="connsiteY110" fmla="*/ 355996 h 468727"/>
                <a:gd name="connsiteX111" fmla="*/ 979463 w 2438569"/>
                <a:gd name="connsiteY111" fmla="*/ 242789 h 468727"/>
                <a:gd name="connsiteX112" fmla="*/ 980887 w 2438569"/>
                <a:gd name="connsiteY112" fmla="*/ 242789 h 468727"/>
                <a:gd name="connsiteX113" fmla="*/ 1065792 w 2438569"/>
                <a:gd name="connsiteY113" fmla="*/ 355996 h 468727"/>
                <a:gd name="connsiteX114" fmla="*/ 1149213 w 2438569"/>
                <a:gd name="connsiteY114" fmla="*/ 355996 h 468727"/>
                <a:gd name="connsiteX115" fmla="*/ 1050543 w 2438569"/>
                <a:gd name="connsiteY115" fmla="*/ 230567 h 468727"/>
                <a:gd name="connsiteX116" fmla="*/ 1144467 w 2438569"/>
                <a:gd name="connsiteY116" fmla="*/ 126497 h 468727"/>
                <a:gd name="connsiteX117" fmla="*/ 1849219 w 2438569"/>
                <a:gd name="connsiteY117" fmla="*/ 120030 h 468727"/>
                <a:gd name="connsiteX118" fmla="*/ 1724739 w 2438569"/>
                <a:gd name="connsiteY118" fmla="*/ 240357 h 468727"/>
                <a:gd name="connsiteX119" fmla="*/ 1849219 w 2438569"/>
                <a:gd name="connsiteY119" fmla="*/ 363116 h 468727"/>
                <a:gd name="connsiteX120" fmla="*/ 1973699 w 2438569"/>
                <a:gd name="connsiteY120" fmla="*/ 240357 h 468727"/>
                <a:gd name="connsiteX121" fmla="*/ 1849219 w 2438569"/>
                <a:gd name="connsiteY121" fmla="*/ 120030 h 468727"/>
                <a:gd name="connsiteX122" fmla="*/ 1849219 w 2438569"/>
                <a:gd name="connsiteY122" fmla="*/ 308352 h 468727"/>
                <a:gd name="connsiteX123" fmla="*/ 1789056 w 2438569"/>
                <a:gd name="connsiteY123" fmla="*/ 240357 h 468727"/>
                <a:gd name="connsiteX124" fmla="*/ 1849219 w 2438569"/>
                <a:gd name="connsiteY124" fmla="*/ 173251 h 468727"/>
                <a:gd name="connsiteX125" fmla="*/ 1909382 w 2438569"/>
                <a:gd name="connsiteY125" fmla="*/ 240357 h 468727"/>
                <a:gd name="connsiteX126" fmla="*/ 1849219 w 2438569"/>
                <a:gd name="connsiteY126" fmla="*/ 308352 h 46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38569" h="468727">
                  <a:moveTo>
                    <a:pt x="799032" y="308352"/>
                  </a:moveTo>
                  <a:cubicBezTo>
                    <a:pt x="760466" y="308352"/>
                    <a:pt x="741005" y="273880"/>
                    <a:pt x="741005" y="240535"/>
                  </a:cubicBezTo>
                  <a:cubicBezTo>
                    <a:pt x="741005" y="207190"/>
                    <a:pt x="762127" y="174201"/>
                    <a:pt x="797193" y="174201"/>
                  </a:cubicBezTo>
                  <a:cubicBezTo>
                    <a:pt x="813628" y="174201"/>
                    <a:pt x="834394" y="182448"/>
                    <a:pt x="842523" y="194018"/>
                  </a:cubicBezTo>
                  <a:lnTo>
                    <a:pt x="883403" y="153316"/>
                  </a:lnTo>
                  <a:cubicBezTo>
                    <a:pt x="863645" y="132490"/>
                    <a:pt x="832080" y="120030"/>
                    <a:pt x="797193" y="120030"/>
                  </a:cubicBezTo>
                  <a:cubicBezTo>
                    <a:pt x="726172" y="120030"/>
                    <a:pt x="674552" y="170997"/>
                    <a:pt x="674552" y="241247"/>
                  </a:cubicBezTo>
                  <a:cubicBezTo>
                    <a:pt x="674552" y="312624"/>
                    <a:pt x="725519" y="362463"/>
                    <a:pt x="798557" y="362463"/>
                  </a:cubicBezTo>
                  <a:cubicBezTo>
                    <a:pt x="833326" y="362463"/>
                    <a:pt x="865425" y="352317"/>
                    <a:pt x="884412" y="331848"/>
                  </a:cubicBezTo>
                  <a:lnTo>
                    <a:pt x="844659" y="289187"/>
                  </a:lnTo>
                  <a:cubicBezTo>
                    <a:pt x="835581" y="300401"/>
                    <a:pt x="816298" y="308352"/>
                    <a:pt x="799032" y="308352"/>
                  </a:cubicBezTo>
                  <a:close/>
                  <a:moveTo>
                    <a:pt x="570602" y="355996"/>
                  </a:moveTo>
                  <a:lnTo>
                    <a:pt x="633969" y="355996"/>
                  </a:lnTo>
                  <a:lnTo>
                    <a:pt x="633969" y="126497"/>
                  </a:lnTo>
                  <a:lnTo>
                    <a:pt x="570602" y="126497"/>
                  </a:lnTo>
                  <a:lnTo>
                    <a:pt x="570602" y="355996"/>
                  </a:lnTo>
                  <a:close/>
                  <a:moveTo>
                    <a:pt x="455318" y="252342"/>
                  </a:moveTo>
                  <a:cubicBezTo>
                    <a:pt x="455318" y="279338"/>
                    <a:pt x="437756" y="308352"/>
                    <a:pt x="404945" y="308352"/>
                  </a:cubicBezTo>
                  <a:cubicBezTo>
                    <a:pt x="379669" y="308352"/>
                    <a:pt x="366201" y="290315"/>
                    <a:pt x="366201" y="253291"/>
                  </a:cubicBezTo>
                  <a:lnTo>
                    <a:pt x="366201" y="126497"/>
                  </a:lnTo>
                  <a:lnTo>
                    <a:pt x="302834" y="126497"/>
                  </a:lnTo>
                  <a:lnTo>
                    <a:pt x="302834" y="268955"/>
                  </a:lnTo>
                  <a:cubicBezTo>
                    <a:pt x="302834" y="316362"/>
                    <a:pt x="326507" y="362522"/>
                    <a:pt x="389756" y="362522"/>
                  </a:cubicBezTo>
                  <a:cubicBezTo>
                    <a:pt x="419600" y="362522"/>
                    <a:pt x="444579" y="339027"/>
                    <a:pt x="457158" y="321702"/>
                  </a:cubicBezTo>
                  <a:lnTo>
                    <a:pt x="458107" y="321702"/>
                  </a:lnTo>
                  <a:lnTo>
                    <a:pt x="458107" y="356055"/>
                  </a:lnTo>
                  <a:lnTo>
                    <a:pt x="518745" y="356055"/>
                  </a:lnTo>
                  <a:lnTo>
                    <a:pt x="518745" y="126497"/>
                  </a:lnTo>
                  <a:lnTo>
                    <a:pt x="455378" y="126497"/>
                  </a:lnTo>
                  <a:lnTo>
                    <a:pt x="455378" y="252342"/>
                  </a:lnTo>
                  <a:close/>
                  <a:moveTo>
                    <a:pt x="188500" y="155630"/>
                  </a:moveTo>
                  <a:lnTo>
                    <a:pt x="187076" y="155630"/>
                  </a:lnTo>
                  <a:cubicBezTo>
                    <a:pt x="178116" y="145721"/>
                    <a:pt x="153849" y="120030"/>
                    <a:pt x="114453" y="120030"/>
                  </a:cubicBezTo>
                  <a:cubicBezTo>
                    <a:pt x="49839" y="120030"/>
                    <a:pt x="0" y="170641"/>
                    <a:pt x="0" y="240357"/>
                  </a:cubicBezTo>
                  <a:cubicBezTo>
                    <a:pt x="0" y="311140"/>
                    <a:pt x="45983" y="362522"/>
                    <a:pt x="111367" y="362522"/>
                  </a:cubicBezTo>
                  <a:cubicBezTo>
                    <a:pt x="141093" y="362522"/>
                    <a:pt x="168979" y="346799"/>
                    <a:pt x="185177" y="328466"/>
                  </a:cubicBezTo>
                  <a:lnTo>
                    <a:pt x="186126" y="328466"/>
                  </a:lnTo>
                  <a:lnTo>
                    <a:pt x="186126" y="469084"/>
                  </a:lnTo>
                  <a:lnTo>
                    <a:pt x="249494" y="469084"/>
                  </a:lnTo>
                  <a:lnTo>
                    <a:pt x="249494" y="126497"/>
                  </a:lnTo>
                  <a:lnTo>
                    <a:pt x="188440" y="126497"/>
                  </a:lnTo>
                  <a:lnTo>
                    <a:pt x="188440" y="155630"/>
                  </a:lnTo>
                  <a:close/>
                  <a:moveTo>
                    <a:pt x="126972" y="308352"/>
                  </a:moveTo>
                  <a:cubicBezTo>
                    <a:pt x="87753" y="308352"/>
                    <a:pt x="65503" y="274117"/>
                    <a:pt x="65503" y="240357"/>
                  </a:cubicBezTo>
                  <a:cubicBezTo>
                    <a:pt x="65503" y="208020"/>
                    <a:pt x="85973" y="173251"/>
                    <a:pt x="126972" y="173251"/>
                  </a:cubicBezTo>
                  <a:cubicBezTo>
                    <a:pt x="164707" y="173251"/>
                    <a:pt x="188025" y="208554"/>
                    <a:pt x="188025" y="241247"/>
                  </a:cubicBezTo>
                  <a:cubicBezTo>
                    <a:pt x="188025" y="274236"/>
                    <a:pt x="165182" y="308352"/>
                    <a:pt x="126972" y="308352"/>
                  </a:cubicBezTo>
                  <a:close/>
                  <a:moveTo>
                    <a:pt x="1570712" y="120030"/>
                  </a:moveTo>
                  <a:cubicBezTo>
                    <a:pt x="1498564" y="120030"/>
                    <a:pt x="1446232" y="170641"/>
                    <a:pt x="1446232" y="240357"/>
                  </a:cubicBezTo>
                  <a:cubicBezTo>
                    <a:pt x="1446232" y="312505"/>
                    <a:pt x="1499750" y="363116"/>
                    <a:pt x="1570712" y="363116"/>
                  </a:cubicBezTo>
                  <a:cubicBezTo>
                    <a:pt x="1641674" y="363116"/>
                    <a:pt x="1695192" y="311971"/>
                    <a:pt x="1695192" y="240357"/>
                  </a:cubicBezTo>
                  <a:cubicBezTo>
                    <a:pt x="1695133" y="170641"/>
                    <a:pt x="1642801" y="120030"/>
                    <a:pt x="1570712" y="120030"/>
                  </a:cubicBezTo>
                  <a:close/>
                  <a:moveTo>
                    <a:pt x="1570712" y="308352"/>
                  </a:moveTo>
                  <a:cubicBezTo>
                    <a:pt x="1529357" y="308352"/>
                    <a:pt x="1510549" y="273108"/>
                    <a:pt x="1510549" y="240357"/>
                  </a:cubicBezTo>
                  <a:cubicBezTo>
                    <a:pt x="1510549" y="208020"/>
                    <a:pt x="1529357" y="173251"/>
                    <a:pt x="1570712" y="173251"/>
                  </a:cubicBezTo>
                  <a:cubicBezTo>
                    <a:pt x="1612067" y="173251"/>
                    <a:pt x="1630875" y="208020"/>
                    <a:pt x="1630875" y="240357"/>
                  </a:cubicBezTo>
                  <a:cubicBezTo>
                    <a:pt x="1630875" y="273108"/>
                    <a:pt x="1612007" y="308352"/>
                    <a:pt x="1570712" y="308352"/>
                  </a:cubicBezTo>
                  <a:close/>
                  <a:moveTo>
                    <a:pt x="2363099" y="214725"/>
                  </a:moveTo>
                  <a:cubicBezTo>
                    <a:pt x="2330466" y="206952"/>
                    <a:pt x="2319015" y="202740"/>
                    <a:pt x="2319015" y="189568"/>
                  </a:cubicBezTo>
                  <a:cubicBezTo>
                    <a:pt x="2319015" y="171353"/>
                    <a:pt x="2342095" y="167377"/>
                    <a:pt x="2352538" y="167377"/>
                  </a:cubicBezTo>
                  <a:cubicBezTo>
                    <a:pt x="2372236" y="167377"/>
                    <a:pt x="2394427" y="179125"/>
                    <a:pt x="2402792" y="190280"/>
                  </a:cubicBezTo>
                  <a:lnTo>
                    <a:pt x="2440172" y="154443"/>
                  </a:lnTo>
                  <a:cubicBezTo>
                    <a:pt x="2422906" y="132727"/>
                    <a:pt x="2388909" y="120089"/>
                    <a:pt x="2353012" y="120089"/>
                  </a:cubicBezTo>
                  <a:cubicBezTo>
                    <a:pt x="2307148" y="120089"/>
                    <a:pt x="2258970" y="143170"/>
                    <a:pt x="2258970" y="194730"/>
                  </a:cubicBezTo>
                  <a:cubicBezTo>
                    <a:pt x="2258970" y="238992"/>
                    <a:pt x="2293680" y="252342"/>
                    <a:pt x="2327618" y="260470"/>
                  </a:cubicBezTo>
                  <a:cubicBezTo>
                    <a:pt x="2363395" y="268777"/>
                    <a:pt x="2376152" y="274888"/>
                    <a:pt x="2376152" y="289306"/>
                  </a:cubicBezTo>
                  <a:cubicBezTo>
                    <a:pt x="2376152" y="310547"/>
                    <a:pt x="2352063" y="314048"/>
                    <a:pt x="2343756" y="314048"/>
                  </a:cubicBezTo>
                  <a:cubicBezTo>
                    <a:pt x="2323049" y="314048"/>
                    <a:pt x="2299020" y="302181"/>
                    <a:pt x="2286026" y="286814"/>
                  </a:cubicBezTo>
                  <a:lnTo>
                    <a:pt x="2247519" y="325796"/>
                  </a:lnTo>
                  <a:cubicBezTo>
                    <a:pt x="2268523" y="349113"/>
                    <a:pt x="2304538" y="363116"/>
                    <a:pt x="2341443" y="363116"/>
                  </a:cubicBezTo>
                  <a:cubicBezTo>
                    <a:pt x="2403386" y="363116"/>
                    <a:pt x="2440172" y="333568"/>
                    <a:pt x="2440172" y="284856"/>
                  </a:cubicBezTo>
                  <a:cubicBezTo>
                    <a:pt x="2440113" y="238102"/>
                    <a:pt x="2395138" y="222438"/>
                    <a:pt x="2363099" y="214725"/>
                  </a:cubicBezTo>
                  <a:close/>
                  <a:moveTo>
                    <a:pt x="2243306" y="126497"/>
                  </a:moveTo>
                  <a:lnTo>
                    <a:pt x="2161546" y="126497"/>
                  </a:lnTo>
                  <a:lnTo>
                    <a:pt x="2079726" y="221726"/>
                  </a:lnTo>
                  <a:lnTo>
                    <a:pt x="2078302" y="221726"/>
                  </a:lnTo>
                  <a:lnTo>
                    <a:pt x="2078302" y="0"/>
                  </a:lnTo>
                  <a:lnTo>
                    <a:pt x="2014935" y="0"/>
                  </a:lnTo>
                  <a:lnTo>
                    <a:pt x="2014935" y="355996"/>
                  </a:lnTo>
                  <a:lnTo>
                    <a:pt x="2078302" y="355996"/>
                  </a:lnTo>
                  <a:lnTo>
                    <a:pt x="2078302" y="242789"/>
                  </a:lnTo>
                  <a:lnTo>
                    <a:pt x="2079726" y="242789"/>
                  </a:lnTo>
                  <a:lnTo>
                    <a:pt x="2164631" y="355996"/>
                  </a:lnTo>
                  <a:lnTo>
                    <a:pt x="2248053" y="355996"/>
                  </a:lnTo>
                  <a:lnTo>
                    <a:pt x="2149383" y="230567"/>
                  </a:lnTo>
                  <a:lnTo>
                    <a:pt x="2243306" y="126497"/>
                  </a:lnTo>
                  <a:close/>
                  <a:moveTo>
                    <a:pt x="1303419" y="120030"/>
                  </a:moveTo>
                  <a:cubicBezTo>
                    <a:pt x="1274405" y="120030"/>
                    <a:pt x="1253105" y="132727"/>
                    <a:pt x="1232931" y="151595"/>
                  </a:cubicBezTo>
                  <a:lnTo>
                    <a:pt x="1231745" y="151595"/>
                  </a:lnTo>
                  <a:lnTo>
                    <a:pt x="1231745" y="0"/>
                  </a:lnTo>
                  <a:lnTo>
                    <a:pt x="1168378" y="0"/>
                  </a:lnTo>
                  <a:lnTo>
                    <a:pt x="1168378" y="355996"/>
                  </a:lnTo>
                  <a:lnTo>
                    <a:pt x="1229016" y="355996"/>
                  </a:lnTo>
                  <a:lnTo>
                    <a:pt x="1229016" y="323541"/>
                  </a:lnTo>
                  <a:lnTo>
                    <a:pt x="1229965" y="323541"/>
                  </a:lnTo>
                  <a:cubicBezTo>
                    <a:pt x="1244264" y="346977"/>
                    <a:pt x="1272625" y="362463"/>
                    <a:pt x="1302113" y="362463"/>
                  </a:cubicBezTo>
                  <a:cubicBezTo>
                    <a:pt x="1367557" y="362463"/>
                    <a:pt x="1417159" y="311081"/>
                    <a:pt x="1417159" y="240297"/>
                  </a:cubicBezTo>
                  <a:cubicBezTo>
                    <a:pt x="1417040" y="170641"/>
                    <a:pt x="1368032" y="120030"/>
                    <a:pt x="1303419" y="120030"/>
                  </a:cubicBezTo>
                  <a:close/>
                  <a:moveTo>
                    <a:pt x="1290959" y="308352"/>
                  </a:moveTo>
                  <a:cubicBezTo>
                    <a:pt x="1252749" y="308352"/>
                    <a:pt x="1229906" y="274236"/>
                    <a:pt x="1229906" y="241247"/>
                  </a:cubicBezTo>
                  <a:cubicBezTo>
                    <a:pt x="1229906" y="208554"/>
                    <a:pt x="1253283" y="173251"/>
                    <a:pt x="1290959" y="173251"/>
                  </a:cubicBezTo>
                  <a:cubicBezTo>
                    <a:pt x="1331958" y="173251"/>
                    <a:pt x="1352368" y="208020"/>
                    <a:pt x="1352368" y="240357"/>
                  </a:cubicBezTo>
                  <a:cubicBezTo>
                    <a:pt x="1352368" y="274117"/>
                    <a:pt x="1330118" y="308352"/>
                    <a:pt x="1290959" y="308352"/>
                  </a:cubicBezTo>
                  <a:close/>
                  <a:moveTo>
                    <a:pt x="1144467" y="126497"/>
                  </a:moveTo>
                  <a:lnTo>
                    <a:pt x="1062706" y="126497"/>
                  </a:lnTo>
                  <a:lnTo>
                    <a:pt x="980887" y="221726"/>
                  </a:lnTo>
                  <a:lnTo>
                    <a:pt x="979463" y="221726"/>
                  </a:lnTo>
                  <a:lnTo>
                    <a:pt x="979463" y="0"/>
                  </a:lnTo>
                  <a:lnTo>
                    <a:pt x="916095" y="0"/>
                  </a:lnTo>
                  <a:lnTo>
                    <a:pt x="916095" y="355996"/>
                  </a:lnTo>
                  <a:lnTo>
                    <a:pt x="979463" y="355996"/>
                  </a:lnTo>
                  <a:lnTo>
                    <a:pt x="979463" y="242789"/>
                  </a:lnTo>
                  <a:lnTo>
                    <a:pt x="980887" y="242789"/>
                  </a:lnTo>
                  <a:lnTo>
                    <a:pt x="1065792" y="355996"/>
                  </a:lnTo>
                  <a:lnTo>
                    <a:pt x="1149213" y="355996"/>
                  </a:lnTo>
                  <a:lnTo>
                    <a:pt x="1050543" y="230567"/>
                  </a:lnTo>
                  <a:lnTo>
                    <a:pt x="1144467" y="126497"/>
                  </a:lnTo>
                  <a:close/>
                  <a:moveTo>
                    <a:pt x="1849219" y="120030"/>
                  </a:moveTo>
                  <a:cubicBezTo>
                    <a:pt x="1777071" y="120030"/>
                    <a:pt x="1724739" y="170641"/>
                    <a:pt x="1724739" y="240357"/>
                  </a:cubicBezTo>
                  <a:cubicBezTo>
                    <a:pt x="1724739" y="312505"/>
                    <a:pt x="1778257" y="363116"/>
                    <a:pt x="1849219" y="363116"/>
                  </a:cubicBezTo>
                  <a:cubicBezTo>
                    <a:pt x="1920181" y="363116"/>
                    <a:pt x="1973699" y="311971"/>
                    <a:pt x="1973699" y="240357"/>
                  </a:cubicBezTo>
                  <a:cubicBezTo>
                    <a:pt x="1973699" y="170641"/>
                    <a:pt x="1921308" y="120030"/>
                    <a:pt x="1849219" y="120030"/>
                  </a:cubicBezTo>
                  <a:close/>
                  <a:moveTo>
                    <a:pt x="1849219" y="308352"/>
                  </a:moveTo>
                  <a:cubicBezTo>
                    <a:pt x="1807864" y="308352"/>
                    <a:pt x="1789056" y="273108"/>
                    <a:pt x="1789056" y="240357"/>
                  </a:cubicBezTo>
                  <a:cubicBezTo>
                    <a:pt x="1789056" y="208020"/>
                    <a:pt x="1807864" y="173251"/>
                    <a:pt x="1849219" y="173251"/>
                  </a:cubicBezTo>
                  <a:cubicBezTo>
                    <a:pt x="1890574" y="173251"/>
                    <a:pt x="1909382" y="208020"/>
                    <a:pt x="1909382" y="240357"/>
                  </a:cubicBezTo>
                  <a:cubicBezTo>
                    <a:pt x="1909382" y="273108"/>
                    <a:pt x="1890515" y="308352"/>
                    <a:pt x="1849219" y="308352"/>
                  </a:cubicBez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5" name="Freeform: Shape 24">
              <a:extLst>
                <a:ext uri="{FF2B5EF4-FFF2-40B4-BE49-F238E27FC236}">
                  <a16:creationId xmlns:a16="http://schemas.microsoft.com/office/drawing/2014/main" id="{DF025BED-0AA1-41CD-B7BC-4728F329CDB8}"/>
                </a:ext>
              </a:extLst>
            </p:cNvPr>
            <p:cNvSpPr/>
            <p:nvPr/>
          </p:nvSpPr>
          <p:spPr>
            <a:xfrm>
              <a:off x="9453206" y="5638775"/>
              <a:ext cx="340881" cy="340883"/>
            </a:xfrm>
            <a:custGeom>
              <a:avLst/>
              <a:gdLst>
                <a:gd name="connsiteX0" fmla="*/ 113589 w 340881"/>
                <a:gd name="connsiteY0" fmla="*/ 104159 h 340883"/>
                <a:gd name="connsiteX1" fmla="*/ 47344 w 340881"/>
                <a:gd name="connsiteY1" fmla="*/ 170442 h 340883"/>
                <a:gd name="connsiteX2" fmla="*/ 113627 w 340881"/>
                <a:gd name="connsiteY2" fmla="*/ 236724 h 340883"/>
                <a:gd name="connsiteX3" fmla="*/ 123095 w 340881"/>
                <a:gd name="connsiteY3" fmla="*/ 236724 h 340883"/>
                <a:gd name="connsiteX4" fmla="*/ 123095 w 340881"/>
                <a:gd name="connsiteY4" fmla="*/ 212105 h 340883"/>
                <a:gd name="connsiteX5" fmla="*/ 113627 w 340881"/>
                <a:gd name="connsiteY5" fmla="*/ 212105 h 340883"/>
                <a:gd name="connsiteX6" fmla="*/ 71963 w 340881"/>
                <a:gd name="connsiteY6" fmla="*/ 170442 h 340883"/>
                <a:gd name="connsiteX7" fmla="*/ 113627 w 340881"/>
                <a:gd name="connsiteY7" fmla="*/ 128778 h 340883"/>
                <a:gd name="connsiteX8" fmla="*/ 136352 w 340881"/>
                <a:gd name="connsiteY8" fmla="*/ 128778 h 340883"/>
                <a:gd name="connsiteX9" fmla="*/ 136352 w 340881"/>
                <a:gd name="connsiteY9" fmla="*/ 257556 h 340883"/>
                <a:gd name="connsiteX10" fmla="*/ 160971 w 340881"/>
                <a:gd name="connsiteY10" fmla="*/ 282176 h 340883"/>
                <a:gd name="connsiteX11" fmla="*/ 160971 w 340881"/>
                <a:gd name="connsiteY11" fmla="*/ 104159 h 340883"/>
                <a:gd name="connsiteX12" fmla="*/ 113589 w 340881"/>
                <a:gd name="connsiteY12" fmla="*/ 104159 h 340883"/>
                <a:gd name="connsiteX13" fmla="*/ 179909 w 340881"/>
                <a:gd name="connsiteY13" fmla="*/ 58708 h 340883"/>
                <a:gd name="connsiteX14" fmla="*/ 179909 w 340881"/>
                <a:gd name="connsiteY14" fmla="*/ 236724 h 340883"/>
                <a:gd name="connsiteX15" fmla="*/ 227292 w 340881"/>
                <a:gd name="connsiteY15" fmla="*/ 236724 h 340883"/>
                <a:gd name="connsiteX16" fmla="*/ 293574 w 340881"/>
                <a:gd name="connsiteY16" fmla="*/ 170442 h 340883"/>
                <a:gd name="connsiteX17" fmla="*/ 227254 w 340881"/>
                <a:gd name="connsiteY17" fmla="*/ 104159 h 340883"/>
                <a:gd name="connsiteX18" fmla="*/ 217785 w 340881"/>
                <a:gd name="connsiteY18" fmla="*/ 104159 h 340883"/>
                <a:gd name="connsiteX19" fmla="*/ 217785 w 340881"/>
                <a:gd name="connsiteY19" fmla="*/ 128778 h 340883"/>
                <a:gd name="connsiteX20" fmla="*/ 227254 w 340881"/>
                <a:gd name="connsiteY20" fmla="*/ 128778 h 340883"/>
                <a:gd name="connsiteX21" fmla="*/ 268918 w 340881"/>
                <a:gd name="connsiteY21" fmla="*/ 170442 h 340883"/>
                <a:gd name="connsiteX22" fmla="*/ 227254 w 340881"/>
                <a:gd name="connsiteY22" fmla="*/ 212105 h 340883"/>
                <a:gd name="connsiteX23" fmla="*/ 204528 w 340881"/>
                <a:gd name="connsiteY23" fmla="*/ 212105 h 340883"/>
                <a:gd name="connsiteX24" fmla="*/ 204528 w 340881"/>
                <a:gd name="connsiteY24" fmla="*/ 83327 h 340883"/>
                <a:gd name="connsiteX25" fmla="*/ 179909 w 340881"/>
                <a:gd name="connsiteY25" fmla="*/ 58708 h 340883"/>
                <a:gd name="connsiteX26" fmla="*/ 170441 w 340881"/>
                <a:gd name="connsiteY26" fmla="*/ 0 h 340883"/>
                <a:gd name="connsiteX27" fmla="*/ 340881 w 340881"/>
                <a:gd name="connsiteY27" fmla="*/ 170442 h 340883"/>
                <a:gd name="connsiteX28" fmla="*/ 170441 w 340881"/>
                <a:gd name="connsiteY28" fmla="*/ 340883 h 340883"/>
                <a:gd name="connsiteX29" fmla="*/ 0 w 340881"/>
                <a:gd name="connsiteY29" fmla="*/ 170442 h 340883"/>
                <a:gd name="connsiteX30" fmla="*/ 170441 w 340881"/>
                <a:gd name="connsiteY30" fmla="*/ 0 h 34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881" h="340883">
                  <a:moveTo>
                    <a:pt x="113589" y="104159"/>
                  </a:moveTo>
                  <a:cubicBezTo>
                    <a:pt x="77000" y="104159"/>
                    <a:pt x="47344" y="133816"/>
                    <a:pt x="47344" y="170442"/>
                  </a:cubicBezTo>
                  <a:cubicBezTo>
                    <a:pt x="47344" y="207030"/>
                    <a:pt x="77000" y="236724"/>
                    <a:pt x="113627" y="236724"/>
                  </a:cubicBezTo>
                  <a:lnTo>
                    <a:pt x="123095" y="236724"/>
                  </a:lnTo>
                  <a:lnTo>
                    <a:pt x="123095" y="212105"/>
                  </a:lnTo>
                  <a:lnTo>
                    <a:pt x="113627" y="212105"/>
                  </a:lnTo>
                  <a:cubicBezTo>
                    <a:pt x="90636" y="212105"/>
                    <a:pt x="71963" y="193432"/>
                    <a:pt x="71963" y="170442"/>
                  </a:cubicBezTo>
                  <a:cubicBezTo>
                    <a:pt x="71963" y="147451"/>
                    <a:pt x="90636" y="128778"/>
                    <a:pt x="113627" y="128778"/>
                  </a:cubicBezTo>
                  <a:lnTo>
                    <a:pt x="136352" y="128778"/>
                  </a:lnTo>
                  <a:cubicBezTo>
                    <a:pt x="136352" y="128778"/>
                    <a:pt x="136352" y="255132"/>
                    <a:pt x="136352" y="257556"/>
                  </a:cubicBezTo>
                  <a:cubicBezTo>
                    <a:pt x="136352" y="271154"/>
                    <a:pt x="147374" y="282176"/>
                    <a:pt x="160971" y="282176"/>
                  </a:cubicBezTo>
                  <a:lnTo>
                    <a:pt x="160971" y="104159"/>
                  </a:lnTo>
                  <a:cubicBezTo>
                    <a:pt x="160971" y="104159"/>
                    <a:pt x="135481" y="104159"/>
                    <a:pt x="113589" y="104159"/>
                  </a:cubicBezTo>
                  <a:close/>
                  <a:moveTo>
                    <a:pt x="179909" y="58708"/>
                  </a:moveTo>
                  <a:lnTo>
                    <a:pt x="179909" y="236724"/>
                  </a:lnTo>
                  <a:cubicBezTo>
                    <a:pt x="179909" y="236724"/>
                    <a:pt x="205400" y="236724"/>
                    <a:pt x="227292" y="236724"/>
                  </a:cubicBezTo>
                  <a:cubicBezTo>
                    <a:pt x="263880" y="236724"/>
                    <a:pt x="293574" y="207030"/>
                    <a:pt x="293574" y="170442"/>
                  </a:cubicBezTo>
                  <a:cubicBezTo>
                    <a:pt x="293537" y="133854"/>
                    <a:pt x="263880" y="104159"/>
                    <a:pt x="227254" y="104159"/>
                  </a:cubicBezTo>
                  <a:lnTo>
                    <a:pt x="217785" y="104159"/>
                  </a:lnTo>
                  <a:lnTo>
                    <a:pt x="217785" y="128778"/>
                  </a:lnTo>
                  <a:lnTo>
                    <a:pt x="227254" y="128778"/>
                  </a:lnTo>
                  <a:cubicBezTo>
                    <a:pt x="250245" y="128778"/>
                    <a:pt x="268918" y="147451"/>
                    <a:pt x="268918" y="170442"/>
                  </a:cubicBezTo>
                  <a:cubicBezTo>
                    <a:pt x="268918" y="193432"/>
                    <a:pt x="250245" y="212105"/>
                    <a:pt x="227254" y="212105"/>
                  </a:cubicBezTo>
                  <a:lnTo>
                    <a:pt x="204528" y="212105"/>
                  </a:lnTo>
                  <a:cubicBezTo>
                    <a:pt x="204528" y="212105"/>
                    <a:pt x="204528" y="85752"/>
                    <a:pt x="204528" y="83327"/>
                  </a:cubicBezTo>
                  <a:cubicBezTo>
                    <a:pt x="204528" y="69730"/>
                    <a:pt x="193507" y="58708"/>
                    <a:pt x="179909" y="58708"/>
                  </a:cubicBezTo>
                  <a:close/>
                  <a:moveTo>
                    <a:pt x="170441" y="0"/>
                  </a:moveTo>
                  <a:cubicBezTo>
                    <a:pt x="264572" y="0"/>
                    <a:pt x="340881" y="76310"/>
                    <a:pt x="340881" y="170442"/>
                  </a:cubicBezTo>
                  <a:cubicBezTo>
                    <a:pt x="340881" y="264573"/>
                    <a:pt x="264572" y="340883"/>
                    <a:pt x="170441" y="340883"/>
                  </a:cubicBezTo>
                  <a:cubicBezTo>
                    <a:pt x="76309" y="340883"/>
                    <a:pt x="0" y="264573"/>
                    <a:pt x="0" y="170442"/>
                  </a:cubicBezTo>
                  <a:cubicBezTo>
                    <a:pt x="0" y="76310"/>
                    <a:pt x="76309" y="0"/>
                    <a:pt x="170441" y="0"/>
                  </a:cubicBezTo>
                  <a:close/>
                </a:path>
              </a:pathLst>
            </a:custGeom>
            <a:solidFill>
              <a:schemeClr val="bg1"/>
            </a:solidFill>
            <a:ln w="5928" cap="flat">
              <a:noFill/>
              <a:prstDash val="solid"/>
              <a:miter/>
            </a:ln>
          </p:spPr>
          <p:txBody>
            <a:bodyPr wrap="square" rtlCol="0" anchor="ctr">
              <a:noAutofit/>
            </a:bodyP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sp>
          <p:nvSpPr>
            <p:cNvPr id="26" name="Freeform: Shape 25">
              <a:extLst>
                <a:ext uri="{FF2B5EF4-FFF2-40B4-BE49-F238E27FC236}">
                  <a16:creationId xmlns:a16="http://schemas.microsoft.com/office/drawing/2014/main" id="{E6088FDD-8380-4BFB-BEE0-42214216E4D2}"/>
                </a:ext>
              </a:extLst>
            </p:cNvPr>
            <p:cNvSpPr/>
            <p:nvPr/>
          </p:nvSpPr>
          <p:spPr>
            <a:xfrm>
              <a:off x="9860370" y="5655099"/>
              <a:ext cx="367394" cy="106052"/>
            </a:xfrm>
            <a:custGeom>
              <a:avLst/>
              <a:gdLst>
                <a:gd name="connsiteX0" fmla="*/ 228846 w 575526"/>
                <a:gd name="connsiteY0" fmla="*/ 35244 h 166131"/>
                <a:gd name="connsiteX1" fmla="*/ 246468 w 575526"/>
                <a:gd name="connsiteY1" fmla="*/ 17622 h 166131"/>
                <a:gd name="connsiteX2" fmla="*/ 228846 w 575526"/>
                <a:gd name="connsiteY2" fmla="*/ 0 h 166131"/>
                <a:gd name="connsiteX3" fmla="*/ 211224 w 575526"/>
                <a:gd name="connsiteY3" fmla="*/ 17622 h 166131"/>
                <a:gd name="connsiteX4" fmla="*/ 228846 w 575526"/>
                <a:gd name="connsiteY4" fmla="*/ 35244 h 166131"/>
                <a:gd name="connsiteX5" fmla="*/ 123590 w 575526"/>
                <a:gd name="connsiteY5" fmla="*/ 47110 h 166131"/>
                <a:gd name="connsiteX6" fmla="*/ 87338 w 575526"/>
                <a:gd name="connsiteY6" fmla="*/ 69241 h 166131"/>
                <a:gd name="connsiteX7" fmla="*/ 86863 w 575526"/>
                <a:gd name="connsiteY7" fmla="*/ 69241 h 166131"/>
                <a:gd name="connsiteX8" fmla="*/ 86863 w 575526"/>
                <a:gd name="connsiteY8" fmla="*/ 50492 h 166131"/>
                <a:gd name="connsiteX9" fmla="*/ 59155 w 575526"/>
                <a:gd name="connsiteY9" fmla="*/ 50492 h 166131"/>
                <a:gd name="connsiteX10" fmla="*/ 59155 w 575526"/>
                <a:gd name="connsiteY10" fmla="*/ 167259 h 166131"/>
                <a:gd name="connsiteX11" fmla="*/ 88346 w 575526"/>
                <a:gd name="connsiteY11" fmla="*/ 167259 h 166131"/>
                <a:gd name="connsiteX12" fmla="*/ 88346 w 575526"/>
                <a:gd name="connsiteY12" fmla="*/ 103061 h 166131"/>
                <a:gd name="connsiteX13" fmla="*/ 115580 w 575526"/>
                <a:gd name="connsiteY13" fmla="*/ 71437 h 166131"/>
                <a:gd name="connsiteX14" fmla="*/ 137474 w 575526"/>
                <a:gd name="connsiteY14" fmla="*/ 102586 h 166131"/>
                <a:gd name="connsiteX15" fmla="*/ 137474 w 575526"/>
                <a:gd name="connsiteY15" fmla="*/ 167318 h 166131"/>
                <a:gd name="connsiteX16" fmla="*/ 166665 w 575526"/>
                <a:gd name="connsiteY16" fmla="*/ 167318 h 166131"/>
                <a:gd name="connsiteX17" fmla="*/ 166665 w 575526"/>
                <a:gd name="connsiteY17" fmla="*/ 94339 h 166131"/>
                <a:gd name="connsiteX18" fmla="*/ 123590 w 575526"/>
                <a:gd name="connsiteY18" fmla="*/ 47110 h 166131"/>
                <a:gd name="connsiteX19" fmla="*/ 0 w 575526"/>
                <a:gd name="connsiteY19" fmla="*/ 167318 h 166131"/>
                <a:gd name="connsiteX20" fmla="*/ 29192 w 575526"/>
                <a:gd name="connsiteY20" fmla="*/ 167318 h 166131"/>
                <a:gd name="connsiteX21" fmla="*/ 29192 w 575526"/>
                <a:gd name="connsiteY21" fmla="*/ 50551 h 166131"/>
                <a:gd name="connsiteX22" fmla="*/ 0 w 575526"/>
                <a:gd name="connsiteY22" fmla="*/ 50551 h 166131"/>
                <a:gd name="connsiteX23" fmla="*/ 0 w 575526"/>
                <a:gd name="connsiteY23" fmla="*/ 167318 h 166131"/>
                <a:gd name="connsiteX24" fmla="*/ 530908 w 575526"/>
                <a:gd name="connsiteY24" fmla="*/ 35244 h 166131"/>
                <a:gd name="connsiteX25" fmla="*/ 548530 w 575526"/>
                <a:gd name="connsiteY25" fmla="*/ 17622 h 166131"/>
                <a:gd name="connsiteX26" fmla="*/ 530908 w 575526"/>
                <a:gd name="connsiteY26" fmla="*/ 0 h 166131"/>
                <a:gd name="connsiteX27" fmla="*/ 513286 w 575526"/>
                <a:gd name="connsiteY27" fmla="*/ 17622 h 166131"/>
                <a:gd name="connsiteX28" fmla="*/ 530908 w 575526"/>
                <a:gd name="connsiteY28" fmla="*/ 35244 h 166131"/>
                <a:gd name="connsiteX29" fmla="*/ 483561 w 575526"/>
                <a:gd name="connsiteY29" fmla="*/ 50433 h 166131"/>
                <a:gd name="connsiteX30" fmla="*/ 483561 w 575526"/>
                <a:gd name="connsiteY30" fmla="*/ 76302 h 166131"/>
                <a:gd name="connsiteX31" fmla="*/ 516312 w 575526"/>
                <a:gd name="connsiteY31" fmla="*/ 76302 h 166131"/>
                <a:gd name="connsiteX32" fmla="*/ 516312 w 575526"/>
                <a:gd name="connsiteY32" fmla="*/ 167259 h 166131"/>
                <a:gd name="connsiteX33" fmla="*/ 545504 w 575526"/>
                <a:gd name="connsiteY33" fmla="*/ 167259 h 166131"/>
                <a:gd name="connsiteX34" fmla="*/ 545504 w 575526"/>
                <a:gd name="connsiteY34" fmla="*/ 76302 h 166131"/>
                <a:gd name="connsiteX35" fmla="*/ 578256 w 575526"/>
                <a:gd name="connsiteY35" fmla="*/ 76302 h 166131"/>
                <a:gd name="connsiteX36" fmla="*/ 578256 w 575526"/>
                <a:gd name="connsiteY36" fmla="*/ 50433 h 166131"/>
                <a:gd name="connsiteX37" fmla="*/ 483561 w 575526"/>
                <a:gd name="connsiteY37" fmla="*/ 50433 h 166131"/>
                <a:gd name="connsiteX38" fmla="*/ 433899 w 575526"/>
                <a:gd name="connsiteY38" fmla="*/ 167318 h 166131"/>
                <a:gd name="connsiteX39" fmla="*/ 463091 w 575526"/>
                <a:gd name="connsiteY39" fmla="*/ 167318 h 166131"/>
                <a:gd name="connsiteX40" fmla="*/ 463091 w 575526"/>
                <a:gd name="connsiteY40" fmla="*/ 50551 h 166131"/>
                <a:gd name="connsiteX41" fmla="*/ 433899 w 575526"/>
                <a:gd name="connsiteY41" fmla="*/ 50551 h 166131"/>
                <a:gd name="connsiteX42" fmla="*/ 433899 w 575526"/>
                <a:gd name="connsiteY42" fmla="*/ 167318 h 166131"/>
                <a:gd name="connsiteX43" fmla="*/ 181498 w 575526"/>
                <a:gd name="connsiteY43" fmla="*/ 76302 h 166131"/>
                <a:gd name="connsiteX44" fmla="*/ 214250 w 575526"/>
                <a:gd name="connsiteY44" fmla="*/ 76302 h 166131"/>
                <a:gd name="connsiteX45" fmla="*/ 214250 w 575526"/>
                <a:gd name="connsiteY45" fmla="*/ 167259 h 166131"/>
                <a:gd name="connsiteX46" fmla="*/ 243442 w 575526"/>
                <a:gd name="connsiteY46" fmla="*/ 167259 h 166131"/>
                <a:gd name="connsiteX47" fmla="*/ 243442 w 575526"/>
                <a:gd name="connsiteY47" fmla="*/ 76302 h 166131"/>
                <a:gd name="connsiteX48" fmla="*/ 276193 w 575526"/>
                <a:gd name="connsiteY48" fmla="*/ 76302 h 166131"/>
                <a:gd name="connsiteX49" fmla="*/ 276193 w 575526"/>
                <a:gd name="connsiteY49" fmla="*/ 50433 h 166131"/>
                <a:gd name="connsiteX50" fmla="*/ 181558 w 575526"/>
                <a:gd name="connsiteY50" fmla="*/ 50433 h 166131"/>
                <a:gd name="connsiteX51" fmla="*/ 181558 w 575526"/>
                <a:gd name="connsiteY51" fmla="*/ 76302 h 166131"/>
                <a:gd name="connsiteX52" fmla="*/ 374863 w 575526"/>
                <a:gd name="connsiteY52" fmla="*/ 114749 h 166131"/>
                <a:gd name="connsiteX53" fmla="*/ 347630 w 575526"/>
                <a:gd name="connsiteY53" fmla="*/ 146374 h 166131"/>
                <a:gd name="connsiteX54" fmla="*/ 325736 w 575526"/>
                <a:gd name="connsiteY54" fmla="*/ 115224 h 166131"/>
                <a:gd name="connsiteX55" fmla="*/ 325736 w 575526"/>
                <a:gd name="connsiteY55" fmla="*/ 50551 h 166131"/>
                <a:gd name="connsiteX56" fmla="*/ 296544 w 575526"/>
                <a:gd name="connsiteY56" fmla="*/ 50551 h 166131"/>
                <a:gd name="connsiteX57" fmla="*/ 296544 w 575526"/>
                <a:gd name="connsiteY57" fmla="*/ 123531 h 166131"/>
                <a:gd name="connsiteX58" fmla="*/ 339620 w 575526"/>
                <a:gd name="connsiteY58" fmla="*/ 170759 h 166131"/>
                <a:gd name="connsiteX59" fmla="*/ 375872 w 575526"/>
                <a:gd name="connsiteY59" fmla="*/ 148628 h 166131"/>
                <a:gd name="connsiteX60" fmla="*/ 376347 w 575526"/>
                <a:gd name="connsiteY60" fmla="*/ 148628 h 166131"/>
                <a:gd name="connsiteX61" fmla="*/ 376347 w 575526"/>
                <a:gd name="connsiteY61" fmla="*/ 167377 h 166131"/>
                <a:gd name="connsiteX62" fmla="*/ 404055 w 575526"/>
                <a:gd name="connsiteY62" fmla="*/ 167377 h 166131"/>
                <a:gd name="connsiteX63" fmla="*/ 404055 w 575526"/>
                <a:gd name="connsiteY63" fmla="*/ 50551 h 166131"/>
                <a:gd name="connsiteX64" fmla="*/ 374863 w 575526"/>
                <a:gd name="connsiteY64" fmla="*/ 50551 h 166131"/>
                <a:gd name="connsiteX65" fmla="*/ 374863 w 575526"/>
                <a:gd name="connsiteY65" fmla="*/ 114749 h 16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5526" h="166131">
                  <a:moveTo>
                    <a:pt x="228846" y="35244"/>
                  </a:moveTo>
                  <a:cubicBezTo>
                    <a:pt x="238576" y="35244"/>
                    <a:pt x="246468" y="27352"/>
                    <a:pt x="246468" y="17622"/>
                  </a:cubicBezTo>
                  <a:cubicBezTo>
                    <a:pt x="246468" y="7891"/>
                    <a:pt x="238576" y="0"/>
                    <a:pt x="228846" y="0"/>
                  </a:cubicBezTo>
                  <a:cubicBezTo>
                    <a:pt x="219115" y="0"/>
                    <a:pt x="211224" y="7891"/>
                    <a:pt x="211224" y="17622"/>
                  </a:cubicBezTo>
                  <a:cubicBezTo>
                    <a:pt x="211224" y="27352"/>
                    <a:pt x="219115" y="35244"/>
                    <a:pt x="228846" y="35244"/>
                  </a:cubicBezTo>
                  <a:close/>
                  <a:moveTo>
                    <a:pt x="123590" y="47110"/>
                  </a:moveTo>
                  <a:cubicBezTo>
                    <a:pt x="106324" y="47110"/>
                    <a:pt x="92440" y="57553"/>
                    <a:pt x="87338" y="69241"/>
                  </a:cubicBezTo>
                  <a:lnTo>
                    <a:pt x="86863" y="69241"/>
                  </a:lnTo>
                  <a:lnTo>
                    <a:pt x="86863" y="50492"/>
                  </a:lnTo>
                  <a:lnTo>
                    <a:pt x="59155" y="50492"/>
                  </a:lnTo>
                  <a:lnTo>
                    <a:pt x="59155" y="167259"/>
                  </a:lnTo>
                  <a:lnTo>
                    <a:pt x="88346" y="167259"/>
                  </a:lnTo>
                  <a:lnTo>
                    <a:pt x="88346" y="103061"/>
                  </a:lnTo>
                  <a:cubicBezTo>
                    <a:pt x="88346" y="87516"/>
                    <a:pt x="97127" y="71437"/>
                    <a:pt x="115580" y="71437"/>
                  </a:cubicBezTo>
                  <a:cubicBezTo>
                    <a:pt x="134329" y="71437"/>
                    <a:pt x="137474" y="88702"/>
                    <a:pt x="137474" y="102586"/>
                  </a:cubicBezTo>
                  <a:lnTo>
                    <a:pt x="137474" y="167318"/>
                  </a:lnTo>
                  <a:lnTo>
                    <a:pt x="166665" y="167318"/>
                  </a:lnTo>
                  <a:lnTo>
                    <a:pt x="166665" y="94339"/>
                  </a:lnTo>
                  <a:cubicBezTo>
                    <a:pt x="166606" y="70487"/>
                    <a:pt x="153968" y="47110"/>
                    <a:pt x="123590" y="47110"/>
                  </a:cubicBezTo>
                  <a:close/>
                  <a:moveTo>
                    <a:pt x="0" y="167318"/>
                  </a:moveTo>
                  <a:lnTo>
                    <a:pt x="29192" y="167318"/>
                  </a:lnTo>
                  <a:lnTo>
                    <a:pt x="29192" y="50551"/>
                  </a:lnTo>
                  <a:lnTo>
                    <a:pt x="0" y="50551"/>
                  </a:lnTo>
                  <a:lnTo>
                    <a:pt x="0" y="167318"/>
                  </a:lnTo>
                  <a:close/>
                  <a:moveTo>
                    <a:pt x="530908" y="35244"/>
                  </a:moveTo>
                  <a:cubicBezTo>
                    <a:pt x="540639" y="35244"/>
                    <a:pt x="548530" y="27352"/>
                    <a:pt x="548530" y="17622"/>
                  </a:cubicBezTo>
                  <a:cubicBezTo>
                    <a:pt x="548530" y="7891"/>
                    <a:pt x="540639" y="0"/>
                    <a:pt x="530908" y="0"/>
                  </a:cubicBezTo>
                  <a:cubicBezTo>
                    <a:pt x="521178" y="0"/>
                    <a:pt x="513286" y="7891"/>
                    <a:pt x="513286" y="17622"/>
                  </a:cubicBezTo>
                  <a:cubicBezTo>
                    <a:pt x="513286" y="27352"/>
                    <a:pt x="521178" y="35244"/>
                    <a:pt x="530908" y="35244"/>
                  </a:cubicBezTo>
                  <a:close/>
                  <a:moveTo>
                    <a:pt x="483561" y="50433"/>
                  </a:moveTo>
                  <a:lnTo>
                    <a:pt x="483561" y="76302"/>
                  </a:lnTo>
                  <a:lnTo>
                    <a:pt x="516312" y="76302"/>
                  </a:lnTo>
                  <a:lnTo>
                    <a:pt x="516312" y="167259"/>
                  </a:lnTo>
                  <a:lnTo>
                    <a:pt x="545504" y="167259"/>
                  </a:lnTo>
                  <a:lnTo>
                    <a:pt x="545504" y="76302"/>
                  </a:lnTo>
                  <a:lnTo>
                    <a:pt x="578256" y="76302"/>
                  </a:lnTo>
                  <a:lnTo>
                    <a:pt x="578256" y="50433"/>
                  </a:lnTo>
                  <a:lnTo>
                    <a:pt x="483561" y="50433"/>
                  </a:lnTo>
                  <a:close/>
                  <a:moveTo>
                    <a:pt x="433899" y="167318"/>
                  </a:moveTo>
                  <a:lnTo>
                    <a:pt x="463091" y="167318"/>
                  </a:lnTo>
                  <a:lnTo>
                    <a:pt x="463091" y="50551"/>
                  </a:lnTo>
                  <a:lnTo>
                    <a:pt x="433899" y="50551"/>
                  </a:lnTo>
                  <a:lnTo>
                    <a:pt x="433899" y="167318"/>
                  </a:lnTo>
                  <a:close/>
                  <a:moveTo>
                    <a:pt x="181498" y="76302"/>
                  </a:moveTo>
                  <a:lnTo>
                    <a:pt x="214250" y="76302"/>
                  </a:lnTo>
                  <a:lnTo>
                    <a:pt x="214250" y="167259"/>
                  </a:lnTo>
                  <a:lnTo>
                    <a:pt x="243442" y="167259"/>
                  </a:lnTo>
                  <a:lnTo>
                    <a:pt x="243442" y="76302"/>
                  </a:lnTo>
                  <a:lnTo>
                    <a:pt x="276193" y="76302"/>
                  </a:lnTo>
                  <a:lnTo>
                    <a:pt x="276193" y="50433"/>
                  </a:lnTo>
                  <a:lnTo>
                    <a:pt x="181558" y="50433"/>
                  </a:lnTo>
                  <a:lnTo>
                    <a:pt x="181558" y="76302"/>
                  </a:lnTo>
                  <a:close/>
                  <a:moveTo>
                    <a:pt x="374863" y="114749"/>
                  </a:moveTo>
                  <a:cubicBezTo>
                    <a:pt x="374863" y="130294"/>
                    <a:pt x="366082" y="146374"/>
                    <a:pt x="347630" y="146374"/>
                  </a:cubicBezTo>
                  <a:cubicBezTo>
                    <a:pt x="328881" y="146374"/>
                    <a:pt x="325736" y="129108"/>
                    <a:pt x="325736" y="115224"/>
                  </a:cubicBezTo>
                  <a:lnTo>
                    <a:pt x="325736" y="50551"/>
                  </a:lnTo>
                  <a:lnTo>
                    <a:pt x="296544" y="50551"/>
                  </a:lnTo>
                  <a:lnTo>
                    <a:pt x="296544" y="123531"/>
                  </a:lnTo>
                  <a:cubicBezTo>
                    <a:pt x="296544" y="147382"/>
                    <a:pt x="309182" y="170759"/>
                    <a:pt x="339620" y="170759"/>
                  </a:cubicBezTo>
                  <a:cubicBezTo>
                    <a:pt x="356886" y="170759"/>
                    <a:pt x="370769" y="160317"/>
                    <a:pt x="375872" y="148628"/>
                  </a:cubicBezTo>
                  <a:lnTo>
                    <a:pt x="376347" y="148628"/>
                  </a:lnTo>
                  <a:lnTo>
                    <a:pt x="376347" y="167377"/>
                  </a:lnTo>
                  <a:lnTo>
                    <a:pt x="404055" y="167377"/>
                  </a:lnTo>
                  <a:lnTo>
                    <a:pt x="404055" y="50551"/>
                  </a:lnTo>
                  <a:lnTo>
                    <a:pt x="374863" y="50551"/>
                  </a:lnTo>
                  <a:lnTo>
                    <a:pt x="374863" y="114749"/>
                  </a:lnTo>
                  <a:close/>
                </a:path>
              </a:pathLst>
            </a:custGeom>
            <a:solidFill>
              <a:srgbClr val="FFFFFF"/>
            </a:solidFill>
            <a:ln w="5928" cap="flat">
              <a:noFill/>
              <a:prstDash val="solid"/>
              <a:miter/>
            </a:ln>
          </p:spPr>
          <p:txBody>
            <a:bodyPr rtlCol="0" anchor="ctr"/>
            <a:lstStyle/>
            <a:p>
              <a:pPr marL="0" marR="0" lvl="0" indent="0" algn="l"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6B6C72"/>
                </a:solidFill>
                <a:effectLst/>
                <a:uLnTx/>
                <a:uFillTx/>
                <a:latin typeface="AvenirNext forINTUIT"/>
                <a:ea typeface="+mn-ea"/>
                <a:cs typeface="+mn-cs"/>
              </a:endParaRPr>
            </a:p>
          </p:txBody>
        </p:sp>
      </p:grpSp>
      <p:sp>
        <p:nvSpPr>
          <p:cNvPr id="16" name="Rectangle: Rounded Corners 15">
            <a:extLst>
              <a:ext uri="{FF2B5EF4-FFF2-40B4-BE49-F238E27FC236}">
                <a16:creationId xmlns:a16="http://schemas.microsoft.com/office/drawing/2014/main" id="{A046157B-6204-4F68-B587-3A1242B47399}"/>
              </a:ext>
            </a:extLst>
          </p:cNvPr>
          <p:cNvSpPr/>
          <p:nvPr/>
        </p:nvSpPr>
        <p:spPr>
          <a:xfrm rot="2700000">
            <a:off x="10692009" y="-9659299"/>
            <a:ext cx="5317690" cy="21413278"/>
          </a:xfrm>
          <a:prstGeom prst="roundRect">
            <a:avLst>
              <a:gd name="adj" fmla="val 50000"/>
            </a:avLst>
          </a:prstGeom>
          <a:solidFill>
            <a:srgbClr val="00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7" name="Rectangle: Rounded Corners 16">
            <a:extLst>
              <a:ext uri="{FF2B5EF4-FFF2-40B4-BE49-F238E27FC236}">
                <a16:creationId xmlns:a16="http://schemas.microsoft.com/office/drawing/2014/main" id="{74869C9F-BB08-4B93-AAD2-1E2E41D0EB07}"/>
              </a:ext>
            </a:extLst>
          </p:cNvPr>
          <p:cNvSpPr/>
          <p:nvPr/>
        </p:nvSpPr>
        <p:spPr>
          <a:xfrm rot="2700000">
            <a:off x="12048233" y="-14280728"/>
            <a:ext cx="5317690" cy="19218691"/>
          </a:xfrm>
          <a:prstGeom prst="roundRect">
            <a:avLst>
              <a:gd name="adj" fmla="val 50000"/>
            </a:avLst>
          </a:prstGeom>
          <a:solidFill>
            <a:srgbClr val="6B6C72">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14" name="Rectangle: Rounded Corners 13">
            <a:extLst>
              <a:ext uri="{FF2B5EF4-FFF2-40B4-BE49-F238E27FC236}">
                <a16:creationId xmlns:a16="http://schemas.microsoft.com/office/drawing/2014/main" id="{54C0B7A9-9319-4B4A-B4FE-5D39679C9B16}"/>
              </a:ext>
            </a:extLst>
          </p:cNvPr>
          <p:cNvSpPr/>
          <p:nvPr/>
        </p:nvSpPr>
        <p:spPr>
          <a:xfrm rot="2700000">
            <a:off x="14197169" y="-9828856"/>
            <a:ext cx="5317690" cy="21063024"/>
          </a:xfrm>
          <a:prstGeom prst="roundRect">
            <a:avLst>
              <a:gd name="adj" fmla="val 50000"/>
            </a:avLst>
          </a:prstGeom>
          <a:solidFill>
            <a:srgbClr val="6B6C7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654" rtl="0" eaLnBrk="1" fontAlgn="auto" latinLnBrk="0" hangingPunct="1">
              <a:lnSpc>
                <a:spcPct val="100000"/>
              </a:lnSpc>
              <a:spcBef>
                <a:spcPts val="0"/>
              </a:spcBef>
              <a:spcAft>
                <a:spcPts val="0"/>
              </a:spcAft>
              <a:buClrTx/>
              <a:buSzTx/>
              <a:buFontTx/>
              <a:buNone/>
              <a:tabLst/>
              <a:defRPr/>
            </a:pPr>
            <a:endParaRPr kumimoji="0" lang="en-AU" sz="1899" b="0" i="0" u="none" strike="noStrike" kern="1200" cap="none" spc="0" normalizeH="0" baseline="0" noProof="0" dirty="0">
              <a:ln>
                <a:noFill/>
              </a:ln>
              <a:solidFill>
                <a:srgbClr val="FFFFFF"/>
              </a:solidFill>
              <a:effectLst/>
              <a:uLnTx/>
              <a:uFillTx/>
              <a:latin typeface="AvenirNext forINTUIT"/>
              <a:ea typeface="+mn-ea"/>
              <a:cs typeface="+mn-cs"/>
            </a:endParaRPr>
          </a:p>
        </p:txBody>
      </p:sp>
      <p:sp>
        <p:nvSpPr>
          <p:cNvPr id="31" name="Text Placeholder 1">
            <a:extLst>
              <a:ext uri="{FF2B5EF4-FFF2-40B4-BE49-F238E27FC236}">
                <a16:creationId xmlns:a16="http://schemas.microsoft.com/office/drawing/2014/main" id="{A08534C4-A679-1240-8698-98416DD0CD12}"/>
              </a:ext>
            </a:extLst>
          </p:cNvPr>
          <p:cNvSpPr txBox="1">
            <a:spLocks/>
          </p:cNvSpPr>
          <p:nvPr/>
        </p:nvSpPr>
        <p:spPr>
          <a:xfrm>
            <a:off x="-369646" y="4140200"/>
            <a:ext cx="5373449" cy="1117332"/>
          </a:xfrm>
          <a:prstGeom prst="rect">
            <a:avLst/>
          </a:prstGeom>
        </p:spPr>
        <p:txBody>
          <a:bodyPr/>
          <a:lstStyle>
            <a:lvl1pPr marL="0" indent="0" algn="l" defTabSz="228393" rtl="0" eaLnBrk="1" latinLnBrk="0" hangingPunct="1">
              <a:lnSpc>
                <a:spcPct val="95000"/>
              </a:lnSpc>
              <a:spcBef>
                <a:spcPts val="1797"/>
              </a:spcBef>
              <a:buFontTx/>
              <a:buNone/>
              <a:defRPr sz="2399" b="0" kern="1200" spc="-20" baseline="0">
                <a:solidFill>
                  <a:schemeClr val="accent3"/>
                </a:solidFill>
                <a:latin typeface="+mj-lt"/>
                <a:ea typeface="+mn-ea"/>
                <a:cs typeface="Avenir Next Demi Bold"/>
              </a:defRPr>
            </a:lvl1pPr>
            <a:lvl2pPr marL="0" indent="0" algn="l" defTabSz="456590" rtl="0" eaLnBrk="1" latinLnBrk="0" hangingPunct="1">
              <a:lnSpc>
                <a:spcPct val="95000"/>
              </a:lnSpc>
              <a:spcBef>
                <a:spcPts val="400"/>
              </a:spcBef>
              <a:spcAft>
                <a:spcPts val="400"/>
              </a:spcAft>
              <a:buClrTx/>
              <a:buSzPct val="90000"/>
              <a:buFontTx/>
              <a:buNone/>
              <a:defRPr sz="2399" b="0" kern="1200" spc="-20" baseline="0">
                <a:solidFill>
                  <a:schemeClr val="accent3"/>
                </a:solidFill>
                <a:latin typeface="+mj-lt"/>
                <a:ea typeface="+mn-ea"/>
                <a:cs typeface="+mn-cs"/>
              </a:defRPr>
            </a:lvl2pPr>
            <a:lvl3pPr marL="182715" indent="-182715" algn="l" defTabSz="456590" rtl="0" eaLnBrk="1" latinLnBrk="0" hangingPunct="1">
              <a:lnSpc>
                <a:spcPct val="95000"/>
              </a:lnSpc>
              <a:spcBef>
                <a:spcPts val="400"/>
              </a:spcBef>
              <a:spcAft>
                <a:spcPts val="400"/>
              </a:spcAft>
              <a:buClrTx/>
              <a:buSzPct val="90000"/>
              <a:buFont typeface="Arial"/>
              <a:buChar char="•"/>
              <a:defRPr sz="1999" b="0" i="0" kern="1200" spc="-20" baseline="0">
                <a:solidFill>
                  <a:schemeClr val="accent3"/>
                </a:solidFill>
                <a:latin typeface="+mj-lt"/>
                <a:ea typeface="+mn-ea"/>
                <a:cs typeface="+mn-cs"/>
              </a:defRPr>
            </a:lvl3pPr>
            <a:lvl4pPr marL="365430" indent="-182691" algn="l" defTabSz="456590" rtl="0" eaLnBrk="1" latinLnBrk="0" hangingPunct="1">
              <a:lnSpc>
                <a:spcPct val="95000"/>
              </a:lnSpc>
              <a:spcBef>
                <a:spcPts val="400"/>
              </a:spcBef>
              <a:spcAft>
                <a:spcPts val="400"/>
              </a:spcAft>
              <a:buClrTx/>
              <a:buSzPct val="100000"/>
              <a:buFont typeface="Lucida Grande"/>
              <a:buChar char="–"/>
              <a:defRPr sz="1799" b="0" i="0" kern="1200" spc="-20">
                <a:solidFill>
                  <a:schemeClr val="accent3"/>
                </a:solidFill>
                <a:latin typeface="+mj-lt"/>
                <a:ea typeface="+mn-ea"/>
                <a:cs typeface="+mn-cs"/>
              </a:defRPr>
            </a:lvl4pPr>
            <a:lvl5pPr marL="365430" indent="0" algn="l" defTabSz="456590" rtl="0" eaLnBrk="1" latinLnBrk="0" hangingPunct="1">
              <a:lnSpc>
                <a:spcPct val="95000"/>
              </a:lnSpc>
              <a:spcBef>
                <a:spcPts val="400"/>
              </a:spcBef>
              <a:spcAft>
                <a:spcPts val="400"/>
              </a:spcAft>
              <a:buClr>
                <a:schemeClr val="tx1"/>
              </a:buClr>
              <a:buSzPct val="90000"/>
              <a:buFontTx/>
              <a:buNone/>
              <a:defRPr sz="1400" b="0" kern="1200" spc="-20" baseline="0">
                <a:solidFill>
                  <a:schemeClr val="accent3"/>
                </a:solidFill>
                <a:latin typeface="+mj-lt"/>
                <a:ea typeface="+mn-ea"/>
                <a:cs typeface="+mn-cs"/>
              </a:defRPr>
            </a:lvl5pPr>
            <a:lvl6pPr marL="685182" indent="-228293" algn="l" defTabSz="456590" rtl="0" eaLnBrk="1" latinLnBrk="0" hangingPunct="1">
              <a:lnSpc>
                <a:spcPct val="95000"/>
              </a:lnSpc>
              <a:spcBef>
                <a:spcPts val="400"/>
              </a:spcBef>
              <a:spcAft>
                <a:spcPts val="400"/>
              </a:spcAft>
              <a:buFont typeface="Arial"/>
              <a:buChar char="•"/>
              <a:defRPr sz="1400" b="0" kern="1200">
                <a:solidFill>
                  <a:schemeClr val="accent3"/>
                </a:solidFill>
                <a:latin typeface="+mj-lt"/>
                <a:ea typeface="+mn-ea"/>
                <a:cs typeface="+mn-cs"/>
              </a:defRPr>
            </a:lvl6pPr>
            <a:lvl7pPr marL="913578"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1971"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367" indent="-228293" algn="l" defTabSz="456590"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marL="0" marR="0" lvl="0" indent="0" algn="ctr" defTabSz="228393" rtl="0" eaLnBrk="1" fontAlgn="auto" latinLnBrk="0" hangingPunct="1">
              <a:lnSpc>
                <a:spcPct val="95000"/>
              </a:lnSpc>
              <a:spcBef>
                <a:spcPts val="1797"/>
              </a:spcBef>
              <a:spcAft>
                <a:spcPts val="0"/>
              </a:spcAft>
              <a:buClrTx/>
              <a:buSzTx/>
              <a:buFontTx/>
              <a:buNone/>
              <a:tabLst/>
              <a:defRPr/>
            </a:pPr>
            <a:r>
              <a:rPr lang="en-US" sz="3200" b="1" noProof="0" dirty="0" smtClean="0">
                <a:solidFill>
                  <a:srgbClr val="6B6C72"/>
                </a:solidFill>
                <a:latin typeface="AvenirNext forINTUIT"/>
              </a:rPr>
              <a:t>The final plan</a:t>
            </a:r>
            <a:endParaRPr kumimoji="0" lang="en-US" sz="3200" b="1" i="0" u="none" strike="noStrike" kern="1200" cap="none" spc="-20" normalizeH="0" baseline="0" noProof="0" dirty="0">
              <a:ln>
                <a:noFill/>
              </a:ln>
              <a:solidFill>
                <a:srgbClr val="6B6C72"/>
              </a:solidFill>
              <a:effectLst/>
              <a:uLnTx/>
              <a:uFillTx/>
              <a:latin typeface="AvenirNext forINTUIT"/>
              <a:ea typeface="+mn-ea"/>
            </a:endParaRPr>
          </a:p>
        </p:txBody>
      </p:sp>
    </p:spTree>
    <p:extLst>
      <p:ext uri="{BB962C8B-B14F-4D97-AF65-F5344CB8AC3E}">
        <p14:creationId xmlns:p14="http://schemas.microsoft.com/office/powerpoint/2010/main" val="25376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4.16667E-7 -1.11022E-16 L -0.75013 1.32292 " pathEditMode="relative" rAng="0" ptsTypes="AA">
                                      <p:cBhvr>
                                        <p:cTn id="9" dur="1500" spd="-100000" fill="hold"/>
                                        <p:tgtEl>
                                          <p:spTgt spid="17"/>
                                        </p:tgtEl>
                                        <p:attrNameLst>
                                          <p:attrName>ppt_x</p:attrName>
                                          <p:attrName>ppt_y</p:attrName>
                                        </p:attrNameLst>
                                      </p:cBhvr>
                                      <p:rCtr x="-37513" y="66157"/>
                                    </p:animMotion>
                                  </p:childTnLst>
                                </p:cTn>
                              </p:par>
                              <p:par>
                                <p:cTn id="10" presetID="10"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50"/>
                                  </p:stCondLst>
                                  <p:childTnLst>
                                    <p:animMotion origin="layout" path="M 2.67257E-6 3.7037E-6 L -0.61449 1.08356 " pathEditMode="relative" rAng="0" ptsTypes="AA">
                                      <p:cBhvr>
                                        <p:cTn id="14" dur="1500" spd="-100000" fill="hold"/>
                                        <p:tgtEl>
                                          <p:spTgt spid="16"/>
                                        </p:tgtEl>
                                        <p:attrNameLst>
                                          <p:attrName>ppt_x</p:attrName>
                                          <p:attrName>ppt_y</p:attrName>
                                        </p:attrNameLst>
                                      </p:cBhvr>
                                      <p:rCtr x="-30724" y="54167"/>
                                    </p:animMotion>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500"/>
                                  </p:stCondLst>
                                  <p:childTnLst>
                                    <p:animMotion origin="layout" path="M -2.5E-6 -4.81481E-6 L -0.59427 1.04792 " pathEditMode="relative" rAng="0" ptsTypes="AA">
                                      <p:cBhvr>
                                        <p:cTn id="19" dur="1500" spd="-100000" fill="hold"/>
                                        <p:tgtEl>
                                          <p:spTgt spid="14"/>
                                        </p:tgtEl>
                                        <p:attrNameLst>
                                          <p:attrName>ppt_x</p:attrName>
                                          <p:attrName>ppt_y</p:attrName>
                                        </p:attrNameLst>
                                      </p:cBhvr>
                                      <p:rCtr x="-29714" y="52384"/>
                                    </p:animMotion>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4" grpId="0" animBg="1"/>
      <p:bldP spid="14"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76587" y="1655695"/>
            <a:ext cx="3287352" cy="4908266"/>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4" name="Rectangle 3"/>
          <p:cNvSpPr/>
          <p:nvPr/>
        </p:nvSpPr>
        <p:spPr>
          <a:xfrm>
            <a:off x="4841308" y="1648162"/>
            <a:ext cx="3050238" cy="4908266"/>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136" name="Up Arrow 135"/>
          <p:cNvSpPr/>
          <p:nvPr/>
        </p:nvSpPr>
        <p:spPr>
          <a:xfrm rot="5400000">
            <a:off x="7755055" y="493898"/>
            <a:ext cx="742624" cy="6819670"/>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800" dirty="0" smtClean="0">
              <a:solidFill>
                <a:schemeClr val="bg1"/>
              </a:solidFill>
            </a:endParaRPr>
          </a:p>
        </p:txBody>
      </p:sp>
      <p:pic>
        <p:nvPicPr>
          <p:cNvPr id="5" name="Picture 4"/>
          <p:cNvPicPr>
            <a:picLocks noChangeAspect="1"/>
          </p:cNvPicPr>
          <p:nvPr/>
        </p:nvPicPr>
        <p:blipFill>
          <a:blip r:embed="rId3"/>
          <a:stretch>
            <a:fillRect/>
          </a:stretch>
        </p:blipFill>
        <p:spPr>
          <a:xfrm>
            <a:off x="-4119155" y="-1357783"/>
            <a:ext cx="2605763" cy="8351804"/>
          </a:xfrm>
          <a:prstGeom prst="rect">
            <a:avLst/>
          </a:prstGeom>
        </p:spPr>
      </p:pic>
      <p:sp>
        <p:nvSpPr>
          <p:cNvPr id="15" name="TextBox 14"/>
          <p:cNvSpPr txBox="1"/>
          <p:nvPr/>
        </p:nvSpPr>
        <p:spPr>
          <a:xfrm>
            <a:off x="5389214" y="1849893"/>
            <a:ext cx="2082197" cy="400110"/>
          </a:xfrm>
          <a:prstGeom prst="rect">
            <a:avLst/>
          </a:prstGeom>
          <a:noFill/>
        </p:spPr>
        <p:txBody>
          <a:bodyPr wrap="square" rtlCol="0">
            <a:spAutoFit/>
          </a:bodyPr>
          <a:lstStyle/>
          <a:p>
            <a:pPr algn="ctr"/>
            <a:r>
              <a:rPr lang="en-AU" sz="2000" b="1" dirty="0" smtClean="0">
                <a:solidFill>
                  <a:schemeClr val="bg1"/>
                </a:solidFill>
              </a:rPr>
              <a:t>ATTRACT</a:t>
            </a:r>
          </a:p>
        </p:txBody>
      </p:sp>
      <p:sp>
        <p:nvSpPr>
          <p:cNvPr id="21" name="TextBox 20"/>
          <p:cNvSpPr txBox="1"/>
          <p:nvPr/>
        </p:nvSpPr>
        <p:spPr>
          <a:xfrm>
            <a:off x="8633350" y="1834877"/>
            <a:ext cx="2061188" cy="400110"/>
          </a:xfrm>
          <a:prstGeom prst="rect">
            <a:avLst/>
          </a:prstGeom>
          <a:noFill/>
        </p:spPr>
        <p:txBody>
          <a:bodyPr wrap="square" rtlCol="0">
            <a:spAutoFit/>
          </a:bodyPr>
          <a:lstStyle/>
          <a:p>
            <a:pPr algn="ctr"/>
            <a:r>
              <a:rPr lang="en-AU" sz="2000" b="1" dirty="0" smtClean="0">
                <a:solidFill>
                  <a:schemeClr val="bg1"/>
                </a:solidFill>
              </a:rPr>
              <a:t>CONVERT</a:t>
            </a:r>
          </a:p>
        </p:txBody>
      </p:sp>
      <p:sp>
        <p:nvSpPr>
          <p:cNvPr id="52" name="Line Callout 1 51">
            <a:extLst>
              <a:ext uri="{FF2B5EF4-FFF2-40B4-BE49-F238E27FC236}">
                <a16:creationId xmlns:a16="http://schemas.microsoft.com/office/drawing/2014/main" id="{A10AD89D-9DA7-934E-B534-C5F9AEF92BBB}"/>
              </a:ext>
            </a:extLst>
          </p:cNvPr>
          <p:cNvSpPr/>
          <p:nvPr/>
        </p:nvSpPr>
        <p:spPr>
          <a:xfrm flipH="1">
            <a:off x="4428989" y="536892"/>
            <a:ext cx="7217897" cy="6117908"/>
          </a:xfrm>
          <a:prstGeom prst="borderCallout1">
            <a:avLst>
              <a:gd name="adj1" fmla="val 50953"/>
              <a:gd name="adj2" fmla="val 649"/>
              <a:gd name="adj3" fmla="val 50090"/>
              <a:gd name="adj4" fmla="val 265"/>
            </a:avLst>
          </a:prstGeom>
          <a:noFill/>
          <a:ln w="38100" cap="rnd">
            <a:solidFill>
              <a:srgbClr val="397DA5"/>
            </a:solidFill>
            <a:prstDash val="sysDot"/>
            <a:tailEnd type="oval"/>
          </a:ln>
          <a:effectLst/>
        </p:spPr>
        <p:style>
          <a:lnRef idx="1">
            <a:schemeClr val="accent1"/>
          </a:lnRef>
          <a:fillRef idx="3">
            <a:schemeClr val="accent1"/>
          </a:fillRef>
          <a:effectRef idx="2">
            <a:schemeClr val="accent1"/>
          </a:effectRef>
          <a:fontRef idx="minor">
            <a:schemeClr val="lt1"/>
          </a:fontRef>
        </p:style>
        <p:txBody>
          <a:bodyPr wrap="square" lIns="182880" rtlCol="0" anchor="ctr">
            <a:noAutofit/>
          </a:bodyPr>
          <a:lstStyle/>
          <a:p>
            <a:endParaRPr lang="en-US" sz="1100" dirty="0">
              <a:solidFill>
                <a:schemeClr val="tx1"/>
              </a:solidFill>
            </a:endParaRPr>
          </a:p>
        </p:txBody>
      </p:sp>
      <p:sp>
        <p:nvSpPr>
          <p:cNvPr id="32" name="TextBox 31"/>
          <p:cNvSpPr txBox="1"/>
          <p:nvPr/>
        </p:nvSpPr>
        <p:spPr>
          <a:xfrm>
            <a:off x="4968632" y="4867586"/>
            <a:ext cx="2825008" cy="1569660"/>
          </a:xfrm>
          <a:prstGeom prst="rect">
            <a:avLst/>
          </a:prstGeom>
          <a:noFill/>
        </p:spPr>
        <p:txBody>
          <a:bodyPr wrap="square" rtlCol="0">
            <a:spAutoFit/>
          </a:bodyPr>
          <a:lstStyle/>
          <a:p>
            <a:pPr algn="ctr"/>
            <a:r>
              <a:rPr lang="en-AU" sz="1600" b="1" dirty="0" smtClean="0"/>
              <a:t>Online Channels:</a:t>
            </a:r>
          </a:p>
          <a:p>
            <a:pPr algn="ctr"/>
            <a:r>
              <a:rPr lang="en-AU" sz="1600" b="1" dirty="0" smtClean="0">
                <a:solidFill>
                  <a:schemeClr val="bg1"/>
                </a:solidFill>
              </a:rPr>
              <a:t>Website</a:t>
            </a:r>
          </a:p>
          <a:p>
            <a:pPr algn="ctr"/>
            <a:r>
              <a:rPr lang="en-AU" sz="1600" b="1" dirty="0" smtClean="0">
                <a:solidFill>
                  <a:schemeClr val="bg1"/>
                </a:solidFill>
              </a:rPr>
              <a:t>Google My Business</a:t>
            </a:r>
          </a:p>
          <a:p>
            <a:pPr algn="ctr"/>
            <a:r>
              <a:rPr lang="en-AU" sz="1600" b="1" dirty="0" smtClean="0">
                <a:solidFill>
                  <a:schemeClr val="bg1"/>
                </a:solidFill>
              </a:rPr>
              <a:t>Groupon</a:t>
            </a:r>
          </a:p>
          <a:p>
            <a:pPr algn="ctr"/>
            <a:r>
              <a:rPr lang="en-AU" sz="1600" b="1" dirty="0" err="1" smtClean="0">
                <a:solidFill>
                  <a:schemeClr val="bg1"/>
                </a:solidFill>
              </a:rPr>
              <a:t>ProAdvisors</a:t>
            </a:r>
            <a:r>
              <a:rPr lang="en-AU" sz="1600" b="1" dirty="0" smtClean="0">
                <a:solidFill>
                  <a:schemeClr val="bg1"/>
                </a:solidFill>
              </a:rPr>
              <a:t> Listing </a:t>
            </a:r>
          </a:p>
          <a:p>
            <a:pPr algn="ctr"/>
            <a:endParaRPr lang="en-AU" sz="1600" b="1" dirty="0" smtClean="0">
              <a:solidFill>
                <a:schemeClr val="bg1"/>
              </a:solidFill>
            </a:endParaRPr>
          </a:p>
        </p:txBody>
      </p:sp>
      <p:sp>
        <p:nvSpPr>
          <p:cNvPr id="58" name="TextBox 57"/>
          <p:cNvSpPr txBox="1"/>
          <p:nvPr/>
        </p:nvSpPr>
        <p:spPr>
          <a:xfrm>
            <a:off x="4924040" y="2560377"/>
            <a:ext cx="2825008" cy="584775"/>
          </a:xfrm>
          <a:prstGeom prst="rect">
            <a:avLst/>
          </a:prstGeom>
          <a:noFill/>
        </p:spPr>
        <p:txBody>
          <a:bodyPr wrap="square" rtlCol="0">
            <a:spAutoFit/>
          </a:bodyPr>
          <a:lstStyle/>
          <a:p>
            <a:pPr algn="ctr"/>
            <a:r>
              <a:rPr lang="en-AU" sz="1600" b="1" dirty="0" smtClean="0"/>
              <a:t>LEAD MAGNET: </a:t>
            </a:r>
            <a:r>
              <a:rPr lang="en-AU" sz="1600" b="1" dirty="0" smtClean="0">
                <a:solidFill>
                  <a:schemeClr val="bg1"/>
                </a:solidFill>
              </a:rPr>
              <a:t>eBook of small business saving</a:t>
            </a:r>
          </a:p>
        </p:txBody>
      </p:sp>
      <p:sp>
        <p:nvSpPr>
          <p:cNvPr id="33" name="TextBox 32"/>
          <p:cNvSpPr txBox="1"/>
          <p:nvPr/>
        </p:nvSpPr>
        <p:spPr>
          <a:xfrm>
            <a:off x="8227328" y="4853889"/>
            <a:ext cx="2825007" cy="1569660"/>
          </a:xfrm>
          <a:prstGeom prst="rect">
            <a:avLst/>
          </a:prstGeom>
          <a:noFill/>
        </p:spPr>
        <p:txBody>
          <a:bodyPr wrap="square" rtlCol="0">
            <a:spAutoFit/>
          </a:bodyPr>
          <a:lstStyle/>
          <a:p>
            <a:pPr algn="ctr"/>
            <a:r>
              <a:rPr lang="en-AU" sz="1600" b="1" dirty="0" smtClean="0"/>
              <a:t>Conversion tools:</a:t>
            </a:r>
          </a:p>
          <a:p>
            <a:pPr algn="ctr"/>
            <a:r>
              <a:rPr lang="en-AU" sz="1600" b="1" dirty="0" smtClean="0">
                <a:solidFill>
                  <a:schemeClr val="bg1"/>
                </a:solidFill>
              </a:rPr>
              <a:t>Online bookings</a:t>
            </a:r>
          </a:p>
          <a:p>
            <a:pPr algn="ctr"/>
            <a:r>
              <a:rPr lang="en-AU" sz="1600" b="1" dirty="0" smtClean="0">
                <a:solidFill>
                  <a:schemeClr val="bg1"/>
                </a:solidFill>
              </a:rPr>
              <a:t>Online Booking</a:t>
            </a:r>
          </a:p>
          <a:p>
            <a:pPr algn="ctr"/>
            <a:r>
              <a:rPr lang="en-AU" sz="1600" b="1" dirty="0" smtClean="0">
                <a:solidFill>
                  <a:schemeClr val="bg1"/>
                </a:solidFill>
              </a:rPr>
              <a:t>12 MONTHS </a:t>
            </a:r>
            <a:r>
              <a:rPr lang="en-AU" sz="1600" b="1" dirty="0" err="1" smtClean="0">
                <a:solidFill>
                  <a:schemeClr val="bg1"/>
                </a:solidFill>
              </a:rPr>
              <a:t>QBO</a:t>
            </a:r>
            <a:r>
              <a:rPr lang="en-AU" sz="1600" b="1" dirty="0" smtClean="0">
                <a:solidFill>
                  <a:schemeClr val="bg1"/>
                </a:solidFill>
              </a:rPr>
              <a:t> COUPON</a:t>
            </a:r>
            <a:endParaRPr lang="en-AU" sz="1600" b="1" dirty="0">
              <a:solidFill>
                <a:schemeClr val="bg1"/>
              </a:solidFill>
            </a:endParaRPr>
          </a:p>
          <a:p>
            <a:pPr algn="ctr"/>
            <a:r>
              <a:rPr lang="en-AU" sz="1600" b="1" dirty="0" smtClean="0">
                <a:solidFill>
                  <a:schemeClr val="bg1"/>
                </a:solidFill>
              </a:rPr>
              <a:t>Online enquiry form</a:t>
            </a:r>
            <a:endParaRPr lang="en-AU" sz="1600" b="1" dirty="0">
              <a:solidFill>
                <a:schemeClr val="bg1"/>
              </a:solidFill>
            </a:endParaRPr>
          </a:p>
          <a:p>
            <a:pPr algn="ctr"/>
            <a:endParaRPr lang="en-AU" sz="1600" b="1" dirty="0" smtClean="0">
              <a:solidFill>
                <a:schemeClr val="bg1"/>
              </a:solidFill>
            </a:endParaRPr>
          </a:p>
        </p:txBody>
      </p:sp>
      <p:sp>
        <p:nvSpPr>
          <p:cNvPr id="59" name="TextBox 58"/>
          <p:cNvSpPr txBox="1"/>
          <p:nvPr/>
        </p:nvSpPr>
        <p:spPr>
          <a:xfrm>
            <a:off x="8227177" y="2580426"/>
            <a:ext cx="2825007" cy="338554"/>
          </a:xfrm>
          <a:prstGeom prst="rect">
            <a:avLst/>
          </a:prstGeom>
          <a:noFill/>
        </p:spPr>
        <p:txBody>
          <a:bodyPr wrap="square" rtlCol="0">
            <a:spAutoFit/>
          </a:bodyPr>
          <a:lstStyle/>
          <a:p>
            <a:pPr algn="ctr"/>
            <a:r>
              <a:rPr lang="en-AU" sz="1600" b="1" dirty="0" smtClean="0"/>
              <a:t>OFFER:</a:t>
            </a:r>
            <a:r>
              <a:rPr lang="en-AU" sz="1600" b="1" dirty="0" smtClean="0">
                <a:solidFill>
                  <a:schemeClr val="bg1"/>
                </a:solidFill>
              </a:rPr>
              <a:t> </a:t>
            </a:r>
            <a:r>
              <a:rPr lang="en-AU" sz="1600" b="1" dirty="0">
                <a:solidFill>
                  <a:schemeClr val="bg1"/>
                </a:solidFill>
              </a:rPr>
              <a:t>12 MONTHS </a:t>
            </a:r>
            <a:r>
              <a:rPr lang="en-AU" sz="1600" b="1" dirty="0" err="1" smtClean="0">
                <a:solidFill>
                  <a:schemeClr val="bg1"/>
                </a:solidFill>
              </a:rPr>
              <a:t>QBO</a:t>
            </a:r>
            <a:endParaRPr lang="en-AU" sz="1600" b="1" dirty="0">
              <a:solidFill>
                <a:schemeClr val="bg1"/>
              </a:solidFill>
            </a:endParaRPr>
          </a:p>
        </p:txBody>
      </p:sp>
      <p:grpSp>
        <p:nvGrpSpPr>
          <p:cNvPr id="215053" name="Group 215052"/>
          <p:cNvGrpSpPr/>
          <p:nvPr/>
        </p:nvGrpSpPr>
        <p:grpSpPr>
          <a:xfrm>
            <a:off x="2887887" y="1578474"/>
            <a:ext cx="3374648" cy="1259265"/>
            <a:chOff x="1138693" y="1157795"/>
            <a:chExt cx="3633410" cy="1355823"/>
          </a:xfrm>
        </p:grpSpPr>
        <p:sp>
          <p:nvSpPr>
            <p:cNvPr id="67" name="Title 1">
              <a:extLst>
                <a:ext uri="{FF2B5EF4-FFF2-40B4-BE49-F238E27FC236}">
                  <a16:creationId xmlns:a16="http://schemas.microsoft.com/office/drawing/2014/main" id="{961CD72B-4881-4B7F-8470-090AF640EBC5}"/>
                </a:ext>
              </a:extLst>
            </p:cNvPr>
            <p:cNvSpPr txBox="1">
              <a:spLocks/>
            </p:cNvSpPr>
            <p:nvPr/>
          </p:nvSpPr>
          <p:spPr>
            <a:xfrm>
              <a:off x="1138693" y="1157795"/>
              <a:ext cx="3633410" cy="1160178"/>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2. Lead gen</a:t>
              </a:r>
            </a:p>
            <a:p>
              <a:r>
                <a:rPr lang="en-US" sz="2000" dirty="0" smtClean="0">
                  <a:solidFill>
                    <a:srgbClr val="397DA5"/>
                  </a:solidFill>
                </a:rPr>
                <a:t>tactic</a:t>
              </a:r>
              <a:endParaRPr lang="en-AU" sz="2400" dirty="0">
                <a:solidFill>
                  <a:srgbClr val="397DA5"/>
                </a:solidFill>
              </a:endParaRPr>
            </a:p>
          </p:txBody>
        </p:sp>
        <p:sp>
          <p:nvSpPr>
            <p:cNvPr id="70" name="Up Arrow 69"/>
            <p:cNvSpPr/>
            <p:nvPr/>
          </p:nvSpPr>
          <p:spPr>
            <a:xfrm rot="5400000">
              <a:off x="2195284" y="2041405"/>
              <a:ext cx="474078" cy="470348"/>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215052" name="Group 215051"/>
          <p:cNvGrpSpPr/>
          <p:nvPr/>
        </p:nvGrpSpPr>
        <p:grpSpPr>
          <a:xfrm>
            <a:off x="2799982" y="3451566"/>
            <a:ext cx="2183962" cy="1759488"/>
            <a:chOff x="850178" y="3181095"/>
            <a:chExt cx="2351424" cy="1894403"/>
          </a:xfrm>
        </p:grpSpPr>
        <p:sp>
          <p:nvSpPr>
            <p:cNvPr id="68" name="Title 1">
              <a:extLst>
                <a:ext uri="{FF2B5EF4-FFF2-40B4-BE49-F238E27FC236}">
                  <a16:creationId xmlns:a16="http://schemas.microsoft.com/office/drawing/2014/main" id="{961CD72B-4881-4B7F-8470-090AF640EBC5}"/>
                </a:ext>
              </a:extLst>
            </p:cNvPr>
            <p:cNvSpPr txBox="1">
              <a:spLocks/>
            </p:cNvSpPr>
            <p:nvPr/>
          </p:nvSpPr>
          <p:spPr>
            <a:xfrm>
              <a:off x="850178" y="3181095"/>
              <a:ext cx="2351424" cy="1459215"/>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3. Channels </a:t>
              </a:r>
            </a:p>
          </p:txBody>
        </p:sp>
        <p:sp>
          <p:nvSpPr>
            <p:cNvPr id="71" name="Up Arrow 70"/>
            <p:cNvSpPr/>
            <p:nvPr/>
          </p:nvSpPr>
          <p:spPr>
            <a:xfrm rot="5400000">
              <a:off x="1971647" y="4555610"/>
              <a:ext cx="503225" cy="53655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sp>
        <p:nvSpPr>
          <p:cNvPr id="10" name="Oval 9"/>
          <p:cNvSpPr/>
          <p:nvPr/>
        </p:nvSpPr>
        <p:spPr>
          <a:xfrm>
            <a:off x="5651983" y="3245099"/>
            <a:ext cx="1373302" cy="1373302"/>
          </a:xfrm>
          <a:prstGeom prst="ellipse">
            <a:avLst/>
          </a:prstGeom>
          <a:solidFill>
            <a:schemeClr val="tx1">
              <a:lumMod val="75000"/>
              <a:lumOff val="2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11" name="Oval 10"/>
          <p:cNvSpPr/>
          <p:nvPr/>
        </p:nvSpPr>
        <p:spPr>
          <a:xfrm>
            <a:off x="9112863" y="3237327"/>
            <a:ext cx="1373302" cy="1373302"/>
          </a:xfrm>
          <a:prstGeom prst="ellipse">
            <a:avLst/>
          </a:prstGeom>
          <a:solidFill>
            <a:schemeClr val="tx1">
              <a:lumMod val="50000"/>
              <a:lumOff val="5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200" dirty="0" smtClean="0">
              <a:solidFill>
                <a:schemeClr val="bg1"/>
              </a:solidFill>
            </a:endParaRPr>
          </a:p>
        </p:txBody>
      </p:sp>
      <p:sp>
        <p:nvSpPr>
          <p:cNvPr id="29" name="TextBox 28"/>
          <p:cNvSpPr txBox="1"/>
          <p:nvPr/>
        </p:nvSpPr>
        <p:spPr>
          <a:xfrm>
            <a:off x="5801495" y="3611114"/>
            <a:ext cx="1171303" cy="615553"/>
          </a:xfrm>
          <a:prstGeom prst="rect">
            <a:avLst/>
          </a:prstGeom>
          <a:noFill/>
        </p:spPr>
        <p:txBody>
          <a:bodyPr wrap="square" rtlCol="0">
            <a:spAutoFit/>
          </a:bodyPr>
          <a:lstStyle/>
          <a:p>
            <a:pPr algn="ctr"/>
            <a:r>
              <a:rPr lang="en-AU" sz="1800" b="1" dirty="0" smtClean="0">
                <a:solidFill>
                  <a:schemeClr val="bg1"/>
                </a:solidFill>
              </a:rPr>
              <a:t>Visitors/ </a:t>
            </a:r>
            <a:r>
              <a:rPr lang="en-AU" sz="1600" b="1" dirty="0" smtClean="0">
                <a:solidFill>
                  <a:schemeClr val="bg1"/>
                </a:solidFill>
              </a:rPr>
              <a:t>prospects</a:t>
            </a:r>
          </a:p>
        </p:txBody>
      </p:sp>
      <p:sp>
        <p:nvSpPr>
          <p:cNvPr id="30" name="TextBox 29"/>
          <p:cNvSpPr txBox="1"/>
          <p:nvPr/>
        </p:nvSpPr>
        <p:spPr>
          <a:xfrm>
            <a:off x="9220562" y="3621527"/>
            <a:ext cx="1171303" cy="646331"/>
          </a:xfrm>
          <a:prstGeom prst="rect">
            <a:avLst/>
          </a:prstGeom>
          <a:noFill/>
        </p:spPr>
        <p:txBody>
          <a:bodyPr wrap="square" rtlCol="0">
            <a:spAutoFit/>
          </a:bodyPr>
          <a:lstStyle/>
          <a:p>
            <a:pPr algn="ctr"/>
            <a:r>
              <a:rPr lang="en-AU" sz="1800" b="1" dirty="0" smtClean="0">
                <a:solidFill>
                  <a:schemeClr val="bg1"/>
                </a:solidFill>
              </a:rPr>
              <a:t>Leads/ buyers</a:t>
            </a:r>
            <a:endParaRPr lang="en-AU" sz="1600" b="1" dirty="0" smtClean="0">
              <a:solidFill>
                <a:schemeClr val="bg1"/>
              </a:solidFill>
            </a:endParaRPr>
          </a:p>
        </p:txBody>
      </p:sp>
      <p:sp>
        <p:nvSpPr>
          <p:cNvPr id="61" name="Rectangle 60"/>
          <p:cNvSpPr/>
          <p:nvPr/>
        </p:nvSpPr>
        <p:spPr>
          <a:xfrm>
            <a:off x="4755931" y="672977"/>
            <a:ext cx="3115342" cy="702907"/>
          </a:xfrm>
          <a:prstGeom prst="rect">
            <a:avLst/>
          </a:prstGeom>
          <a:solidFill>
            <a:srgbClr val="00C1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2" name="Rectangle 61"/>
          <p:cNvSpPr/>
          <p:nvPr/>
        </p:nvSpPr>
        <p:spPr>
          <a:xfrm>
            <a:off x="8059894" y="673915"/>
            <a:ext cx="3362263" cy="702906"/>
          </a:xfrm>
          <a:prstGeom prst="rect">
            <a:avLst/>
          </a:prstGeom>
          <a:solidFill>
            <a:srgbClr val="00D7D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63" name="TextBox 62"/>
          <p:cNvSpPr txBox="1"/>
          <p:nvPr/>
        </p:nvSpPr>
        <p:spPr>
          <a:xfrm>
            <a:off x="8402678" y="875545"/>
            <a:ext cx="3221386" cy="338554"/>
          </a:xfrm>
          <a:prstGeom prst="rect">
            <a:avLst/>
          </a:prstGeom>
          <a:noFill/>
        </p:spPr>
        <p:txBody>
          <a:bodyPr wrap="square" rtlCol="0">
            <a:spAutoFit/>
          </a:bodyPr>
          <a:lstStyle/>
          <a:p>
            <a:r>
              <a:rPr lang="en-AU" sz="1600" b="1" dirty="0" smtClean="0">
                <a:solidFill>
                  <a:schemeClr val="bg1"/>
                </a:solidFill>
              </a:rPr>
              <a:t>ONLINE APPOINTMENT</a:t>
            </a:r>
          </a:p>
        </p:txBody>
      </p:sp>
      <p:sp>
        <p:nvSpPr>
          <p:cNvPr id="65" name="TextBox 64"/>
          <p:cNvSpPr txBox="1"/>
          <p:nvPr/>
        </p:nvSpPr>
        <p:spPr>
          <a:xfrm>
            <a:off x="5421789" y="878623"/>
            <a:ext cx="2704578" cy="338554"/>
          </a:xfrm>
          <a:prstGeom prst="rect">
            <a:avLst/>
          </a:prstGeom>
          <a:noFill/>
        </p:spPr>
        <p:txBody>
          <a:bodyPr wrap="square" rtlCol="0">
            <a:spAutoFit/>
          </a:bodyPr>
          <a:lstStyle/>
          <a:p>
            <a:r>
              <a:rPr lang="en-AU" sz="1600" b="1" dirty="0" smtClean="0">
                <a:solidFill>
                  <a:schemeClr val="bg1"/>
                </a:solidFill>
              </a:rPr>
              <a:t>TAX RETURNS</a:t>
            </a:r>
          </a:p>
        </p:txBody>
      </p:sp>
      <p:sp>
        <p:nvSpPr>
          <p:cNvPr id="66" name="Title 1">
            <a:extLst>
              <a:ext uri="{FF2B5EF4-FFF2-40B4-BE49-F238E27FC236}">
                <a16:creationId xmlns:a16="http://schemas.microsoft.com/office/drawing/2014/main" id="{961CD72B-4881-4B7F-8470-090AF640EBC5}"/>
              </a:ext>
            </a:extLst>
          </p:cNvPr>
          <p:cNvSpPr txBox="1">
            <a:spLocks/>
          </p:cNvSpPr>
          <p:nvPr/>
        </p:nvSpPr>
        <p:spPr>
          <a:xfrm>
            <a:off x="5158727" y="98364"/>
            <a:ext cx="2443085" cy="365393"/>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1800" dirty="0" smtClean="0">
                <a:solidFill>
                  <a:schemeClr val="tx1"/>
                </a:solidFill>
              </a:rPr>
              <a:t>Product or service</a:t>
            </a:r>
            <a:endParaRPr lang="en-AU" sz="1800" dirty="0">
              <a:solidFill>
                <a:schemeClr val="tx1"/>
              </a:solidFill>
            </a:endParaRPr>
          </a:p>
        </p:txBody>
      </p:sp>
      <p:sp>
        <p:nvSpPr>
          <p:cNvPr id="69" name="Title 1">
            <a:extLst>
              <a:ext uri="{FF2B5EF4-FFF2-40B4-BE49-F238E27FC236}">
                <a16:creationId xmlns:a16="http://schemas.microsoft.com/office/drawing/2014/main" id="{961CD72B-4881-4B7F-8470-090AF640EBC5}"/>
              </a:ext>
            </a:extLst>
          </p:cNvPr>
          <p:cNvSpPr txBox="1">
            <a:spLocks/>
          </p:cNvSpPr>
          <p:nvPr/>
        </p:nvSpPr>
        <p:spPr>
          <a:xfrm>
            <a:off x="8402678" y="30242"/>
            <a:ext cx="2510845" cy="422831"/>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1800" dirty="0" smtClean="0">
                <a:solidFill>
                  <a:schemeClr val="tx1"/>
                </a:solidFill>
              </a:rPr>
              <a:t>Conversion goal</a:t>
            </a:r>
            <a:endParaRPr lang="en-AU" sz="1800" dirty="0">
              <a:solidFill>
                <a:schemeClr val="tx1"/>
              </a:solidFill>
            </a:endParaRPr>
          </a:p>
        </p:txBody>
      </p:sp>
      <p:grpSp>
        <p:nvGrpSpPr>
          <p:cNvPr id="3" name="Group 2"/>
          <p:cNvGrpSpPr/>
          <p:nvPr/>
        </p:nvGrpSpPr>
        <p:grpSpPr>
          <a:xfrm>
            <a:off x="2802824" y="358666"/>
            <a:ext cx="1730963" cy="925752"/>
            <a:chOff x="2802824" y="358666"/>
            <a:chExt cx="1730963" cy="925752"/>
          </a:xfrm>
        </p:grpSpPr>
        <p:sp>
          <p:nvSpPr>
            <p:cNvPr id="56" name="Right Arrow 55"/>
            <p:cNvSpPr/>
            <p:nvPr/>
          </p:nvSpPr>
          <p:spPr>
            <a:xfrm>
              <a:off x="3917608" y="891903"/>
              <a:ext cx="389397" cy="392515"/>
            </a:xfrm>
            <a:prstGeom prst="right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sp>
          <p:nvSpPr>
            <p:cNvPr id="57" name="Title 1">
              <a:extLst>
                <a:ext uri="{FF2B5EF4-FFF2-40B4-BE49-F238E27FC236}">
                  <a16:creationId xmlns:a16="http://schemas.microsoft.com/office/drawing/2014/main" id="{961CD72B-4881-4B7F-8470-090AF640EBC5}"/>
                </a:ext>
              </a:extLst>
            </p:cNvPr>
            <p:cNvSpPr txBox="1">
              <a:spLocks/>
            </p:cNvSpPr>
            <p:nvPr/>
          </p:nvSpPr>
          <p:spPr>
            <a:xfrm>
              <a:off x="2802824" y="358666"/>
              <a:ext cx="1730963" cy="870352"/>
            </a:xfrm>
            <a:prstGeom prst="rect">
              <a:avLst/>
            </a:prstGeom>
          </p:spPr>
          <p:txBody>
            <a:bodyPr vert="horz" lIns="91440" tIns="45720" rIns="91440" bIns="45720" rtlCol="0" anchor="b">
              <a:normAutofit fontScale="97500"/>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US" sz="2000" dirty="0" smtClean="0">
                  <a:solidFill>
                    <a:srgbClr val="397DA5"/>
                  </a:solidFill>
                </a:rPr>
                <a:t>1. Business goal</a:t>
              </a:r>
              <a:endParaRPr lang="en-AU" sz="2000" dirty="0">
                <a:solidFill>
                  <a:srgbClr val="397DA5"/>
                </a:solidFill>
              </a:endParaRPr>
            </a:p>
          </p:txBody>
        </p:sp>
      </p:grpSp>
      <p:grpSp>
        <p:nvGrpSpPr>
          <p:cNvPr id="76" name="Group 75"/>
          <p:cNvGrpSpPr/>
          <p:nvPr/>
        </p:nvGrpSpPr>
        <p:grpSpPr>
          <a:xfrm>
            <a:off x="17124" y="3009454"/>
            <a:ext cx="3068975" cy="1384995"/>
            <a:chOff x="17125" y="3009454"/>
            <a:chExt cx="2510538" cy="1384995"/>
          </a:xfrm>
        </p:grpSpPr>
        <p:sp>
          <p:nvSpPr>
            <p:cNvPr id="77" name="Rectangle 76"/>
            <p:cNvSpPr/>
            <p:nvPr/>
          </p:nvSpPr>
          <p:spPr>
            <a:xfrm>
              <a:off x="17125" y="3009454"/>
              <a:ext cx="2510538" cy="1322743"/>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2400" dirty="0" smtClean="0">
                <a:solidFill>
                  <a:schemeClr val="bg1"/>
                </a:solidFill>
              </a:endParaRPr>
            </a:p>
          </p:txBody>
        </p:sp>
        <p:sp>
          <p:nvSpPr>
            <p:cNvPr id="78" name="TextBox 77"/>
            <p:cNvSpPr txBox="1"/>
            <p:nvPr/>
          </p:nvSpPr>
          <p:spPr>
            <a:xfrm>
              <a:off x="268610" y="3009454"/>
              <a:ext cx="2174408" cy="1384995"/>
            </a:xfrm>
            <a:prstGeom prst="rect">
              <a:avLst/>
            </a:prstGeom>
            <a:noFill/>
          </p:spPr>
          <p:txBody>
            <a:bodyPr wrap="square" rtlCol="0">
              <a:spAutoFit/>
            </a:bodyPr>
            <a:lstStyle/>
            <a:p>
              <a:r>
                <a:rPr lang="en-AU" sz="2800" b="1" dirty="0" smtClean="0">
                  <a:solidFill>
                    <a:schemeClr val="bg1"/>
                  </a:solidFill>
                </a:rPr>
                <a:t>OUR CAMPAIGN FRAMEWORK</a:t>
              </a:r>
            </a:p>
          </p:txBody>
        </p:sp>
      </p:grpSp>
    </p:spTree>
    <p:extLst>
      <p:ext uri="{BB962C8B-B14F-4D97-AF65-F5344CB8AC3E}">
        <p14:creationId xmlns:p14="http://schemas.microsoft.com/office/powerpoint/2010/main" val="155369649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15053"/>
                                        </p:tgtEl>
                                        <p:attrNameLst>
                                          <p:attrName>style.visibility</p:attrName>
                                        </p:attrNameLst>
                                      </p:cBhvr>
                                      <p:to>
                                        <p:strVal val="visible"/>
                                      </p:to>
                                    </p:set>
                                    <p:animEffect transition="in" filter="wipe(left)">
                                      <p:cBhvr>
                                        <p:cTn id="10" dur="1000"/>
                                        <p:tgtEl>
                                          <p:spTgt spid="215053"/>
                                        </p:tgtEl>
                                      </p:cBhvr>
                                    </p:animEffect>
                                  </p:childTnLst>
                                </p:cTn>
                              </p:par>
                              <p:par>
                                <p:cTn id="11" presetID="22" presetClass="entr" presetSubtype="8" fill="hold" nodeType="withEffect">
                                  <p:stCondLst>
                                    <p:cond delay="0"/>
                                  </p:stCondLst>
                                  <p:childTnLst>
                                    <p:set>
                                      <p:cBhvr>
                                        <p:cTn id="12" dur="1" fill="hold">
                                          <p:stCondLst>
                                            <p:cond delay="0"/>
                                          </p:stCondLst>
                                        </p:cTn>
                                        <p:tgtEl>
                                          <p:spTgt spid="215052"/>
                                        </p:tgtEl>
                                        <p:attrNameLst>
                                          <p:attrName>style.visibility</p:attrName>
                                        </p:attrNameLst>
                                      </p:cBhvr>
                                      <p:to>
                                        <p:strVal val="visible"/>
                                      </p:to>
                                    </p:set>
                                    <p:animEffect transition="in" filter="wipe(left)">
                                      <p:cBhvr>
                                        <p:cTn id="13" dur="1000"/>
                                        <p:tgtEl>
                                          <p:spTgt spid="2150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3385012" y="1229090"/>
            <a:ext cx="5492749" cy="1823243"/>
          </a:xfrm>
        </p:spPr>
        <p:txBody>
          <a:bodyPr/>
          <a:lstStyle/>
          <a:p>
            <a:pPr algn="ctr"/>
            <a:r>
              <a:rPr lang="en-US" sz="4400" dirty="0" smtClean="0"/>
              <a:t>Experiment with different channels, offers and tactics</a:t>
            </a:r>
          </a:p>
        </p:txBody>
      </p:sp>
      <p:sp>
        <p:nvSpPr>
          <p:cNvPr id="6" name="Text Placeholder 1">
            <a:extLst>
              <a:ext uri="{FF2B5EF4-FFF2-40B4-BE49-F238E27FC236}">
                <a16:creationId xmlns:a16="http://schemas.microsoft.com/office/drawing/2014/main" id="{A08534C4-A679-1240-8698-98416DD0CD12}"/>
              </a:ext>
            </a:extLst>
          </p:cNvPr>
          <p:cNvSpPr txBox="1">
            <a:spLocks/>
          </p:cNvSpPr>
          <p:nvPr/>
        </p:nvSpPr>
        <p:spPr>
          <a:xfrm>
            <a:off x="3385012" y="4266075"/>
            <a:ext cx="5764909" cy="1823243"/>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571500" indent="-339725" algn="l" defTabSz="456727" rtl="0" eaLnBrk="1" latinLnBrk="0" hangingPunct="1">
              <a:lnSpc>
                <a:spcPct val="95000"/>
              </a:lnSpc>
              <a:spcBef>
                <a:spcPts val="400"/>
              </a:spcBef>
              <a:spcAft>
                <a:spcPts val="400"/>
              </a:spcAft>
              <a:buClrTx/>
              <a:buSzPct val="90000"/>
              <a:buFont typeface="Arial" panose="020B0604020202020204" pitchFamily="34" charset="0"/>
              <a:buChar char="•"/>
              <a:tabLst/>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4400" dirty="0" smtClean="0"/>
              <a:t>Track your campaign and measure your return on investment</a:t>
            </a:r>
          </a:p>
        </p:txBody>
      </p:sp>
      <p:cxnSp>
        <p:nvCxnSpPr>
          <p:cNvPr id="8" name="Straight Connector 7">
            <a:extLst>
              <a:ext uri="{FF2B5EF4-FFF2-40B4-BE49-F238E27FC236}">
                <a16:creationId xmlns:a16="http://schemas.microsoft.com/office/drawing/2014/main" id="{C7FA1D8B-FBF3-485D-AD2B-CADF0F84BE27}"/>
              </a:ext>
            </a:extLst>
          </p:cNvPr>
          <p:cNvCxnSpPr>
            <a:cxnSpLocks/>
          </p:cNvCxnSpPr>
          <p:nvPr/>
        </p:nvCxnSpPr>
        <p:spPr>
          <a:xfrm flipV="1">
            <a:off x="3499334" y="3666423"/>
            <a:ext cx="5378427" cy="1"/>
          </a:xfrm>
          <a:prstGeom prst="line">
            <a:avLst/>
          </a:prstGeom>
          <a:ln w="762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8189989"/>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34C4-A679-1240-8698-98416DD0CD12}"/>
              </a:ext>
            </a:extLst>
          </p:cNvPr>
          <p:cNvSpPr>
            <a:spLocks noGrp="1"/>
          </p:cNvSpPr>
          <p:nvPr>
            <p:ph type="body" sz="quarter" idx="10"/>
          </p:nvPr>
        </p:nvSpPr>
        <p:spPr>
          <a:xfrm>
            <a:off x="603251" y="2380457"/>
            <a:ext cx="4790552" cy="3062287"/>
          </a:xfrm>
        </p:spPr>
        <p:txBody>
          <a:bodyPr/>
          <a:lstStyle/>
          <a:p>
            <a:r>
              <a:rPr lang="en-US" sz="4000" dirty="0"/>
              <a:t>C</a:t>
            </a:r>
            <a:r>
              <a:rPr lang="en-US" sz="4000" dirty="0" smtClean="0"/>
              <a:t>reate a campaign to convert new clients to 1 product… then expand to other channels </a:t>
            </a:r>
          </a:p>
        </p:txBody>
      </p:sp>
      <p:sp>
        <p:nvSpPr>
          <p:cNvPr id="3" name="Content Placeholder 3">
            <a:extLst>
              <a:ext uri="{FF2B5EF4-FFF2-40B4-BE49-F238E27FC236}">
                <a16:creationId xmlns:a16="http://schemas.microsoft.com/office/drawing/2014/main" id="{74D17CC2-B93D-9142-89E1-709A99A5293E}"/>
              </a:ext>
            </a:extLst>
          </p:cNvPr>
          <p:cNvSpPr>
            <a:spLocks noGrp="1"/>
          </p:cNvSpPr>
          <p:nvPr>
            <p:ph sz="quarter" idx="11"/>
          </p:nvPr>
        </p:nvSpPr>
        <p:spPr>
          <a:xfrm>
            <a:off x="6807200" y="1257300"/>
            <a:ext cx="4838700" cy="5600700"/>
          </a:xfrm>
        </p:spPr>
        <p:txBody>
          <a:bodyPr/>
          <a:lstStyle/>
          <a:p>
            <a:pPr marL="457200" indent="-457200">
              <a:buFont typeface="Arial" panose="020B0604020202020204" pitchFamily="34" charset="0"/>
              <a:buChar char="•"/>
            </a:pPr>
            <a:r>
              <a:rPr lang="en-AU" dirty="0" smtClean="0"/>
              <a:t>Systematic  </a:t>
            </a:r>
          </a:p>
          <a:p>
            <a:pPr marL="457200" indent="-457200">
              <a:buFont typeface="Arial" panose="020B0604020202020204" pitchFamily="34" charset="0"/>
              <a:buChar char="•"/>
            </a:pPr>
            <a:r>
              <a:rPr lang="en-AU" dirty="0" smtClean="0"/>
              <a:t>Measureable</a:t>
            </a:r>
          </a:p>
          <a:p>
            <a:pPr marL="457200" indent="-457200">
              <a:buFont typeface="Arial" panose="020B0604020202020204" pitchFamily="34" charset="0"/>
              <a:buChar char="•"/>
            </a:pPr>
            <a:r>
              <a:rPr lang="en-AU" dirty="0" smtClean="0"/>
              <a:t>Achievable  </a:t>
            </a:r>
          </a:p>
          <a:p>
            <a:pPr marL="457200" indent="-457200">
              <a:buFont typeface="Arial" panose="020B0604020202020204" pitchFamily="34" charset="0"/>
              <a:buChar char="•"/>
            </a:pPr>
            <a:r>
              <a:rPr lang="en-AU" dirty="0" smtClean="0"/>
              <a:t>Realistic </a:t>
            </a:r>
          </a:p>
          <a:p>
            <a:pPr marL="457200" indent="-457200">
              <a:buFont typeface="Arial" panose="020B0604020202020204" pitchFamily="34" charset="0"/>
              <a:buChar char="•"/>
            </a:pPr>
            <a:r>
              <a:rPr lang="en-AU" b="1" dirty="0" smtClean="0"/>
              <a:t>Cost effective </a:t>
            </a:r>
          </a:p>
          <a:p>
            <a:pPr marL="457200" indent="-457200">
              <a:buFont typeface="Arial" panose="020B0604020202020204" pitchFamily="34" charset="0"/>
              <a:buChar char="•"/>
            </a:pPr>
            <a:r>
              <a:rPr lang="en-AU" b="1" dirty="0" smtClean="0"/>
              <a:t>Repeatable!  </a:t>
            </a:r>
            <a:endParaRPr lang="en-AU" b="1" dirty="0"/>
          </a:p>
        </p:txBody>
      </p:sp>
      <p:sp>
        <p:nvSpPr>
          <p:cNvPr id="4" name="Text Placeholder 1">
            <a:extLst>
              <a:ext uri="{FF2B5EF4-FFF2-40B4-BE49-F238E27FC236}">
                <a16:creationId xmlns:a16="http://schemas.microsoft.com/office/drawing/2014/main" id="{A08534C4-A679-1240-8698-98416DD0CD12}"/>
              </a:ext>
            </a:extLst>
          </p:cNvPr>
          <p:cNvSpPr txBox="1">
            <a:spLocks/>
          </p:cNvSpPr>
          <p:nvPr/>
        </p:nvSpPr>
        <p:spPr>
          <a:xfrm>
            <a:off x="2571750" y="43657"/>
            <a:ext cx="8515349" cy="1493043"/>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r>
              <a:rPr lang="en-US" dirty="0" smtClean="0"/>
              <a:t>Go narrow. Go deep.</a:t>
            </a:r>
          </a:p>
        </p:txBody>
      </p:sp>
      <p:sp>
        <p:nvSpPr>
          <p:cNvPr id="5" name="Text Placeholder 1">
            <a:extLst>
              <a:ext uri="{FF2B5EF4-FFF2-40B4-BE49-F238E27FC236}">
                <a16:creationId xmlns:a16="http://schemas.microsoft.com/office/drawing/2014/main" id="{A08534C4-A679-1240-8698-98416DD0CD12}"/>
              </a:ext>
            </a:extLst>
          </p:cNvPr>
          <p:cNvSpPr txBox="1">
            <a:spLocks/>
          </p:cNvSpPr>
          <p:nvPr/>
        </p:nvSpPr>
        <p:spPr>
          <a:xfrm>
            <a:off x="2010401" y="3012002"/>
            <a:ext cx="6766803" cy="1493043"/>
          </a:xfrm>
          <a:prstGeom prst="rect">
            <a:avLst/>
          </a:prstGeom>
        </p:spPr>
        <p:txBody>
          <a:bodyPr vert="horz" lIns="91416" tIns="45707" rIns="91416" bIns="45707" rtlCol="0" anchor="ctr">
            <a:noAutofit/>
          </a:bodyPr>
          <a:lstStyle>
            <a:lvl1pPr marL="0" indent="0" algn="l" defTabSz="228462" rtl="0" eaLnBrk="1" latinLnBrk="0" hangingPunct="1">
              <a:lnSpc>
                <a:spcPct val="95000"/>
              </a:lnSpc>
              <a:spcBef>
                <a:spcPts val="1798"/>
              </a:spcBef>
              <a:buFontTx/>
              <a:buNone/>
              <a:defRPr sz="5400" b="1" i="0" kern="1200" spc="-20" baseline="0">
                <a:solidFill>
                  <a:schemeClr val="bg1"/>
                </a:solidFill>
                <a:latin typeface="AvenirNext forINTUIT" panose="020B0503020202020204" pitchFamily="34" charset="77"/>
                <a:ea typeface="+mn-ea"/>
                <a:cs typeface="AvenirNext forINTUIT Demi" panose="020B0503020202020204" pitchFamily="34" charset="77"/>
              </a:defRPr>
            </a:lvl1pPr>
            <a:lvl2pPr marL="0" indent="0" algn="l" defTabSz="456727" rtl="0" eaLnBrk="1" latinLnBrk="0" hangingPunct="1">
              <a:lnSpc>
                <a:spcPct val="95000"/>
              </a:lnSpc>
              <a:spcBef>
                <a:spcPts val="400"/>
              </a:spcBef>
              <a:spcAft>
                <a:spcPts val="400"/>
              </a:spcAft>
              <a:buClrTx/>
              <a:buSzPct val="90000"/>
              <a:buFontTx/>
              <a:buNone/>
              <a:defRPr sz="4000" b="0" i="0" kern="1200" spc="-20" baseline="0">
                <a:solidFill>
                  <a:schemeClr val="bg1"/>
                </a:solidFill>
                <a:latin typeface="AvenirNext forINTUIT Medium" panose="020B0503020202020204" pitchFamily="34" charset="77"/>
                <a:ea typeface="+mn-ea"/>
                <a:cs typeface="+mn-cs"/>
              </a:defRPr>
            </a:lvl2pPr>
            <a:lvl3pPr marL="0" indent="0" algn="l" defTabSz="456727" rtl="0" eaLnBrk="1" latinLnBrk="0" hangingPunct="1">
              <a:lnSpc>
                <a:spcPct val="95000"/>
              </a:lnSpc>
              <a:spcBef>
                <a:spcPts val="400"/>
              </a:spcBef>
              <a:spcAft>
                <a:spcPts val="400"/>
              </a:spcAft>
              <a:buClrTx/>
              <a:buSzPct val="90000"/>
              <a:buFont typeface="Arial"/>
              <a:buNone/>
              <a:defRPr sz="3600" b="0" i="0" kern="1200" spc="-20" baseline="0">
                <a:solidFill>
                  <a:schemeClr val="bg1"/>
                </a:solidFill>
                <a:latin typeface="AvenirNext forINTUIT Medium" panose="020B0503020202020204" pitchFamily="34" charset="77"/>
                <a:ea typeface="+mn-ea"/>
                <a:cs typeface="+mn-cs"/>
              </a:defRPr>
            </a:lvl3pPr>
            <a:lvl4pPr marL="365540" indent="-182746" algn="ctr" defTabSz="456727" rtl="0" eaLnBrk="1" latinLnBrk="0" hangingPunct="1">
              <a:lnSpc>
                <a:spcPct val="95000"/>
              </a:lnSpc>
              <a:spcBef>
                <a:spcPts val="400"/>
              </a:spcBef>
              <a:spcAft>
                <a:spcPts val="400"/>
              </a:spcAft>
              <a:buClrTx/>
              <a:buSzPct val="90000"/>
              <a:buFont typeface="Arial" panose="020B0604020202020204" pitchFamily="34" charset="0"/>
              <a:buChar char="•"/>
              <a:defRPr sz="3600" b="1" i="0" kern="1200" spc="-20">
                <a:solidFill>
                  <a:schemeClr val="bg1"/>
                </a:solidFill>
                <a:latin typeface="AvenirNext forINTUIT" panose="020B0503020202020204" pitchFamily="34" charset="77"/>
                <a:ea typeface="+mn-ea"/>
                <a:cs typeface="+mn-cs"/>
              </a:defRPr>
            </a:lvl4pPr>
            <a:lvl5pPr marL="573088" indent="-192088" algn="ctr" defTabSz="456727" rtl="0" eaLnBrk="1" latinLnBrk="0" hangingPunct="1">
              <a:lnSpc>
                <a:spcPct val="95000"/>
              </a:lnSpc>
              <a:spcBef>
                <a:spcPts val="400"/>
              </a:spcBef>
              <a:spcAft>
                <a:spcPts val="400"/>
              </a:spcAft>
              <a:buClr>
                <a:schemeClr val="tx1"/>
              </a:buClr>
              <a:buSzPct val="90000"/>
              <a:buFont typeface="Arial" panose="020B0604020202020204" pitchFamily="34" charset="0"/>
              <a:buChar char="•"/>
              <a:tabLst/>
              <a:defRPr sz="3200" b="1" i="0" kern="1200" spc="-20" baseline="0">
                <a:solidFill>
                  <a:schemeClr val="bg1"/>
                </a:solidFill>
                <a:latin typeface="AvenirNext forINTUIT" panose="020B0503020202020204" pitchFamily="34" charset="77"/>
                <a:ea typeface="+mn-ea"/>
                <a:cs typeface="+mn-cs"/>
              </a:defRPr>
            </a:lvl5pPr>
            <a:lvl6pPr marL="457026" indent="0" algn="l" defTabSz="456727" rtl="0" eaLnBrk="1" latinLnBrk="0" hangingPunct="1">
              <a:lnSpc>
                <a:spcPct val="95000"/>
              </a:lnSpc>
              <a:spcBef>
                <a:spcPts val="400"/>
              </a:spcBef>
              <a:spcAft>
                <a:spcPts val="400"/>
              </a:spcAft>
              <a:buFont typeface="Arial"/>
              <a:buNone/>
              <a:defRPr sz="1600" kern="1200">
                <a:solidFill>
                  <a:schemeClr val="tx1"/>
                </a:solidFill>
                <a:latin typeface="+mn-lt"/>
                <a:ea typeface="+mn-ea"/>
                <a:cs typeface="+mn-cs"/>
              </a:defRPr>
            </a:lvl6pPr>
            <a:lvl7pPr marL="913852"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7pPr>
            <a:lvl8pPr marL="1142314"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8pPr>
            <a:lvl9pPr marL="1370778" indent="-228362" algn="l" defTabSz="456727" rtl="0" eaLnBrk="1" latinLnBrk="0" hangingPunct="1">
              <a:lnSpc>
                <a:spcPct val="95000"/>
              </a:lnSpc>
              <a:spcBef>
                <a:spcPts val="400"/>
              </a:spcBef>
              <a:spcAft>
                <a:spcPts val="400"/>
              </a:spcAft>
              <a:buFont typeface="Arial"/>
              <a:buChar char="•"/>
              <a:defRPr sz="1600" kern="1200">
                <a:solidFill>
                  <a:schemeClr val="tx1"/>
                </a:solidFill>
                <a:latin typeface="+mn-lt"/>
                <a:ea typeface="+mn-ea"/>
                <a:cs typeface="+mn-cs"/>
              </a:defRPr>
            </a:lvl9pPr>
          </a:lstStyle>
          <a:p>
            <a:pPr algn="ctr"/>
            <a:r>
              <a:rPr lang="en-US" sz="6600" dirty="0" smtClean="0"/>
              <a:t>WINNING New Clients Online </a:t>
            </a:r>
          </a:p>
        </p:txBody>
      </p:sp>
    </p:spTree>
    <p:extLst>
      <p:ext uri="{BB962C8B-B14F-4D97-AF65-F5344CB8AC3E}">
        <p14:creationId xmlns:p14="http://schemas.microsoft.com/office/powerpoint/2010/main" val="192704710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4">
                                            <p:txEl>
                                              <p:pRg st="0" end="0"/>
                                            </p:txEl>
                                          </p:spTgt>
                                        </p:tgtEl>
                                      </p:cBhvr>
                                    </p:animEffect>
                                    <p:set>
                                      <p:cBhvr>
                                        <p:cTn id="35" dur="1" fill="hold">
                                          <p:stCondLst>
                                            <p:cond delay="499"/>
                                          </p:stCondLst>
                                        </p:cTn>
                                        <p:tgtEl>
                                          <p:spTgt spid="4">
                                            <p:txEl>
                                              <p:pRg st="0" end="0"/>
                                            </p:txEl>
                                          </p:spTgt>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2">
                                            <p:txEl>
                                              <p:pRg st="0" end="0"/>
                                            </p:txEl>
                                          </p:spTgt>
                                        </p:tgtEl>
                                      </p:cBhvr>
                                    </p:animEffect>
                                    <p:set>
                                      <p:cBhvr>
                                        <p:cTn id="38" dur="1" fill="hold">
                                          <p:stCondLst>
                                            <p:cond delay="499"/>
                                          </p:stCondLst>
                                        </p:cTn>
                                        <p:tgtEl>
                                          <p:spTgt spid="2">
                                            <p:txEl>
                                              <p:pRg st="0" end="0"/>
                                            </p:txEl>
                                          </p:spTgt>
                                        </p:tgtEl>
                                        <p:attrNameLst>
                                          <p:attrName>style.visibility</p:attrName>
                                        </p:attrNameLst>
                                      </p:cBhvr>
                                      <p:to>
                                        <p:strVal val="hidden"/>
                                      </p:to>
                                    </p:set>
                                  </p:childTnLst>
                                </p:cTn>
                              </p:par>
                              <p:par>
                                <p:cTn id="39" presetID="22" presetClass="exit" presetSubtype="4" fill="hold" grpId="1" nodeType="withEffect">
                                  <p:stCondLst>
                                    <p:cond delay="0"/>
                                  </p:stCondLst>
                                  <p:childTnLst>
                                    <p:animEffect transition="out" filter="wipe(down)">
                                      <p:cBhvr>
                                        <p:cTn id="40" dur="500"/>
                                        <p:tgtEl>
                                          <p:spTgt spid="3">
                                            <p:txEl>
                                              <p:pRg st="0" end="0"/>
                                            </p:txEl>
                                          </p:spTgt>
                                        </p:tgtEl>
                                      </p:cBhvr>
                                    </p:animEffect>
                                    <p:set>
                                      <p:cBhvr>
                                        <p:cTn id="41" dur="1" fill="hold">
                                          <p:stCondLst>
                                            <p:cond delay="499"/>
                                          </p:stCondLst>
                                        </p:cTn>
                                        <p:tgtEl>
                                          <p:spTgt spid="3">
                                            <p:txEl>
                                              <p:pRg st="0" end="0"/>
                                            </p:txEl>
                                          </p:spTgt>
                                        </p:tgtEl>
                                        <p:attrNameLst>
                                          <p:attrName>style.visibility</p:attrName>
                                        </p:attrNameLst>
                                      </p:cBhvr>
                                      <p:to>
                                        <p:strVal val="hidden"/>
                                      </p:to>
                                    </p:set>
                                  </p:childTnLst>
                                </p:cTn>
                              </p:par>
                              <p:par>
                                <p:cTn id="42" presetID="22" presetClass="exit" presetSubtype="4" fill="hold" grpId="1" nodeType="withEffect">
                                  <p:stCondLst>
                                    <p:cond delay="0"/>
                                  </p:stCondLst>
                                  <p:childTnLst>
                                    <p:animEffect transition="out" filter="wipe(down)">
                                      <p:cBhvr>
                                        <p:cTn id="43" dur="500"/>
                                        <p:tgtEl>
                                          <p:spTgt spid="3">
                                            <p:txEl>
                                              <p:pRg st="1" end="1"/>
                                            </p:txEl>
                                          </p:spTgt>
                                        </p:tgtEl>
                                      </p:cBhvr>
                                    </p:animEffect>
                                    <p:set>
                                      <p:cBhvr>
                                        <p:cTn id="44" dur="1" fill="hold">
                                          <p:stCondLst>
                                            <p:cond delay="499"/>
                                          </p:stCondLst>
                                        </p:cTn>
                                        <p:tgtEl>
                                          <p:spTgt spid="3">
                                            <p:txEl>
                                              <p:pRg st="1" end="1"/>
                                            </p:txEl>
                                          </p:spTgt>
                                        </p:tgtEl>
                                        <p:attrNameLst>
                                          <p:attrName>style.visibility</p:attrName>
                                        </p:attrNameLst>
                                      </p:cBhvr>
                                      <p:to>
                                        <p:strVal val="hidden"/>
                                      </p:to>
                                    </p:set>
                                  </p:childTnLst>
                                </p:cTn>
                              </p:par>
                              <p:par>
                                <p:cTn id="45" presetID="22" presetClass="exit" presetSubtype="4" fill="hold" grpId="1" nodeType="withEffect">
                                  <p:stCondLst>
                                    <p:cond delay="0"/>
                                  </p:stCondLst>
                                  <p:childTnLst>
                                    <p:animEffect transition="out" filter="wipe(down)">
                                      <p:cBhvr>
                                        <p:cTn id="46" dur="500"/>
                                        <p:tgtEl>
                                          <p:spTgt spid="3">
                                            <p:txEl>
                                              <p:pRg st="2" end="2"/>
                                            </p:txEl>
                                          </p:spTgt>
                                        </p:tgtEl>
                                      </p:cBhvr>
                                    </p:animEffect>
                                    <p:set>
                                      <p:cBhvr>
                                        <p:cTn id="47" dur="1" fill="hold">
                                          <p:stCondLst>
                                            <p:cond delay="499"/>
                                          </p:stCondLst>
                                        </p:cTn>
                                        <p:tgtEl>
                                          <p:spTgt spid="3">
                                            <p:txEl>
                                              <p:pRg st="2" end="2"/>
                                            </p:txEl>
                                          </p:spTgt>
                                        </p:tgtEl>
                                        <p:attrNameLst>
                                          <p:attrName>style.visibility</p:attrName>
                                        </p:attrNameLst>
                                      </p:cBhvr>
                                      <p:to>
                                        <p:strVal val="hidden"/>
                                      </p:to>
                                    </p:set>
                                  </p:childTnLst>
                                </p:cTn>
                              </p:par>
                              <p:par>
                                <p:cTn id="48" presetID="22" presetClass="exit" presetSubtype="4" fill="hold" grpId="1" nodeType="withEffect">
                                  <p:stCondLst>
                                    <p:cond delay="0"/>
                                  </p:stCondLst>
                                  <p:childTnLst>
                                    <p:animEffect transition="out" filter="wipe(down)">
                                      <p:cBhvr>
                                        <p:cTn id="49" dur="500"/>
                                        <p:tgtEl>
                                          <p:spTgt spid="3">
                                            <p:txEl>
                                              <p:pRg st="3" end="3"/>
                                            </p:txEl>
                                          </p:spTgt>
                                        </p:tgtEl>
                                      </p:cBhvr>
                                    </p:animEffect>
                                    <p:set>
                                      <p:cBhvr>
                                        <p:cTn id="50" dur="1" fill="hold">
                                          <p:stCondLst>
                                            <p:cond delay="499"/>
                                          </p:stCondLst>
                                        </p:cTn>
                                        <p:tgtEl>
                                          <p:spTgt spid="3">
                                            <p:txEl>
                                              <p:pRg st="3" end="3"/>
                                            </p:txEl>
                                          </p:spTgt>
                                        </p:tgtEl>
                                        <p:attrNameLst>
                                          <p:attrName>style.visibility</p:attrName>
                                        </p:attrNameLst>
                                      </p:cBhvr>
                                      <p:to>
                                        <p:strVal val="hidden"/>
                                      </p:to>
                                    </p:set>
                                  </p:childTnLst>
                                </p:cTn>
                              </p:par>
                              <p:par>
                                <p:cTn id="51" presetID="22" presetClass="exit" presetSubtype="4" fill="hold" grpId="1" nodeType="withEffect">
                                  <p:stCondLst>
                                    <p:cond delay="0"/>
                                  </p:stCondLst>
                                  <p:childTnLst>
                                    <p:animEffect transition="out" filter="wipe(down)">
                                      <p:cBhvr>
                                        <p:cTn id="52" dur="500"/>
                                        <p:tgtEl>
                                          <p:spTgt spid="3">
                                            <p:txEl>
                                              <p:pRg st="4" end="4"/>
                                            </p:txEl>
                                          </p:spTgt>
                                        </p:tgtEl>
                                      </p:cBhvr>
                                    </p:animEffect>
                                    <p:set>
                                      <p:cBhvr>
                                        <p:cTn id="53" dur="1" fill="hold">
                                          <p:stCondLst>
                                            <p:cond delay="499"/>
                                          </p:stCondLst>
                                        </p:cTn>
                                        <p:tgtEl>
                                          <p:spTgt spid="3">
                                            <p:txEl>
                                              <p:pRg st="4" end="4"/>
                                            </p:txEl>
                                          </p:spTgt>
                                        </p:tgtEl>
                                        <p:attrNameLst>
                                          <p:attrName>style.visibility</p:attrName>
                                        </p:attrNameLst>
                                      </p:cBhvr>
                                      <p:to>
                                        <p:strVal val="hidden"/>
                                      </p:to>
                                    </p:set>
                                  </p:childTnLst>
                                </p:cTn>
                              </p:par>
                              <p:par>
                                <p:cTn id="54" presetID="22" presetClass="exit" presetSubtype="4" fill="hold" grpId="1" nodeType="withEffect">
                                  <p:stCondLst>
                                    <p:cond delay="0"/>
                                  </p:stCondLst>
                                  <p:childTnLst>
                                    <p:animEffect transition="out" filter="wipe(down)">
                                      <p:cBhvr>
                                        <p:cTn id="55" dur="500"/>
                                        <p:tgtEl>
                                          <p:spTgt spid="3">
                                            <p:txEl>
                                              <p:pRg st="5" end="5"/>
                                            </p:txEl>
                                          </p:spTgt>
                                        </p:tgtEl>
                                      </p:cBhvr>
                                    </p:animEffect>
                                    <p:set>
                                      <p:cBhvr>
                                        <p:cTn id="56" dur="1" fill="hold">
                                          <p:stCondLst>
                                            <p:cond delay="499"/>
                                          </p:stCondLst>
                                        </p:cTn>
                                        <p:tgtEl>
                                          <p:spTgt spid="3">
                                            <p:txEl>
                                              <p:pRg st="5" end="5"/>
                                            </p:txEl>
                                          </p:spTgt>
                                        </p:tgtEl>
                                        <p:attrNameLst>
                                          <p:attrName>style.visibility</p:attrName>
                                        </p:attrNameLst>
                                      </p:cBhvr>
                                      <p:to>
                                        <p:strVal val="hidden"/>
                                      </p:to>
                                    </p:set>
                                  </p:childTnLst>
                                </p:cTn>
                              </p:par>
                              <p:par>
                                <p:cTn id="57" presetID="1" presetClass="entr" presetSubtype="0" fill="hold" grpId="1" nodeType="withEffect">
                                  <p:stCondLst>
                                    <p:cond delay="50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3" grpId="0" uiExpand="1" build="p"/>
      <p:bldP spid="3" grpId="1" uiExpand="1" build="p"/>
      <p:bldP spid="4" grpId="0" build="p"/>
      <p:bldP spid="4" grpId="1" build="allAtOnce"/>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solidFill>
                  <a:schemeClr val="tx1"/>
                </a:solidFill>
              </a:rPr>
              <a:t>Thank you</a:t>
            </a:r>
          </a:p>
        </p:txBody>
      </p:sp>
    </p:spTree>
    <p:extLst>
      <p:ext uri="{BB962C8B-B14F-4D97-AF65-F5344CB8AC3E}">
        <p14:creationId xmlns:p14="http://schemas.microsoft.com/office/powerpoint/2010/main" val="15124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b="1" dirty="0"/>
              <a:t>Questions?</a:t>
            </a:r>
          </a:p>
        </p:txBody>
      </p:sp>
      <p:sp>
        <p:nvSpPr>
          <p:cNvPr id="4" name="Rectangle 3">
            <a:extLst>
              <a:ext uri="{FF2B5EF4-FFF2-40B4-BE49-F238E27FC236}">
                <a16:creationId xmlns:a16="http://schemas.microsoft.com/office/drawing/2014/main" id="{F5D2B9CE-142F-CD4D-A148-1E09E3C9FEFF}"/>
              </a:ext>
            </a:extLst>
          </p:cNvPr>
          <p:cNvSpPr/>
          <p:nvPr/>
        </p:nvSpPr>
        <p:spPr>
          <a:xfrm>
            <a:off x="513734" y="6260135"/>
            <a:ext cx="7535291" cy="307777"/>
          </a:xfrm>
          <a:prstGeom prst="rect">
            <a:avLst/>
          </a:prstGeom>
        </p:spPr>
        <p:txBody>
          <a:bodyPr wrap="square">
            <a:spAutoFit/>
          </a:bodyPr>
          <a:lstStyle/>
          <a:p>
            <a:r>
              <a:rPr lang="en-US" sz="1400" dirty="0">
                <a:solidFill>
                  <a:schemeClr val="accent3"/>
                </a:solidFill>
                <a:latin typeface="Arial" charset="0"/>
                <a:ea typeface="Arial" charset="0"/>
                <a:cs typeface="Arial" charset="0"/>
              </a:rPr>
              <a:t>#QBConnect   |  </a:t>
            </a:r>
            <a:r>
              <a:rPr lang="en-US" sz="1400" i="0" dirty="0">
                <a:solidFill>
                  <a:schemeClr val="accent3"/>
                </a:solidFill>
                <a:latin typeface="Arial" charset="0"/>
                <a:ea typeface="Arial" charset="0"/>
                <a:cs typeface="Arial" charset="0"/>
              </a:rPr>
              <a:t>WiFi: </a:t>
            </a:r>
            <a:r>
              <a:rPr lang="en-US" sz="1400" i="0" dirty="0" err="1">
                <a:solidFill>
                  <a:schemeClr val="accent3"/>
                </a:solidFill>
                <a:latin typeface="Arial" charset="0"/>
                <a:ea typeface="Arial" charset="0"/>
                <a:cs typeface="Arial" charset="0"/>
              </a:rPr>
              <a:t>QBConnect</a:t>
            </a:r>
            <a:r>
              <a:rPr lang="en-US" sz="1400" i="0" baseline="0" dirty="0">
                <a:solidFill>
                  <a:schemeClr val="accent3"/>
                </a:solidFill>
                <a:latin typeface="Arial" charset="0"/>
                <a:ea typeface="Arial" charset="0"/>
                <a:cs typeface="Arial" charset="0"/>
              </a:rPr>
              <a:t>  </a:t>
            </a:r>
            <a:r>
              <a:rPr lang="en-US" sz="1400" i="0" dirty="0">
                <a:solidFill>
                  <a:schemeClr val="accent3"/>
                </a:solidFill>
                <a:latin typeface="Arial" charset="0"/>
                <a:ea typeface="Arial" charset="0"/>
                <a:cs typeface="Arial" charset="0"/>
              </a:rPr>
              <a:t>Password not required</a:t>
            </a:r>
          </a:p>
        </p:txBody>
      </p:sp>
    </p:spTree>
    <p:extLst>
      <p:ext uri="{BB962C8B-B14F-4D97-AF65-F5344CB8AC3E}">
        <p14:creationId xmlns:p14="http://schemas.microsoft.com/office/powerpoint/2010/main" val="19983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atin typeface="Arial" panose="020B0604020202020204" pitchFamily="34" charset="0"/>
                <a:cs typeface="Arial" panose="020B0604020202020204" pitchFamily="34" charset="0"/>
              </a:rPr>
              <a:t>Rate this Session on the QuickBooks Connect Mobile App</a:t>
            </a:r>
          </a:p>
        </p:txBody>
      </p:sp>
      <p:sp>
        <p:nvSpPr>
          <p:cNvPr id="3" name="TextBox 2">
            <a:extLst>
              <a:ext uri="{FF2B5EF4-FFF2-40B4-BE49-F238E27FC236}">
                <a16:creationId xmlns:a16="http://schemas.microsoft.com/office/drawing/2014/main" id="{FDB90DB8-3706-4040-BDDB-56DEDDF2AA8B}"/>
              </a:ext>
            </a:extLst>
          </p:cNvPr>
          <p:cNvSpPr txBox="1"/>
          <p:nvPr/>
        </p:nvSpPr>
        <p:spPr>
          <a:xfrm>
            <a:off x="672903" y="1649615"/>
            <a:ext cx="2340705" cy="384721"/>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  Select </a:t>
            </a:r>
            <a:r>
              <a:rPr lang="en-US" b="1">
                <a:latin typeface="Arial" panose="020B0604020202020204" pitchFamily="34" charset="0"/>
                <a:cs typeface="Arial" panose="020B0604020202020204" pitchFamily="34" charset="0"/>
              </a:rPr>
              <a:t>Sessions</a:t>
            </a:r>
          </a:p>
        </p:txBody>
      </p:sp>
      <p:sp>
        <p:nvSpPr>
          <p:cNvPr id="14" name="TextBox 13">
            <a:extLst>
              <a:ext uri="{FF2B5EF4-FFF2-40B4-BE49-F238E27FC236}">
                <a16:creationId xmlns:a16="http://schemas.microsoft.com/office/drawing/2014/main" id="{C866E664-68DF-4446-89CA-0EE1E9B7A7A4}"/>
              </a:ext>
            </a:extLst>
          </p:cNvPr>
          <p:cNvSpPr txBox="1"/>
          <p:nvPr/>
        </p:nvSpPr>
        <p:spPr>
          <a:xfrm>
            <a:off x="4510239" y="1617950"/>
            <a:ext cx="1765612" cy="384721"/>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2.  Select </a:t>
            </a:r>
            <a:r>
              <a:rPr lang="en-US" b="1">
                <a:latin typeface="Arial" panose="020B0604020202020204" pitchFamily="34" charset="0"/>
                <a:cs typeface="Arial" panose="020B0604020202020204" pitchFamily="34" charset="0"/>
              </a:rPr>
              <a:t>Title</a:t>
            </a:r>
          </a:p>
        </p:txBody>
      </p:sp>
      <p:sp>
        <p:nvSpPr>
          <p:cNvPr id="15" name="TextBox 14">
            <a:extLst>
              <a:ext uri="{FF2B5EF4-FFF2-40B4-BE49-F238E27FC236}">
                <a16:creationId xmlns:a16="http://schemas.microsoft.com/office/drawing/2014/main" id="{E325C69F-77F7-B049-A3BB-B12C279975EA}"/>
              </a:ext>
            </a:extLst>
          </p:cNvPr>
          <p:cNvSpPr txBox="1"/>
          <p:nvPr/>
        </p:nvSpPr>
        <p:spPr>
          <a:xfrm>
            <a:off x="7336063" y="1614918"/>
            <a:ext cx="3809063" cy="38472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3.  Add </a:t>
            </a:r>
            <a:r>
              <a:rPr lang="en-US" b="1">
                <a:latin typeface="Arial" panose="020B0604020202020204" pitchFamily="34" charset="0"/>
                <a:cs typeface="Arial" panose="020B0604020202020204" pitchFamily="34" charset="0"/>
              </a:rPr>
              <a:t>Rating and Comments</a:t>
            </a:r>
          </a:p>
        </p:txBody>
      </p:sp>
      <p:pic>
        <p:nvPicPr>
          <p:cNvPr id="2" name="Picture 1">
            <a:extLst>
              <a:ext uri="{FF2B5EF4-FFF2-40B4-BE49-F238E27FC236}">
                <a16:creationId xmlns:a16="http://schemas.microsoft.com/office/drawing/2014/main" id="{8A55D707-58D6-6B4E-AAE2-FB6A3B5F0841}"/>
              </a:ext>
            </a:extLst>
          </p:cNvPr>
          <p:cNvPicPr>
            <a:picLocks noChangeAspect="1"/>
          </p:cNvPicPr>
          <p:nvPr/>
        </p:nvPicPr>
        <p:blipFill>
          <a:blip r:embed="rId3"/>
          <a:stretch>
            <a:fillRect/>
          </a:stretch>
        </p:blipFill>
        <p:spPr>
          <a:xfrm>
            <a:off x="891571" y="2198255"/>
            <a:ext cx="2150891" cy="3823806"/>
          </a:xfrm>
          <a:prstGeom prst="rect">
            <a:avLst/>
          </a:prstGeom>
        </p:spPr>
      </p:pic>
      <p:pic>
        <p:nvPicPr>
          <p:cNvPr id="7" name="Picture 6">
            <a:extLst>
              <a:ext uri="{FF2B5EF4-FFF2-40B4-BE49-F238E27FC236}">
                <a16:creationId xmlns:a16="http://schemas.microsoft.com/office/drawing/2014/main" id="{D69D71A9-C5FC-8245-A0E0-F61CBD5B60F9}"/>
              </a:ext>
            </a:extLst>
          </p:cNvPr>
          <p:cNvPicPr>
            <a:picLocks noChangeAspect="1"/>
          </p:cNvPicPr>
          <p:nvPr/>
        </p:nvPicPr>
        <p:blipFill>
          <a:blip r:embed="rId4"/>
          <a:stretch>
            <a:fillRect/>
          </a:stretch>
        </p:blipFill>
        <p:spPr>
          <a:xfrm>
            <a:off x="4434166" y="2134925"/>
            <a:ext cx="2150618" cy="3823322"/>
          </a:xfrm>
          <a:prstGeom prst="rect">
            <a:avLst/>
          </a:prstGeom>
        </p:spPr>
      </p:pic>
      <p:pic>
        <p:nvPicPr>
          <p:cNvPr id="10" name="Picture 9">
            <a:extLst>
              <a:ext uri="{FF2B5EF4-FFF2-40B4-BE49-F238E27FC236}">
                <a16:creationId xmlns:a16="http://schemas.microsoft.com/office/drawing/2014/main" id="{776EAB32-7CAA-8E4A-A9A5-C108D85CE7E9}"/>
              </a:ext>
            </a:extLst>
          </p:cNvPr>
          <p:cNvPicPr>
            <a:picLocks noChangeAspect="1"/>
          </p:cNvPicPr>
          <p:nvPr/>
        </p:nvPicPr>
        <p:blipFill>
          <a:blip r:embed="rId5"/>
          <a:stretch>
            <a:fillRect/>
          </a:stretch>
        </p:blipFill>
        <p:spPr>
          <a:xfrm>
            <a:off x="8191204" y="2016849"/>
            <a:ext cx="2252932" cy="4005212"/>
          </a:xfrm>
          <a:prstGeom prst="rect">
            <a:avLst/>
          </a:prstGeom>
        </p:spPr>
      </p:pic>
      <p:sp>
        <p:nvSpPr>
          <p:cNvPr id="13" name="TextBox 12">
            <a:extLst>
              <a:ext uri="{FF2B5EF4-FFF2-40B4-BE49-F238E27FC236}">
                <a16:creationId xmlns:a16="http://schemas.microsoft.com/office/drawing/2014/main" id="{ECCD8349-4F70-074A-B2D5-62EFE603D34B}"/>
              </a:ext>
            </a:extLst>
          </p:cNvPr>
          <p:cNvSpPr txBox="1"/>
          <p:nvPr/>
        </p:nvSpPr>
        <p:spPr>
          <a:xfrm>
            <a:off x="672903" y="1100975"/>
            <a:ext cx="6893234" cy="384721"/>
          </a:xfrm>
          <a:prstGeom prst="rect">
            <a:avLst/>
          </a:prstGeom>
          <a:noFill/>
        </p:spPr>
        <p:txBody>
          <a:bodyPr wrap="none" rtlCol="0">
            <a:spAutoFit/>
          </a:bodyPr>
          <a:lstStyle/>
          <a:p>
            <a:r>
              <a:rPr lang="en-US"/>
              <a:t>Provide feedback to help us design content for future events</a:t>
            </a:r>
          </a:p>
        </p:txBody>
      </p:sp>
    </p:spTree>
    <p:extLst>
      <p:ext uri="{BB962C8B-B14F-4D97-AF65-F5344CB8AC3E}">
        <p14:creationId xmlns:p14="http://schemas.microsoft.com/office/powerpoint/2010/main" val="13616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3068" y="1865376"/>
            <a:ext cx="6397063" cy="3906774"/>
          </a:xfrm>
        </p:spPr>
        <p:txBody>
          <a:bodyPr>
            <a:normAutofit/>
          </a:bodyPr>
          <a:lstStyle/>
          <a:p>
            <a:pPr marL="347663" indent="-347663"/>
            <a:r>
              <a:rPr lang="en-AU" sz="2000" b="0" dirty="0"/>
              <a:t>1.	Find the session on the agenda</a:t>
            </a:r>
          </a:p>
          <a:p>
            <a:pPr marL="347663" indent="-347663"/>
            <a:r>
              <a:rPr lang="en-AU" sz="2000" b="0" dirty="0"/>
              <a:t>2.	Select + for more information</a:t>
            </a:r>
          </a:p>
          <a:p>
            <a:pPr marL="347663" indent="-347663"/>
            <a:r>
              <a:rPr lang="en-AU" sz="2000" b="0" dirty="0"/>
              <a:t>3.	Download PDF of slides and/or</a:t>
            </a:r>
            <a:br>
              <a:rPr lang="en-AU" sz="2000" b="0" dirty="0"/>
            </a:br>
            <a:r>
              <a:rPr lang="en-AU" sz="2000" b="0" dirty="0"/>
              <a:t>supplemental material</a:t>
            </a:r>
          </a:p>
          <a:p>
            <a:r>
              <a:rPr lang="en-AU" sz="2000" u="sng" dirty="0">
                <a:solidFill>
                  <a:srgbClr val="2CA01C"/>
                </a:solidFill>
              </a:rPr>
              <a:t>https://au.quickbooksconnect.com/agenda/</a:t>
            </a:r>
            <a:endParaRPr lang="en-US" sz="2000" u="sng" dirty="0">
              <a:solidFill>
                <a:srgbClr val="2CA01C"/>
              </a:solidFill>
            </a:endParaRPr>
          </a:p>
        </p:txBody>
      </p:sp>
      <p:sp>
        <p:nvSpPr>
          <p:cNvPr id="3" name="Title 2"/>
          <p:cNvSpPr>
            <a:spLocks noGrp="1"/>
          </p:cNvSpPr>
          <p:nvPr>
            <p:ph type="title"/>
          </p:nvPr>
        </p:nvSpPr>
        <p:spPr/>
        <p:txBody>
          <a:bodyPr/>
          <a:lstStyle/>
          <a:p>
            <a:r>
              <a:rPr lang="en-AU"/>
              <a:t>Material Download</a:t>
            </a:r>
            <a:endParaRPr lang="en-US"/>
          </a:p>
        </p:txBody>
      </p:sp>
      <p:pic>
        <p:nvPicPr>
          <p:cNvPr id="7" name="Picture 6">
            <a:extLst>
              <a:ext uri="{FF2B5EF4-FFF2-40B4-BE49-F238E27FC236}">
                <a16:creationId xmlns:a16="http://schemas.microsoft.com/office/drawing/2014/main" id="{FE488F2A-89C1-3E42-BDDB-C526B6F15E51}"/>
              </a:ext>
            </a:extLst>
          </p:cNvPr>
          <p:cNvPicPr>
            <a:picLocks noChangeAspect="1"/>
          </p:cNvPicPr>
          <p:nvPr/>
        </p:nvPicPr>
        <p:blipFill>
          <a:blip r:embed="rId2"/>
          <a:stretch>
            <a:fillRect/>
          </a:stretch>
        </p:blipFill>
        <p:spPr>
          <a:xfrm>
            <a:off x="6435991" y="1865376"/>
            <a:ext cx="5378760" cy="2421005"/>
          </a:xfrm>
          <a:prstGeom prst="rect">
            <a:avLst/>
          </a:prstGeom>
        </p:spPr>
      </p:pic>
    </p:spTree>
    <p:extLst>
      <p:ext uri="{BB962C8B-B14F-4D97-AF65-F5344CB8AC3E}">
        <p14:creationId xmlns:p14="http://schemas.microsoft.com/office/powerpoint/2010/main" val="223460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037225" y="1193800"/>
          <a:ext cx="1986686" cy="5054112"/>
        </p:xfrm>
        <a:graphic>
          <a:graphicData uri="http://schemas.openxmlformats.org/drawingml/2006/table">
            <a:tbl>
              <a:tblPr firstRow="1" bandRow="1">
                <a:tableStyleId>{16D9F66E-5EB9-4882-86FB-DCBF35E3C3E4}</a:tableStyleId>
              </a:tblPr>
              <a:tblGrid>
                <a:gridCol w="1986686">
                  <a:extLst>
                    <a:ext uri="{9D8B030D-6E8A-4147-A177-3AD203B41FA5}">
                      <a16:colId xmlns:a16="http://schemas.microsoft.com/office/drawing/2014/main" val="1946961275"/>
                    </a:ext>
                  </a:extLst>
                </a:gridCol>
              </a:tblGrid>
              <a:tr h="713432">
                <a:tc>
                  <a:txBody>
                    <a:bodyPr/>
                    <a:lstStyle/>
                    <a:p>
                      <a:pPr algn="ctr">
                        <a:lnSpc>
                          <a:spcPct val="200000"/>
                        </a:lnSpc>
                      </a:pPr>
                      <a:r>
                        <a:rPr lang="en-AU" b="0" dirty="0" smtClean="0"/>
                        <a:t>Groupon</a:t>
                      </a:r>
                      <a:endParaRPr lang="en-AU" b="0" dirty="0"/>
                    </a:p>
                  </a:txBody>
                  <a:tcPr/>
                </a:tc>
                <a:extLst>
                  <a:ext uri="{0D108BD9-81ED-4DB2-BD59-A6C34878D82A}">
                    <a16:rowId xmlns:a16="http://schemas.microsoft.com/office/drawing/2014/main" val="2933627251"/>
                  </a:ext>
                </a:extLst>
              </a:tr>
              <a:tr h="581510">
                <a:tc>
                  <a:txBody>
                    <a:bodyPr/>
                    <a:lstStyle/>
                    <a:p>
                      <a:pPr algn="ctr">
                        <a:lnSpc>
                          <a:spcPct val="200000"/>
                        </a:lnSpc>
                      </a:pPr>
                      <a:r>
                        <a:rPr lang="en-AU" dirty="0" smtClean="0"/>
                        <a:t>LinkedIn</a:t>
                      </a:r>
                      <a:endParaRPr lang="en-AU" dirty="0"/>
                    </a:p>
                  </a:txBody>
                  <a:tcPr/>
                </a:tc>
                <a:extLst>
                  <a:ext uri="{0D108BD9-81ED-4DB2-BD59-A6C34878D82A}">
                    <a16:rowId xmlns:a16="http://schemas.microsoft.com/office/drawing/2014/main" val="1896334690"/>
                  </a:ext>
                </a:extLst>
              </a:tr>
              <a:tr h="724528">
                <a:tc>
                  <a:txBody>
                    <a:bodyPr/>
                    <a:lstStyle/>
                    <a:p>
                      <a:pPr algn="ctr">
                        <a:lnSpc>
                          <a:spcPct val="200000"/>
                        </a:lnSpc>
                      </a:pPr>
                      <a:r>
                        <a:rPr lang="en-AU" dirty="0" smtClean="0"/>
                        <a:t>Email</a:t>
                      </a:r>
                      <a:endParaRPr lang="en-AU" dirty="0"/>
                    </a:p>
                  </a:txBody>
                  <a:tcPr/>
                </a:tc>
                <a:extLst>
                  <a:ext uri="{0D108BD9-81ED-4DB2-BD59-A6C34878D82A}">
                    <a16:rowId xmlns:a16="http://schemas.microsoft.com/office/drawing/2014/main" val="3127434258"/>
                  </a:ext>
                </a:extLst>
              </a:tr>
              <a:tr h="789248">
                <a:tc>
                  <a:txBody>
                    <a:bodyPr/>
                    <a:lstStyle/>
                    <a:p>
                      <a:pPr algn="ctr">
                        <a:lnSpc>
                          <a:spcPct val="200000"/>
                        </a:lnSpc>
                      </a:pPr>
                      <a:r>
                        <a:rPr lang="en-AU" dirty="0" smtClean="0"/>
                        <a:t>Search</a:t>
                      </a:r>
                      <a:endParaRPr lang="en-AU" dirty="0"/>
                    </a:p>
                  </a:txBody>
                  <a:tcPr/>
                </a:tc>
                <a:extLst>
                  <a:ext uri="{0D108BD9-81ED-4DB2-BD59-A6C34878D82A}">
                    <a16:rowId xmlns:a16="http://schemas.microsoft.com/office/drawing/2014/main" val="2341276627"/>
                  </a:ext>
                </a:extLst>
              </a:tr>
              <a:tr h="718993">
                <a:tc>
                  <a:txBody>
                    <a:bodyPr/>
                    <a:lstStyle/>
                    <a:p>
                      <a:pPr algn="ctr">
                        <a:lnSpc>
                          <a:spcPct val="200000"/>
                        </a:lnSpc>
                      </a:pPr>
                      <a:r>
                        <a:rPr lang="en-AU" dirty="0" smtClean="0"/>
                        <a:t>Facebook</a:t>
                      </a:r>
                      <a:endParaRPr lang="en-AU" dirty="0"/>
                    </a:p>
                  </a:txBody>
                  <a:tcPr/>
                </a:tc>
                <a:extLst>
                  <a:ext uri="{0D108BD9-81ED-4DB2-BD59-A6C34878D82A}">
                    <a16:rowId xmlns:a16="http://schemas.microsoft.com/office/drawing/2014/main" val="2537391381"/>
                  </a:ext>
                </a:extLst>
              </a:tr>
              <a:tr h="718993">
                <a:tc>
                  <a:txBody>
                    <a:bodyPr/>
                    <a:lstStyle/>
                    <a:p>
                      <a:pPr algn="ctr">
                        <a:lnSpc>
                          <a:spcPct val="200000"/>
                        </a:lnSpc>
                      </a:pPr>
                      <a:r>
                        <a:rPr lang="en-AU" dirty="0" smtClean="0"/>
                        <a:t>Instagram</a:t>
                      </a:r>
                      <a:endParaRPr lang="en-AU" dirty="0"/>
                    </a:p>
                  </a:txBody>
                  <a:tcPr/>
                </a:tc>
                <a:extLst>
                  <a:ext uri="{0D108BD9-81ED-4DB2-BD59-A6C34878D82A}">
                    <a16:rowId xmlns:a16="http://schemas.microsoft.com/office/drawing/2014/main" val="1580235312"/>
                  </a:ext>
                </a:extLst>
              </a:tr>
              <a:tr h="718993">
                <a:tc>
                  <a:txBody>
                    <a:bodyPr/>
                    <a:lstStyle/>
                    <a:p>
                      <a:pPr algn="ctr">
                        <a:lnSpc>
                          <a:spcPct val="200000"/>
                        </a:lnSpc>
                      </a:pPr>
                      <a:r>
                        <a:rPr lang="en-AU" dirty="0" smtClean="0"/>
                        <a:t>Website</a:t>
                      </a:r>
                      <a:endParaRPr lang="en-AU" dirty="0"/>
                    </a:p>
                  </a:txBody>
                  <a:tcPr/>
                </a:tc>
                <a:extLst>
                  <a:ext uri="{0D108BD9-81ED-4DB2-BD59-A6C34878D82A}">
                    <a16:rowId xmlns:a16="http://schemas.microsoft.com/office/drawing/2014/main" val="1501828577"/>
                  </a:ext>
                </a:extLst>
              </a:tr>
            </a:tbl>
          </a:graphicData>
        </a:graphic>
      </p:graphicFrame>
      <p:sp>
        <p:nvSpPr>
          <p:cNvPr id="10" name="TextBox 9"/>
          <p:cNvSpPr txBox="1"/>
          <p:nvPr/>
        </p:nvSpPr>
        <p:spPr>
          <a:xfrm rot="16200000">
            <a:off x="-518584" y="3274370"/>
            <a:ext cx="2413000" cy="461665"/>
          </a:xfrm>
          <a:prstGeom prst="rect">
            <a:avLst/>
          </a:prstGeom>
          <a:noFill/>
        </p:spPr>
        <p:txBody>
          <a:bodyPr wrap="square" rtlCol="0">
            <a:spAutoFit/>
          </a:bodyPr>
          <a:lstStyle/>
          <a:p>
            <a:r>
              <a:rPr lang="en-AU" sz="2400" dirty="0" smtClean="0"/>
              <a:t>Channels</a:t>
            </a:r>
          </a:p>
        </p:txBody>
      </p:sp>
      <p:cxnSp>
        <p:nvCxnSpPr>
          <p:cNvPr id="13" name="Straight Connector 12"/>
          <p:cNvCxnSpPr/>
          <p:nvPr/>
        </p:nvCxnSpPr>
        <p:spPr>
          <a:xfrm>
            <a:off x="1037225" y="6235697"/>
            <a:ext cx="9833975" cy="0"/>
          </a:xfrm>
          <a:prstGeom prst="line">
            <a:avLst/>
          </a:prstGeom>
          <a:ln>
            <a:solidFill>
              <a:srgbClr val="1DC8C6"/>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353055" y="6330060"/>
            <a:ext cx="2413000" cy="461665"/>
          </a:xfrm>
          <a:prstGeom prst="rect">
            <a:avLst/>
          </a:prstGeom>
          <a:noFill/>
        </p:spPr>
        <p:txBody>
          <a:bodyPr wrap="square" rtlCol="0">
            <a:spAutoFit/>
          </a:bodyPr>
          <a:lstStyle/>
          <a:p>
            <a:r>
              <a:rPr lang="en-AU" sz="2400" dirty="0" smtClean="0"/>
              <a:t>Products</a:t>
            </a:r>
          </a:p>
        </p:txBody>
      </p:sp>
      <p:sp>
        <p:nvSpPr>
          <p:cNvPr id="15" name="Rectangle 14"/>
          <p:cNvSpPr/>
          <p:nvPr/>
        </p:nvSpPr>
        <p:spPr>
          <a:xfrm>
            <a:off x="3023911" y="5511800"/>
            <a:ext cx="7847289" cy="7365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24" name="Title 3"/>
          <p:cNvSpPr txBox="1">
            <a:spLocks/>
          </p:cNvSpPr>
          <p:nvPr/>
        </p:nvSpPr>
        <p:spPr>
          <a:xfrm>
            <a:off x="918749" y="346364"/>
            <a:ext cx="11109960" cy="903316"/>
          </a:xfrm>
          <a:prstGeom prst="rect">
            <a:avLst/>
          </a:prstGeom>
        </p:spPr>
        <p:txBody>
          <a:bodyPr/>
          <a:lstStyle>
            <a:lvl1pPr algn="l" defTabSz="456727" rtl="0" eaLnBrk="1" latinLnBrk="0" hangingPunct="1">
              <a:lnSpc>
                <a:spcPct val="95000"/>
              </a:lnSpc>
              <a:spcBef>
                <a:spcPct val="0"/>
              </a:spcBef>
              <a:buNone/>
              <a:defRPr sz="2998" b="1" i="0" kern="1200" cap="none" spc="-30" baseline="0">
                <a:solidFill>
                  <a:schemeClr val="tx1">
                    <a:lumMod val="50000"/>
                  </a:schemeClr>
                </a:solidFill>
                <a:latin typeface="AvenirNext forINTUIT Demi" panose="020B0503020202020204" pitchFamily="34" charset="77"/>
                <a:ea typeface="+mj-ea"/>
                <a:cs typeface="+mj-cs"/>
              </a:defRPr>
            </a:lvl1pPr>
          </a:lstStyle>
          <a:p>
            <a:r>
              <a:rPr lang="en-AU" dirty="0" smtClean="0"/>
              <a:t>Deep multi-channel strategy for 1+ products or service </a:t>
            </a:r>
            <a:endParaRPr lang="en-AU" dirty="0"/>
          </a:p>
        </p:txBody>
      </p:sp>
      <p:sp>
        <p:nvSpPr>
          <p:cNvPr id="25" name="Up Arrow 24"/>
          <p:cNvSpPr/>
          <p:nvPr/>
        </p:nvSpPr>
        <p:spPr>
          <a:xfrm rot="5400000">
            <a:off x="6601650" y="1710651"/>
            <a:ext cx="467386" cy="7614513"/>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nvGrpSpPr>
          <p:cNvPr id="30" name="Group 29"/>
          <p:cNvGrpSpPr/>
          <p:nvPr/>
        </p:nvGrpSpPr>
        <p:grpSpPr>
          <a:xfrm>
            <a:off x="3023911" y="4560318"/>
            <a:ext cx="3783289" cy="951482"/>
            <a:chOff x="3023911" y="4458718"/>
            <a:chExt cx="3783289" cy="951482"/>
          </a:xfrm>
        </p:grpSpPr>
        <p:sp>
          <p:nvSpPr>
            <p:cNvPr id="18" name="Rectangle 17"/>
            <p:cNvSpPr/>
            <p:nvPr/>
          </p:nvSpPr>
          <p:spPr>
            <a:xfrm>
              <a:off x="3023911" y="4711702"/>
              <a:ext cx="3783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26" name="Up Arrow 25"/>
            <p:cNvSpPr/>
            <p:nvPr/>
          </p:nvSpPr>
          <p:spPr>
            <a:xfrm rot="5400000">
              <a:off x="4726608" y="2758108"/>
              <a:ext cx="354582" cy="3755802"/>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34" name="Group 33"/>
          <p:cNvGrpSpPr/>
          <p:nvPr/>
        </p:nvGrpSpPr>
        <p:grpSpPr>
          <a:xfrm>
            <a:off x="3045039" y="3910025"/>
            <a:ext cx="7847289" cy="951482"/>
            <a:chOff x="3023911" y="4420618"/>
            <a:chExt cx="7847289" cy="951482"/>
          </a:xfrm>
        </p:grpSpPr>
        <p:sp>
          <p:nvSpPr>
            <p:cNvPr id="35" name="Rectangle 34"/>
            <p:cNvSpPr/>
            <p:nvPr/>
          </p:nvSpPr>
          <p:spPr>
            <a:xfrm>
              <a:off x="3023911" y="4673602"/>
              <a:ext cx="7847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36" name="Up Arrow 35"/>
            <p:cNvSpPr/>
            <p:nvPr/>
          </p:nvSpPr>
          <p:spPr>
            <a:xfrm rot="5400000">
              <a:off x="6743845" y="702771"/>
              <a:ext cx="354582" cy="7790276"/>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29" name="Group 28"/>
          <p:cNvGrpSpPr/>
          <p:nvPr/>
        </p:nvGrpSpPr>
        <p:grpSpPr>
          <a:xfrm>
            <a:off x="3034475" y="4633556"/>
            <a:ext cx="7847289" cy="951482"/>
            <a:chOff x="3023911" y="4420618"/>
            <a:chExt cx="7847289" cy="951482"/>
          </a:xfrm>
        </p:grpSpPr>
        <p:sp>
          <p:nvSpPr>
            <p:cNvPr id="27" name="Rectangle 26"/>
            <p:cNvSpPr/>
            <p:nvPr/>
          </p:nvSpPr>
          <p:spPr>
            <a:xfrm>
              <a:off x="3023911" y="4673602"/>
              <a:ext cx="7847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28" name="Up Arrow 27"/>
            <p:cNvSpPr/>
            <p:nvPr/>
          </p:nvSpPr>
          <p:spPr>
            <a:xfrm rot="5400000">
              <a:off x="6743845" y="702771"/>
              <a:ext cx="354582" cy="7790276"/>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49" name="Group 48"/>
          <p:cNvGrpSpPr/>
          <p:nvPr/>
        </p:nvGrpSpPr>
        <p:grpSpPr>
          <a:xfrm>
            <a:off x="3008055" y="2328682"/>
            <a:ext cx="7873709" cy="1767324"/>
            <a:chOff x="3008055" y="2328682"/>
            <a:chExt cx="7873709" cy="1767324"/>
          </a:xfrm>
        </p:grpSpPr>
        <p:grpSp>
          <p:nvGrpSpPr>
            <p:cNvPr id="37" name="Group 36"/>
            <p:cNvGrpSpPr/>
            <p:nvPr/>
          </p:nvGrpSpPr>
          <p:grpSpPr>
            <a:xfrm>
              <a:off x="3034475" y="3144524"/>
              <a:ext cx="7847289" cy="951482"/>
              <a:chOff x="3023911" y="4420618"/>
              <a:chExt cx="7847289" cy="951482"/>
            </a:xfrm>
          </p:grpSpPr>
          <p:sp>
            <p:nvSpPr>
              <p:cNvPr id="38" name="Rectangle 37"/>
              <p:cNvSpPr/>
              <p:nvPr/>
            </p:nvSpPr>
            <p:spPr>
              <a:xfrm>
                <a:off x="3023911" y="4673602"/>
                <a:ext cx="7847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39" name="Up Arrow 38"/>
              <p:cNvSpPr/>
              <p:nvPr/>
            </p:nvSpPr>
            <p:spPr>
              <a:xfrm rot="5400000">
                <a:off x="6743845" y="702771"/>
                <a:ext cx="354582" cy="7790276"/>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nvGrpSpPr>
            <p:cNvPr id="40" name="Group 39"/>
            <p:cNvGrpSpPr/>
            <p:nvPr/>
          </p:nvGrpSpPr>
          <p:grpSpPr>
            <a:xfrm>
              <a:off x="3008055" y="2328682"/>
              <a:ext cx="7847289" cy="951482"/>
              <a:chOff x="3023911" y="4420618"/>
              <a:chExt cx="7847289" cy="951482"/>
            </a:xfrm>
          </p:grpSpPr>
          <p:sp>
            <p:nvSpPr>
              <p:cNvPr id="41" name="Rectangle 40"/>
              <p:cNvSpPr/>
              <p:nvPr/>
            </p:nvSpPr>
            <p:spPr>
              <a:xfrm>
                <a:off x="3023911" y="4673602"/>
                <a:ext cx="7847289" cy="698498"/>
              </a:xfrm>
              <a:prstGeom prst="rect">
                <a:avLst/>
              </a:prstGeom>
              <a:solidFill>
                <a:schemeClr val="bg1"/>
              </a:solidFill>
              <a:ln w="19050">
                <a:solidFill>
                  <a:srgbClr val="00C1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smtClean="0">
                    <a:solidFill>
                      <a:schemeClr val="tx1"/>
                    </a:solidFill>
                  </a:rPr>
                  <a:t>Whitening Kit</a:t>
                </a:r>
                <a:endParaRPr lang="en-AU" sz="2000" dirty="0" smtClean="0">
                  <a:solidFill>
                    <a:schemeClr val="tx1"/>
                  </a:solidFill>
                </a:endParaRPr>
              </a:p>
            </p:txBody>
          </p:sp>
          <p:sp>
            <p:nvSpPr>
              <p:cNvPr id="42" name="Up Arrow 41"/>
              <p:cNvSpPr/>
              <p:nvPr/>
            </p:nvSpPr>
            <p:spPr>
              <a:xfrm rot="5400000">
                <a:off x="6743845" y="702771"/>
                <a:ext cx="354582" cy="7790276"/>
              </a:xfrm>
              <a:prstGeom prst="upArrow">
                <a:avLst/>
              </a:prstGeom>
              <a:solidFill>
                <a:srgbClr val="397DA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AU" sz="1600" dirty="0" smtClean="0">
                  <a:solidFill>
                    <a:schemeClr val="bg1"/>
                  </a:solidFill>
                </a:endParaRPr>
              </a:p>
            </p:txBody>
          </p:sp>
        </p:grpSp>
      </p:grpSp>
    </p:spTree>
    <p:extLst>
      <p:ext uri="{BB962C8B-B14F-4D97-AF65-F5344CB8AC3E}">
        <p14:creationId xmlns:p14="http://schemas.microsoft.com/office/powerpoint/2010/main" val="3522848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1000"/>
                                        <p:tgtEl>
                                          <p:spTgt spid="30"/>
                                        </p:tgtEl>
                                      </p:cBhvr>
                                    </p:animEffect>
                                    <p:set>
                                      <p:cBhvr>
                                        <p:cTn id="22" dur="1" fill="hold">
                                          <p:stCondLst>
                                            <p:cond delay="999"/>
                                          </p:stCondLst>
                                        </p:cTn>
                                        <p:tgtEl>
                                          <p:spTgt spid="30"/>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1000"/>
                                        <p:tgtEl>
                                          <p:spTgt spid="34"/>
                                        </p:tgtEl>
                                      </p:cBhvr>
                                    </p:animEffect>
                                  </p:childTnLst>
                                </p:cTn>
                              </p:par>
                              <p:par>
                                <p:cTn id="29" presetID="22" presetClass="entr" presetSubtype="8"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cxkwjBbS7CRC3RafmPQ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F2ZyiKnjQMiodyDtmEFI4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tKTjymhRKiDlVjUNLtJ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tKTjymhRKiDlVjUNLtJy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JvSYH7rQpunOL48M2iEu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cxkwjBbS7CRC3RafmPQL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F2ZyiKnjQMiodyDtmEFI4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47.xml><?xml version="1.0" encoding="utf-8"?>
<p:tagLst xmlns:a="http://schemas.openxmlformats.org/drawingml/2006/main" xmlns:r="http://schemas.openxmlformats.org/officeDocument/2006/relationships" xmlns:p="http://schemas.openxmlformats.org/presentationml/2006/main">
  <p:tag name="TIMING" val="|5.5"/>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JvSYH7rQpunOL48M2iEu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b4znzx9iRWmjTRyCXssB8w"/>
</p:tagLst>
</file>

<file path=ppt/theme/theme1.xml><?xml version="1.0" encoding="utf-8"?>
<a:theme xmlns:a="http://schemas.openxmlformats.org/drawingml/2006/main" name="QuickBooksBOLT">
  <a:themeElements>
    <a:clrScheme name="QuickBooksBOLT">
      <a:dk1>
        <a:srgbClr val="000000"/>
      </a:dk1>
      <a:lt1>
        <a:srgbClr val="FFFFFF"/>
      </a:lt1>
      <a:dk2>
        <a:srgbClr val="8D9096"/>
      </a:dk2>
      <a:lt2>
        <a:srgbClr val="BABEC5"/>
      </a:lt2>
      <a:accent1>
        <a:srgbClr val="2CA01C"/>
      </a:accent1>
      <a:accent2>
        <a:srgbClr val="7FD000"/>
      </a:accent2>
      <a:accent3>
        <a:srgbClr val="6B6C72"/>
      </a:accent3>
      <a:accent4>
        <a:srgbClr val="0097E6"/>
      </a:accent4>
      <a:accent5>
        <a:srgbClr val="FF6A00"/>
      </a:accent5>
      <a:accent6>
        <a:srgbClr val="00C1BF"/>
      </a:accent6>
      <a:hlink>
        <a:srgbClr val="0077C5"/>
      </a:hlink>
      <a:folHlink>
        <a:srgbClr val="6436AF"/>
      </a:folHlink>
    </a:clrScheme>
    <a:fontScheme name="Intuit">
      <a:majorFont>
        <a:latin typeface="AvenirNext forINTUIT"/>
        <a:ea typeface=""/>
        <a:cs typeface=""/>
        <a:font script="Jpan" typeface="ＭＳ ゴシック"/>
        <a:font script="Hans" typeface="宋体"/>
        <a:font script="Hant" typeface="新細明體"/>
      </a:majorFont>
      <a:minorFont>
        <a:latin typeface="AvenirNext forINTUIT"/>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effectLst/>
      </a:spPr>
      <a:bodyPr rtlCol="0" anchor="ctr"/>
      <a:lstStyle>
        <a:defPPr algn="l">
          <a:defRPr sz="2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FD35E9BC-1C61-FD46-93A5-AD49A39329C1}" vid="{20BD4C9E-C827-9644-8F59-A11C79ADBD43}"/>
    </a:ext>
  </a:extLst>
</a:theme>
</file>

<file path=ppt/theme/theme2.xml><?xml version="1.0" encoding="utf-8"?>
<a:theme xmlns:a="http://schemas.openxmlformats.org/drawingml/2006/main" name="QuickBooks v01">
  <a:themeElements>
    <a:clrScheme name="Custom 23">
      <a:dk1>
        <a:srgbClr val="6B6C72"/>
      </a:dk1>
      <a:lt1>
        <a:srgbClr val="FFFFFF"/>
      </a:lt1>
      <a:dk2>
        <a:srgbClr val="8D9096"/>
      </a:dk2>
      <a:lt2>
        <a:srgbClr val="BABEC5"/>
      </a:lt2>
      <a:accent1>
        <a:srgbClr val="2CA01C"/>
      </a:accent1>
      <a:accent2>
        <a:srgbClr val="53B700"/>
      </a:accent2>
      <a:accent3>
        <a:srgbClr val="393A3D"/>
      </a:accent3>
      <a:accent4>
        <a:srgbClr val="ECEEF1"/>
      </a:accent4>
      <a:accent5>
        <a:srgbClr val="00C1BF"/>
      </a:accent5>
      <a:accent6>
        <a:srgbClr val="FF8000"/>
      </a:accent6>
      <a:hlink>
        <a:srgbClr val="0077C5"/>
      </a:hlink>
      <a:folHlink>
        <a:srgbClr val="6436AF"/>
      </a:folHlink>
    </a:clrScheme>
    <a:fontScheme name="Custom 17">
      <a:majorFont>
        <a:latin typeface="AvenirNext forINTUIT"/>
        <a:ea typeface=""/>
        <a:cs typeface=""/>
      </a:majorFont>
      <a:minorFont>
        <a:latin typeface="AvenirNext forINTUI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ickBooks v02" id="{70F7CEAE-FE4D-1543-9596-02EA8E8078A7}" vid="{3CBAFAA5-F2F5-0D49-92F2-DCC6390C9A81}"/>
    </a:ext>
  </a:extLst>
</a:theme>
</file>

<file path=ppt/theme/theme3.xml><?xml version="1.0" encoding="utf-8"?>
<a:theme xmlns:a="http://schemas.openxmlformats.org/drawingml/2006/main" name="1_QuickBooksBOLT">
  <a:themeElements>
    <a:clrScheme name="QuickBooksBOLT">
      <a:dk1>
        <a:srgbClr val="000000"/>
      </a:dk1>
      <a:lt1>
        <a:srgbClr val="FFFFFF"/>
      </a:lt1>
      <a:dk2>
        <a:srgbClr val="8D9096"/>
      </a:dk2>
      <a:lt2>
        <a:srgbClr val="BABEC5"/>
      </a:lt2>
      <a:accent1>
        <a:srgbClr val="2CA01C"/>
      </a:accent1>
      <a:accent2>
        <a:srgbClr val="7FD000"/>
      </a:accent2>
      <a:accent3>
        <a:srgbClr val="6B6C72"/>
      </a:accent3>
      <a:accent4>
        <a:srgbClr val="0097E6"/>
      </a:accent4>
      <a:accent5>
        <a:srgbClr val="FF6A00"/>
      </a:accent5>
      <a:accent6>
        <a:srgbClr val="00C1BF"/>
      </a:accent6>
      <a:hlink>
        <a:srgbClr val="0077C5"/>
      </a:hlink>
      <a:folHlink>
        <a:srgbClr val="6436AF"/>
      </a:folHlink>
    </a:clrScheme>
    <a:fontScheme name="Intuit">
      <a:majorFont>
        <a:latin typeface="AvenirNext forINTUIT"/>
        <a:ea typeface=""/>
        <a:cs typeface=""/>
        <a:font script="Jpan" typeface="ＭＳ ゴシック"/>
        <a:font script="Hans" typeface="宋体"/>
        <a:font script="Hant" typeface="新細明體"/>
      </a:majorFont>
      <a:minorFont>
        <a:latin typeface="AvenirNext forINTUIT"/>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effectLst/>
      </a:spPr>
      <a:bodyPr rtlCol="0" anchor="ctr"/>
      <a:lstStyle>
        <a:defPPr algn="l">
          <a:defRPr sz="2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FD35E9BC-1C61-FD46-93A5-AD49A39329C1}" vid="{20BD4C9E-C827-9644-8F59-A11C79ADBD4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QuickBooksBOLT</Template>
  <TotalTime>14560</TotalTime>
  <Words>5617</Words>
  <Application>Microsoft Office PowerPoint</Application>
  <PresentationFormat>Custom</PresentationFormat>
  <Paragraphs>1154</Paragraphs>
  <Slides>83</Slides>
  <Notes>75</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83</vt:i4>
      </vt:variant>
    </vt:vector>
  </HeadingPairs>
  <TitlesOfParts>
    <vt:vector size="102" baseType="lpstr">
      <vt:lpstr>adelle</vt:lpstr>
      <vt:lpstr>Arial</vt:lpstr>
      <vt:lpstr>Avenir Next Demi Bold</vt:lpstr>
      <vt:lpstr>Avenir Next Regular</vt:lpstr>
      <vt:lpstr>AvenirNext</vt:lpstr>
      <vt:lpstr>AvenirNext forINTUIT</vt:lpstr>
      <vt:lpstr>AvenirNext forINTUIT Demi</vt:lpstr>
      <vt:lpstr>AvenirNext forINTUIT Medium</vt:lpstr>
      <vt:lpstr>Calibri</vt:lpstr>
      <vt:lpstr>Calibri Light</vt:lpstr>
      <vt:lpstr>Helvetica</vt:lpstr>
      <vt:lpstr>Lucida Grande</vt:lpstr>
      <vt:lpstr>Open Sans</vt:lpstr>
      <vt:lpstr>proxima-nova</vt:lpstr>
      <vt:lpstr>Source Sans Pro</vt:lpstr>
      <vt:lpstr>QuickBooksBOLT</vt:lpstr>
      <vt:lpstr>QuickBooks v01</vt:lpstr>
      <vt:lpstr>1_QuickBooksBOLT</vt:lpstr>
      <vt:lpstr>think-cell Slide</vt:lpstr>
      <vt:lpstr>Beyond word of mouth:  Winning new clients online</vt:lpstr>
      <vt:lpstr>PowerPoint Presentation</vt:lpstr>
      <vt:lpstr>Today’s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website is your online shopfront  It’s the center of your entire digital strategy</vt:lpstr>
      <vt:lpstr>PowerPoint Presentation</vt:lpstr>
      <vt:lpstr>PowerPoint Presentation</vt:lpstr>
      <vt:lpstr>PowerPoint Presentation</vt:lpstr>
      <vt:lpstr>What type of search queries are made </vt:lpstr>
      <vt:lpstr>Why does certain content rank better than others?</vt:lpstr>
      <vt:lpstr>PowerPoint Presentation</vt:lpstr>
      <vt:lpstr>What type of searchable content could I create?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Facebook tools for lead generation</vt:lpstr>
      <vt:lpstr>2 Facebook tools for online sales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Rate this Session on the QuickBooks Connect Mobile App</vt:lpstr>
      <vt:lpstr>Material Download</vt:lpstr>
    </vt:vector>
  </TitlesOfParts>
  <Company>Intuit,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word of mouth: Winning New Clients Online</dc:title>
  <dc:creator>Awad, Sera</dc:creator>
  <cp:lastModifiedBy>Awad, Sera</cp:lastModifiedBy>
  <cp:revision>1227</cp:revision>
  <dcterms:created xsi:type="dcterms:W3CDTF">2019-05-07T08:24:10Z</dcterms:created>
  <dcterms:modified xsi:type="dcterms:W3CDTF">2019-05-29T01:07:34Z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13472009</vt:lpwstr>
  </property>
  <property fmtid="{D5CDD505-2E9C-101B-9397-08002B2CF9AE}" name="NXPowerLiteSettings" pid="3">
    <vt:lpwstr>C7000400038000</vt:lpwstr>
  </property>
  <property fmtid="{D5CDD505-2E9C-101B-9397-08002B2CF9AE}" name="NXPowerLiteVersion" pid="4">
    <vt:lpwstr>S8.2.2</vt:lpwstr>
  </property>
</Properties>
</file>