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274" r:id="rId2"/>
    <p:sldId id="27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0" autoAdjust="0"/>
    <p:restoredTop sz="94645" autoAdjust="0"/>
  </p:normalViewPr>
  <p:slideViewPr>
    <p:cSldViewPr showGuides="1">
      <p:cViewPr varScale="1">
        <p:scale>
          <a:sx n="100" d="100"/>
          <a:sy n="100" d="100"/>
        </p:scale>
        <p:origin x="1050" y="78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8" d="100"/>
          <a:sy n="88" d="100"/>
        </p:scale>
        <p:origin x="-2310" y="-12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2/8/2018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89535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48200"/>
            <a:ext cx="5608320" cy="395097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TITLE-HEADER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7" y="-77470"/>
            <a:ext cx="1582209" cy="108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2625" y="1456511"/>
            <a:ext cx="7772400" cy="457200"/>
          </a:xfrm>
        </p:spPr>
        <p:txBody>
          <a:bodyPr anchor="b" anchorCtr="0"/>
          <a:lstStyle>
            <a:lvl1pPr algn="ctr">
              <a:defRPr sz="2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1752600"/>
          </a:xfrm>
        </p:spPr>
        <p:txBody>
          <a:bodyPr/>
          <a:lstStyle>
            <a:lvl1pPr marL="0" indent="0" algn="ctr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add briefer names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19796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280" y="5226161"/>
            <a:ext cx="1241441" cy="749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75646" y="4049486"/>
            <a:ext cx="6393425" cy="720221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 smtClean="0">
                <a:latin typeface="Tahoma" charset="0"/>
              </a:rPr>
              <a:t>Click to edit “Briefing prepared for”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740025" y="4790048"/>
            <a:ext cx="3657599" cy="322825"/>
          </a:xfrm>
        </p:spPr>
        <p:txBody>
          <a:bodyPr/>
          <a:lstStyle>
            <a:lvl1pPr algn="ctr" eaLnBrk="1" hangingPunct="1"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eaLnBrk="1" hangingPunct="1"/>
            <a:r>
              <a:rPr lang="en-US" dirty="0" smtClean="0">
                <a:latin typeface="Tahoma" charset="0"/>
              </a:rPr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34986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8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lide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914400"/>
          </a:xfrm>
        </p:spPr>
        <p:txBody>
          <a:bodyPr/>
          <a:lstStyle>
            <a:lvl1pPr algn="ctr">
              <a:defRPr sz="22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319881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352798"/>
            <a:ext cx="7772400" cy="465138"/>
          </a:xfrm>
        </p:spPr>
        <p:txBody>
          <a:bodyPr/>
          <a:lstStyle>
            <a:lvl1pPr algn="ctr"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3"/>
          </p:nvPr>
        </p:nvSpPr>
        <p:spPr>
          <a:xfrm>
            <a:off x="419100" y="1143000"/>
            <a:ext cx="8305800" cy="5334000"/>
          </a:xfrm>
        </p:spPr>
        <p:txBody>
          <a:bodyPr/>
          <a:lstStyle>
            <a:lvl1pPr marL="342900" indent="-342900">
              <a:buFont typeface="Arial" pitchFamily="34" charset="0"/>
              <a:buChar char="•"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>
              <a:buFont typeface="Arial" pitchFamily="34" charset="0"/>
              <a:buChar char="•"/>
              <a:defRPr sz="1600"/>
            </a:lvl2pPr>
            <a:lvl3pPr marL="1143000" indent="-228600">
              <a:buFont typeface="Arial" pitchFamily="34" charset="0"/>
              <a:buChar char="•"/>
              <a:defRPr sz="1400"/>
            </a:lvl3pPr>
            <a:lvl4pPr marL="1600200" indent="-228600">
              <a:buFont typeface="Arial" pitchFamily="34" charset="0"/>
              <a:buChar char="•"/>
              <a:defRPr sz="1300"/>
            </a:lvl4pPr>
            <a:lvl5pPr marL="2057400" indent="-228600">
              <a:buFont typeface="Arial" pitchFamily="34" charset="0"/>
              <a:buChar char="•"/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719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840101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14" y="130207"/>
            <a:ext cx="1085438" cy="65507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ding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3729431" y="3525877"/>
            <a:ext cx="17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www.darpa.mil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82" y="2531269"/>
            <a:ext cx="1770360" cy="106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8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3500" y="6550026"/>
            <a:ext cx="6477000" cy="298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Distribution Statement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2430" y="6553200"/>
            <a:ext cx="762000" cy="2921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</a:defRPr>
            </a:lvl1pPr>
          </a:lstStyle>
          <a:p>
            <a:pPr>
              <a:defRPr/>
            </a:pPr>
            <a:fld id="{231CC523-8BC6-4921-807A-66BD262F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622424" y="152400"/>
            <a:ext cx="7140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94E2C-28A1-4ACF-BE1C-DC6E3E3FF6B4}" type="datetimeFigureOut">
              <a:rPr lang="en-US" smtClean="0"/>
              <a:t>2/8/2018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2" r:id="rId3"/>
    <p:sldLayoutId id="2147483721" r:id="rId4"/>
    <p:sldLayoutId id="2147483723" r:id="rId5"/>
    <p:sldLayoutId id="2147483731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1</a:t>
            </a:fld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Follow the general guidance to include the information requested.</a:t>
            </a:r>
          </a:p>
          <a:p>
            <a:r>
              <a:rPr lang="en-US" dirty="0"/>
              <a:t>DARPA strongly </a:t>
            </a:r>
            <a:r>
              <a:rPr lang="en-US" dirty="0" smtClean="0"/>
              <a:t>encourages establishing teams to address all technical objectives/phases to </a:t>
            </a:r>
            <a:r>
              <a:rPr lang="en-US" dirty="0"/>
              <a:t>ensure the expertise and capabilities necessary to meet program </a:t>
            </a:r>
            <a:r>
              <a:rPr lang="en-US" dirty="0" smtClean="0"/>
              <a:t>goals.</a:t>
            </a:r>
          </a:p>
          <a:p>
            <a:r>
              <a:rPr lang="en-US" dirty="0" smtClean="0"/>
              <a:t>Provide a concise and informative summary of your proposal interest.</a:t>
            </a:r>
            <a:endParaRPr lang="en-US" dirty="0"/>
          </a:p>
          <a:p>
            <a:r>
              <a:rPr lang="en-US" dirty="0" smtClean="0"/>
              <a:t>Unclassified</a:t>
            </a:r>
            <a:r>
              <a:rPr lang="en-US" smtClean="0"/>
              <a:t>, non-proprietary </a:t>
            </a:r>
            <a:r>
              <a:rPr lang="en-US" dirty="0"/>
              <a:t>information </a:t>
            </a:r>
            <a:r>
              <a:rPr lang="en-US" dirty="0" smtClean="0"/>
              <a:t>only.</a:t>
            </a:r>
            <a:endParaRPr lang="en-US" dirty="0"/>
          </a:p>
          <a:p>
            <a:r>
              <a:rPr lang="en-US" dirty="0" smtClean="0"/>
              <a:t>Only one slide will be presented.</a:t>
            </a:r>
          </a:p>
          <a:p>
            <a:r>
              <a:rPr lang="en-US" dirty="0" smtClean="0"/>
              <a:t>Please submit in MS PowerPoint (preferred) or equivalent file format.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Guidance for Proposers Day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3225" y="151418"/>
            <a:ext cx="7140575" cy="612648"/>
          </a:xfrm>
        </p:spPr>
        <p:txBody>
          <a:bodyPr>
            <a:normAutofit/>
          </a:bodyPr>
          <a:lstStyle/>
          <a:p>
            <a:r>
              <a:rPr lang="en-US" dirty="0" smtClean="0"/>
              <a:t>Name of the PI, Institution, Team</a:t>
            </a:r>
            <a:endParaRPr lang="en-US" dirty="0"/>
          </a:p>
        </p:txBody>
      </p:sp>
      <p:cxnSp>
        <p:nvCxnSpPr>
          <p:cNvPr id="23" name="Straight Connector 22"/>
          <p:cNvCxnSpPr>
            <a:stCxn id="32" idx="1"/>
          </p:cNvCxnSpPr>
          <p:nvPr/>
        </p:nvCxnSpPr>
        <p:spPr bwMode="auto">
          <a:xfrm>
            <a:off x="4573588" y="3724639"/>
            <a:ext cx="0" cy="2830165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381000" y="3581400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518642" y="3589453"/>
            <a:ext cx="3690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Teaming Overview and Objectives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63788" y="836711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Project Overview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013" y="3962400"/>
            <a:ext cx="434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Existing team members and partners </a:t>
            </a:r>
            <a:endParaRPr lang="en-US" sz="1200" dirty="0" smtClean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 smtClean="0"/>
              <a:t>Relevant </a:t>
            </a:r>
            <a:r>
              <a:rPr lang="en-US" sz="1200" dirty="0"/>
              <a:t>experience (major accomplishments, publications, etc.) </a:t>
            </a:r>
            <a:r>
              <a:rPr lang="en-US" sz="800" dirty="0"/>
              <a:t>Please highlight any institutional expertise in </a:t>
            </a:r>
            <a:r>
              <a:rPr lang="en-US" sz="800" dirty="0" smtClean="0"/>
              <a:t>developing sensors for chemical or  biological threats</a:t>
            </a:r>
            <a:r>
              <a:rPr lang="en-US" sz="800" dirty="0"/>
              <a:t>.</a:t>
            </a:r>
            <a:endParaRPr lang="en-US" sz="16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Institutional assets </a:t>
            </a:r>
            <a:r>
              <a:rPr lang="en-US" sz="800" dirty="0"/>
              <a:t>(specialized </a:t>
            </a:r>
            <a:r>
              <a:rPr lang="en-US" sz="800" dirty="0" smtClean="0"/>
              <a:t>equipment)</a:t>
            </a:r>
            <a:endParaRPr lang="en-US" sz="800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dirty="0"/>
              <a:t>For which technical challenges are you seeking collaborators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1441123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Describe clearly (no jargon) what </a:t>
            </a:r>
            <a:r>
              <a:rPr lang="en-US" sz="1200" dirty="0"/>
              <a:t>the team is trying to </a:t>
            </a:r>
            <a:r>
              <a:rPr lang="en-US" sz="1200" dirty="0" smtClean="0"/>
              <a:t>achieve.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Succinctly describe and/or illustrate your proposed approaches to the </a:t>
            </a:r>
            <a:r>
              <a:rPr lang="en-US" sz="1200" dirty="0" smtClean="0"/>
              <a:t>SIGMA+ </a:t>
            </a:r>
            <a:r>
              <a:rPr lang="en-US" sz="1200" dirty="0"/>
              <a:t>technical areas </a:t>
            </a:r>
            <a:r>
              <a:rPr lang="en-US" sz="1200" dirty="0" smtClean="0"/>
              <a:t>(chemical and biological sensors) </a:t>
            </a:r>
            <a:r>
              <a:rPr lang="en-US" sz="1200" dirty="0"/>
              <a:t>where you can contribute and the technical challenges that must be overcome.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73588" y="3570750"/>
            <a:ext cx="457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Impact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687094" y="3881735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What is the </a:t>
            </a:r>
            <a:r>
              <a:rPr lang="en-US" sz="1200" dirty="0" smtClean="0"/>
              <a:t>anticipated impact of the team’s success </a:t>
            </a:r>
            <a:r>
              <a:rPr lang="en-US" sz="1200" dirty="0"/>
              <a:t>(in terms of technique AND capability)</a:t>
            </a:r>
            <a:r>
              <a:rPr lang="en-US" sz="1200" dirty="0" smtClean="0"/>
              <a:t>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What unique metrics and milestones</a:t>
            </a:r>
            <a:r>
              <a:rPr lang="en-US" sz="1200" dirty="0"/>
              <a:t> </a:t>
            </a:r>
            <a:r>
              <a:rPr lang="en-US" sz="1200" dirty="0" smtClean="0"/>
              <a:t>will the team aim to achieve?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/>
              <a:t>Include a list of potential applications enabled by this technology.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How will the team pursue transition of this technology outside of SIGMA+?</a:t>
            </a: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333500" y="6550026"/>
            <a:ext cx="6477000" cy="298450"/>
          </a:xfrm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Contact Information – Email Address – Phone Number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02430" y="6553200"/>
            <a:ext cx="762000" cy="292102"/>
          </a:xfrm>
        </p:spPr>
        <p:txBody>
          <a:bodyPr/>
          <a:lstStyle/>
          <a:p>
            <a:pPr>
              <a:defRPr/>
            </a:pPr>
            <a:fld id="{231CC523-8BC6-4921-807A-66BD262F34AB}" type="slidenum">
              <a:rPr lang="en-US" sz="1000" smtClean="0"/>
              <a:pPr>
                <a:defRPr/>
              </a:pPr>
              <a:t>2</a:t>
            </a:fld>
            <a:endParaRPr lang="en-US" sz="1000" dirty="0"/>
          </a:p>
        </p:txBody>
      </p:sp>
      <p:sp>
        <p:nvSpPr>
          <p:cNvPr id="2" name="Rectangle 1"/>
          <p:cNvSpPr/>
          <p:nvPr/>
        </p:nvSpPr>
        <p:spPr>
          <a:xfrm>
            <a:off x="115094" y="17335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INSERT TEAM ILLUSTRATION HERE</a:t>
            </a:r>
          </a:p>
          <a:p>
            <a:pPr algn="ctr"/>
            <a:r>
              <a:rPr lang="en-US" dirty="0"/>
              <a:t>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20728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798</TotalTime>
  <Words>250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Tahoma</vt:lpstr>
      <vt:lpstr>blank</vt:lpstr>
      <vt:lpstr>Guidance for Proposers Day Slide</vt:lpstr>
      <vt:lpstr>Name of the PI, Institution, Team</vt:lpstr>
    </vt:vector>
  </TitlesOfParts>
  <Company>Wyle Information Systems - DARPA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Tsu-Hsi (contr-mto)</dc:creator>
  <cp:lastModifiedBy>Keeler, Bianca (contr-dso)</cp:lastModifiedBy>
  <cp:revision>63</cp:revision>
  <cp:lastPrinted>2018-02-08T17:23:15Z</cp:lastPrinted>
  <dcterms:created xsi:type="dcterms:W3CDTF">2013-01-17T20:00:46Z</dcterms:created>
  <dcterms:modified xsi:type="dcterms:W3CDTF">2018-02-08T20:35:15Z</dcterms:modified>
</cp:coreProperties>
</file>