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86398"/>
  </p:normalViewPr>
  <p:slideViewPr>
    <p:cSldViewPr snapToGrid="0">
      <p:cViewPr varScale="1">
        <p:scale>
          <a:sx n="93" d="100"/>
          <a:sy n="93" d="100"/>
        </p:scale>
        <p:origin x="216" y="6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7CA2-6BC1-4BFE-8F34-BB89329C0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63910"/>
            <a:ext cx="10515600" cy="1740426"/>
          </a:xfrm>
        </p:spPr>
        <p:txBody>
          <a:bodyPr/>
          <a:lstStyle>
            <a:lvl1pPr algn="ctr">
              <a:defRPr>
                <a:solidFill>
                  <a:srgbClr val="2C4B6D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39AA0A-E9F0-4967-B604-3C03FE6B1F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837113"/>
            <a:ext cx="9144000" cy="1395346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and Affiliation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C6866-E589-EE41-96CE-7A4461FEC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209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3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7D82-0CC7-4B4C-835F-00C2BF25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957B4A-64E9-43E8-BC9A-10A7CBE3C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A0CD9-A43C-4AFA-9667-FD2882115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9DB11-3599-4104-9A15-85929ED1C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4B30-DA41-413C-AF42-7CE094EBF6D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0439F-98B2-45BD-8712-6855F820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A1447-3D5E-4EF0-960D-84417EFC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937-95F7-4590-990F-9B198511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4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2650-8843-40CB-9B00-4D823138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36A4B-00B0-4E93-AF87-17BBF3C07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50FA9-5ED4-4324-8E01-1E45CDC7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4B30-DA41-413C-AF42-7CE094EBF6D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DEF7D-6C78-48A2-99E3-B54BAD1A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55D1D-0BA3-49DB-91BE-90FC4307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937-95F7-4590-990F-9B198511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A3ABD-FCAD-4054-AD8C-F9D336CC4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29CA7-FF11-4872-A3EE-425A241E7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2CF9-9D4C-4972-BE1F-D11A6E0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4B30-DA41-413C-AF42-7CE094EBF6D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7066F-9E16-439C-BBE1-C9C9611E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1F680-A905-442D-BB3D-33CF477D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937-95F7-4590-990F-9B198511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49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738E8-59AC-4BF8-B180-787FF4DC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97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3BCF3D4-9CEE-45DC-BE0C-96BC04558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1988"/>
            <a:ext cx="9144000" cy="1019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0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903C-64D0-4D8A-8985-14195C7B9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67249-BF8C-461B-8CD1-0260774F5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970EA-3ED6-41CD-8210-2C0F8377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4B30-DA41-413C-AF42-7CE094EBF6D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032AD-266B-410E-A10D-38CB61F4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73123-31A5-4962-8848-EF1E9785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937-95F7-4590-990F-9B198511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7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59BF-3266-443F-BC16-B2831186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08BDD-99FA-4B1A-978D-4C0B03579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45AB7-9185-45F6-BE70-F171B0B7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4B30-DA41-413C-AF42-7CE094EBF6D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8B59D-D62C-4B79-B413-F1DAC70D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2A72B-16A6-432E-A8A4-597FEBEA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937-95F7-4590-990F-9B198511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8224-B9B1-4D0B-9F0B-6FA385DA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6A63C-56D2-496C-8C12-064649503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32821-568D-4936-A031-9689F6D3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4B30-DA41-413C-AF42-7CE094EBF6D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0DA6D-E63D-488F-BA93-8F1D7950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F4B33-F006-44FB-9290-13C29125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937-95F7-4590-990F-9B198511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7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F9D0-FED3-4718-8FC5-27C0337B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91C10-8AC6-4598-8F89-DA7E56D2F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C15A6-B813-431C-8546-717AEAAE7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EF959-6976-4719-9CAA-8E7C410D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4B30-DA41-413C-AF42-7CE094EBF6D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7B66D-23CD-4EFA-97A9-F2939BAF7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EE594-D120-4055-972F-234EDFD3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937-95F7-4590-990F-9B198511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5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CBBC-6ECF-46ED-BFA7-7587CF6E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49E19-F214-432D-8FFC-6938CBF3B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6EC08-3548-4910-8F3A-B06746F51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9738C-7379-4732-A8C1-3883F1E44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C678E-A6D3-422A-9FD9-FF97CBEA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447D2-D134-4DCF-AD1D-4A84C7F7D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4B30-DA41-413C-AF42-7CE094EBF6D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8460D-EB23-4932-ADAF-0261078C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C55A4-D72B-44DA-AFA0-C2B71A8C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937-95F7-4590-990F-9B198511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5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C549-C1ED-46EA-AB2F-FCC0FD8E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283EA-7717-4EBF-9394-9174D2DD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4B30-DA41-413C-AF42-7CE094EBF6D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D8E8A-6ECE-4969-82B2-C81E3D43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3D424-3E2D-4590-87FD-61AA924D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937-95F7-4590-990F-9B198511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9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070A3-71F5-4874-8C8A-A3C2C01C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4B30-DA41-413C-AF42-7CE094EBF6D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7F237C-95B0-48B2-B687-BCB4C76D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0ECC4-F63D-4D65-8076-FFB985B6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937-95F7-4590-990F-9B198511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0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29BD-7786-48A2-8D1A-92B504D6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B8D3-4677-41A4-BA32-B4BA4F6CE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5D2BA-74E7-484B-8FCD-4D3E74F5D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D686D-A3D2-45E2-964F-22BB311B3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4B30-DA41-413C-AF42-7CE094EBF6D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9D689-3F08-4CB4-A587-2AACA58D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363AF-C629-4D45-B92E-FD579819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937-95F7-4590-990F-9B198511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EEE6D-CAD1-494F-A99B-4348DB69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E9A67-B3C0-4CFE-ABEC-B09305426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DFF3E-B41C-4074-87FB-7435309EE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6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C4B30-DA41-413C-AF42-7CE094EBF6D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69999-2F98-4FAF-9199-70E6636CD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5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B86CE-3A61-4A0A-BC5C-304ABFF08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6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F8937-95F7-4590-990F-9B1985116A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F5C4DD5E-8527-4509-8FC2-0D24ABFC40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027"/>
            <a:ext cx="12188952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8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A01F32-9D97-470E-89BA-592BE6D2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161A511-F80A-4F8C-A777-85793B0438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TEN 2019 Template" id="{3826BBC4-6142-264C-9C2A-2030F508E449}" vid="{828A336D-9C50-8E4B-8757-901FDC84128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Tyson Soyka</dc:creator>
  <cp:lastModifiedBy>Tyson Soyka</cp:lastModifiedBy>
  <cp:revision>1</cp:revision>
  <dcterms:created xsi:type="dcterms:W3CDTF">2018-11-20T01:51:31Z</dcterms:created>
  <dcterms:modified xsi:type="dcterms:W3CDTF">2018-11-20T01:53:44Z</dcterms:modified>
</cp:coreProperties>
</file>