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8"/>
  </p:notesMasterIdLst>
  <p:handoutMasterIdLst>
    <p:handoutMasterId r:id="rId9"/>
  </p:handoutMasterIdLst>
  <p:sldIdLst>
    <p:sldId id="337" r:id="rId2"/>
    <p:sldId id="338" r:id="rId3"/>
    <p:sldId id="339" r:id="rId4"/>
    <p:sldId id="340" r:id="rId5"/>
    <p:sldId id="341" r:id="rId6"/>
    <p:sldId id="343"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Grath" initials="TM" lastIdx="6" clrIdx="0">
    <p:extLst>
      <p:ext uri="{19B8F6BF-5375-455C-9EA6-DF929625EA0E}">
        <p15:presenceInfo xmlns:p15="http://schemas.microsoft.com/office/powerpoint/2012/main" userId="S-1-5-21-1713796142-1228619943-1851928258-21375" providerId="AD"/>
      </p:ext>
    </p:extLst>
  </p:cmAuthor>
  <p:cmAuthor id="2" name="Service desk staff" initials="Sds" lastIdx="1" clrIdx="1">
    <p:extLst>
      <p:ext uri="{19B8F6BF-5375-455C-9EA6-DF929625EA0E}">
        <p15:presenceInfo xmlns:p15="http://schemas.microsoft.com/office/powerpoint/2012/main" userId="Service desk 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6D776"/>
    <a:srgbClr val="4AA898"/>
    <a:srgbClr val="2D9BA8"/>
    <a:srgbClr val="43B6E5"/>
    <a:srgbClr val="0065BD"/>
    <a:srgbClr val="F97FD9"/>
    <a:srgbClr val="455560"/>
    <a:srgbClr val="FFFFFF"/>
    <a:srgbClr val="018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8" autoAdjust="0"/>
    <p:restoredTop sz="92342" autoAdjust="0"/>
  </p:normalViewPr>
  <p:slideViewPr>
    <p:cSldViewPr snapToGrid="0">
      <p:cViewPr varScale="1">
        <p:scale>
          <a:sx n="99" d="100"/>
          <a:sy n="99" d="100"/>
        </p:scale>
        <p:origin x="588" y="5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11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D2432-A95A-4DC0-A1CD-AF545710C446}" type="datetimeFigureOut">
              <a:rPr lang="en-US" smtClean="0"/>
              <a:t>4/2/2019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4D894-98D0-44C5-8A18-0DE254E7AE14}" type="slidenum">
              <a:rPr lang="en-US" smtClean="0"/>
              <a:t>‹#›</a:t>
            </a:fld>
            <a:endParaRPr lang="en-US"/>
          </a:p>
        </p:txBody>
      </p:sp>
    </p:spTree>
    <p:extLst>
      <p:ext uri="{BB962C8B-B14F-4D97-AF65-F5344CB8AC3E}">
        <p14:creationId xmlns:p14="http://schemas.microsoft.com/office/powerpoint/2010/main" val="1289543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0DA0E-F0F6-4087-8B60-786480757939}" type="datetimeFigureOut">
              <a:rPr lang="en-US" smtClean="0"/>
              <a:t>4/2/2019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4C93-ADCB-466F-B631-DD1C236F3C51}" type="slidenum">
              <a:rPr lang="en-US" smtClean="0"/>
              <a:t>‹#›</a:t>
            </a:fld>
            <a:endParaRPr lang="en-US"/>
          </a:p>
        </p:txBody>
      </p:sp>
    </p:spTree>
    <p:extLst>
      <p:ext uri="{BB962C8B-B14F-4D97-AF65-F5344CB8AC3E}">
        <p14:creationId xmlns:p14="http://schemas.microsoft.com/office/powerpoint/2010/main" val="2786426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90EB4-18B3-473B-83BC-131D4E80FD24}" type="slidenum">
              <a:rPr lang="en-US" smtClean="0"/>
              <a:t>2</a:t>
            </a:fld>
            <a:endParaRPr lang="en-US"/>
          </a:p>
        </p:txBody>
      </p:sp>
      <p:sp>
        <p:nvSpPr>
          <p:cNvPr id="5" name="Footer Placeholder 4"/>
          <p:cNvSpPr>
            <a:spLocks noGrp="1"/>
          </p:cNvSpPr>
          <p:nvPr>
            <p:ph type="ftr" sz="quarter" idx="11"/>
          </p:nvPr>
        </p:nvSpPr>
        <p:spPr/>
        <p:txBody>
          <a:bodyPr/>
          <a:lstStyle/>
          <a:p>
            <a:r>
              <a:rPr lang="en-US" smtClean="0"/>
              <a:t>#PMIEMEA19</a:t>
            </a:r>
            <a:endParaRPr lang="en-US"/>
          </a:p>
        </p:txBody>
      </p:sp>
    </p:spTree>
    <p:extLst>
      <p:ext uri="{BB962C8B-B14F-4D97-AF65-F5344CB8AC3E}">
        <p14:creationId xmlns:p14="http://schemas.microsoft.com/office/powerpoint/2010/main" val="64791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ATTN</a:t>
            </a:r>
            <a:r>
              <a:rPr lang="en-US" b="1" baseline="0"/>
              <a:t> Presenters:</a:t>
            </a:r>
          </a:p>
          <a:p>
            <a:r>
              <a:rPr lang="en-US"/>
              <a:t>This</a:t>
            </a:r>
            <a:r>
              <a:rPr lang="en-US" baseline="0"/>
              <a:t> </a:t>
            </a:r>
            <a:r>
              <a:rPr lang="en-US" baseline="0" dirty="0"/>
              <a:t>slide should be used at the end of your presentation to encourage Participants to provide feedback.</a:t>
            </a:r>
            <a:endParaRPr lang="en-US" dirty="0"/>
          </a:p>
        </p:txBody>
      </p:sp>
      <p:sp>
        <p:nvSpPr>
          <p:cNvPr id="4" name="Slide Number Placeholder 3"/>
          <p:cNvSpPr>
            <a:spLocks noGrp="1"/>
          </p:cNvSpPr>
          <p:nvPr>
            <p:ph type="sldNum" sz="quarter" idx="10"/>
          </p:nvPr>
        </p:nvSpPr>
        <p:spPr/>
        <p:txBody>
          <a:bodyPr/>
          <a:lstStyle/>
          <a:p>
            <a:fld id="{BA182DD3-F66C-420E-8DC3-CDD7F2752DEB}" type="slidenum">
              <a:rPr lang="en-US" smtClean="0"/>
              <a:t>6</a:t>
            </a:fld>
            <a:endParaRPr lang="en-US"/>
          </a:p>
        </p:txBody>
      </p:sp>
    </p:spTree>
    <p:extLst>
      <p:ext uri="{BB962C8B-B14F-4D97-AF65-F5344CB8AC3E}">
        <p14:creationId xmlns:p14="http://schemas.microsoft.com/office/powerpoint/2010/main" val="1069032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sp>
        <p:nvSpPr>
          <p:cNvPr id="2" name="Rectangle 1"/>
          <p:cNvSpPr/>
          <p:nvPr userDrawn="1"/>
        </p:nvSpPr>
        <p:spPr bwMode="auto">
          <a:xfrm>
            <a:off x="0" y="3524250"/>
            <a:ext cx="9144000" cy="16192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Rectangle 19"/>
          <p:cNvSpPr/>
          <p:nvPr userDrawn="1"/>
        </p:nvSpPr>
        <p:spPr>
          <a:xfrm>
            <a:off x="0" y="0"/>
            <a:ext cx="9144000" cy="411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ctrTitle" hasCustomPrompt="1"/>
          </p:nvPr>
        </p:nvSpPr>
        <p:spPr>
          <a:xfrm>
            <a:off x="495300" y="3588327"/>
            <a:ext cx="5186363" cy="407590"/>
          </a:xfrm>
        </p:spPr>
        <p:txBody>
          <a:bodyPr wrap="none" anchor="b"/>
          <a:lstStyle>
            <a:lvl1pPr>
              <a:defRPr sz="2200" b="0" baseline="0">
                <a:solidFill>
                  <a:schemeClr val="bg1"/>
                </a:solidFill>
                <a:latin typeface="+mj-lt"/>
              </a:defRPr>
            </a:lvl1pPr>
          </a:lstStyle>
          <a:p>
            <a:r>
              <a:rPr lang="en-US" dirty="0" smtClean="0"/>
              <a:t>Date / Time</a:t>
            </a:r>
            <a:endParaRPr lang="en-US" dirty="0"/>
          </a:p>
        </p:txBody>
      </p:sp>
      <p:sp>
        <p:nvSpPr>
          <p:cNvPr id="28" name="Text Placeholder 6"/>
          <p:cNvSpPr>
            <a:spLocks noGrp="1"/>
          </p:cNvSpPr>
          <p:nvPr>
            <p:ph type="body" sz="quarter" idx="10" hasCustomPrompt="1"/>
          </p:nvPr>
        </p:nvSpPr>
        <p:spPr>
          <a:xfrm>
            <a:off x="495300" y="4554344"/>
            <a:ext cx="6473536" cy="545976"/>
          </a:xfrm>
        </p:spPr>
        <p:txBody>
          <a:bodyPr anchor="t">
            <a:noAutofit/>
          </a:bodyPr>
          <a:lstStyle>
            <a:lvl1pPr marL="0" indent="0">
              <a:lnSpc>
                <a:spcPts val="2200"/>
              </a:lnSpc>
              <a:spcBef>
                <a:spcPts val="0"/>
              </a:spcBef>
              <a:buNone/>
              <a:defRPr sz="2000"/>
            </a:lvl1pPr>
          </a:lstStyle>
          <a:p>
            <a:pPr lvl="0"/>
            <a:r>
              <a:rPr lang="en-US" dirty="0" smtClean="0"/>
              <a:t>Job Title, Company Name</a:t>
            </a:r>
            <a:endParaRPr lang="en-US" dirty="0"/>
          </a:p>
        </p:txBody>
      </p:sp>
      <p:pic>
        <p:nvPicPr>
          <p:cNvPr id="12" name="Picture 11">
            <a:extLst>
              <a:ext uri="{FF2B5EF4-FFF2-40B4-BE49-F238E27FC236}">
                <a16:creationId xmlns="" xmlns:a16="http://schemas.microsoft.com/office/drawing/2014/main" id="{C85B3AAF-C666-4E94-856E-A32B999E16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t="9074" r="33437" b="18185"/>
          <a:stretch/>
        </p:blipFill>
        <p:spPr>
          <a:xfrm>
            <a:off x="4256487" y="0"/>
            <a:ext cx="4887514" cy="4114800"/>
          </a:xfrm>
          <a:prstGeom prst="rect">
            <a:avLst/>
          </a:prstGeom>
        </p:spPr>
      </p:pic>
      <p:pic>
        <p:nvPicPr>
          <p:cNvPr id="13" name="Picture 12">
            <a:extLst>
              <a:ext uri="{FF2B5EF4-FFF2-40B4-BE49-F238E27FC236}">
                <a16:creationId xmlns="" xmlns:a16="http://schemas.microsoft.com/office/drawing/2014/main" id="{3399C3FF-3A56-4F1F-AD47-56A9619B5D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 y="170129"/>
            <a:ext cx="3465279" cy="1619250"/>
          </a:xfrm>
          <a:prstGeom prst="rect">
            <a:avLst/>
          </a:prstGeom>
          <a:noFill/>
          <a:ln w="9525">
            <a:noFill/>
            <a:miter lim="800000"/>
            <a:headEnd/>
            <a:tailEnd/>
          </a:ln>
        </p:spPr>
      </p:pic>
      <p:sp>
        <p:nvSpPr>
          <p:cNvPr id="14" name="Title 1">
            <a:extLst>
              <a:ext uri="{FF2B5EF4-FFF2-40B4-BE49-F238E27FC236}">
                <a16:creationId xmlns="" xmlns:a16="http://schemas.microsoft.com/office/drawing/2014/main" id="{4601822B-48A9-4B2C-BB27-B36258EFA482}"/>
              </a:ext>
            </a:extLst>
          </p:cNvPr>
          <p:cNvSpPr txBox="1">
            <a:spLocks/>
          </p:cNvSpPr>
          <p:nvPr userDrawn="1"/>
        </p:nvSpPr>
        <p:spPr bwMode="auto">
          <a:xfrm>
            <a:off x="213764" y="1651367"/>
            <a:ext cx="5186363" cy="652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0">
                <a:solidFill>
                  <a:schemeClr val="bg1"/>
                </a:solidFill>
                <a:latin typeface="+mj-lt"/>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r>
              <a:rPr lang="en-US" dirty="0"/>
              <a:t>PMI</a:t>
            </a:r>
            <a:r>
              <a:rPr lang="en-US" baseline="30000" dirty="0"/>
              <a:t>®</a:t>
            </a:r>
            <a:r>
              <a:rPr lang="en-US" dirty="0"/>
              <a:t> EMEA Congress 2019</a:t>
            </a:r>
            <a:br>
              <a:rPr lang="en-US" dirty="0"/>
            </a:br>
            <a:r>
              <a:rPr lang="en-US" baseline="0" dirty="0">
                <a:latin typeface="Arial" panose="020B0604020202020204" pitchFamily="34" charset="0"/>
                <a:cs typeface="Arial" panose="020B0604020202020204" pitchFamily="34" charset="0"/>
              </a:rPr>
              <a:t/>
            </a:r>
            <a:br>
              <a:rPr lang="en-US" baseline="0" dirty="0">
                <a:latin typeface="Arial" panose="020B0604020202020204" pitchFamily="34" charset="0"/>
                <a:cs typeface="Arial" panose="020B0604020202020204" pitchFamily="34" charset="0"/>
              </a:rPr>
            </a:br>
            <a:endParaRPr lang="en-US" sz="3200" kern="0" dirty="0"/>
          </a:p>
        </p:txBody>
      </p:sp>
      <p:sp>
        <p:nvSpPr>
          <p:cNvPr id="15" name="TextBox 14">
            <a:extLst>
              <a:ext uri="{FF2B5EF4-FFF2-40B4-BE49-F238E27FC236}">
                <a16:creationId xmlns="" xmlns:a16="http://schemas.microsoft.com/office/drawing/2014/main"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#PMIEMEA19</a:t>
            </a:r>
            <a:endParaRPr lang="en-US" sz="2000" dirty="0"/>
          </a:p>
        </p:txBody>
      </p:sp>
      <p:sp>
        <p:nvSpPr>
          <p:cNvPr id="4" name="Text Placeholder 3"/>
          <p:cNvSpPr>
            <a:spLocks noGrp="1"/>
          </p:cNvSpPr>
          <p:nvPr>
            <p:ph type="body" sz="quarter" idx="11" hasCustomPrompt="1"/>
          </p:nvPr>
        </p:nvSpPr>
        <p:spPr>
          <a:xfrm>
            <a:off x="484764" y="2299854"/>
            <a:ext cx="4239635" cy="1288329"/>
          </a:xfrm>
        </p:spPr>
        <p:txBody>
          <a:bodyPr anchor="b">
            <a:noAutofit/>
          </a:bodyPr>
          <a:lstStyle>
            <a:lvl1pPr marL="0" indent="0">
              <a:buFontTx/>
              <a:buNone/>
              <a:defRPr sz="2200">
                <a:solidFill>
                  <a:schemeClr val="bg1"/>
                </a:solidFill>
              </a:defRPr>
            </a:lvl1pPr>
            <a:lvl2pPr>
              <a:defRPr sz="2200"/>
            </a:lvl2pPr>
            <a:lvl3pPr>
              <a:defRPr sz="2200"/>
            </a:lvl3pPr>
            <a:lvl4pPr>
              <a:defRPr sz="2200"/>
            </a:lvl4pPr>
            <a:lvl5pPr>
              <a:defRPr sz="2200"/>
            </a:lvl5pPr>
          </a:lstStyle>
          <a:p>
            <a:pPr lvl="0"/>
            <a:r>
              <a:rPr lang="en-US" dirty="0" smtClean="0"/>
              <a:t>Session Title</a:t>
            </a:r>
            <a:endParaRPr lang="en-US" dirty="0"/>
          </a:p>
        </p:txBody>
      </p:sp>
      <p:sp>
        <p:nvSpPr>
          <p:cNvPr id="11" name="Text Placeholder 6"/>
          <p:cNvSpPr>
            <a:spLocks noGrp="1"/>
          </p:cNvSpPr>
          <p:nvPr>
            <p:ph type="body" sz="quarter" idx="12" hasCustomPrompt="1"/>
          </p:nvPr>
        </p:nvSpPr>
        <p:spPr>
          <a:xfrm>
            <a:off x="495300" y="4152900"/>
            <a:ext cx="6473536" cy="385646"/>
          </a:xfrm>
        </p:spPr>
        <p:txBody>
          <a:bodyPr anchor="t">
            <a:noAutofit/>
          </a:bodyPr>
          <a:lstStyle>
            <a:lvl1pPr marL="0" indent="0">
              <a:lnSpc>
                <a:spcPts val="2200"/>
              </a:lnSpc>
              <a:spcBef>
                <a:spcPts val="0"/>
              </a:spcBef>
              <a:buNone/>
              <a:defRPr sz="2000"/>
            </a:lvl1pPr>
          </a:lstStyle>
          <a:p>
            <a:pPr lvl="0"/>
            <a:r>
              <a:rPr lang="en-US" dirty="0" smtClean="0"/>
              <a:t>Speaker Name</a:t>
            </a:r>
            <a:endParaRPr lang="en-US" dirty="0"/>
          </a:p>
        </p:txBody>
      </p:sp>
    </p:spTree>
    <p:extLst>
      <p:ext uri="{BB962C8B-B14F-4D97-AF65-F5344CB8AC3E}">
        <p14:creationId xmlns:p14="http://schemas.microsoft.com/office/powerpoint/2010/main" val="6898483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00100"/>
          </a:xfrm>
        </p:spPr>
        <p:txBody>
          <a:bodyPr anchor="b"/>
          <a:lstStyle/>
          <a:p>
            <a:r>
              <a:rPr lang="en-US"/>
              <a:t>Click to edit Master title style</a:t>
            </a:r>
          </a:p>
        </p:txBody>
      </p:sp>
      <p:sp>
        <p:nvSpPr>
          <p:cNvPr id="3" name="Text Placeholder 2"/>
          <p:cNvSpPr>
            <a:spLocks noGrp="1"/>
          </p:cNvSpPr>
          <p:nvPr>
            <p:ph type="body" sz="half" idx="1"/>
          </p:nvPr>
        </p:nvSpPr>
        <p:spPr>
          <a:xfrm>
            <a:off x="4648200" y="1143000"/>
            <a:ext cx="381000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685800" y="1143000"/>
            <a:ext cx="3810000" cy="3200400"/>
          </a:xfrm>
        </p:spPr>
        <p:txBody>
          <a:bodyPr>
            <a:normAutofit/>
          </a:bodyPr>
          <a:lstStyle/>
          <a:p>
            <a:pPr lvl="0"/>
            <a:r>
              <a:rPr lang="en-US" noProof="0"/>
              <a:t>Click icon to add chart</a:t>
            </a:r>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41048414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Rectangle 23"/>
          <p:cNvSpPr/>
          <p:nvPr userDrawn="1"/>
        </p:nvSpPr>
        <p:spPr bwMode="auto">
          <a:xfrm>
            <a:off x="0" y="3886200"/>
            <a:ext cx="9144000" cy="1257300"/>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6" name="Picture 5">
            <a:extLst>
              <a:ext uri="{FF2B5EF4-FFF2-40B4-BE49-F238E27FC236}">
                <a16:creationId xmlns="" xmlns:a16="http://schemas.microsoft.com/office/drawing/2014/main" id="{B695B664-790D-484A-85F1-A88EFF3C92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92198" y="3919532"/>
            <a:ext cx="2553082" cy="1193000"/>
          </a:xfrm>
          <a:prstGeom prst="rect">
            <a:avLst/>
          </a:prstGeom>
          <a:noFill/>
          <a:ln w="9525">
            <a:noFill/>
            <a:miter lim="800000"/>
            <a:headEnd/>
            <a:tailEnd/>
          </a:ln>
        </p:spPr>
      </p:pic>
    </p:spTree>
    <p:extLst>
      <p:ext uri="{BB962C8B-B14F-4D97-AF65-F5344CB8AC3E}">
        <p14:creationId xmlns:p14="http://schemas.microsoft.com/office/powerpoint/2010/main" val="39495577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5126736"/>
          </a:xfrm>
          <a:prstGeom prst="rect">
            <a:avLst/>
          </a:prstGeom>
        </p:spPr>
      </p:pic>
      <p:pic>
        <p:nvPicPr>
          <p:cNvPr id="26" name="Picture 25" descr="PMI_Logo_Wht_KO.tif"/>
          <p:cNvPicPr>
            <a:picLocks noChangeAspect="1"/>
          </p:cNvPicPr>
          <p:nvPr userDrawn="1"/>
        </p:nvPicPr>
        <p:blipFill rotWithShape="1">
          <a:blip r:embed="rId3" cstate="print"/>
          <a:srcRect b="25440"/>
          <a:stretch/>
        </p:blipFill>
        <p:spPr>
          <a:xfrm>
            <a:off x="7625440" y="4492200"/>
            <a:ext cx="1027035" cy="279090"/>
          </a:xfrm>
          <a:prstGeom prst="rect">
            <a:avLst/>
          </a:prstGeom>
        </p:spPr>
      </p:pic>
      <p:sp>
        <p:nvSpPr>
          <p:cNvPr id="10" name="Rectangle 9">
            <a:extLst>
              <a:ext uri="{FF2B5EF4-FFF2-40B4-BE49-F238E27FC236}">
                <a16:creationId xmlns="" xmlns:a16="http://schemas.microsoft.com/office/drawing/2014/main" id="{F2114DEE-1BD8-424A-895D-1E5CD3BBB323}"/>
              </a:ext>
            </a:extLst>
          </p:cNvPr>
          <p:cNvSpPr/>
          <p:nvPr userDrawn="1"/>
        </p:nvSpPr>
        <p:spPr bwMode="auto">
          <a:xfrm>
            <a:off x="0" y="3886200"/>
            <a:ext cx="9144000" cy="1257300"/>
          </a:xfrm>
          <a:prstGeom prst="rect">
            <a:avLst/>
          </a:prstGeom>
          <a:blipFill>
            <a:blip r:embed="rId4"/>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Text Placeholder 2">
            <a:extLst>
              <a:ext uri="{FF2B5EF4-FFF2-40B4-BE49-F238E27FC236}">
                <a16:creationId xmlns="" xmlns:a16="http://schemas.microsoft.com/office/drawing/2014/main" id="{EF5FAC09-399A-4C9E-A237-B59ACA8EEB6C}"/>
              </a:ext>
            </a:extLst>
          </p:cNvPr>
          <p:cNvSpPr>
            <a:spLocks noGrp="1"/>
          </p:cNvSpPr>
          <p:nvPr>
            <p:ph type="body" sz="quarter" idx="11"/>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2" name="Picture 11">
            <a:extLst>
              <a:ext uri="{FF2B5EF4-FFF2-40B4-BE49-F238E27FC236}">
                <a16:creationId xmlns="" xmlns:a16="http://schemas.microsoft.com/office/drawing/2014/main" id="{EE368A0D-1F76-4E82-A6C7-B324489DD3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6492198" y="3919532"/>
            <a:ext cx="2553082" cy="1193000"/>
          </a:xfrm>
          <a:prstGeom prst="rect">
            <a:avLst/>
          </a:prstGeom>
          <a:noFill/>
          <a:ln w="9525">
            <a:noFill/>
            <a:miter lim="800000"/>
            <a:headEnd/>
            <a:tailEnd/>
          </a:ln>
        </p:spPr>
      </p:pic>
    </p:spTree>
    <p:extLst>
      <p:ext uri="{BB962C8B-B14F-4D97-AF65-F5344CB8AC3E}">
        <p14:creationId xmlns:p14="http://schemas.microsoft.com/office/powerpoint/2010/main" val="14374871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25" t="6391" r="-125" b="-6391"/>
          <a:stretch/>
        </p:blipFill>
        <p:spPr>
          <a:xfrm>
            <a:off x="0" y="0"/>
            <a:ext cx="9144000" cy="5007864"/>
          </a:xfrm>
          <a:prstGeom prst="rect">
            <a:avLst/>
          </a:prstGeom>
        </p:spPr>
      </p:pic>
      <p:sp>
        <p:nvSpPr>
          <p:cNvPr id="10" name="Rectangle 9">
            <a:extLst>
              <a:ext uri="{FF2B5EF4-FFF2-40B4-BE49-F238E27FC236}">
                <a16:creationId xmlns="" xmlns:a16="http://schemas.microsoft.com/office/drawing/2014/main" id="{151D3A7D-66FA-465E-A358-6A5CF53168B8}"/>
              </a:ext>
            </a:extLst>
          </p:cNvPr>
          <p:cNvSpPr/>
          <p:nvPr userDrawn="1"/>
        </p:nvSpPr>
        <p:spPr bwMode="auto">
          <a:xfrm>
            <a:off x="0" y="3886200"/>
            <a:ext cx="9144000" cy="1257300"/>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Text Placeholder 2">
            <a:extLst>
              <a:ext uri="{FF2B5EF4-FFF2-40B4-BE49-F238E27FC236}">
                <a16:creationId xmlns="" xmlns:a16="http://schemas.microsoft.com/office/drawing/2014/main" id="{87086A6B-9615-4117-8758-0886CD0EA512}"/>
              </a:ext>
            </a:extLst>
          </p:cNvPr>
          <p:cNvSpPr>
            <a:spLocks noGrp="1"/>
          </p:cNvSpPr>
          <p:nvPr>
            <p:ph type="body" sz="quarter" idx="11"/>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2" name="Picture 11">
            <a:extLst>
              <a:ext uri="{FF2B5EF4-FFF2-40B4-BE49-F238E27FC236}">
                <a16:creationId xmlns="" xmlns:a16="http://schemas.microsoft.com/office/drawing/2014/main" id="{B3EDED9E-C65A-4BDC-80DA-6FA56B288C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92198" y="3919532"/>
            <a:ext cx="2553082" cy="1193000"/>
          </a:xfrm>
          <a:prstGeom prst="rect">
            <a:avLst/>
          </a:prstGeom>
          <a:noFill/>
          <a:ln w="9525">
            <a:noFill/>
            <a:miter lim="800000"/>
            <a:headEnd/>
            <a:tailEnd/>
          </a:ln>
        </p:spPr>
      </p:pic>
    </p:spTree>
    <p:extLst>
      <p:ext uri="{BB962C8B-B14F-4D97-AF65-F5344CB8AC3E}">
        <p14:creationId xmlns:p14="http://schemas.microsoft.com/office/powerpoint/2010/main" val="10979155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1806" b="-11806"/>
          <a:stretch/>
        </p:blipFill>
        <p:spPr>
          <a:xfrm>
            <a:off x="0" y="0"/>
            <a:ext cx="9144000" cy="4937760"/>
          </a:xfrm>
          <a:prstGeom prst="rect">
            <a:avLst/>
          </a:prstGeom>
        </p:spPr>
      </p:pic>
      <p:sp>
        <p:nvSpPr>
          <p:cNvPr id="10" name="Rectangle 9">
            <a:extLst>
              <a:ext uri="{FF2B5EF4-FFF2-40B4-BE49-F238E27FC236}">
                <a16:creationId xmlns="" xmlns:a16="http://schemas.microsoft.com/office/drawing/2014/main" id="{A9885216-ECC4-48E9-94D4-92D7882EF1AB}"/>
              </a:ext>
            </a:extLst>
          </p:cNvPr>
          <p:cNvSpPr/>
          <p:nvPr userDrawn="1"/>
        </p:nvSpPr>
        <p:spPr bwMode="auto">
          <a:xfrm>
            <a:off x="0" y="3886200"/>
            <a:ext cx="9144000" cy="1257300"/>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Text Placeholder 2">
            <a:extLst>
              <a:ext uri="{FF2B5EF4-FFF2-40B4-BE49-F238E27FC236}">
                <a16:creationId xmlns="" xmlns:a16="http://schemas.microsoft.com/office/drawing/2014/main" id="{3192312A-E9E8-4FAA-A811-1BBE256F8D9E}"/>
              </a:ext>
            </a:extLst>
          </p:cNvPr>
          <p:cNvSpPr>
            <a:spLocks noGrp="1"/>
          </p:cNvSpPr>
          <p:nvPr>
            <p:ph type="body" sz="quarter" idx="11"/>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2" name="Picture 11">
            <a:extLst>
              <a:ext uri="{FF2B5EF4-FFF2-40B4-BE49-F238E27FC236}">
                <a16:creationId xmlns="" xmlns:a16="http://schemas.microsoft.com/office/drawing/2014/main" id="{2FDB9416-D43F-4B30-A5FA-FEE265BE2C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92198" y="3919532"/>
            <a:ext cx="2553082" cy="1193000"/>
          </a:xfrm>
          <a:prstGeom prst="rect">
            <a:avLst/>
          </a:prstGeom>
          <a:noFill/>
          <a:ln w="9525">
            <a:noFill/>
            <a:miter lim="800000"/>
            <a:headEnd/>
            <a:tailEnd/>
          </a:ln>
        </p:spPr>
      </p:pic>
    </p:spTree>
    <p:extLst>
      <p:ext uri="{BB962C8B-B14F-4D97-AF65-F5344CB8AC3E}">
        <p14:creationId xmlns:p14="http://schemas.microsoft.com/office/powerpoint/2010/main" val="25314038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0188" t="9626" r="22658" b="59331"/>
          <a:stretch/>
        </p:blipFill>
        <p:spPr>
          <a:xfrm>
            <a:off x="0" y="0"/>
            <a:ext cx="9144000" cy="4013200"/>
          </a:xfrm>
          <a:prstGeom prst="rect">
            <a:avLst/>
          </a:prstGeom>
        </p:spPr>
      </p:pic>
      <p:sp>
        <p:nvSpPr>
          <p:cNvPr id="10" name="Rectangle 9">
            <a:extLst>
              <a:ext uri="{FF2B5EF4-FFF2-40B4-BE49-F238E27FC236}">
                <a16:creationId xmlns="" xmlns:a16="http://schemas.microsoft.com/office/drawing/2014/main" id="{AC308C0E-68F3-4C18-B17D-54BB9D373A6F}"/>
              </a:ext>
            </a:extLst>
          </p:cNvPr>
          <p:cNvSpPr/>
          <p:nvPr userDrawn="1"/>
        </p:nvSpPr>
        <p:spPr bwMode="auto">
          <a:xfrm>
            <a:off x="0" y="3886200"/>
            <a:ext cx="9144000" cy="1257300"/>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Text Placeholder 2">
            <a:extLst>
              <a:ext uri="{FF2B5EF4-FFF2-40B4-BE49-F238E27FC236}">
                <a16:creationId xmlns="" xmlns:a16="http://schemas.microsoft.com/office/drawing/2014/main" id="{2F34BDBE-DD4B-477B-85BB-92966F8F756D}"/>
              </a:ext>
            </a:extLst>
          </p:cNvPr>
          <p:cNvSpPr>
            <a:spLocks noGrp="1"/>
          </p:cNvSpPr>
          <p:nvPr>
            <p:ph type="body" sz="quarter" idx="11"/>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2" name="Picture 11">
            <a:extLst>
              <a:ext uri="{FF2B5EF4-FFF2-40B4-BE49-F238E27FC236}">
                <a16:creationId xmlns="" xmlns:a16="http://schemas.microsoft.com/office/drawing/2014/main" id="{B9F83770-58D7-4E4D-AC44-0BA99E73AE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92198" y="3919532"/>
            <a:ext cx="2553082" cy="1193000"/>
          </a:xfrm>
          <a:prstGeom prst="rect">
            <a:avLst/>
          </a:prstGeom>
          <a:noFill/>
          <a:ln w="9525">
            <a:noFill/>
            <a:miter lim="800000"/>
            <a:headEnd/>
            <a:tailEnd/>
          </a:ln>
        </p:spPr>
      </p:pic>
    </p:spTree>
    <p:extLst>
      <p:ext uri="{BB962C8B-B14F-4D97-AF65-F5344CB8AC3E}">
        <p14:creationId xmlns:p14="http://schemas.microsoft.com/office/powerpoint/2010/main" val="40763899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5" t="24389" r="3515" b="16042"/>
          <a:stretch/>
        </p:blipFill>
        <p:spPr>
          <a:xfrm>
            <a:off x="1" y="-25400"/>
            <a:ext cx="9143999" cy="4018280"/>
          </a:xfrm>
          <a:prstGeom prst="rect">
            <a:avLst/>
          </a:prstGeom>
        </p:spPr>
      </p:pic>
      <p:sp>
        <p:nvSpPr>
          <p:cNvPr id="10" name="Rectangle 9">
            <a:extLst>
              <a:ext uri="{FF2B5EF4-FFF2-40B4-BE49-F238E27FC236}">
                <a16:creationId xmlns="" xmlns:a16="http://schemas.microsoft.com/office/drawing/2014/main" id="{E5DAF3CD-9A30-4D2B-8D03-E736BA13B871}"/>
              </a:ext>
            </a:extLst>
          </p:cNvPr>
          <p:cNvSpPr/>
          <p:nvPr userDrawn="1"/>
        </p:nvSpPr>
        <p:spPr bwMode="auto">
          <a:xfrm>
            <a:off x="0" y="3886200"/>
            <a:ext cx="9144000" cy="1257300"/>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Text Placeholder 2">
            <a:extLst>
              <a:ext uri="{FF2B5EF4-FFF2-40B4-BE49-F238E27FC236}">
                <a16:creationId xmlns="" xmlns:a16="http://schemas.microsoft.com/office/drawing/2014/main" id="{663B91F8-D93F-431D-9202-9A7A26510D69}"/>
              </a:ext>
            </a:extLst>
          </p:cNvPr>
          <p:cNvSpPr>
            <a:spLocks noGrp="1"/>
          </p:cNvSpPr>
          <p:nvPr>
            <p:ph type="body" sz="quarter" idx="11"/>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2" name="Picture 11">
            <a:extLst>
              <a:ext uri="{FF2B5EF4-FFF2-40B4-BE49-F238E27FC236}">
                <a16:creationId xmlns="" xmlns:a16="http://schemas.microsoft.com/office/drawing/2014/main" id="{FBCC32B7-6308-41C4-A688-709B07A7A9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92198" y="3919532"/>
            <a:ext cx="2553082" cy="1193000"/>
          </a:xfrm>
          <a:prstGeom prst="rect">
            <a:avLst/>
          </a:prstGeom>
          <a:noFill/>
          <a:ln w="9525">
            <a:noFill/>
            <a:miter lim="800000"/>
            <a:headEnd/>
            <a:tailEnd/>
          </a:ln>
        </p:spPr>
      </p:pic>
    </p:spTree>
    <p:extLst>
      <p:ext uri="{BB962C8B-B14F-4D97-AF65-F5344CB8AC3E}">
        <p14:creationId xmlns:p14="http://schemas.microsoft.com/office/powerpoint/2010/main" val="10448851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MI / Chapter 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660" y="1277669"/>
            <a:ext cx="5440680" cy="2360592"/>
          </a:xfrm>
          <a:prstGeom prst="rect">
            <a:avLst/>
          </a:prstGeom>
        </p:spPr>
      </p:pic>
    </p:spTree>
    <p:extLst>
      <p:ext uri="{BB962C8B-B14F-4D97-AF65-F5344CB8AC3E}">
        <p14:creationId xmlns:p14="http://schemas.microsoft.com/office/powerpoint/2010/main" val="7498904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5" name="Text Placeholder 2"/>
          <p:cNvSpPr>
            <a:spLocks noGrp="1"/>
          </p:cNvSpPr>
          <p:nvPr>
            <p:ph type="body" sz="half" idx="1" hasCustomPrompt="1"/>
          </p:nvPr>
        </p:nvSpPr>
        <p:spPr>
          <a:xfrm>
            <a:off x="1447800" y="1181100"/>
            <a:ext cx="4922520" cy="3314700"/>
          </a:xfrm>
        </p:spPr>
        <p:txBody>
          <a:bodyPr>
            <a:normAutofit/>
          </a:bodyPr>
          <a:lstStyle>
            <a:lvl1pPr marL="1085850" indent="-228600">
              <a:buNone/>
              <a:defRPr lang="en-US" sz="1100" b="1" smtClean="0">
                <a:effectLst/>
              </a:defRPr>
            </a:lvl1pPr>
            <a:lvl2pPr>
              <a:defRPr sz="2400"/>
            </a:lvl2pPr>
            <a:lvl3pPr marL="114300" indent="742950" algn="l">
              <a:buNone/>
              <a:defRPr lang="en-US" sz="2400" dirty="0" smtClean="0">
                <a:solidFill>
                  <a:srgbClr val="455560"/>
                </a:solidFill>
                <a:latin typeface="Arial" pitchFamily="34" charset="0"/>
                <a:cs typeface="Arial" pitchFamily="34" charset="0"/>
              </a:defRPr>
            </a:lvl3pPr>
            <a:lvl4pPr marL="1085850" indent="-228600">
              <a:defRPr sz="2400"/>
            </a:lvl4pPr>
            <a:lvl5pPr marL="0" indent="0">
              <a:buNone/>
              <a:defRPr sz="2400">
                <a:solidFill>
                  <a:srgbClr val="455560"/>
                </a:solidFill>
              </a:defRPr>
            </a:lvl5pPr>
          </a:lstStyle>
          <a:p>
            <a:pPr lvl="4"/>
            <a:r>
              <a:rPr lang="en-US" dirty="0"/>
              <a:t>Text</a:t>
            </a:r>
          </a:p>
        </p:txBody>
      </p:sp>
    </p:spTree>
    <p:extLst>
      <p:ext uri="{BB962C8B-B14F-4D97-AF65-F5344CB8AC3E}">
        <p14:creationId xmlns:p14="http://schemas.microsoft.com/office/powerpoint/2010/main" val="38856668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283DBA2-EAED-4FA8-9255-C7E49EE7A6A6}"/>
              </a:ext>
            </a:extLst>
          </p:cNvPr>
          <p:cNvSpPr/>
          <p:nvPr userDrawn="1"/>
        </p:nvSpPr>
        <p:spPr bwMode="auto">
          <a:xfrm>
            <a:off x="0" y="-1"/>
            <a:ext cx="9144000" cy="4876799"/>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a:extLst>
              <a:ext uri="{FF2B5EF4-FFF2-40B4-BE49-F238E27FC236}">
                <a16:creationId xmlns="" xmlns:a16="http://schemas.microsoft.com/office/drawing/2014/main" id="{6CFEF506-56A1-4853-BA4F-F95985AC8018}"/>
              </a:ext>
            </a:extLst>
          </p:cNvPr>
          <p:cNvSpPr/>
          <p:nvPr userDrawn="1"/>
        </p:nvSpPr>
        <p:spPr bwMode="auto">
          <a:xfrm>
            <a:off x="0" y="4812491"/>
            <a:ext cx="9144000" cy="331009"/>
          </a:xfrm>
          <a:prstGeom prst="rect">
            <a:avLst/>
          </a:prstGeom>
          <a:gradFill flip="none" rotWithShape="1">
            <a:gsLst>
              <a:gs pos="0">
                <a:srgbClr val="2D9BA8"/>
              </a:gs>
              <a:gs pos="50000">
                <a:srgbClr val="4AA898"/>
              </a:gs>
              <a:gs pos="100000">
                <a:srgbClr val="E6D776"/>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charset="0"/>
            </a:endParaRPr>
          </a:p>
        </p:txBody>
      </p:sp>
      <p:pic>
        <p:nvPicPr>
          <p:cNvPr id="14" name="Picture 13">
            <a:extLst>
              <a:ext uri="{FF2B5EF4-FFF2-40B4-BE49-F238E27FC236}">
                <a16:creationId xmlns="" xmlns:a16="http://schemas.microsoft.com/office/drawing/2014/main" id="{C41343B6-2EC1-499D-88A9-A50FDF2059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8242" y="4790234"/>
            <a:ext cx="793997" cy="371018"/>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12" name="Text Placeholder 11"/>
          <p:cNvSpPr>
            <a:spLocks noGrp="1"/>
          </p:cNvSpPr>
          <p:nvPr>
            <p:ph type="body" sz="quarter" idx="11" hasCustomPrompt="1"/>
          </p:nvPr>
        </p:nvSpPr>
        <p:spPr>
          <a:xfrm>
            <a:off x="765175" y="651238"/>
            <a:ext cx="7613650" cy="3621087"/>
          </a:xfrm>
        </p:spPr>
        <p:txBody>
          <a:bodyPr anchor="ctr">
            <a:normAutofit/>
          </a:bodyPr>
          <a:lstStyle>
            <a:lvl1pPr marL="0" indent="0" algn="ctr">
              <a:buNone/>
              <a:defRPr sz="3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br>
              <a:rPr lang="en-US" dirty="0"/>
            </a:br>
            <a:r>
              <a:rPr lang="en-US" dirty="0"/>
              <a:t>Quote Slide</a:t>
            </a:r>
          </a:p>
        </p:txBody>
      </p:sp>
      <p:sp>
        <p:nvSpPr>
          <p:cNvPr id="7" name="TextBox 6">
            <a:extLst>
              <a:ext uri="{FF2B5EF4-FFF2-40B4-BE49-F238E27FC236}">
                <a16:creationId xmlns="" xmlns:a16="http://schemas.microsoft.com/office/drawing/2014/main" id="{A829BB3C-7278-404A-8DE6-7DA10E36DB14}"/>
              </a:ext>
            </a:extLst>
          </p:cNvPr>
          <p:cNvSpPr txBox="1"/>
          <p:nvPr userDrawn="1"/>
        </p:nvSpPr>
        <p:spPr>
          <a:xfrm>
            <a:off x="3975097" y="4861054"/>
            <a:ext cx="1202266" cy="276999"/>
          </a:xfrm>
          <a:prstGeom prst="rect">
            <a:avLst/>
          </a:prstGeom>
          <a:noFill/>
        </p:spPr>
        <p:txBody>
          <a:bodyPr wrap="square" rtlCol="0">
            <a:spAutoFit/>
          </a:bodyPr>
          <a:lstStyle/>
          <a:p>
            <a:pPr algn="ctr"/>
            <a:r>
              <a:rPr lang="en-US" sz="1200" baseline="0" dirty="0">
                <a:solidFill>
                  <a:schemeClr val="bg1"/>
                </a:solidFill>
                <a:latin typeface="Arial" panose="020B0604020202020204" pitchFamily="34" charset="0"/>
                <a:cs typeface="Arial" panose="020B0604020202020204" pitchFamily="34" charset="0"/>
              </a:rPr>
              <a:t>#PMIEMEA19</a:t>
            </a:r>
            <a:endParaRPr lang="en-US" sz="1200" dirty="0">
              <a:solidFill>
                <a:schemeClr val="bg1"/>
              </a:solidFill>
            </a:endParaRPr>
          </a:p>
        </p:txBody>
      </p:sp>
    </p:spTree>
    <p:extLst>
      <p:ext uri="{BB962C8B-B14F-4D97-AF65-F5344CB8AC3E}">
        <p14:creationId xmlns:p14="http://schemas.microsoft.com/office/powerpoint/2010/main" val="39193584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Click to edit Master title style</a:t>
            </a:r>
          </a:p>
        </p:txBody>
      </p:sp>
      <p:sp>
        <p:nvSpPr>
          <p:cNvPr id="3" name="Content Placeholder 2"/>
          <p:cNvSpPr>
            <a:spLocks noGrp="1"/>
          </p:cNvSpPr>
          <p:nvPr>
            <p:ph idx="1"/>
          </p:nvPr>
        </p:nvSpPr>
        <p:spPr/>
        <p:txBody>
          <a:bodyPr>
            <a:normAutofit/>
          </a:bodyPr>
          <a:lstStyle>
            <a:lvl1pPr>
              <a:buClr>
                <a:srgbClr val="0065BD"/>
              </a:buClr>
              <a:defRPr/>
            </a:lvl1pPr>
            <a:lvl2pPr>
              <a:buClr>
                <a:srgbClr val="0065BD"/>
              </a:buClr>
              <a:defRPr/>
            </a:lvl2pPr>
            <a:lvl3pPr>
              <a:buClr>
                <a:srgbClr val="0065BD"/>
              </a:buClr>
              <a:defRPr/>
            </a:lvl3pPr>
            <a:lvl4pPr>
              <a:buClr>
                <a:srgbClr val="0065BD"/>
              </a:buClr>
              <a:defRPr/>
            </a:lvl4pPr>
            <a:lvl5pPr>
              <a:buClr>
                <a:srgbClr val="006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398741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Slide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283DBA2-EAED-4FA8-9255-C7E49EE7A6A6}"/>
              </a:ext>
            </a:extLst>
          </p:cNvPr>
          <p:cNvSpPr/>
          <p:nvPr userDrawn="1"/>
        </p:nvSpPr>
        <p:spPr bwMode="auto">
          <a:xfrm>
            <a:off x="0" y="-1"/>
            <a:ext cx="9144000" cy="4876799"/>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a:extLst>
              <a:ext uri="{FF2B5EF4-FFF2-40B4-BE49-F238E27FC236}">
                <a16:creationId xmlns="" xmlns:a16="http://schemas.microsoft.com/office/drawing/2014/main" id="{6CFEF506-56A1-4853-BA4F-F95985AC8018}"/>
              </a:ext>
            </a:extLst>
          </p:cNvPr>
          <p:cNvSpPr/>
          <p:nvPr userDrawn="1"/>
        </p:nvSpPr>
        <p:spPr bwMode="auto">
          <a:xfrm>
            <a:off x="0" y="4812491"/>
            <a:ext cx="9144000" cy="331009"/>
          </a:xfrm>
          <a:prstGeom prst="rect">
            <a:avLst/>
          </a:prstGeom>
          <a:gradFill flip="none" rotWithShape="1">
            <a:gsLst>
              <a:gs pos="0">
                <a:srgbClr val="2D9BA8"/>
              </a:gs>
              <a:gs pos="50000">
                <a:srgbClr val="4AA898"/>
              </a:gs>
              <a:gs pos="100000">
                <a:srgbClr val="E6D776"/>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charset="0"/>
            </a:endParaRPr>
          </a:p>
        </p:txBody>
      </p:sp>
      <p:pic>
        <p:nvPicPr>
          <p:cNvPr id="14" name="Picture 13">
            <a:extLst>
              <a:ext uri="{FF2B5EF4-FFF2-40B4-BE49-F238E27FC236}">
                <a16:creationId xmlns="" xmlns:a16="http://schemas.microsoft.com/office/drawing/2014/main" id="{C41343B6-2EC1-499D-88A9-A50FDF2059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8242" y="4790234"/>
            <a:ext cx="793997" cy="371018"/>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6" name="TextBox 5">
            <a:extLst>
              <a:ext uri="{FF2B5EF4-FFF2-40B4-BE49-F238E27FC236}">
                <a16:creationId xmlns="" xmlns:a16="http://schemas.microsoft.com/office/drawing/2014/main" id="{E4FA6F5E-7A96-462E-A3A2-365CB9B46E70}"/>
              </a:ext>
            </a:extLst>
          </p:cNvPr>
          <p:cNvSpPr txBox="1"/>
          <p:nvPr userDrawn="1"/>
        </p:nvSpPr>
        <p:spPr>
          <a:xfrm>
            <a:off x="3975097" y="4861054"/>
            <a:ext cx="1202266" cy="276999"/>
          </a:xfrm>
          <a:prstGeom prst="rect">
            <a:avLst/>
          </a:prstGeom>
          <a:noFill/>
        </p:spPr>
        <p:txBody>
          <a:bodyPr wrap="square" rtlCol="0">
            <a:spAutoFit/>
          </a:bodyPr>
          <a:lstStyle/>
          <a:p>
            <a:pPr algn="ctr"/>
            <a:r>
              <a:rPr lang="en-US" sz="1200" baseline="0" dirty="0">
                <a:solidFill>
                  <a:schemeClr val="bg1"/>
                </a:solidFill>
                <a:latin typeface="Arial" panose="020B0604020202020204" pitchFamily="34" charset="0"/>
                <a:cs typeface="Arial" panose="020B0604020202020204" pitchFamily="34" charset="0"/>
              </a:rPr>
              <a:t>#PMIEMEA19</a:t>
            </a:r>
            <a:endParaRPr lang="en-US" sz="1200" dirty="0">
              <a:solidFill>
                <a:schemeClr val="bg1"/>
              </a:solidFill>
            </a:endParaRPr>
          </a:p>
        </p:txBody>
      </p:sp>
    </p:spTree>
    <p:extLst>
      <p:ext uri="{BB962C8B-B14F-4D97-AF65-F5344CB8AC3E}">
        <p14:creationId xmlns:p14="http://schemas.microsoft.com/office/powerpoint/2010/main" val="389985150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PM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4" name="TextBox 3"/>
          <p:cNvSpPr txBox="1"/>
          <p:nvPr userDrawn="1"/>
        </p:nvSpPr>
        <p:spPr>
          <a:xfrm>
            <a:off x="1347470" y="1303020"/>
            <a:ext cx="6729730" cy="3447098"/>
          </a:xfrm>
          <a:prstGeom prst="rect">
            <a:avLst/>
          </a:prstGeom>
          <a:noFill/>
        </p:spPr>
        <p:txBody>
          <a:bodyPr wrap="square" rtlCol="0">
            <a:spAutoFit/>
          </a:bodyPr>
          <a:lstStyle/>
          <a:p>
            <a:pPr>
              <a:lnSpc>
                <a:spcPts val="2000"/>
              </a:lnSpc>
            </a:pPr>
            <a:r>
              <a:rPr lang="en-US" sz="1600" kern="1200" dirty="0">
                <a:solidFill>
                  <a:srgbClr val="455560"/>
                </a:solidFill>
                <a:effectLst/>
                <a:latin typeface="+mn-lt"/>
                <a:ea typeface="+mn-ea"/>
                <a:cs typeface="+mn-cs"/>
              </a:rPr>
              <a:t>Project Management Institute (PMI) is the world's leading association </a:t>
            </a:r>
            <a:br>
              <a:rPr lang="en-US" sz="1600" kern="1200" dirty="0">
                <a:solidFill>
                  <a:srgbClr val="455560"/>
                </a:solidFill>
                <a:effectLst/>
                <a:latin typeface="+mn-lt"/>
                <a:ea typeface="+mn-ea"/>
                <a:cs typeface="+mn-cs"/>
              </a:rPr>
            </a:br>
            <a:r>
              <a:rPr lang="en-US" sz="1600" kern="1200" dirty="0">
                <a:solidFill>
                  <a:srgbClr val="455560"/>
                </a:solidFill>
                <a:effectLst/>
                <a:latin typeface="+mn-lt"/>
                <a:ea typeface="+mn-ea"/>
                <a:cs typeface="+mn-cs"/>
              </a:rPr>
              <a:t>for those who consider project, program or portfolio management their profession. Founded in 1969, PMI delivers value for more than three million professionals working in nearly every country in the world through global advocacy, collaboration, education and research. We advance careers, improve organizational success and further mature the project management profession through globally-recognized standards, certifications, communities, resources, tools, academic research, publications, professional development courses and networking opportunities. As part of the PMI family, ProjectManagement.com creates online global communities that deliver more resources, </a:t>
            </a:r>
            <a:br>
              <a:rPr lang="en-US" sz="1600" kern="1200" dirty="0">
                <a:solidFill>
                  <a:srgbClr val="455560"/>
                </a:solidFill>
                <a:effectLst/>
                <a:latin typeface="+mn-lt"/>
                <a:ea typeface="+mn-ea"/>
                <a:cs typeface="+mn-cs"/>
              </a:rPr>
            </a:br>
            <a:r>
              <a:rPr lang="en-US" sz="1600" kern="1200" dirty="0">
                <a:solidFill>
                  <a:srgbClr val="455560"/>
                </a:solidFill>
                <a:effectLst/>
                <a:latin typeface="+mn-lt"/>
                <a:ea typeface="+mn-ea"/>
                <a:cs typeface="+mn-cs"/>
              </a:rPr>
              <a:t>better tools, larger networks and broader perspectives.</a:t>
            </a:r>
          </a:p>
          <a:p>
            <a:endParaRPr lang="en-US" dirty="0"/>
          </a:p>
        </p:txBody>
      </p:sp>
      <p:sp>
        <p:nvSpPr>
          <p:cNvPr id="6" name="Title 1"/>
          <p:cNvSpPr txBox="1">
            <a:spLocks/>
          </p:cNvSpPr>
          <p:nvPr userDrawn="1"/>
        </p:nvSpPr>
        <p:spPr bwMode="auto">
          <a:xfrm>
            <a:off x="685800" y="285750"/>
            <a:ext cx="77724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0">
                <a:solidFill>
                  <a:srgbClr val="0065BD"/>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r>
              <a:rPr lang="en-US" kern="0" dirty="0"/>
              <a:t>About Project Management Institute (PMI)</a:t>
            </a:r>
          </a:p>
        </p:txBody>
      </p:sp>
    </p:spTree>
    <p:extLst>
      <p:ext uri="{BB962C8B-B14F-4D97-AF65-F5344CB8AC3E}">
        <p14:creationId xmlns:p14="http://schemas.microsoft.com/office/powerpoint/2010/main" val="27647030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ub Titl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546989"/>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6538234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Click to edit Master title style</a:t>
            </a:r>
          </a:p>
        </p:txBody>
      </p:sp>
      <p:sp>
        <p:nvSpPr>
          <p:cNvPr id="3" name="Content Placeholder 2"/>
          <p:cNvSpPr>
            <a:spLocks noGrp="1"/>
          </p:cNvSpPr>
          <p:nvPr>
            <p:ph sz="half" idx="1"/>
          </p:nvPr>
        </p:nvSpPr>
        <p:spPr>
          <a:xfrm>
            <a:off x="685800" y="1143000"/>
            <a:ext cx="3810000" cy="3200400"/>
          </a:xfrm>
        </p:spPr>
        <p:txBody>
          <a:bodyPr>
            <a:normAutofit/>
          </a:bodyPr>
          <a:lstStyle>
            <a:lvl1pPr>
              <a:defRPr sz="28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3810000" cy="3200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21319594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p>
        </p:txBody>
      </p:sp>
      <p:sp>
        <p:nvSpPr>
          <p:cNvPr id="5"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5425647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30734533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902200"/>
          </a:xfrm>
        </p:spPr>
        <p:txBody>
          <a:bodyPr/>
          <a:lstStyle/>
          <a:p>
            <a:endParaRPr lang="en-US"/>
          </a:p>
        </p:txBody>
      </p:sp>
      <p:sp>
        <p:nvSpPr>
          <p:cNvPr id="3"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5684454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00100"/>
          </a:xfrm>
        </p:spPr>
        <p:txBody>
          <a:bodyPr anchor="b"/>
          <a:lstStyle/>
          <a:p>
            <a:r>
              <a:rPr lang="en-US"/>
              <a:t>Click to edit Master title style</a:t>
            </a:r>
          </a:p>
        </p:txBody>
      </p:sp>
      <p:sp>
        <p:nvSpPr>
          <p:cNvPr id="3" name="Text Placeholder 2"/>
          <p:cNvSpPr>
            <a:spLocks noGrp="1"/>
          </p:cNvSpPr>
          <p:nvPr>
            <p:ph type="body" sz="half" idx="1"/>
          </p:nvPr>
        </p:nvSpPr>
        <p:spPr>
          <a:xfrm>
            <a:off x="685800" y="1143000"/>
            <a:ext cx="381000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4655126" y="1143000"/>
            <a:ext cx="3803073" cy="3219450"/>
          </a:xfrm>
        </p:spPr>
        <p:txBody>
          <a:bodyPr/>
          <a:lstStyle/>
          <a:p>
            <a:endParaRPr lang="en-US"/>
          </a:p>
        </p:txBody>
      </p:sp>
    </p:spTree>
    <p:extLst>
      <p:ext uri="{BB962C8B-B14F-4D97-AF65-F5344CB8AC3E}">
        <p14:creationId xmlns:p14="http://schemas.microsoft.com/office/powerpoint/2010/main" val="36564814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00100"/>
          </a:xfrm>
        </p:spPr>
        <p:txBody>
          <a:bodyPr anchor="b"/>
          <a:lstStyle/>
          <a:p>
            <a:r>
              <a:rPr lang="en-US"/>
              <a:t>Click to edit Master title style</a:t>
            </a:r>
          </a:p>
        </p:txBody>
      </p:sp>
      <p:sp>
        <p:nvSpPr>
          <p:cNvPr id="3" name="Text Placeholder 2"/>
          <p:cNvSpPr>
            <a:spLocks noGrp="1"/>
          </p:cNvSpPr>
          <p:nvPr>
            <p:ph type="body" sz="half" idx="1"/>
          </p:nvPr>
        </p:nvSpPr>
        <p:spPr>
          <a:xfrm>
            <a:off x="4648200" y="1143000"/>
            <a:ext cx="381000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685800" y="1143000"/>
            <a:ext cx="3803073" cy="3219450"/>
          </a:xfrm>
        </p:spPr>
        <p:txBody>
          <a:bodyPr/>
          <a:lstStyle/>
          <a:p>
            <a:endParaRPr lang="en-US"/>
          </a:p>
        </p:txBody>
      </p:sp>
    </p:spTree>
    <p:extLst>
      <p:ext uri="{BB962C8B-B14F-4D97-AF65-F5344CB8AC3E}">
        <p14:creationId xmlns:p14="http://schemas.microsoft.com/office/powerpoint/2010/main" val="17987535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FE36594-E205-4DA0-AAF7-E7B8F2CD4CB2}"/>
              </a:ext>
            </a:extLst>
          </p:cNvPr>
          <p:cNvPicPr>
            <a:picLocks noChangeAspect="1"/>
          </p:cNvPicPr>
          <p:nvPr userDrawn="1"/>
        </p:nvPicPr>
        <p:blipFill rotWithShape="1">
          <a:blip r:embed="rId23">
            <a:alphaModFix amt="20000"/>
            <a:extLst>
              <a:ext uri="{28A0092B-C50C-407E-A947-70E740481C1C}">
                <a14:useLocalDpi xmlns:a14="http://schemas.microsoft.com/office/drawing/2010/main" val="0"/>
              </a:ext>
            </a:extLst>
          </a:blip>
          <a:srcRect l="1" t="9073" r="33437"/>
          <a:stretch/>
        </p:blipFill>
        <p:spPr>
          <a:xfrm>
            <a:off x="4256487" y="0"/>
            <a:ext cx="4887514" cy="5143500"/>
          </a:xfrm>
          <a:prstGeom prst="rect">
            <a:avLst/>
          </a:prstGeom>
        </p:spPr>
      </p:pic>
      <p:sp>
        <p:nvSpPr>
          <p:cNvPr id="34" name="Rectangle 33"/>
          <p:cNvSpPr/>
          <p:nvPr userDrawn="1"/>
        </p:nvSpPr>
        <p:spPr>
          <a:xfrm>
            <a:off x="0" y="0"/>
            <a:ext cx="7010400" cy="5143500"/>
          </a:xfrm>
          <a:prstGeom prst="rect">
            <a:avLst/>
          </a:prstGeom>
          <a:gradFill flip="none" rotWithShape="1">
            <a:gsLst>
              <a:gs pos="0">
                <a:schemeClr val="bg1"/>
              </a:gs>
              <a:gs pos="50000">
                <a:schemeClr val="bg1">
                  <a:alpha val="8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bwMode="auto">
          <a:xfrm>
            <a:off x="0" y="4812491"/>
            <a:ext cx="9144000" cy="331009"/>
          </a:xfrm>
          <a:prstGeom prst="rect">
            <a:avLst/>
          </a:prstGeom>
          <a:gradFill flip="none" rotWithShape="1">
            <a:gsLst>
              <a:gs pos="0">
                <a:srgbClr val="2D9BA8"/>
              </a:gs>
              <a:gs pos="50000">
                <a:srgbClr val="4AA898"/>
              </a:gs>
              <a:gs pos="100000">
                <a:srgbClr val="E6D776"/>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charset="0"/>
            </a:endParaRPr>
          </a:p>
        </p:txBody>
      </p:sp>
      <p:sp>
        <p:nvSpPr>
          <p:cNvPr id="2050" name="Rectangle 2"/>
          <p:cNvSpPr>
            <a:spLocks noGrp="1" noChangeArrowheads="1"/>
          </p:cNvSpPr>
          <p:nvPr userDrawn="1">
            <p:ph type="title"/>
          </p:nvPr>
        </p:nvSpPr>
        <p:spPr bwMode="auto">
          <a:xfrm>
            <a:off x="685800" y="285750"/>
            <a:ext cx="77724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userDrawn="1">
            <p:ph type="body" idx="1"/>
          </p:nvPr>
        </p:nvSpPr>
        <p:spPr bwMode="auto">
          <a:xfrm>
            <a:off x="685800" y="1143000"/>
            <a:ext cx="77724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userDrawn="1">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pic>
        <p:nvPicPr>
          <p:cNvPr id="17" name="Picture 16">
            <a:extLst>
              <a:ext uri="{FF2B5EF4-FFF2-40B4-BE49-F238E27FC236}">
                <a16:creationId xmlns="" xmlns:a16="http://schemas.microsoft.com/office/drawing/2014/main" id="{E9033D5E-676A-4062-A64B-0557B4AF0F9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638242" y="4790234"/>
            <a:ext cx="793997" cy="371018"/>
          </a:xfrm>
          <a:prstGeom prst="rect">
            <a:avLst/>
          </a:prstGeom>
          <a:noFill/>
          <a:ln w="9525">
            <a:noFill/>
            <a:miter lim="800000"/>
            <a:headEnd/>
            <a:tailEnd/>
          </a:ln>
        </p:spPr>
      </p:pic>
      <p:sp>
        <p:nvSpPr>
          <p:cNvPr id="10" name="TextBox 9">
            <a:extLst>
              <a:ext uri="{FF2B5EF4-FFF2-40B4-BE49-F238E27FC236}">
                <a16:creationId xmlns="" xmlns:a16="http://schemas.microsoft.com/office/drawing/2014/main" id="{1960565F-001D-4A68-B346-DF419B3611EE}"/>
              </a:ext>
            </a:extLst>
          </p:cNvPr>
          <p:cNvSpPr txBox="1"/>
          <p:nvPr userDrawn="1"/>
        </p:nvSpPr>
        <p:spPr>
          <a:xfrm>
            <a:off x="3975097" y="4861054"/>
            <a:ext cx="1202266" cy="276999"/>
          </a:xfrm>
          <a:prstGeom prst="rect">
            <a:avLst/>
          </a:prstGeom>
          <a:noFill/>
        </p:spPr>
        <p:txBody>
          <a:bodyPr wrap="square" rtlCol="0">
            <a:spAutoFit/>
          </a:bodyPr>
          <a:lstStyle/>
          <a:p>
            <a:pPr algn="ctr"/>
            <a:r>
              <a:rPr lang="en-US" sz="1200" baseline="0" dirty="0">
                <a:solidFill>
                  <a:schemeClr val="bg1"/>
                </a:solidFill>
                <a:latin typeface="Arial" panose="020B0604020202020204" pitchFamily="34" charset="0"/>
                <a:cs typeface="Arial" panose="020B0604020202020204" pitchFamily="34" charset="0"/>
              </a:rPr>
              <a:t>#PMIEMEA19</a:t>
            </a:r>
            <a:endParaRPr lang="en-US" sz="1200" dirty="0">
              <a:solidFill>
                <a:schemeClr val="bg1"/>
              </a:solidFill>
            </a:endParaRPr>
          </a:p>
        </p:txBody>
      </p:sp>
    </p:spTree>
    <p:extLst>
      <p:ext uri="{BB962C8B-B14F-4D97-AF65-F5344CB8AC3E}">
        <p14:creationId xmlns:p14="http://schemas.microsoft.com/office/powerpoint/2010/main" val="231416325"/>
      </p:ext>
    </p:extLst>
  </p:cSld>
  <p:clrMap bg1="lt1" tx1="dk1" bg2="lt2" tx2="dk2" accent1="accent1" accent2="accent2" accent3="accent3" accent4="accent4" accent5="accent5" accent6="accent6" hlink="hlink" folHlink="folHlink"/>
  <p:sldLayoutIdLst>
    <p:sldLayoutId id="2147483795"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89" r:id="rId11"/>
    <p:sldLayoutId id="2147483790" r:id="rId12"/>
    <p:sldLayoutId id="2147483791" r:id="rId13"/>
    <p:sldLayoutId id="2147483792" r:id="rId14"/>
    <p:sldLayoutId id="2147483793" r:id="rId15"/>
    <p:sldLayoutId id="2147483794" r:id="rId16"/>
    <p:sldLayoutId id="2147483776" r:id="rId17"/>
    <p:sldLayoutId id="2147483777" r:id="rId18"/>
    <p:sldLayoutId id="2147483778" r:id="rId19"/>
    <p:sldLayoutId id="2147483788" r:id="rId20"/>
    <p:sldLayoutId id="2147483780" r:id="rId21"/>
  </p:sldLayoutIdLst>
  <p:transition>
    <p:fade/>
  </p:transition>
  <p:hf hdr="0" ftr="0" dt="0"/>
  <p:txStyles>
    <p:titleStyle>
      <a:lvl1pPr algn="l" rtl="0" eaLnBrk="1" fontAlgn="base" hangingPunct="1">
        <a:spcBef>
          <a:spcPct val="0"/>
        </a:spcBef>
        <a:spcAft>
          <a:spcPct val="0"/>
        </a:spcAft>
        <a:defRPr sz="2800" b="0">
          <a:solidFill>
            <a:srgbClr val="0065BD"/>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p:titleStyle>
    <p:bodyStyle>
      <a:lvl1pPr marL="342900" indent="-342900" algn="l" rtl="0" eaLnBrk="1" fontAlgn="base" hangingPunct="1">
        <a:lnSpc>
          <a:spcPct val="130000"/>
        </a:lnSpc>
        <a:spcBef>
          <a:spcPct val="20000"/>
        </a:spcBef>
        <a:spcAft>
          <a:spcPct val="0"/>
        </a:spcAft>
        <a:buClr>
          <a:srgbClr val="007AC2"/>
        </a:buClr>
        <a:buChar char="•"/>
        <a:defRPr sz="2000">
          <a:solidFill>
            <a:srgbClr val="455560"/>
          </a:solidFill>
          <a:latin typeface="Arial" pitchFamily="34" charset="0"/>
          <a:ea typeface="+mn-ea"/>
          <a:cs typeface="Arial" pitchFamily="34" charset="0"/>
        </a:defRPr>
      </a:lvl1pPr>
      <a:lvl2pPr marL="742950" indent="-285750" algn="l" rtl="0" eaLnBrk="1" fontAlgn="base" hangingPunct="1">
        <a:lnSpc>
          <a:spcPct val="110000"/>
        </a:lnSpc>
        <a:spcBef>
          <a:spcPct val="20000"/>
        </a:spcBef>
        <a:spcAft>
          <a:spcPct val="0"/>
        </a:spcAft>
        <a:buChar char="–"/>
        <a:defRPr sz="2000">
          <a:solidFill>
            <a:srgbClr val="455560"/>
          </a:solidFill>
          <a:latin typeface="Arial" pitchFamily="34" charset="0"/>
          <a:cs typeface="Arial" pitchFamily="34" charset="0"/>
        </a:defRPr>
      </a:lvl2pPr>
      <a:lvl3pPr marL="1085850" indent="-228600" algn="l" rtl="0" eaLnBrk="1" fontAlgn="base" hangingPunct="1">
        <a:spcBef>
          <a:spcPct val="20000"/>
        </a:spcBef>
        <a:spcAft>
          <a:spcPct val="0"/>
        </a:spcAft>
        <a:buChar char="•"/>
        <a:defRPr sz="2000">
          <a:solidFill>
            <a:srgbClr val="455560"/>
          </a:solidFill>
          <a:latin typeface="Arial" pitchFamily="34" charset="0"/>
          <a:cs typeface="Arial" pitchFamily="34" charset="0"/>
        </a:defRPr>
      </a:lvl3pPr>
      <a:lvl4pPr marL="1428750" indent="-228600" algn="l" rtl="0" eaLnBrk="1" fontAlgn="base" hangingPunct="1">
        <a:spcBef>
          <a:spcPct val="20000"/>
        </a:spcBef>
        <a:spcAft>
          <a:spcPct val="0"/>
        </a:spcAft>
        <a:buChar char="–"/>
        <a:defRPr sz="2000">
          <a:solidFill>
            <a:srgbClr val="455560"/>
          </a:solidFill>
          <a:latin typeface="Arial" pitchFamily="34" charset="0"/>
          <a:cs typeface="Arial" pitchFamily="34" charset="0"/>
        </a:defRPr>
      </a:lvl4pPr>
      <a:lvl5pPr marL="1771650" indent="-228600" algn="l" rtl="0" eaLnBrk="1" fontAlgn="base" hangingPunct="1">
        <a:spcBef>
          <a:spcPct val="20000"/>
        </a:spcBef>
        <a:spcAft>
          <a:spcPct val="0"/>
        </a:spcAft>
        <a:buChar char="»"/>
        <a:defRPr sz="2000">
          <a:solidFill>
            <a:srgbClr val="455560"/>
          </a:solidFill>
          <a:latin typeface="Arial" pitchFamily="34" charset="0"/>
          <a:cs typeface="Arial" pitchFamily="34" charset="0"/>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wl.english.purdue.edu/owl/resource/560/1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Text Placeholder 5"/>
          <p:cNvSpPr>
            <a:spLocks noGrp="1"/>
          </p:cNvSpPr>
          <p:nvPr>
            <p:ph type="body" sz="quarter" idx="10"/>
          </p:nvPr>
        </p:nvSpPr>
        <p:spPr/>
        <p:txBody>
          <a:bodyPr/>
          <a:lstStyle/>
          <a:p>
            <a:endParaRPr lang="en-US" dirty="0"/>
          </a:p>
        </p:txBody>
      </p:sp>
      <p:sp>
        <p:nvSpPr>
          <p:cNvPr id="7" name="Text Placeholder 6"/>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1513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2000" b="1" dirty="0">
                <a:solidFill>
                  <a:srgbClr val="FF0000"/>
                </a:solidFill>
                <a:latin typeface="+mn-lt"/>
              </a:rPr>
              <a:t>ATTN Presenters – please review and remove this slide from your PowerPoint deck before uploading.</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latin typeface="+mn-lt"/>
              </a:rPr>
              <a:t>Citing References</a:t>
            </a:r>
          </a:p>
          <a:p>
            <a:pPr marL="0" indent="0">
              <a:buNone/>
            </a:pPr>
            <a:r>
              <a:rPr lang="en-US" dirty="0">
                <a:latin typeface="+mn-lt"/>
              </a:rPr>
              <a:t>If you plan to reference or cite materials that are not your original work, please reference it on the slide or in a summary slide using APA as a style guide.</a:t>
            </a:r>
          </a:p>
          <a:p>
            <a:pPr marL="0" indent="0">
              <a:buNone/>
            </a:pPr>
            <a:r>
              <a:rPr lang="en-US" dirty="0">
                <a:latin typeface="+mn-lt"/>
                <a:hlinkClick r:id="rId3"/>
              </a:rPr>
              <a:t>https://</a:t>
            </a:r>
            <a:r>
              <a:rPr lang="en-US" dirty="0" smtClean="0">
                <a:latin typeface="+mn-lt"/>
                <a:hlinkClick r:id="rId3"/>
              </a:rPr>
              <a:t>owl.english.purdue.edu/owl/resource/560/17/</a:t>
            </a:r>
            <a:endParaRPr lang="en-US" dirty="0">
              <a:latin typeface="+mn-lt"/>
            </a:endParaRPr>
          </a:p>
          <a:p>
            <a:pPr marL="0" indent="0">
              <a:buNone/>
            </a:pPr>
            <a:endParaRPr lang="en-US" b="1" dirty="0">
              <a:latin typeface="+mn-lt"/>
            </a:endParaRPr>
          </a:p>
          <a:p>
            <a:pPr marL="0" indent="0">
              <a:buNone/>
            </a:pPr>
            <a:r>
              <a:rPr lang="en-US" b="1" dirty="0" smtClean="0">
                <a:latin typeface="+mn-lt"/>
              </a:rPr>
              <a:t>Polling</a:t>
            </a:r>
            <a:endParaRPr lang="en-US" b="1" dirty="0">
              <a:latin typeface="+mn-lt"/>
            </a:endParaRPr>
          </a:p>
          <a:p>
            <a:pPr marL="0" indent="0">
              <a:buNone/>
            </a:pPr>
            <a:r>
              <a:rPr lang="en-US" dirty="0">
                <a:latin typeface="+mn-lt"/>
              </a:rPr>
              <a:t>If you have been approved to use polling by the PMI </a:t>
            </a:r>
            <a:r>
              <a:rPr lang="en-US" dirty="0" smtClean="0">
                <a:latin typeface="+mn-lt"/>
              </a:rPr>
              <a:t>EMEA Congress Team</a:t>
            </a:r>
            <a:r>
              <a:rPr lang="en-US" dirty="0">
                <a:latin typeface="+mn-lt"/>
              </a:rPr>
              <a:t>, please allocate a slide to where the survey should be positioned in your presentation.  This slide will be an indicator for PMI to insert your approved survey.</a:t>
            </a:r>
          </a:p>
          <a:p>
            <a:pPr marL="0" indent="0">
              <a:buNone/>
            </a:pPr>
            <a:endParaRPr lang="en-US" dirty="0">
              <a:latin typeface="+mn-lt"/>
            </a:endParaRPr>
          </a:p>
          <a:p>
            <a:pPr marL="0" indent="0">
              <a:buNone/>
            </a:pPr>
            <a:r>
              <a:rPr lang="en-US" b="1" dirty="0" smtClean="0">
                <a:latin typeface="+mn-lt"/>
              </a:rPr>
              <a:t>Presentation </a:t>
            </a:r>
            <a:r>
              <a:rPr lang="en-US" b="1" dirty="0">
                <a:latin typeface="+mn-lt"/>
              </a:rPr>
              <a:t>File Name</a:t>
            </a:r>
          </a:p>
          <a:p>
            <a:pPr marL="0" indent="0">
              <a:buNone/>
            </a:pPr>
            <a:r>
              <a:rPr lang="en-US" dirty="0" err="1">
                <a:solidFill>
                  <a:schemeClr val="tx2"/>
                </a:solidFill>
                <a:latin typeface="+mn-lt"/>
              </a:rPr>
              <a:t>Session#_Last</a:t>
            </a:r>
            <a:r>
              <a:rPr lang="en-US" dirty="0">
                <a:solidFill>
                  <a:schemeClr val="tx2"/>
                </a:solidFill>
                <a:latin typeface="+mn-lt"/>
              </a:rPr>
              <a:t> name _ First </a:t>
            </a:r>
            <a:r>
              <a:rPr lang="en-US" dirty="0" smtClean="0">
                <a:solidFill>
                  <a:schemeClr val="tx2"/>
                </a:solidFill>
                <a:latin typeface="+mn-lt"/>
              </a:rPr>
              <a:t>Name-presentation_v1</a:t>
            </a:r>
            <a:endParaRPr lang="en-US" dirty="0">
              <a:solidFill>
                <a:schemeClr val="tx2"/>
              </a:solidFill>
              <a:latin typeface="+mn-lt"/>
            </a:endParaRPr>
          </a:p>
          <a:p>
            <a:pPr marL="385763" indent="-385763">
              <a:buFont typeface="+mj-lt"/>
              <a:buAutoNum type="arabicPeriod"/>
            </a:pPr>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2</a:t>
            </a:fld>
            <a:endParaRPr lang="en-US" dirty="0"/>
          </a:p>
        </p:txBody>
      </p:sp>
    </p:spTree>
    <p:extLst>
      <p:ext uri="{BB962C8B-B14F-4D97-AF65-F5344CB8AC3E}">
        <p14:creationId xmlns:p14="http://schemas.microsoft.com/office/powerpoint/2010/main" val="2904858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335FD-0BA8-4B88-92FE-B899B284C0A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 xmlns:a16="http://schemas.microsoft.com/office/drawing/2014/main" id="{CC915728-0983-421E-9394-028617326776}"/>
              </a:ext>
            </a:extLst>
          </p:cNvPr>
          <p:cNvSpPr>
            <a:spLocks noGrp="1"/>
          </p:cNvSpPr>
          <p:nvPr>
            <p:ph idx="1"/>
          </p:nvPr>
        </p:nvSpPr>
        <p:spPr/>
        <p:txBody>
          <a:bodyPr>
            <a:normAutofit/>
          </a:bodyPr>
          <a:lstStyle/>
          <a:p>
            <a:pPr>
              <a:lnSpc>
                <a:spcPct val="100000"/>
              </a:lnSpc>
            </a:pPr>
            <a:r>
              <a:rPr lang="en-US" dirty="0">
                <a:solidFill>
                  <a:schemeClr val="accent2">
                    <a:lumMod val="50000"/>
                  </a:schemeClr>
                </a:solidFill>
              </a:rPr>
              <a:t>The views and opinions expressed in the following PowerPoint slides are those of the individual presenter.</a:t>
            </a:r>
          </a:p>
          <a:p>
            <a:pPr>
              <a:lnSpc>
                <a:spcPct val="100000"/>
              </a:lnSpc>
            </a:pPr>
            <a:r>
              <a:rPr lang="en-US" dirty="0">
                <a:solidFill>
                  <a:schemeClr val="accent2">
                    <a:lumMod val="50000"/>
                  </a:schemeClr>
                </a:solidFill>
              </a:rPr>
              <a:t>These PowerPoint slides are protected under the copyright laws of the United States of America and other countries. Used by permission. All rights reserved. Project Management Institute and PMI are registered trademarks. All other trademarks are the property of their respective owners.</a:t>
            </a:r>
          </a:p>
          <a:p>
            <a:pPr>
              <a:lnSpc>
                <a:spcPct val="100000"/>
              </a:lnSpc>
            </a:pPr>
            <a:r>
              <a:rPr lang="en-US" dirty="0">
                <a:solidFill>
                  <a:schemeClr val="accent2">
                    <a:lumMod val="50000"/>
                  </a:schemeClr>
                </a:solidFill>
              </a:rPr>
              <a:t>The PowerPoint slides are for registered attendees of the </a:t>
            </a:r>
            <a:br>
              <a:rPr lang="en-US" dirty="0">
                <a:solidFill>
                  <a:schemeClr val="accent2">
                    <a:lumMod val="50000"/>
                  </a:schemeClr>
                </a:solidFill>
              </a:rPr>
            </a:br>
            <a:r>
              <a:rPr lang="en-US" dirty="0">
                <a:solidFill>
                  <a:schemeClr val="accent2">
                    <a:lumMod val="50000"/>
                  </a:schemeClr>
                </a:solidFill>
              </a:rPr>
              <a:t>PMI</a:t>
            </a:r>
            <a:r>
              <a:rPr lang="en-US" baseline="30000" dirty="0">
                <a:solidFill>
                  <a:schemeClr val="accent2">
                    <a:lumMod val="50000"/>
                  </a:schemeClr>
                </a:solidFill>
              </a:rPr>
              <a:t>®</a:t>
            </a:r>
            <a:r>
              <a:rPr lang="en-US" dirty="0">
                <a:solidFill>
                  <a:schemeClr val="accent2">
                    <a:lumMod val="50000"/>
                  </a:schemeClr>
                </a:solidFill>
              </a:rPr>
              <a:t> EMEA Congress 2019.</a:t>
            </a:r>
          </a:p>
        </p:txBody>
      </p:sp>
      <p:sp>
        <p:nvSpPr>
          <p:cNvPr id="4" name="Slide Number Placeholder 3">
            <a:extLst>
              <a:ext uri="{FF2B5EF4-FFF2-40B4-BE49-F238E27FC236}">
                <a16:creationId xmlns="" xmlns:a16="http://schemas.microsoft.com/office/drawing/2014/main" id="{48D29A6C-0D19-46C1-8C4A-CC14E05B4EBC}"/>
              </a:ext>
            </a:extLst>
          </p:cNvPr>
          <p:cNvSpPr>
            <a:spLocks noGrp="1"/>
          </p:cNvSpPr>
          <p:nvPr>
            <p:ph type="sldNum" sz="quarter" idx="4"/>
          </p:nvPr>
        </p:nvSpPr>
        <p:spPr/>
        <p:txBody>
          <a:bodyPr/>
          <a:lstStyle/>
          <a:p>
            <a:fld id="{C71A894C-205B-4DAA-9540-5D213890B08A}" type="slidenum">
              <a:rPr lang="en-US" smtClean="0"/>
              <a:pPr/>
              <a:t>3</a:t>
            </a:fld>
            <a:endParaRPr lang="en-US" dirty="0"/>
          </a:p>
        </p:txBody>
      </p:sp>
    </p:spTree>
    <p:extLst>
      <p:ext uri="{BB962C8B-B14F-4D97-AF65-F5344CB8AC3E}">
        <p14:creationId xmlns:p14="http://schemas.microsoft.com/office/powerpoint/2010/main" val="257773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BF5E91C-EF23-4959-B93C-D31BF8BD934A}"/>
              </a:ext>
            </a:extLst>
          </p:cNvPr>
          <p:cNvSpPr>
            <a:spLocks noGrp="1"/>
          </p:cNvSpPr>
          <p:nvPr>
            <p:ph type="title"/>
          </p:nvPr>
        </p:nvSpPr>
        <p:spPr/>
        <p:txBody>
          <a:bodyPr/>
          <a:lstStyle/>
          <a:p>
            <a:r>
              <a:rPr lang="en-US" dirty="0" smtClean="0"/>
              <a:t>Learning Objectives</a:t>
            </a:r>
            <a:endParaRPr lang="en-US" dirty="0"/>
          </a:p>
        </p:txBody>
      </p:sp>
      <p:sp>
        <p:nvSpPr>
          <p:cNvPr id="5" name="Content Placeholder 4">
            <a:extLst>
              <a:ext uri="{FF2B5EF4-FFF2-40B4-BE49-F238E27FC236}">
                <a16:creationId xmlns="" xmlns:a16="http://schemas.microsoft.com/office/drawing/2014/main" id="{0E65E8E0-B53D-4850-8DEB-80CBD83B9070}"/>
              </a:ext>
            </a:extLst>
          </p:cNvPr>
          <p:cNvSpPr>
            <a:spLocks noGrp="1"/>
          </p:cNvSpPr>
          <p:nvPr>
            <p:ph idx="1"/>
          </p:nvPr>
        </p:nvSpPr>
        <p:spPr/>
        <p:txBody>
          <a:bodyPr/>
          <a:lstStyle/>
          <a:p>
            <a:r>
              <a:rPr lang="en-US" dirty="0" smtClean="0"/>
              <a:t>(insert learning objectives here)</a:t>
            </a:r>
            <a:endParaRPr lang="en-US" dirty="0"/>
          </a:p>
        </p:txBody>
      </p:sp>
      <p:sp>
        <p:nvSpPr>
          <p:cNvPr id="6" name="Slide Number Placeholder 5">
            <a:extLst>
              <a:ext uri="{FF2B5EF4-FFF2-40B4-BE49-F238E27FC236}">
                <a16:creationId xmlns="" xmlns:a16="http://schemas.microsoft.com/office/drawing/2014/main" id="{11B3A13A-7B43-4293-B9E0-1D1FFBAC060D}"/>
              </a:ext>
            </a:extLst>
          </p:cNvPr>
          <p:cNvSpPr>
            <a:spLocks noGrp="1"/>
          </p:cNvSpPr>
          <p:nvPr>
            <p:ph type="sldNum" sz="quarter" idx="4"/>
          </p:nvPr>
        </p:nvSpPr>
        <p:spPr/>
        <p:txBody>
          <a:bodyPr/>
          <a:lstStyle/>
          <a:p>
            <a:fld id="{C71A894C-205B-4DAA-9540-5D213890B08A}" type="slidenum">
              <a:rPr lang="en-US" smtClean="0"/>
              <a:pPr/>
              <a:t>4</a:t>
            </a:fld>
            <a:endParaRPr lang="en-US" dirty="0"/>
          </a:p>
        </p:txBody>
      </p:sp>
    </p:spTree>
    <p:extLst>
      <p:ext uri="{BB962C8B-B14F-4D97-AF65-F5344CB8AC3E}">
        <p14:creationId xmlns:p14="http://schemas.microsoft.com/office/powerpoint/2010/main" val="232966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of Slide (</a:t>
            </a:r>
            <a:r>
              <a:rPr lang="en-US" dirty="0" smtClean="0">
                <a:solidFill>
                  <a:srgbClr val="FF0000"/>
                </a:solidFill>
              </a:rPr>
              <a:t>SAMPLE</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Insert presentation content here</a:t>
            </a:r>
          </a:p>
          <a:p>
            <a:pPr lvl="1"/>
            <a:r>
              <a:rPr lang="en-US" dirty="0" smtClean="0"/>
              <a:t>Minimum recommended font size = Arial 20</a:t>
            </a:r>
          </a:p>
          <a:p>
            <a:pPr lvl="1"/>
            <a:r>
              <a:rPr lang="en-US" dirty="0" smtClean="0"/>
              <a:t>Maximum recommended number of lines to be displayed per page = 8</a:t>
            </a:r>
          </a:p>
          <a:p>
            <a:pPr lvl="1"/>
            <a:r>
              <a:rPr lang="en-US" dirty="0" smtClean="0"/>
              <a:t>Keep information on the screen and away from the edges</a:t>
            </a:r>
          </a:p>
          <a:p>
            <a:pPr lvl="1"/>
            <a:r>
              <a:rPr lang="en-US" dirty="0" smtClean="0"/>
              <a:t>Refrain from using light colors for font.</a:t>
            </a:r>
          </a:p>
          <a:p>
            <a:pPr marL="457200" lvl="1" indent="0">
              <a:buNone/>
            </a:pPr>
            <a:endParaRPr lang="en-US" dirty="0" smtClean="0"/>
          </a:p>
          <a:p>
            <a:pPr lvl="1"/>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5</a:t>
            </a:fld>
            <a:endParaRPr lang="en-US" dirty="0"/>
          </a:p>
        </p:txBody>
      </p:sp>
    </p:spTree>
    <p:extLst>
      <p:ext uri="{BB962C8B-B14F-4D97-AF65-F5344CB8AC3E}">
        <p14:creationId xmlns:p14="http://schemas.microsoft.com/office/powerpoint/2010/main" val="222832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this Session!</a:t>
            </a:r>
          </a:p>
        </p:txBody>
      </p:sp>
      <p:sp>
        <p:nvSpPr>
          <p:cNvPr id="4" name="Slide Number Placeholder 3"/>
          <p:cNvSpPr>
            <a:spLocks noGrp="1"/>
          </p:cNvSpPr>
          <p:nvPr>
            <p:ph type="sldNum" sz="quarter" idx="4294967295"/>
          </p:nvPr>
        </p:nvSpPr>
        <p:spPr>
          <a:xfrm>
            <a:off x="7968996" y="4842254"/>
            <a:ext cx="512064" cy="274637"/>
          </a:xfrm>
          <a:prstGeom prst="rect">
            <a:avLst/>
          </a:prstGeom>
        </p:spPr>
        <p:txBody>
          <a:bodyPr/>
          <a:lstStyle/>
          <a:p>
            <a:fld id="{199EBB5E-709F-487A-9B50-520908CDB572}" type="slidenum">
              <a:rPr lang="en-US" smtClean="0"/>
              <a:pPr/>
              <a:t>6</a:t>
            </a:fld>
            <a:endParaRPr lang="en-US" dirty="0"/>
          </a:p>
        </p:txBody>
      </p:sp>
      <p:sp>
        <p:nvSpPr>
          <p:cNvPr id="5" name="Content Placeholder 4"/>
          <p:cNvSpPr>
            <a:spLocks noGrp="1"/>
          </p:cNvSpPr>
          <p:nvPr>
            <p:ph idx="1"/>
          </p:nvPr>
        </p:nvSpPr>
        <p:spPr bwMode="auto">
          <a:xfrm>
            <a:off x="685800" y="1143001"/>
            <a:ext cx="7772400" cy="7495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indent="0">
              <a:lnSpc>
                <a:spcPct val="100000"/>
              </a:lnSpc>
              <a:buNone/>
            </a:pPr>
            <a:r>
              <a:rPr lang="en-US" dirty="0"/>
              <a:t>Provide your feedback via the event mobile app by completing a brief </a:t>
            </a:r>
            <a:r>
              <a:rPr lang="en-US" dirty="0" smtClean="0"/>
              <a:t>evaluation.  </a:t>
            </a:r>
            <a:r>
              <a:rPr lang="en-US" i="1" dirty="0" smtClean="0"/>
              <a:t>Your feedback will help future programming! </a:t>
            </a:r>
            <a:endParaRPr lang="en-US" i="1" dirty="0"/>
          </a:p>
          <a:p>
            <a:pPr marL="0" indent="0">
              <a:buNone/>
            </a:pPr>
            <a:endParaRPr lang="en-US" dirty="0"/>
          </a:p>
        </p:txBody>
      </p:sp>
      <p:sp>
        <p:nvSpPr>
          <p:cNvPr id="6" name="Text Placeholder 2"/>
          <p:cNvSpPr txBox="1">
            <a:spLocks/>
          </p:cNvSpPr>
          <p:nvPr/>
        </p:nvSpPr>
        <p:spPr bwMode="auto">
          <a:xfrm>
            <a:off x="685801" y="2115880"/>
            <a:ext cx="6032311" cy="2349795"/>
          </a:xfrm>
          <a:prstGeom prst="rect">
            <a:avLst/>
          </a:prstGeom>
          <a:gradFill flip="none" rotWithShape="1">
            <a:gsLst>
              <a:gs pos="0">
                <a:schemeClr val="accent1">
                  <a:lumMod val="20000"/>
                  <a:lumOff val="80000"/>
                </a:schemeClr>
              </a:gs>
              <a:gs pos="58000">
                <a:schemeClr val="accent1">
                  <a:lumMod val="20000"/>
                  <a:lumOff val="80000"/>
                  <a:shade val="100000"/>
                  <a:satMod val="115000"/>
                  <a:alpha val="54000"/>
                </a:schemeClr>
              </a:gs>
            </a:gsLst>
            <a:path path="circle">
              <a:fillToRect l="50000" t="50000" r="50000" b="50000"/>
            </a:path>
            <a:tileRect/>
          </a:grad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lvl1pPr marL="342900" indent="-342900" algn="l" rtl="0" eaLnBrk="1" fontAlgn="base" hangingPunct="1">
              <a:lnSpc>
                <a:spcPct val="130000"/>
              </a:lnSpc>
              <a:spcBef>
                <a:spcPct val="20000"/>
              </a:spcBef>
              <a:spcAft>
                <a:spcPct val="0"/>
              </a:spcAft>
              <a:buClr>
                <a:srgbClr val="007AC2"/>
              </a:buClr>
              <a:buChar char="•"/>
              <a:defRPr sz="2800">
                <a:solidFill>
                  <a:srgbClr val="455560"/>
                </a:solidFill>
                <a:latin typeface="+mn-lt"/>
                <a:ea typeface="+mn-ea"/>
                <a:cs typeface="+mn-cs"/>
              </a:defRPr>
            </a:lvl1pPr>
            <a:lvl2pPr marL="742950" indent="-285750" algn="l" rtl="0" eaLnBrk="1" fontAlgn="base" hangingPunct="1">
              <a:lnSpc>
                <a:spcPct val="110000"/>
              </a:lnSpc>
              <a:spcBef>
                <a:spcPct val="20000"/>
              </a:spcBef>
              <a:spcAft>
                <a:spcPct val="0"/>
              </a:spcAft>
              <a:buChar char="–"/>
              <a:defRPr sz="2800">
                <a:solidFill>
                  <a:srgbClr val="455560"/>
                </a:solidFill>
                <a:latin typeface="+mn-lt"/>
              </a:defRPr>
            </a:lvl2pPr>
            <a:lvl3pPr marL="1085850" indent="-228600" algn="l" rtl="0" eaLnBrk="1" fontAlgn="base" hangingPunct="1">
              <a:spcBef>
                <a:spcPct val="20000"/>
              </a:spcBef>
              <a:spcAft>
                <a:spcPct val="0"/>
              </a:spcAft>
              <a:buChar char="•"/>
              <a:defRPr sz="2800">
                <a:solidFill>
                  <a:srgbClr val="455560"/>
                </a:solidFill>
                <a:latin typeface="+mn-lt"/>
              </a:defRPr>
            </a:lvl3pPr>
            <a:lvl4pPr marL="1428750" indent="-228600" algn="l" rtl="0" eaLnBrk="1" fontAlgn="base" hangingPunct="1">
              <a:spcBef>
                <a:spcPct val="20000"/>
              </a:spcBef>
              <a:spcAft>
                <a:spcPct val="0"/>
              </a:spcAft>
              <a:buChar char="–"/>
              <a:defRPr sz="2800">
                <a:solidFill>
                  <a:srgbClr val="455560"/>
                </a:solidFill>
                <a:latin typeface="+mn-lt"/>
              </a:defRPr>
            </a:lvl4pPr>
            <a:lvl5pPr marL="1771650" indent="-228600" algn="l" rtl="0" eaLnBrk="1" fontAlgn="base" hangingPunct="1">
              <a:spcBef>
                <a:spcPct val="20000"/>
              </a:spcBef>
              <a:spcAft>
                <a:spcPct val="0"/>
              </a:spcAft>
              <a:buChar char="»"/>
              <a:defRPr sz="2800">
                <a:solidFill>
                  <a:srgbClr val="455560"/>
                </a:solidFill>
                <a:latin typeface="+mn-lt"/>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a:lstStyle>
          <a:p>
            <a:pPr marL="0" indent="0">
              <a:buNone/>
            </a:pPr>
            <a:r>
              <a:rPr lang="en-US" sz="6400" b="1" kern="0" dirty="0"/>
              <a:t>To </a:t>
            </a:r>
            <a:r>
              <a:rPr lang="en-US" sz="6400" b="1" kern="0" dirty="0"/>
              <a:t>access the survey</a:t>
            </a:r>
            <a:r>
              <a:rPr lang="en-US" sz="6400" kern="0" dirty="0"/>
              <a:t>:</a:t>
            </a:r>
          </a:p>
          <a:p>
            <a:r>
              <a:rPr lang="en-US" sz="6400" kern="0" dirty="0"/>
              <a:t>Select agenda icon</a:t>
            </a:r>
            <a:endParaRPr lang="en-US" sz="6400" kern="0" dirty="0"/>
          </a:p>
          <a:p>
            <a:r>
              <a:rPr lang="en-US" sz="6400" kern="0" dirty="0"/>
              <a:t>Select </a:t>
            </a:r>
            <a:r>
              <a:rPr lang="en-US" sz="6400" kern="0" dirty="0"/>
              <a:t>specific session</a:t>
            </a:r>
            <a:endParaRPr lang="en-US" sz="6400" kern="0" dirty="0"/>
          </a:p>
          <a:p>
            <a:r>
              <a:rPr lang="en-US" sz="6400" kern="0" dirty="0"/>
              <a:t>Tap </a:t>
            </a:r>
            <a:r>
              <a:rPr lang="en-US" sz="6400" b="1" kern="0" dirty="0"/>
              <a:t>Rate Session </a:t>
            </a:r>
            <a:r>
              <a:rPr lang="en-US" sz="6400" kern="0" dirty="0"/>
              <a:t>at </a:t>
            </a:r>
            <a:r>
              <a:rPr lang="en-US" sz="6400" kern="0" dirty="0"/>
              <a:t>the </a:t>
            </a:r>
            <a:r>
              <a:rPr lang="en-US" sz="6400" kern="0" dirty="0"/>
              <a:t>top of the screen or tap the clipboard image on the left side.</a:t>
            </a:r>
            <a:endParaRPr lang="en-US" sz="6400" kern="0" dirty="0"/>
          </a:p>
          <a:p>
            <a:endParaRPr lang="en-US" sz="6400" kern="0" dirty="0"/>
          </a:p>
          <a:p>
            <a:pPr marL="0" indent="0">
              <a:buNone/>
            </a:pPr>
            <a:endParaRPr lang="en-US" kern="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541" y="1969023"/>
            <a:ext cx="1321754" cy="2643508"/>
          </a:xfrm>
          <a:prstGeom prst="rect">
            <a:avLst/>
          </a:prstGeom>
        </p:spPr>
      </p:pic>
      <p:sp>
        <p:nvSpPr>
          <p:cNvPr id="8" name="TextBox 7"/>
          <p:cNvSpPr txBox="1"/>
          <p:nvPr/>
        </p:nvSpPr>
        <p:spPr>
          <a:xfrm>
            <a:off x="5588377" y="4848147"/>
            <a:ext cx="1413164" cy="300082"/>
          </a:xfrm>
          <a:prstGeom prst="rect">
            <a:avLst/>
          </a:prstGeom>
          <a:noFill/>
        </p:spPr>
        <p:txBody>
          <a:bodyPr wrap="square" rtlCol="0">
            <a:spAutoFit/>
          </a:bodyPr>
          <a:lstStyle/>
          <a:p>
            <a:pPr algn="ctr"/>
            <a:r>
              <a:rPr lang="en-US" sz="1350" dirty="0">
                <a:solidFill>
                  <a:schemeClr val="bg1"/>
                </a:solidFill>
              </a:rPr>
              <a:t>#PMIEMEA18</a:t>
            </a:r>
          </a:p>
        </p:txBody>
      </p:sp>
      <p:pic>
        <p:nvPicPr>
          <p:cNvPr id="3" name="Picture 2"/>
          <p:cNvPicPr>
            <a:picLocks noChangeAspect="1"/>
          </p:cNvPicPr>
          <p:nvPr/>
        </p:nvPicPr>
        <p:blipFill>
          <a:blip r:embed="rId4"/>
          <a:stretch>
            <a:fillRect/>
          </a:stretch>
        </p:blipFill>
        <p:spPr>
          <a:xfrm>
            <a:off x="7070267" y="2377635"/>
            <a:ext cx="1184300" cy="1989488"/>
          </a:xfrm>
          <a:prstGeom prst="rect">
            <a:avLst/>
          </a:prstGeom>
        </p:spPr>
      </p:pic>
    </p:spTree>
    <p:extLst>
      <p:ext uri="{BB962C8B-B14F-4D97-AF65-F5344CB8AC3E}">
        <p14:creationId xmlns:p14="http://schemas.microsoft.com/office/powerpoint/2010/main" val="304956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Them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22724</TotalTime>
  <Words>326</Words>
  <Application>Microsoft Office PowerPoint</Application>
  <PresentationFormat>On-screen Show (16:9)</PresentationFormat>
  <Paragraphs>39</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vt:lpstr>
      <vt:lpstr>2_Theme2</vt:lpstr>
      <vt:lpstr>PowerPoint Presentation</vt:lpstr>
      <vt:lpstr>ATTN Presenters – please review and remove this slide from your PowerPoint deck before uploading.</vt:lpstr>
      <vt:lpstr>Disclaimer</vt:lpstr>
      <vt:lpstr>Learning Objectives</vt:lpstr>
      <vt:lpstr>Title of Slide (SAMPLE)</vt:lpstr>
      <vt:lpstr>Evaluate this Session!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Zona</dc:creator>
  <cp:keywords>G</cp:keywords>
  <cp:lastModifiedBy>Holly Stevens (Temp)</cp:lastModifiedBy>
  <cp:revision>203</cp:revision>
  <dcterms:created xsi:type="dcterms:W3CDTF">2012-09-28T14:41:11Z</dcterms:created>
  <dcterms:modified xsi:type="dcterms:W3CDTF">2019-04-02T12:12:41Z</dcterms:modified>
</cp:coreProperties>
</file>