
<file path=[Content_Types].xml><?xml version="1.0" encoding="utf-8"?>
<Types xmlns="http://schemas.openxmlformats.org/package/2006/content-types">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8" r:id="rId1"/>
  </p:sldMasterIdLst>
  <p:notesMasterIdLst>
    <p:notesMasterId r:id="rId10"/>
  </p:notesMasterIdLst>
  <p:handoutMasterIdLst>
    <p:handoutMasterId r:id="rId11"/>
  </p:handoutMasterIdLst>
  <p:sldIdLst>
    <p:sldId id="349" r:id="rId2"/>
    <p:sldId id="329" r:id="rId3"/>
    <p:sldId id="356" r:id="rId4"/>
    <p:sldId id="351" r:id="rId5"/>
    <p:sldId id="352" r:id="rId6"/>
    <p:sldId id="353" r:id="rId7"/>
    <p:sldId id="354" r:id="rId8"/>
    <p:sldId id="355" r:id="rId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omas McGrath" initials="TM" lastIdx="6" clrIdx="0">
    <p:extLst>
      <p:ext uri="{19B8F6BF-5375-455C-9EA6-DF929625EA0E}">
        <p15:presenceInfo xmlns:p15="http://schemas.microsoft.com/office/powerpoint/2012/main" userId="S-1-5-21-1713796142-1228619943-1851928258-21375" providerId="AD"/>
      </p:ext>
    </p:extLst>
  </p:cmAuthor>
  <p:cmAuthor id="2" name="Service desk staff" initials="Sds" lastIdx="1" clrIdx="1">
    <p:extLst>
      <p:ext uri="{19B8F6BF-5375-455C-9EA6-DF929625EA0E}">
        <p15:presenceInfo xmlns:p15="http://schemas.microsoft.com/office/powerpoint/2012/main" userId="Service desk staff"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6F43"/>
    <a:srgbClr val="000000"/>
    <a:srgbClr val="69A2D4"/>
    <a:srgbClr val="64C4B7"/>
    <a:srgbClr val="C93A94"/>
    <a:srgbClr val="6C52A1"/>
    <a:srgbClr val="30CFFF"/>
    <a:srgbClr val="8100FF"/>
    <a:srgbClr val="0000FF"/>
    <a:srgbClr val="DA19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92381" autoAdjust="0"/>
  </p:normalViewPr>
  <p:slideViewPr>
    <p:cSldViewPr snapToGrid="0">
      <p:cViewPr varScale="1">
        <p:scale>
          <a:sx n="90" d="100"/>
          <a:sy n="90" d="100"/>
        </p:scale>
        <p:origin x="1176" y="72"/>
      </p:cViewPr>
      <p:guideLst>
        <p:guide orient="horz" pos="1620"/>
        <p:guide pos="2880"/>
      </p:guideLst>
    </p:cSldViewPr>
  </p:slideViewPr>
  <p:notesTextViewPr>
    <p:cViewPr>
      <p:scale>
        <a:sx n="100" d="100"/>
        <a:sy n="100" d="100"/>
      </p:scale>
      <p:origin x="0" y="0"/>
    </p:cViewPr>
  </p:notesTextViewPr>
  <p:sorterViewPr>
    <p:cViewPr varScale="1">
      <p:scale>
        <a:sx n="1" d="1"/>
        <a:sy n="1" d="1"/>
      </p:scale>
      <p:origin x="0" y="-1109"/>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54D2432-A95A-4DC0-A1CD-AF545710C446}" type="datetimeFigureOut">
              <a:rPr lang="en-US" smtClean="0"/>
              <a:t>7/19/2019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A4D894-98D0-44C5-8A18-0DE254E7AE14}" type="slidenum">
              <a:rPr lang="en-US" smtClean="0"/>
              <a:t>‹#›</a:t>
            </a:fld>
            <a:endParaRPr lang="en-US"/>
          </a:p>
        </p:txBody>
      </p:sp>
    </p:spTree>
    <p:extLst>
      <p:ext uri="{BB962C8B-B14F-4D97-AF65-F5344CB8AC3E}">
        <p14:creationId xmlns:p14="http://schemas.microsoft.com/office/powerpoint/2010/main" val="12895439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0DA0E-F0F6-4087-8B60-786480757939}" type="datetimeFigureOut">
              <a:rPr lang="en-US" smtClean="0"/>
              <a:t>7/19/2019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64C93-ADCB-466F-B631-DD1C236F3C51}" type="slidenum">
              <a:rPr lang="en-US" smtClean="0"/>
              <a:t>‹#›</a:t>
            </a:fld>
            <a:endParaRPr lang="en-US"/>
          </a:p>
        </p:txBody>
      </p:sp>
    </p:spTree>
    <p:extLst>
      <p:ext uri="{BB962C8B-B14F-4D97-AF65-F5344CB8AC3E}">
        <p14:creationId xmlns:p14="http://schemas.microsoft.com/office/powerpoint/2010/main" val="27864267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FOR INFORMATION ONLY</a:t>
            </a:r>
            <a:r>
              <a:rPr lang="en-US" b="1" baseline="0" dirty="0" smtClean="0"/>
              <a:t> - DELETE THIS PAGE</a:t>
            </a:r>
          </a:p>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2</a:t>
            </a:fld>
            <a:endParaRPr lang="en-US"/>
          </a:p>
        </p:txBody>
      </p:sp>
    </p:spTree>
    <p:extLst>
      <p:ext uri="{BB962C8B-B14F-4D97-AF65-F5344CB8AC3E}">
        <p14:creationId xmlns:p14="http://schemas.microsoft.com/office/powerpoint/2010/main" val="1394550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DELETE THIS SLIDE – FOR INFORMATION PURPOSES ONLY.</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3</a:t>
            </a:fld>
            <a:endParaRPr lang="en-US"/>
          </a:p>
        </p:txBody>
      </p:sp>
    </p:spTree>
    <p:extLst>
      <p:ext uri="{BB962C8B-B14F-4D97-AF65-F5344CB8AC3E}">
        <p14:creationId xmlns:p14="http://schemas.microsoft.com/office/powerpoint/2010/main" val="234781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REQUIRED</a:t>
            </a:r>
            <a:r>
              <a:rPr lang="en-US" baseline="0" dirty="0" smtClean="0"/>
              <a:t> SLIDE – DO NOT REMOVE.</a:t>
            </a:r>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4</a:t>
            </a:fld>
            <a:endParaRPr lang="en-US"/>
          </a:p>
        </p:txBody>
      </p:sp>
    </p:spTree>
    <p:extLst>
      <p:ext uri="{BB962C8B-B14F-4D97-AF65-F5344CB8AC3E}">
        <p14:creationId xmlns:p14="http://schemas.microsoft.com/office/powerpoint/2010/main" val="25276977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5</a:t>
            </a:fld>
            <a:endParaRPr lang="en-US"/>
          </a:p>
        </p:txBody>
      </p:sp>
    </p:spTree>
    <p:extLst>
      <p:ext uri="{BB962C8B-B14F-4D97-AF65-F5344CB8AC3E}">
        <p14:creationId xmlns:p14="http://schemas.microsoft.com/office/powerpoint/2010/main" val="2003761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Please provide speaker’s notes for</a:t>
            </a:r>
            <a:r>
              <a:rPr lang="en-US" baseline="0" dirty="0" smtClean="0"/>
              <a:t> SME reviewers to assess your content. </a:t>
            </a:r>
          </a:p>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6</a:t>
            </a:fld>
            <a:endParaRPr lang="en-US"/>
          </a:p>
        </p:txBody>
      </p:sp>
    </p:spTree>
    <p:extLst>
      <p:ext uri="{BB962C8B-B14F-4D97-AF65-F5344CB8AC3E}">
        <p14:creationId xmlns:p14="http://schemas.microsoft.com/office/powerpoint/2010/main" val="2702560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presentation</a:t>
            </a:r>
            <a:r>
              <a:rPr lang="en-US" baseline="0" dirty="0" smtClean="0"/>
              <a:t> </a:t>
            </a:r>
            <a:r>
              <a:rPr lang="en-US" dirty="0" smtClean="0"/>
              <a:t>of </a:t>
            </a:r>
            <a:r>
              <a:rPr lang="en-US" b="1" dirty="0" smtClean="0"/>
              <a:t>60-, 75- or 90-minutes in duration</a:t>
            </a:r>
            <a:r>
              <a:rPr lang="en-US" dirty="0" smtClean="0"/>
              <a:t>, please provide an action plan for the audience. Based on the stated learning objectives, what are the helpful next steps?</a:t>
            </a:r>
          </a:p>
          <a:p>
            <a:pPr lvl="1"/>
            <a:r>
              <a:rPr lang="en-US" dirty="0" smtClean="0"/>
              <a:t>Next week:</a:t>
            </a:r>
          </a:p>
          <a:p>
            <a:pPr lvl="1"/>
            <a:r>
              <a:rPr lang="en-US" dirty="0" smtClean="0"/>
              <a:t>Next 90 days:</a:t>
            </a:r>
          </a:p>
          <a:p>
            <a:pPr lvl="1"/>
            <a:r>
              <a:rPr lang="en-US" dirty="0" smtClean="0"/>
              <a:t>Next 12 months:</a:t>
            </a:r>
          </a:p>
          <a:p>
            <a:r>
              <a:rPr lang="en-US" dirty="0" smtClean="0"/>
              <a:t>Alternately, speakers can provide a quick summary of how attendees can bring the knowledge/concepts highlighted in the session back to their organization and implement</a:t>
            </a:r>
          </a:p>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7</a:t>
            </a:fld>
            <a:endParaRPr lang="en-US"/>
          </a:p>
        </p:txBody>
      </p:sp>
    </p:spTree>
    <p:extLst>
      <p:ext uri="{BB962C8B-B14F-4D97-AF65-F5344CB8AC3E}">
        <p14:creationId xmlns:p14="http://schemas.microsoft.com/office/powerpoint/2010/main" val="662473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ATTN Presenters:</a:t>
            </a:r>
          </a:p>
          <a:p>
            <a:r>
              <a:rPr lang="en-US" b="0" dirty="0" smtClean="0"/>
              <a:t>You may share your contact information on this slide.</a:t>
            </a:r>
          </a:p>
          <a:p>
            <a:endParaRPr lang="en-US" dirty="0"/>
          </a:p>
        </p:txBody>
      </p:sp>
      <p:sp>
        <p:nvSpPr>
          <p:cNvPr id="4" name="Slide Number Placeholder 3"/>
          <p:cNvSpPr>
            <a:spLocks noGrp="1"/>
          </p:cNvSpPr>
          <p:nvPr>
            <p:ph type="sldNum" sz="quarter" idx="10"/>
          </p:nvPr>
        </p:nvSpPr>
        <p:spPr/>
        <p:txBody>
          <a:bodyPr/>
          <a:lstStyle/>
          <a:p>
            <a:fld id="{C5464C93-ADCB-466F-B631-DD1C236F3C51}" type="slidenum">
              <a:rPr lang="en-US" smtClean="0"/>
              <a:t>8</a:t>
            </a:fld>
            <a:endParaRPr lang="en-US"/>
          </a:p>
        </p:txBody>
      </p:sp>
    </p:spTree>
    <p:extLst>
      <p:ext uri="{BB962C8B-B14F-4D97-AF65-F5344CB8AC3E}">
        <p14:creationId xmlns:p14="http://schemas.microsoft.com/office/powerpoint/2010/main" val="41138084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54F1F12-9693-1047-82C4-0AB6E0379B4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rgbClr val="69A2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4712E411-E9F1-9A48-855F-19776FFBDAFF}" type="datetime3">
              <a:rPr lang="en-US" smtClean="0"/>
              <a:t>15 July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
        <p:nvSpPr>
          <p:cNvPr id="6" name="Text Placeholder 5">
            <a:extLst>
              <a:ext uri="{FF2B5EF4-FFF2-40B4-BE49-F238E27FC236}">
                <a16:creationId xmlns:a16="http://schemas.microsoft.com/office/drawing/2014/main" xmlns="" id="{08FB87F3-7D00-9A4D-98C2-449B6A198263}"/>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68984833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810205"/>
          </a:xfrm>
        </p:spPr>
        <p:txBody>
          <a:bodyPr/>
          <a:lstStyle/>
          <a:p>
            <a:endParaRPr lang="en-US" dirty="0"/>
          </a:p>
        </p:txBody>
      </p:sp>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4" name="Content Placeholder 6">
            <a:extLst>
              <a:ext uri="{FF2B5EF4-FFF2-40B4-BE49-F238E27FC236}">
                <a16:creationId xmlns:a16="http://schemas.microsoft.com/office/drawing/2014/main" xmlns="" id="{09D084CB-C546-7448-A61A-BDB65CE35311}"/>
              </a:ext>
            </a:extLst>
          </p:cNvPr>
          <p:cNvSpPr>
            <a:spLocks noGrp="1"/>
          </p:cNvSpPr>
          <p:nvPr>
            <p:ph sz="quarter" idx="11"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156844540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and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Text Placeholder 2"/>
          <p:cNvSpPr>
            <a:spLocks noGrp="1"/>
          </p:cNvSpPr>
          <p:nvPr>
            <p:ph type="body" sz="half" idx="1"/>
          </p:nvPr>
        </p:nvSpPr>
        <p:spPr>
          <a:xfrm>
            <a:off x="274320" y="1143000"/>
            <a:ext cx="4215384" cy="3200400"/>
          </a:xfrm>
        </p:spPr>
        <p:txBody>
          <a:bodyPr>
            <a:normAutofit/>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Picture Placeholder 5"/>
          <p:cNvSpPr>
            <a:spLocks noGrp="1"/>
          </p:cNvSpPr>
          <p:nvPr>
            <p:ph type="pic" sz="quarter" idx="10"/>
          </p:nvPr>
        </p:nvSpPr>
        <p:spPr>
          <a:xfrm>
            <a:off x="4663440" y="1143000"/>
            <a:ext cx="4206240" cy="3219450"/>
          </a:xfrm>
        </p:spPr>
        <p:txBody>
          <a:bodyPr/>
          <a:lstStyle/>
          <a:p>
            <a:endParaRPr lang="en-US" dirty="0"/>
          </a:p>
        </p:txBody>
      </p:sp>
      <p:sp>
        <p:nvSpPr>
          <p:cNvPr id="8" name="Content Placeholder 6">
            <a:extLst>
              <a:ext uri="{FF2B5EF4-FFF2-40B4-BE49-F238E27FC236}">
                <a16:creationId xmlns:a16="http://schemas.microsoft.com/office/drawing/2014/main" xmlns="" id="{5D7C8C39-C7C2-0B40-B7B5-800C6EA4876A}"/>
              </a:ext>
            </a:extLst>
          </p:cNvPr>
          <p:cNvSpPr>
            <a:spLocks noGrp="1"/>
          </p:cNvSpPr>
          <p:nvPr>
            <p:ph sz="quarter" idx="11"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365648148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Imag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8" name="Text Placeholder 2">
            <a:extLst>
              <a:ext uri="{FF2B5EF4-FFF2-40B4-BE49-F238E27FC236}">
                <a16:creationId xmlns:a16="http://schemas.microsoft.com/office/drawing/2014/main" xmlns="" id="{2AE76638-B270-F246-9FEC-2CB5920CE604}"/>
              </a:ext>
            </a:extLst>
          </p:cNvPr>
          <p:cNvSpPr>
            <a:spLocks noGrp="1"/>
          </p:cNvSpPr>
          <p:nvPr>
            <p:ph type="body" sz="half" idx="1"/>
          </p:nvPr>
        </p:nvSpPr>
        <p:spPr>
          <a:xfrm>
            <a:off x="4663442"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5">
            <a:extLst>
              <a:ext uri="{FF2B5EF4-FFF2-40B4-BE49-F238E27FC236}">
                <a16:creationId xmlns:a16="http://schemas.microsoft.com/office/drawing/2014/main" xmlns="" id="{E795A5C4-79BE-254C-A608-2E8096E3A8C5}"/>
              </a:ext>
            </a:extLst>
          </p:cNvPr>
          <p:cNvSpPr>
            <a:spLocks noGrp="1"/>
          </p:cNvSpPr>
          <p:nvPr>
            <p:ph type="pic" sz="quarter" idx="10"/>
          </p:nvPr>
        </p:nvSpPr>
        <p:spPr>
          <a:xfrm>
            <a:off x="274320" y="1143000"/>
            <a:ext cx="4206240" cy="3219450"/>
          </a:xfrm>
        </p:spPr>
        <p:txBody>
          <a:bodyPr/>
          <a:lstStyle/>
          <a:p>
            <a:endParaRPr lang="en-US" dirty="0"/>
          </a:p>
        </p:txBody>
      </p:sp>
      <p:sp>
        <p:nvSpPr>
          <p:cNvPr id="6" name="Content Placeholder 6">
            <a:extLst>
              <a:ext uri="{FF2B5EF4-FFF2-40B4-BE49-F238E27FC236}">
                <a16:creationId xmlns:a16="http://schemas.microsoft.com/office/drawing/2014/main" xmlns="" id="{E9D2D36A-F91F-5940-ACF8-207F26675960}"/>
              </a:ext>
            </a:extLst>
          </p:cNvPr>
          <p:cNvSpPr>
            <a:spLocks noGrp="1"/>
          </p:cNvSpPr>
          <p:nvPr>
            <p:ph sz="quarter" idx="11"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179875351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Text Placeholder 2"/>
          <p:cNvSpPr>
            <a:spLocks noGrp="1"/>
          </p:cNvSpPr>
          <p:nvPr>
            <p:ph type="body" sz="half" idx="1"/>
          </p:nvPr>
        </p:nvSpPr>
        <p:spPr>
          <a:xfrm>
            <a:off x="4663440" y="1143000"/>
            <a:ext cx="4206240" cy="32004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hart Placeholder 3"/>
          <p:cNvSpPr>
            <a:spLocks noGrp="1"/>
          </p:cNvSpPr>
          <p:nvPr>
            <p:ph type="chart" sz="half" idx="2"/>
          </p:nvPr>
        </p:nvSpPr>
        <p:spPr>
          <a:xfrm>
            <a:off x="274320" y="1143000"/>
            <a:ext cx="4206240" cy="3200400"/>
          </a:xfrm>
        </p:spPr>
        <p:txBody>
          <a:bodyPr>
            <a:normAutofit/>
          </a:bodyPr>
          <a:lstStyle/>
          <a:p>
            <a:pPr lvl="0"/>
            <a:r>
              <a:rPr lang="en-US" noProof="0" dirty="0"/>
              <a:t>Click icon to add chart</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Content Placeholder 6">
            <a:extLst>
              <a:ext uri="{FF2B5EF4-FFF2-40B4-BE49-F238E27FC236}">
                <a16:creationId xmlns:a16="http://schemas.microsoft.com/office/drawing/2014/main" xmlns="" id="{3FDA3000-48BB-F54D-913C-9DD82A6C7955}"/>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410484145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a16="http://schemas.microsoft.com/office/drawing/2014/main" xmlns=""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xmlns=""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a16="http://schemas.microsoft.com/office/drawing/2014/main" xmlns=""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sp>
        <p:nvSpPr>
          <p:cNvPr id="10" name="Text Placeholder 5">
            <a:extLst>
              <a:ext uri="{FF2B5EF4-FFF2-40B4-BE49-F238E27FC236}">
                <a16:creationId xmlns:a16="http://schemas.microsoft.com/office/drawing/2014/main" xmlns="" id="{5F13EA63-4178-CB42-8953-45349CFD5430}"/>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397219155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a16="http://schemas.microsoft.com/office/drawing/2014/main" xmlns=""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xmlns=""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a16="http://schemas.microsoft.com/office/drawing/2014/main" xmlns=""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sp>
        <p:nvSpPr>
          <p:cNvPr id="10" name="Text Placeholder 5">
            <a:extLst>
              <a:ext uri="{FF2B5EF4-FFF2-40B4-BE49-F238E27FC236}">
                <a16:creationId xmlns:a16="http://schemas.microsoft.com/office/drawing/2014/main" xmlns="" id="{724D6F50-8347-894D-8E80-FAFDC083552D}"/>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99869959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500F2C51-10B6-024A-B3D3-7209A031FC4C}"/>
              </a:ext>
            </a:extLst>
          </p:cNvPr>
          <p:cNvSpPr>
            <a:spLocks noGrp="1"/>
          </p:cNvSpPr>
          <p:nvPr>
            <p:ph type="sldNum" sz="quarter" idx="10"/>
          </p:nvPr>
        </p:nvSpPr>
        <p:spPr/>
        <p:txBody>
          <a:bodyPr/>
          <a:lstStyle/>
          <a:p>
            <a:fld id="{C71A894C-205B-4DAA-9540-5D213890B08A}" type="slidenum">
              <a:rPr lang="en-US" smtClean="0"/>
              <a:pPr/>
              <a:t>‹#›</a:t>
            </a:fld>
            <a:endParaRPr lang="en-US" dirty="0"/>
          </a:p>
        </p:txBody>
      </p:sp>
      <p:pic>
        <p:nvPicPr>
          <p:cNvPr id="5" name="Picture 4">
            <a:extLst>
              <a:ext uri="{FF2B5EF4-FFF2-40B4-BE49-F238E27FC236}">
                <a16:creationId xmlns:a16="http://schemas.microsoft.com/office/drawing/2014/main" xmlns="" id="{F033A36D-7C9A-8A4D-A03D-7D3DE9F57C75}"/>
              </a:ext>
            </a:extLst>
          </p:cNvPr>
          <p:cNvPicPr>
            <a:picLocks noChangeAspect="1"/>
          </p:cNvPicPr>
          <p:nvPr userDrawn="1"/>
        </p:nvPicPr>
        <p:blipFill>
          <a:blip r:embed="rId2"/>
          <a:srcRect/>
          <a:stretch/>
        </p:blipFill>
        <p:spPr>
          <a:xfrm>
            <a:off x="0" y="0"/>
            <a:ext cx="9144000" cy="5143500"/>
          </a:xfrm>
          <a:prstGeom prst="rect">
            <a:avLst/>
          </a:prstGeom>
        </p:spPr>
      </p:pic>
      <p:sp>
        <p:nvSpPr>
          <p:cNvPr id="6" name="Rectangle 5">
            <a:extLst>
              <a:ext uri="{FF2B5EF4-FFF2-40B4-BE49-F238E27FC236}">
                <a16:creationId xmlns:a16="http://schemas.microsoft.com/office/drawing/2014/main" xmlns="" id="{5924C99C-CD38-334E-8C76-156887F95E72}"/>
              </a:ext>
            </a:extLst>
          </p:cNvPr>
          <p:cNvSpPr/>
          <p:nvPr userDrawn="1"/>
        </p:nvSpPr>
        <p:spPr bwMode="auto">
          <a:xfrm>
            <a:off x="2895600" y="1333500"/>
            <a:ext cx="6248400" cy="3810000"/>
          </a:xfrm>
          <a:prstGeom prst="rect">
            <a:avLst/>
          </a:prstGeom>
          <a:solidFill>
            <a:srgbClr val="E36F4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7" name="Text Placeholder 3">
            <a:extLst>
              <a:ext uri="{FF2B5EF4-FFF2-40B4-BE49-F238E27FC236}">
                <a16:creationId xmlns:a16="http://schemas.microsoft.com/office/drawing/2014/main" xmlns="" id="{5FFC35C7-DBA7-6E44-A670-C148C92DFB8B}"/>
              </a:ext>
            </a:extLst>
          </p:cNvPr>
          <p:cNvSpPr>
            <a:spLocks noGrp="1"/>
          </p:cNvSpPr>
          <p:nvPr>
            <p:ph type="body" sz="quarter" idx="11" hasCustomPrompt="1"/>
          </p:nvPr>
        </p:nvSpPr>
        <p:spPr>
          <a:xfrm>
            <a:off x="3176962" y="1869990"/>
            <a:ext cx="5692718" cy="2997778"/>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SECTION TITLE</a:t>
            </a:r>
          </a:p>
        </p:txBody>
      </p:sp>
      <p:sp>
        <p:nvSpPr>
          <p:cNvPr id="10" name="Text Placeholder 5">
            <a:extLst>
              <a:ext uri="{FF2B5EF4-FFF2-40B4-BE49-F238E27FC236}">
                <a16:creationId xmlns:a16="http://schemas.microsoft.com/office/drawing/2014/main" xmlns="" id="{EC189976-30E4-3243-A05D-60C027242EDA}"/>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3009680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336EDD9-2228-574A-ABA2-59FCB86E55FB}"/>
              </a:ext>
            </a:extLst>
          </p:cNvPr>
          <p:cNvPicPr>
            <a:picLocks noChangeAspect="1"/>
          </p:cNvPicPr>
          <p:nvPr userDrawn="1"/>
        </p:nvPicPr>
        <p:blipFill>
          <a:blip r:embed="rId2"/>
          <a:src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rgbClr val="69A2D4"/>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E9A971DB-3E0D-AE4B-8143-07A2C0324DC3}" type="datetime3">
              <a:rPr lang="en-US" smtClean="0"/>
              <a:t>15 July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
        <p:nvSpPr>
          <p:cNvPr id="6" name="Text Placeholder 5">
            <a:extLst>
              <a:ext uri="{FF2B5EF4-FFF2-40B4-BE49-F238E27FC236}">
                <a16:creationId xmlns:a16="http://schemas.microsoft.com/office/drawing/2014/main" xmlns="" id="{08FB87F3-7D00-9A4D-98C2-449B6A198263}"/>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127932224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Cov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E54F1F12-9693-1047-82C4-0AB6E0379B40}"/>
              </a:ext>
            </a:extLst>
          </p:cNvPr>
          <p:cNvPicPr>
            <a:picLocks noChangeAspect="1"/>
          </p:cNvPicPr>
          <p:nvPr userDrawn="1"/>
        </p:nvPicPr>
        <p:blipFill>
          <a:blip r:embed="rId2"/>
          <a:stretch>
            <a:fill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4712E411-E9F1-9A48-855F-19776FFBDAFF}" type="datetime3">
              <a:rPr lang="en-US" smtClean="0"/>
              <a:t>15 July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
        <p:nvSpPr>
          <p:cNvPr id="6" name="Text Placeholder 5">
            <a:extLst>
              <a:ext uri="{FF2B5EF4-FFF2-40B4-BE49-F238E27FC236}">
                <a16:creationId xmlns:a16="http://schemas.microsoft.com/office/drawing/2014/main" xmlns="" id="{08FB87F3-7D00-9A4D-98C2-449B6A198263}"/>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797107761"/>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Cov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D336EDD9-2228-574A-ABA2-59FCB86E55FB}"/>
              </a:ext>
            </a:extLst>
          </p:cNvPr>
          <p:cNvPicPr>
            <a:picLocks noChangeAspect="1"/>
          </p:cNvPicPr>
          <p:nvPr userDrawn="1"/>
        </p:nvPicPr>
        <p:blipFill>
          <a:blip r:embed="rId2"/>
          <a:srcRect/>
          <a:stretch/>
        </p:blipFill>
        <p:spPr>
          <a:xfrm>
            <a:off x="0" y="0"/>
            <a:ext cx="9144000" cy="5143500"/>
          </a:xfrm>
          <a:prstGeom prst="rect">
            <a:avLst/>
          </a:prstGeom>
        </p:spPr>
      </p:pic>
      <p:sp>
        <p:nvSpPr>
          <p:cNvPr id="15" name="TextBox 14">
            <a:extLst>
              <a:ext uri="{FF2B5EF4-FFF2-40B4-BE49-F238E27FC236}">
                <a16:creationId xmlns:a16="http://schemas.microsoft.com/office/drawing/2014/main" xmlns="" id="{00D34EC4-24B6-4438-A20F-46A49127C0F1}"/>
              </a:ext>
            </a:extLst>
          </p:cNvPr>
          <p:cNvSpPr txBox="1"/>
          <p:nvPr userDrawn="1"/>
        </p:nvSpPr>
        <p:spPr>
          <a:xfrm>
            <a:off x="7179885" y="4677783"/>
            <a:ext cx="1878005" cy="400110"/>
          </a:xfrm>
          <a:prstGeom prst="rect">
            <a:avLst/>
          </a:prstGeom>
          <a:noFill/>
        </p:spPr>
        <p:txBody>
          <a:bodyPr wrap="square" rtlCol="0">
            <a:spAutoFit/>
          </a:bodyPr>
          <a:lstStyle/>
          <a:p>
            <a:pPr algn="r"/>
            <a:r>
              <a:rPr lang="en-US" sz="2000" baseline="0" dirty="0">
                <a:latin typeface="Arial" panose="020B0604020202020204" pitchFamily="34" charset="0"/>
                <a:cs typeface="Arial" panose="020B0604020202020204" pitchFamily="34" charset="0"/>
              </a:rPr>
              <a:t>#PMILIMGC19</a:t>
            </a:r>
            <a:endParaRPr lang="en-US" sz="2000" dirty="0"/>
          </a:p>
        </p:txBody>
      </p:sp>
      <p:sp>
        <p:nvSpPr>
          <p:cNvPr id="3" name="Rectangle 2">
            <a:extLst>
              <a:ext uri="{FF2B5EF4-FFF2-40B4-BE49-F238E27FC236}">
                <a16:creationId xmlns:a16="http://schemas.microsoft.com/office/drawing/2014/main" xmlns="" id="{3D3C23B2-994E-6D4E-821C-49848D6D84FB}"/>
              </a:ext>
            </a:extLst>
          </p:cNvPr>
          <p:cNvSpPr/>
          <p:nvPr userDrawn="1"/>
        </p:nvSpPr>
        <p:spPr bwMode="auto">
          <a:xfrm>
            <a:off x="2895600" y="1333500"/>
            <a:ext cx="6248400" cy="3810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
        <p:nvSpPr>
          <p:cNvPr id="26" name="Title 1"/>
          <p:cNvSpPr>
            <a:spLocks noGrp="1"/>
          </p:cNvSpPr>
          <p:nvPr>
            <p:ph type="ctrTitle" hasCustomPrompt="1"/>
          </p:nvPr>
        </p:nvSpPr>
        <p:spPr>
          <a:xfrm>
            <a:off x="3179265" y="3655818"/>
            <a:ext cx="5690413" cy="182880"/>
          </a:xfrm>
        </p:spPr>
        <p:txBody>
          <a:bodyPr wrap="none" anchor="t"/>
          <a:lstStyle>
            <a:lvl1pPr>
              <a:lnSpc>
                <a:spcPct val="100000"/>
              </a:lnSpc>
              <a:defRPr sz="1200" b="1" i="0" baseline="0">
                <a:solidFill>
                  <a:schemeClr val="bg1"/>
                </a:solidFill>
                <a:latin typeface="Arial Black" panose="020B0604020202020204" pitchFamily="34" charset="0"/>
              </a:defRPr>
            </a:lvl1pPr>
          </a:lstStyle>
          <a:p>
            <a:fld id="{E9A971DB-3E0D-AE4B-8143-07A2C0324DC3}" type="datetime3">
              <a:rPr lang="en-US" smtClean="0"/>
              <a:t>15 July 2019</a:t>
            </a:fld>
            <a:endParaRPr lang="en-US" dirty="0"/>
          </a:p>
        </p:txBody>
      </p:sp>
      <p:sp>
        <p:nvSpPr>
          <p:cNvPr id="4" name="Text Placeholder 3"/>
          <p:cNvSpPr>
            <a:spLocks noGrp="1"/>
          </p:cNvSpPr>
          <p:nvPr>
            <p:ph type="body" sz="quarter" idx="11" hasCustomPrompt="1"/>
          </p:nvPr>
        </p:nvSpPr>
        <p:spPr>
          <a:xfrm>
            <a:off x="3176962" y="1869990"/>
            <a:ext cx="5692718" cy="1391745"/>
          </a:xfrm>
        </p:spPr>
        <p:txBody>
          <a:bodyPr anchor="t">
            <a:noAutofit/>
          </a:bodyPr>
          <a:lstStyle>
            <a:lvl1pPr marL="0" indent="0">
              <a:lnSpc>
                <a:spcPct val="100000"/>
              </a:lnSpc>
              <a:buFontTx/>
              <a:buNone/>
              <a:defRPr sz="3200" b="1" i="0">
                <a:solidFill>
                  <a:schemeClr val="bg1"/>
                </a:solidFill>
                <a:latin typeface="Arial Black" panose="020B0604020202020204" pitchFamily="34" charset="0"/>
              </a:defRPr>
            </a:lvl1pPr>
            <a:lvl2pPr>
              <a:defRPr sz="2200"/>
            </a:lvl2pPr>
            <a:lvl3pPr>
              <a:defRPr sz="2200"/>
            </a:lvl3pPr>
            <a:lvl4pPr>
              <a:defRPr sz="2200"/>
            </a:lvl4pPr>
            <a:lvl5pPr>
              <a:defRPr sz="2200"/>
            </a:lvl5pPr>
          </a:lstStyle>
          <a:p>
            <a:pPr lvl="0"/>
            <a:r>
              <a:rPr lang="en-US" dirty="0"/>
              <a:t>SESSION TITLE</a:t>
            </a:r>
          </a:p>
        </p:txBody>
      </p:sp>
      <p:sp>
        <p:nvSpPr>
          <p:cNvPr id="28" name="Text Placeholder 6"/>
          <p:cNvSpPr>
            <a:spLocks noGrp="1"/>
          </p:cNvSpPr>
          <p:nvPr>
            <p:ph type="body" sz="quarter" idx="10" hasCustomPrompt="1"/>
          </p:nvPr>
        </p:nvSpPr>
        <p:spPr>
          <a:xfrm>
            <a:off x="3176962" y="4570176"/>
            <a:ext cx="5690412" cy="365760"/>
          </a:xfrm>
        </p:spPr>
        <p:txBody>
          <a:bodyPr anchor="t">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Job Title, Company Name</a:t>
            </a:r>
          </a:p>
        </p:txBody>
      </p:sp>
      <p:sp>
        <p:nvSpPr>
          <p:cNvPr id="11" name="Text Placeholder 6"/>
          <p:cNvSpPr>
            <a:spLocks noGrp="1"/>
          </p:cNvSpPr>
          <p:nvPr>
            <p:ph type="body" sz="quarter" idx="12" hasCustomPrompt="1"/>
          </p:nvPr>
        </p:nvSpPr>
        <p:spPr>
          <a:xfrm>
            <a:off x="3176961" y="4090275"/>
            <a:ext cx="5690413" cy="365760"/>
          </a:xfrm>
        </p:spPr>
        <p:txBody>
          <a:bodyPr anchor="b">
            <a:noAutofit/>
          </a:bodyPr>
          <a:lstStyle>
            <a:lvl1pPr marL="0" indent="0">
              <a:lnSpc>
                <a:spcPct val="100000"/>
              </a:lnSpc>
              <a:spcBef>
                <a:spcPts val="0"/>
              </a:spcBef>
              <a:buNone/>
              <a:defRPr sz="1100" b="1" i="0">
                <a:solidFill>
                  <a:schemeClr val="bg1"/>
                </a:solidFill>
                <a:latin typeface="Arial Black" panose="020B0604020202020204" pitchFamily="34" charset="0"/>
              </a:defRPr>
            </a:lvl1pPr>
          </a:lstStyle>
          <a:p>
            <a:pPr lvl="0"/>
            <a:r>
              <a:rPr lang="en-US" dirty="0"/>
              <a:t>Speaker Name</a:t>
            </a:r>
          </a:p>
        </p:txBody>
      </p:sp>
      <p:sp>
        <p:nvSpPr>
          <p:cNvPr id="7" name="Text Placeholder 6">
            <a:extLst>
              <a:ext uri="{FF2B5EF4-FFF2-40B4-BE49-F238E27FC236}">
                <a16:creationId xmlns:a16="http://schemas.microsoft.com/office/drawing/2014/main" xmlns="" id="{A130FD91-0F21-6849-BFD6-83C43C885A34}"/>
              </a:ext>
            </a:extLst>
          </p:cNvPr>
          <p:cNvSpPr>
            <a:spLocks noGrp="1"/>
          </p:cNvSpPr>
          <p:nvPr>
            <p:ph type="body" sz="quarter" idx="14" hasCustomPrompt="1"/>
          </p:nvPr>
        </p:nvSpPr>
        <p:spPr>
          <a:xfrm>
            <a:off x="3176961" y="3358797"/>
            <a:ext cx="5692718" cy="182880"/>
          </a:xfrm>
        </p:spPr>
        <p:txBody>
          <a:bodyPr anchor="t">
            <a:normAutofit/>
          </a:bodyPr>
          <a:lstStyle>
            <a:lvl1pPr marL="0" indent="0">
              <a:lnSpc>
                <a:spcPct val="100000"/>
              </a:lnSpc>
              <a:buNone/>
              <a:defRPr sz="1200" b="1" i="0">
                <a:solidFill>
                  <a:schemeClr val="bg1"/>
                </a:solidFill>
                <a:latin typeface="Arial Black" panose="020B0604020202020204" pitchFamily="34" charset="0"/>
                <a:cs typeface="Arial Black" panose="020B0604020202020204" pitchFamily="34" charset="0"/>
              </a:defRPr>
            </a:lvl1pPr>
            <a:lvl2pPr marL="457200" indent="0">
              <a:buNone/>
              <a:defRPr b="1">
                <a:latin typeface="+mn-lt"/>
              </a:defRPr>
            </a:lvl2pPr>
            <a:lvl3pPr marL="857250" indent="0">
              <a:buNone/>
              <a:defRPr b="1">
                <a:latin typeface="+mn-lt"/>
              </a:defRPr>
            </a:lvl3pPr>
            <a:lvl4pPr marL="1200150" indent="0">
              <a:buNone/>
              <a:defRPr b="1">
                <a:latin typeface="+mn-lt"/>
              </a:defRPr>
            </a:lvl4pPr>
            <a:lvl5pPr marL="1543050" indent="0">
              <a:buNone/>
              <a:defRPr b="1">
                <a:latin typeface="+mn-lt"/>
              </a:defRPr>
            </a:lvl5pPr>
          </a:lstStyle>
          <a:p>
            <a:pPr lvl="0"/>
            <a:r>
              <a:rPr lang="en-US" dirty="0"/>
              <a:t>Session ID</a:t>
            </a:r>
          </a:p>
        </p:txBody>
      </p:sp>
      <p:sp>
        <p:nvSpPr>
          <p:cNvPr id="6" name="Text Placeholder 5">
            <a:extLst>
              <a:ext uri="{FF2B5EF4-FFF2-40B4-BE49-F238E27FC236}">
                <a16:creationId xmlns:a16="http://schemas.microsoft.com/office/drawing/2014/main" xmlns="" id="{08FB87F3-7D00-9A4D-98C2-449B6A198263}"/>
              </a:ext>
            </a:extLst>
          </p:cNvPr>
          <p:cNvSpPr>
            <a:spLocks noGrp="1"/>
          </p:cNvSpPr>
          <p:nvPr>
            <p:ph type="body" sz="quarter" idx="15" hasCustomPrompt="1"/>
          </p:nvPr>
        </p:nvSpPr>
        <p:spPr>
          <a:xfrm>
            <a:off x="3176961" y="1537712"/>
            <a:ext cx="4122872" cy="182881"/>
          </a:xfrm>
        </p:spPr>
        <p:txBody>
          <a:bodyPr anchor="t">
            <a:normAutofit/>
          </a:bodyPr>
          <a:lstStyle>
            <a:lvl1pPr marL="0" indent="0">
              <a:lnSpc>
                <a:spcPct val="100000"/>
              </a:lnSpc>
              <a:buNone/>
              <a:defRPr sz="1100" b="1" i="0">
                <a:solidFill>
                  <a:schemeClr val="bg1"/>
                </a:solidFill>
                <a:latin typeface="Arial Black" panose="020B0604020202020204" pitchFamily="34" charset="0"/>
                <a:cs typeface="Arial Black" panose="020B0604020202020204" pitchFamily="34" charset="0"/>
              </a:defRPr>
            </a:lvl1pPr>
            <a:lvl2pPr marL="457200" indent="0">
              <a:buNone/>
              <a:defRPr>
                <a:solidFill>
                  <a:srgbClr val="FF0000"/>
                </a:solidFill>
              </a:defRPr>
            </a:lvl2pPr>
            <a:lvl3pPr marL="857250" indent="0">
              <a:buNone/>
              <a:defRPr>
                <a:solidFill>
                  <a:srgbClr val="FF0000"/>
                </a:solidFill>
              </a:defRPr>
            </a:lvl3pPr>
            <a:lvl4pPr marL="1200150" indent="0">
              <a:buNone/>
              <a:defRPr>
                <a:solidFill>
                  <a:srgbClr val="FF0000"/>
                </a:solidFill>
              </a:defRPr>
            </a:lvl4pPr>
            <a:lvl5pPr marL="1543050" indent="0">
              <a:buNone/>
              <a:defRPr>
                <a:solidFill>
                  <a:srgbClr val="FF0000"/>
                </a:solidFill>
              </a:defRPr>
            </a:lvl5pPr>
          </a:lstStyle>
          <a:p>
            <a:pPr lvl="0"/>
            <a:r>
              <a:rPr lang="en-US" dirty="0"/>
              <a:t>Event Name</a:t>
            </a:r>
          </a:p>
        </p:txBody>
      </p:sp>
    </p:spTree>
    <p:extLst>
      <p:ext uri="{BB962C8B-B14F-4D97-AF65-F5344CB8AC3E}">
        <p14:creationId xmlns:p14="http://schemas.microsoft.com/office/powerpoint/2010/main" val="20760860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Content Placeholder 2"/>
          <p:cNvSpPr>
            <a:spLocks noGrp="1"/>
          </p:cNvSpPr>
          <p:nvPr>
            <p:ph idx="1"/>
          </p:nvPr>
        </p:nvSpPr>
        <p:spPr>
          <a:xfrm>
            <a:off x="274320" y="1143000"/>
            <a:ext cx="8595360" cy="3200400"/>
          </a:xfrm>
        </p:spPr>
        <p:txBody>
          <a:bodyPr>
            <a:normAutofit/>
          </a:bodyPr>
          <a:lstStyle>
            <a:lvl1pPr>
              <a:buClr>
                <a:srgbClr val="69A2D4"/>
              </a:buClr>
              <a:defRPr>
                <a:solidFill>
                  <a:srgbClr val="000000"/>
                </a:solidFill>
              </a:defRPr>
            </a:lvl1pPr>
            <a:lvl2pPr>
              <a:buClr>
                <a:srgbClr val="69A2D4"/>
              </a:buClr>
              <a:defRPr>
                <a:solidFill>
                  <a:srgbClr val="000000"/>
                </a:solidFill>
              </a:defRPr>
            </a:lvl2pPr>
            <a:lvl3pPr>
              <a:buClr>
                <a:srgbClr val="69A2D4"/>
              </a:buClr>
              <a:defRPr>
                <a:solidFill>
                  <a:srgbClr val="000000"/>
                </a:solidFill>
              </a:defRPr>
            </a:lvl3pPr>
            <a:lvl4pPr>
              <a:buClr>
                <a:srgbClr val="69A2D4"/>
              </a:buClr>
              <a:defRPr>
                <a:solidFill>
                  <a:srgbClr val="000000"/>
                </a:solidFill>
              </a:defRPr>
            </a:lvl4pPr>
            <a:lvl5pPr>
              <a:buClr>
                <a:srgbClr val="69A2D4"/>
              </a:buCl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5"/>
          <p:cNvSpPr>
            <a:spLocks noGrp="1"/>
          </p:cNvSpPr>
          <p:nvPr>
            <p:ph type="sldNum" sz="quarter" idx="4"/>
          </p:nvPr>
        </p:nvSpPr>
        <p:spPr>
          <a:xfrm>
            <a:off x="6806482"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7" name="Content Placeholder 6">
            <a:extLst>
              <a:ext uri="{FF2B5EF4-FFF2-40B4-BE49-F238E27FC236}">
                <a16:creationId xmlns:a16="http://schemas.microsoft.com/office/drawing/2014/main" xmlns="" id="{98E27F2C-2A0F-1D44-BF5F-96690FC6C1A3}"/>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13987415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 Title Sec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3305176"/>
            <a:ext cx="7772400" cy="1021556"/>
          </a:xfrm>
        </p:spPr>
        <p:txBody>
          <a:bodyPr anchor="t"/>
          <a:lstStyle>
            <a:lvl1pPr algn="l">
              <a:defRPr sz="2800" b="1" cap="none"/>
            </a:lvl1pPr>
          </a:lstStyle>
          <a:p>
            <a:r>
              <a:rPr lang="en-US" dirty="0"/>
              <a:t>CLICK TO EDIT MASTER TITLE STYLE</a:t>
            </a:r>
          </a:p>
        </p:txBody>
      </p:sp>
      <p:sp>
        <p:nvSpPr>
          <p:cNvPr id="3" name="Text Placeholder 2"/>
          <p:cNvSpPr>
            <a:spLocks noGrp="1"/>
          </p:cNvSpPr>
          <p:nvPr>
            <p:ph type="body" idx="1"/>
          </p:nvPr>
        </p:nvSpPr>
        <p:spPr>
          <a:xfrm>
            <a:off x="274320" y="1546989"/>
            <a:ext cx="7772400" cy="1125140"/>
          </a:xfr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5" name="Content Placeholder 6">
            <a:extLst>
              <a:ext uri="{FF2B5EF4-FFF2-40B4-BE49-F238E27FC236}">
                <a16:creationId xmlns:a16="http://schemas.microsoft.com/office/drawing/2014/main" xmlns="" id="{AEF55928-FB22-B44F-86B4-944E00B44420}"/>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165382346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3" name="Content Placeholder 2"/>
          <p:cNvSpPr>
            <a:spLocks noGrp="1"/>
          </p:cNvSpPr>
          <p:nvPr>
            <p:ph sz="half" idx="1"/>
          </p:nvPr>
        </p:nvSpPr>
        <p:spPr>
          <a:xfrm>
            <a:off x="27432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143000"/>
            <a:ext cx="4206240" cy="3200400"/>
          </a:xfrm>
        </p:spPr>
        <p:txBody>
          <a:bodyPr>
            <a:normAutofit/>
          </a:bodyPr>
          <a:lstStyle>
            <a:lvl1pPr>
              <a:defRPr sz="2000">
                <a:solidFill>
                  <a:srgbClr val="000000"/>
                </a:solidFill>
              </a:defRPr>
            </a:lvl1pPr>
            <a:lvl2pPr>
              <a:defRPr sz="1800">
                <a:solidFill>
                  <a:srgbClr val="000000"/>
                </a:solidFill>
              </a:defRPr>
            </a:lvl2pPr>
            <a:lvl3pPr>
              <a:defRPr sz="1600">
                <a:solidFill>
                  <a:srgbClr val="000000"/>
                </a:solidFill>
              </a:defRPr>
            </a:lvl3pPr>
            <a:lvl4pPr>
              <a:defRPr sz="1400">
                <a:solidFill>
                  <a:srgbClr val="000000"/>
                </a:solidFill>
              </a:defRPr>
            </a:lvl4pPr>
            <a:lvl5pPr>
              <a:defRPr sz="1400">
                <a:solidFill>
                  <a:srgbClr val="00000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6" name="Content Placeholder 6">
            <a:extLst>
              <a:ext uri="{FF2B5EF4-FFF2-40B4-BE49-F238E27FC236}">
                <a16:creationId xmlns:a16="http://schemas.microsoft.com/office/drawing/2014/main" xmlns="" id="{633DF862-76C5-F24B-AF3C-C400C64796A2}"/>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213195948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320" y="274320"/>
            <a:ext cx="8595360" cy="800100"/>
          </a:xfrm>
        </p:spPr>
        <p:txBody>
          <a:bodyPr anchor="b"/>
          <a:lstStyle/>
          <a:p>
            <a:r>
              <a:rPr lang="en-US" dirty="0"/>
              <a:t>CLICK TO EDIT MASTER TITLE STYLE</a:t>
            </a:r>
          </a:p>
        </p:txBody>
      </p:sp>
      <p:sp>
        <p:nvSpPr>
          <p:cNvPr id="5"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4" name="Content Placeholder 6">
            <a:extLst>
              <a:ext uri="{FF2B5EF4-FFF2-40B4-BE49-F238E27FC236}">
                <a16:creationId xmlns:a16="http://schemas.microsoft.com/office/drawing/2014/main" xmlns="" id="{AA1C8100-F804-1B49-A015-50546AB29D71}"/>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5425647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
        <p:nvSpPr>
          <p:cNvPr id="4" name="Content Placeholder 6">
            <a:extLst>
              <a:ext uri="{FF2B5EF4-FFF2-40B4-BE49-F238E27FC236}">
                <a16:creationId xmlns:a16="http://schemas.microsoft.com/office/drawing/2014/main" xmlns="" id="{B61DFCC6-7E6D-8C4C-9393-83C2E06628E4}"/>
              </a:ext>
            </a:extLst>
          </p:cNvPr>
          <p:cNvSpPr>
            <a:spLocks noGrp="1"/>
          </p:cNvSpPr>
          <p:nvPr>
            <p:ph sz="quarter" idx="10" hasCustomPrompt="1"/>
          </p:nvPr>
        </p:nvSpPr>
        <p:spPr>
          <a:xfrm>
            <a:off x="3627916" y="4839496"/>
            <a:ext cx="1888168" cy="274637"/>
          </a:xfrm>
        </p:spPr>
        <p:txBody>
          <a:bodyPr anchor="ctr">
            <a:normAutofit/>
          </a:bodyPr>
          <a:lstStyle>
            <a:lvl1pPr marL="0" indent="0" algn="ctr">
              <a:lnSpc>
                <a:spcPct val="100000"/>
              </a:lnSpc>
              <a:buNone/>
              <a:defRPr sz="1200" b="0" i="0">
                <a:solidFill>
                  <a:schemeClr val="bg1"/>
                </a:solidFill>
                <a:latin typeface="Arial" panose="020B0604020202020204" pitchFamily="34" charset="0"/>
                <a:cs typeface="Arial" panose="020B0604020202020204" pitchFamily="34" charset="0"/>
              </a:defRPr>
            </a:lvl1pPr>
            <a:lvl2pPr marL="457200" indent="0">
              <a:buNone/>
              <a:defRPr/>
            </a:lvl2pPr>
            <a:lvl3pPr marL="857250" indent="0">
              <a:buNone/>
              <a:defRPr/>
            </a:lvl3pPr>
            <a:lvl4pPr marL="1200150" indent="0">
              <a:buNone/>
              <a:defRPr/>
            </a:lvl4pPr>
            <a:lvl5pPr marL="1543050" indent="0">
              <a:buNone/>
              <a:defRPr/>
            </a:lvl5pPr>
          </a:lstStyle>
          <a:p>
            <a:pPr lvl="0"/>
            <a:r>
              <a:rPr lang="en-US" dirty="0"/>
              <a:t>#</a:t>
            </a:r>
            <a:r>
              <a:rPr lang="en-US" dirty="0" err="1"/>
              <a:t>eventhashtag</a:t>
            </a:r>
            <a:endParaRPr lang="en-US" dirty="0"/>
          </a:p>
        </p:txBody>
      </p:sp>
    </p:spTree>
    <p:extLst>
      <p:ext uri="{BB962C8B-B14F-4D97-AF65-F5344CB8AC3E}">
        <p14:creationId xmlns:p14="http://schemas.microsoft.com/office/powerpoint/2010/main" val="307345335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 name="Rectangle 34"/>
          <p:cNvSpPr/>
          <p:nvPr userDrawn="1"/>
        </p:nvSpPr>
        <p:spPr bwMode="auto">
          <a:xfrm>
            <a:off x="0" y="4812491"/>
            <a:ext cx="9144000" cy="331009"/>
          </a:xfrm>
          <a:prstGeom prst="rect">
            <a:avLst/>
          </a:prstGeom>
          <a:solidFill>
            <a:srgbClr val="69A2D4"/>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R="0" lvl="0" indent="0" eaLnBrk="0" fontAlgn="base"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6C52A1"/>
              </a:solidFill>
              <a:effectLst/>
              <a:latin typeface="Times" charset="0"/>
            </a:endParaRPr>
          </a:p>
        </p:txBody>
      </p:sp>
      <p:sp>
        <p:nvSpPr>
          <p:cNvPr id="2050" name="Rectangle 2"/>
          <p:cNvSpPr>
            <a:spLocks noGrp="1" noChangeArrowheads="1"/>
          </p:cNvSpPr>
          <p:nvPr userDrawn="1">
            <p:ph type="title"/>
          </p:nvPr>
        </p:nvSpPr>
        <p:spPr bwMode="auto">
          <a:xfrm>
            <a:off x="274320" y="274320"/>
            <a:ext cx="8595360" cy="8001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2051" name="Rectangle 3"/>
          <p:cNvSpPr>
            <a:spLocks noGrp="1" noChangeArrowheads="1"/>
          </p:cNvSpPr>
          <p:nvPr userDrawn="1">
            <p:ph type="body" idx="1"/>
          </p:nvPr>
        </p:nvSpPr>
        <p:spPr bwMode="auto">
          <a:xfrm>
            <a:off x="274320" y="1143000"/>
            <a:ext cx="8595360" cy="32004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p:cNvSpPr>
            <a:spLocks noGrp="1"/>
          </p:cNvSpPr>
          <p:nvPr userDrawn="1">
            <p:ph type="sldNum" sz="quarter" idx="4"/>
          </p:nvPr>
        </p:nvSpPr>
        <p:spPr>
          <a:xfrm>
            <a:off x="6812280" y="4842253"/>
            <a:ext cx="2057400" cy="274637"/>
          </a:xfrm>
          <a:prstGeom prst="rect">
            <a:avLst/>
          </a:prstGeom>
        </p:spPr>
        <p:txBody>
          <a:bodyPr vert="horz" lIns="91440" tIns="45720" rIns="91440" bIns="45720" rtlCol="0" anchor="ctr"/>
          <a:lstStyle>
            <a:lvl1pPr algn="r">
              <a:defRPr sz="1050">
                <a:solidFill>
                  <a:schemeClr val="bg1"/>
                </a:solidFill>
              </a:defRPr>
            </a:lvl1pPr>
          </a:lstStyle>
          <a:p>
            <a:fld id="{C71A894C-205B-4DAA-9540-5D213890B08A}" type="slidenum">
              <a:rPr lang="en-US" smtClean="0"/>
              <a:pPr/>
              <a:t>‹#›</a:t>
            </a:fld>
            <a:endParaRPr lang="en-US" dirty="0"/>
          </a:p>
        </p:txBody>
      </p:sp>
    </p:spTree>
    <p:extLst>
      <p:ext uri="{BB962C8B-B14F-4D97-AF65-F5344CB8AC3E}">
        <p14:creationId xmlns:p14="http://schemas.microsoft.com/office/powerpoint/2010/main" val="231416325"/>
      </p:ext>
    </p:extLst>
  </p:cSld>
  <p:clrMap bg1="lt1" tx1="dk1" bg2="lt2" tx2="dk2" accent1="accent1" accent2="accent2" accent3="accent3" accent4="accent4" accent5="accent5" accent6="accent6" hlink="hlink" folHlink="folHlink"/>
  <p:sldLayoutIdLst>
    <p:sldLayoutId id="2147483795" r:id="rId1"/>
    <p:sldLayoutId id="2147483800" r:id="rId2"/>
    <p:sldLayoutId id="2147483801" r:id="rId3"/>
    <p:sldLayoutId id="2147483802"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96" r:id="rId14"/>
    <p:sldLayoutId id="2147483798" r:id="rId15"/>
    <p:sldLayoutId id="2147483799" r:id="rId16"/>
  </p:sldLayoutIdLst>
  <p:transition>
    <p:fade/>
  </p:transition>
  <p:hf hdr="0" ftr="0" dt="0"/>
  <p:txStyles>
    <p:titleStyle>
      <a:lvl1pPr algn="l" rtl="0" eaLnBrk="1" fontAlgn="base" hangingPunct="1">
        <a:spcBef>
          <a:spcPct val="0"/>
        </a:spcBef>
        <a:spcAft>
          <a:spcPct val="0"/>
        </a:spcAft>
        <a:defRPr sz="2800" b="1" i="0">
          <a:solidFill>
            <a:srgbClr val="69A2D4"/>
          </a:solidFill>
          <a:latin typeface="Arial Black" panose="020B0604020202020204" pitchFamily="34" charset="0"/>
          <a:ea typeface="+mj-ea"/>
          <a:cs typeface="Arial" pitchFamily="34" charset="0"/>
        </a:defRPr>
      </a:lvl1pPr>
      <a:lvl2pPr algn="l" rtl="0" eaLnBrk="1" fontAlgn="base" hangingPunct="1">
        <a:spcBef>
          <a:spcPct val="0"/>
        </a:spcBef>
        <a:spcAft>
          <a:spcPct val="0"/>
        </a:spcAft>
        <a:defRPr sz="2800" b="1">
          <a:solidFill>
            <a:srgbClr val="007AC2"/>
          </a:solidFill>
          <a:latin typeface="Arial" charset="0"/>
        </a:defRPr>
      </a:lvl2pPr>
      <a:lvl3pPr algn="l" rtl="0" eaLnBrk="1" fontAlgn="base" hangingPunct="1">
        <a:spcBef>
          <a:spcPct val="0"/>
        </a:spcBef>
        <a:spcAft>
          <a:spcPct val="0"/>
        </a:spcAft>
        <a:defRPr sz="2800" b="1">
          <a:solidFill>
            <a:srgbClr val="007AC2"/>
          </a:solidFill>
          <a:latin typeface="Arial" charset="0"/>
        </a:defRPr>
      </a:lvl3pPr>
      <a:lvl4pPr algn="l" rtl="0" eaLnBrk="1" fontAlgn="base" hangingPunct="1">
        <a:spcBef>
          <a:spcPct val="0"/>
        </a:spcBef>
        <a:spcAft>
          <a:spcPct val="0"/>
        </a:spcAft>
        <a:defRPr sz="2800" b="1">
          <a:solidFill>
            <a:srgbClr val="007AC2"/>
          </a:solidFill>
          <a:latin typeface="Arial" charset="0"/>
        </a:defRPr>
      </a:lvl4pPr>
      <a:lvl5pPr algn="l" rtl="0" eaLnBrk="1" fontAlgn="base" hangingPunct="1">
        <a:spcBef>
          <a:spcPct val="0"/>
        </a:spcBef>
        <a:spcAft>
          <a:spcPct val="0"/>
        </a:spcAft>
        <a:defRPr sz="2800" b="1">
          <a:solidFill>
            <a:srgbClr val="007AC2"/>
          </a:solidFill>
          <a:latin typeface="Arial" charset="0"/>
        </a:defRPr>
      </a:lvl5pPr>
      <a:lvl6pPr marL="457200" algn="l" rtl="0" eaLnBrk="1" fontAlgn="base" hangingPunct="1">
        <a:spcBef>
          <a:spcPct val="0"/>
        </a:spcBef>
        <a:spcAft>
          <a:spcPct val="0"/>
        </a:spcAft>
        <a:defRPr sz="2800" b="1">
          <a:solidFill>
            <a:srgbClr val="007AC2"/>
          </a:solidFill>
          <a:latin typeface="Arial" charset="0"/>
        </a:defRPr>
      </a:lvl6pPr>
      <a:lvl7pPr marL="914400" algn="l" rtl="0" eaLnBrk="1" fontAlgn="base" hangingPunct="1">
        <a:spcBef>
          <a:spcPct val="0"/>
        </a:spcBef>
        <a:spcAft>
          <a:spcPct val="0"/>
        </a:spcAft>
        <a:defRPr sz="2800" b="1">
          <a:solidFill>
            <a:srgbClr val="007AC2"/>
          </a:solidFill>
          <a:latin typeface="Arial" charset="0"/>
        </a:defRPr>
      </a:lvl7pPr>
      <a:lvl8pPr marL="1371600" algn="l" rtl="0" eaLnBrk="1" fontAlgn="base" hangingPunct="1">
        <a:spcBef>
          <a:spcPct val="0"/>
        </a:spcBef>
        <a:spcAft>
          <a:spcPct val="0"/>
        </a:spcAft>
        <a:defRPr sz="2800" b="1">
          <a:solidFill>
            <a:srgbClr val="007AC2"/>
          </a:solidFill>
          <a:latin typeface="Arial" charset="0"/>
        </a:defRPr>
      </a:lvl8pPr>
      <a:lvl9pPr marL="1828800" algn="l" rtl="0" eaLnBrk="1" fontAlgn="base" hangingPunct="1">
        <a:spcBef>
          <a:spcPct val="0"/>
        </a:spcBef>
        <a:spcAft>
          <a:spcPct val="0"/>
        </a:spcAft>
        <a:defRPr sz="2800" b="1">
          <a:solidFill>
            <a:srgbClr val="007AC2"/>
          </a:solidFill>
          <a:latin typeface="Arial" charset="0"/>
        </a:defRPr>
      </a:lvl9pPr>
    </p:titleStyle>
    <p:bodyStyle>
      <a:lvl1pPr marL="228600" indent="-228600" algn="l" rtl="0" eaLnBrk="1" fontAlgn="base" hangingPunct="1">
        <a:lnSpc>
          <a:spcPct val="130000"/>
        </a:lnSpc>
        <a:spcBef>
          <a:spcPct val="20000"/>
        </a:spcBef>
        <a:spcAft>
          <a:spcPct val="0"/>
        </a:spcAft>
        <a:buClr>
          <a:srgbClr val="69A2D4"/>
        </a:buClr>
        <a:buChar char="•"/>
        <a:tabLst/>
        <a:defRPr sz="2000" b="0" i="0">
          <a:solidFill>
            <a:srgbClr val="000000"/>
          </a:solidFill>
          <a:latin typeface="Helvetica" pitchFamily="2" charset="0"/>
          <a:ea typeface="+mn-ea"/>
          <a:cs typeface="Arial" pitchFamily="34" charset="0"/>
        </a:defRPr>
      </a:lvl1pPr>
      <a:lvl2pPr marL="742950" indent="-285750" algn="l" rtl="0" eaLnBrk="1" fontAlgn="base" hangingPunct="1">
        <a:lnSpc>
          <a:spcPct val="110000"/>
        </a:lnSpc>
        <a:spcBef>
          <a:spcPct val="20000"/>
        </a:spcBef>
        <a:spcAft>
          <a:spcPct val="0"/>
        </a:spcAft>
        <a:buClr>
          <a:srgbClr val="69A2D4"/>
        </a:buClr>
        <a:buFont typeface="Arial" panose="020B0604020202020204" pitchFamily="34" charset="0"/>
        <a:buChar char="•"/>
        <a:defRPr sz="2000" b="0" i="0">
          <a:solidFill>
            <a:srgbClr val="000000"/>
          </a:solidFill>
          <a:latin typeface="Helvetica" pitchFamily="2" charset="0"/>
          <a:cs typeface="Arial" pitchFamily="34" charset="0"/>
        </a:defRPr>
      </a:lvl2pPr>
      <a:lvl3pPr marL="1085850" indent="-228600" algn="l" rtl="0" eaLnBrk="1" fontAlgn="base" hangingPunct="1">
        <a:spcBef>
          <a:spcPct val="20000"/>
        </a:spcBef>
        <a:spcAft>
          <a:spcPct val="0"/>
        </a:spcAft>
        <a:buClr>
          <a:srgbClr val="69A2D4"/>
        </a:buClr>
        <a:buChar char="•"/>
        <a:defRPr sz="1400" b="0" i="0">
          <a:solidFill>
            <a:srgbClr val="000000"/>
          </a:solidFill>
          <a:latin typeface="Helvetica" pitchFamily="2" charset="0"/>
          <a:cs typeface="Arial" pitchFamily="34" charset="0"/>
        </a:defRPr>
      </a:lvl3pPr>
      <a:lvl4pPr marL="1428750" indent="-228600" algn="l" rtl="0" eaLnBrk="1" fontAlgn="base" hangingPunct="1">
        <a:spcBef>
          <a:spcPct val="20000"/>
        </a:spcBef>
        <a:spcAft>
          <a:spcPct val="0"/>
        </a:spcAft>
        <a:buClr>
          <a:srgbClr val="69A2D4"/>
        </a:buClr>
        <a:buChar char="–"/>
        <a:defRPr sz="1400" b="0" i="0">
          <a:solidFill>
            <a:srgbClr val="000000"/>
          </a:solidFill>
          <a:latin typeface="Helvetica" pitchFamily="2" charset="0"/>
          <a:cs typeface="Arial" pitchFamily="34" charset="0"/>
        </a:defRPr>
      </a:lvl4pPr>
      <a:lvl5pPr marL="1771650" indent="-228600" algn="l" rtl="0" eaLnBrk="1" fontAlgn="base" hangingPunct="1">
        <a:spcBef>
          <a:spcPct val="20000"/>
        </a:spcBef>
        <a:spcAft>
          <a:spcPct val="0"/>
        </a:spcAft>
        <a:buClr>
          <a:srgbClr val="69A2D4"/>
        </a:buClr>
        <a:buFont typeface="System Font Regular"/>
        <a:buChar char="–"/>
        <a:defRPr sz="1400" b="0" i="0">
          <a:solidFill>
            <a:srgbClr val="000000"/>
          </a:solidFill>
          <a:latin typeface="Helvetica" pitchFamily="2" charset="0"/>
          <a:cs typeface="Arial" pitchFamily="34" charset="0"/>
        </a:defRPr>
      </a:lvl5pPr>
      <a:lvl6pPr marL="2228850" indent="-228600" algn="l" rtl="0" eaLnBrk="1" fontAlgn="base" hangingPunct="1">
        <a:spcBef>
          <a:spcPct val="20000"/>
        </a:spcBef>
        <a:spcAft>
          <a:spcPct val="0"/>
        </a:spcAft>
        <a:buChar char="»"/>
        <a:defRPr sz="2000">
          <a:solidFill>
            <a:srgbClr val="455560"/>
          </a:solidFill>
          <a:latin typeface="+mn-lt"/>
        </a:defRPr>
      </a:lvl6pPr>
      <a:lvl7pPr marL="2686050" indent="-228600" algn="l" rtl="0" eaLnBrk="1" fontAlgn="base" hangingPunct="1">
        <a:spcBef>
          <a:spcPct val="20000"/>
        </a:spcBef>
        <a:spcAft>
          <a:spcPct val="0"/>
        </a:spcAft>
        <a:buChar char="»"/>
        <a:defRPr sz="2000">
          <a:solidFill>
            <a:srgbClr val="455560"/>
          </a:solidFill>
          <a:latin typeface="+mn-lt"/>
        </a:defRPr>
      </a:lvl7pPr>
      <a:lvl8pPr marL="3143250" indent="-228600" algn="l" rtl="0" eaLnBrk="1" fontAlgn="base" hangingPunct="1">
        <a:spcBef>
          <a:spcPct val="20000"/>
        </a:spcBef>
        <a:spcAft>
          <a:spcPct val="0"/>
        </a:spcAft>
        <a:buChar char="»"/>
        <a:defRPr sz="2000">
          <a:solidFill>
            <a:srgbClr val="455560"/>
          </a:solidFill>
          <a:latin typeface="+mn-lt"/>
        </a:defRPr>
      </a:lvl8pPr>
      <a:lvl9pPr marL="3600450" indent="-228600" algn="l" rtl="0" eaLnBrk="1" fontAlgn="base" hangingPunct="1">
        <a:spcBef>
          <a:spcPct val="20000"/>
        </a:spcBef>
        <a:spcAft>
          <a:spcPct val="0"/>
        </a:spcAft>
        <a:buChar char="»"/>
        <a:defRPr sz="2000">
          <a:solidFill>
            <a:srgbClr val="45556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owl.english.purdue.edu/owl/resource/560/17/" TargetMode="Externa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2FF3321-94C7-9649-BCDC-16AF74593B46}"/>
              </a:ext>
            </a:extLst>
          </p:cNvPr>
          <p:cNvSpPr>
            <a:spLocks noGrp="1"/>
          </p:cNvSpPr>
          <p:nvPr>
            <p:ph type="ctrTitle"/>
          </p:nvPr>
        </p:nvSpPr>
        <p:spPr/>
        <p:txBody>
          <a:bodyPr/>
          <a:lstStyle/>
          <a:p>
            <a:r>
              <a:rPr lang="en-US" dirty="0" smtClean="0"/>
              <a:t>Session Date/Time</a:t>
            </a:r>
            <a:endParaRPr lang="en-US" dirty="0"/>
          </a:p>
        </p:txBody>
      </p:sp>
      <p:sp>
        <p:nvSpPr>
          <p:cNvPr id="3" name="Text Placeholder 2">
            <a:extLst>
              <a:ext uri="{FF2B5EF4-FFF2-40B4-BE49-F238E27FC236}">
                <a16:creationId xmlns:a16="http://schemas.microsoft.com/office/drawing/2014/main" xmlns="" id="{A1FA16D4-AC1B-5E48-8AA6-864DEDBC3356}"/>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xmlns="" id="{A83F7267-AC97-0B42-82DE-7E16B1EF0FAC}"/>
              </a:ext>
            </a:extLst>
          </p:cNvPr>
          <p:cNvSpPr>
            <a:spLocks noGrp="1"/>
          </p:cNvSpPr>
          <p:nvPr>
            <p:ph type="body" sz="quarter" idx="14"/>
          </p:nvPr>
        </p:nvSpPr>
        <p:spPr/>
        <p:txBody>
          <a:bodyPr/>
          <a:lstStyle/>
          <a:p>
            <a:endParaRPr lang="en-US"/>
          </a:p>
        </p:txBody>
      </p:sp>
      <p:sp>
        <p:nvSpPr>
          <p:cNvPr id="7" name="Text Placeholder 6">
            <a:extLst>
              <a:ext uri="{FF2B5EF4-FFF2-40B4-BE49-F238E27FC236}">
                <a16:creationId xmlns:a16="http://schemas.microsoft.com/office/drawing/2014/main" xmlns="" id="{5B40CC5A-8359-B74A-99F8-491B90BF2BC1}"/>
              </a:ext>
            </a:extLst>
          </p:cNvPr>
          <p:cNvSpPr>
            <a:spLocks noGrp="1"/>
          </p:cNvSpPr>
          <p:nvPr>
            <p:ph type="body" sz="quarter" idx="15"/>
          </p:nvPr>
        </p:nvSpPr>
        <p:spPr/>
        <p:txBody>
          <a:bodyPr/>
          <a:lstStyle/>
          <a:p>
            <a:r>
              <a:rPr lang="en-US" dirty="0" smtClean="0"/>
              <a:t>PMO Symposium® 2019</a:t>
            </a:r>
            <a:endParaRPr lang="en-US" dirty="0"/>
          </a:p>
        </p:txBody>
      </p:sp>
      <p:sp>
        <p:nvSpPr>
          <p:cNvPr id="8" name="Text Placeholder 3">
            <a:extLst>
              <a:ext uri="{FF2B5EF4-FFF2-40B4-BE49-F238E27FC236}">
                <a16:creationId xmlns:a16="http://schemas.microsoft.com/office/drawing/2014/main" xmlns="" id="{422D383C-8E9D-7C47-89CB-CDD14A1BB4D4}"/>
              </a:ext>
            </a:extLst>
          </p:cNvPr>
          <p:cNvSpPr>
            <a:spLocks noGrp="1"/>
          </p:cNvSpPr>
          <p:nvPr>
            <p:ph type="body" sz="quarter" idx="10"/>
          </p:nvPr>
        </p:nvSpPr>
        <p:spPr>
          <a:xfrm>
            <a:off x="3176962" y="4427758"/>
            <a:ext cx="5690412" cy="254088"/>
          </a:xfrm>
        </p:spPr>
        <p:txBody>
          <a:bodyPr/>
          <a:lstStyle/>
          <a:p>
            <a:r>
              <a:rPr lang="en-US" dirty="0"/>
              <a:t>Job Title, Company </a:t>
            </a:r>
            <a:r>
              <a:rPr lang="en-US" dirty="0" smtClean="0"/>
              <a:t>Name</a:t>
            </a:r>
          </a:p>
          <a:p>
            <a:endParaRPr lang="en-US" dirty="0"/>
          </a:p>
          <a:p>
            <a:r>
              <a:rPr lang="en-US" dirty="0" smtClean="0"/>
              <a:t>    </a:t>
            </a:r>
            <a:r>
              <a:rPr lang="en-US" dirty="0"/>
              <a:t> </a:t>
            </a:r>
            <a:r>
              <a:rPr lang="en-US" dirty="0" smtClean="0"/>
              <a:t>&lt;add twitter handle&gt;</a:t>
            </a:r>
          </a:p>
          <a:p>
            <a:endParaRPr lang="en-US" dirty="0"/>
          </a:p>
          <a:p>
            <a:endParaRPr lang="en-US" dirty="0"/>
          </a:p>
        </p:txBody>
      </p:sp>
      <p:sp>
        <p:nvSpPr>
          <p:cNvPr id="9" name="Text Placeholder 4">
            <a:extLst>
              <a:ext uri="{FF2B5EF4-FFF2-40B4-BE49-F238E27FC236}">
                <a16:creationId xmlns:a16="http://schemas.microsoft.com/office/drawing/2014/main" xmlns="" id="{696BD3B8-BB77-A342-A644-3A6C9FB0F1DA}"/>
              </a:ext>
            </a:extLst>
          </p:cNvPr>
          <p:cNvSpPr>
            <a:spLocks noGrp="1"/>
          </p:cNvSpPr>
          <p:nvPr>
            <p:ph type="body" sz="quarter" idx="12"/>
          </p:nvPr>
        </p:nvSpPr>
        <p:spPr>
          <a:xfrm>
            <a:off x="3176961" y="3950369"/>
            <a:ext cx="5690413" cy="365718"/>
          </a:xfrm>
        </p:spPr>
        <p:txBody>
          <a:bodyPr/>
          <a:lstStyle/>
          <a:p>
            <a:r>
              <a:rPr lang="en-US" dirty="0"/>
              <a:t>Speaker Name</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1376" y="4724779"/>
            <a:ext cx="237208" cy="237208"/>
          </a:xfrm>
          <a:prstGeom prst="rect">
            <a:avLst/>
          </a:prstGeom>
        </p:spPr>
      </p:pic>
    </p:spTree>
    <p:extLst>
      <p:ext uri="{BB962C8B-B14F-4D97-AF65-F5344CB8AC3E}">
        <p14:creationId xmlns:p14="http://schemas.microsoft.com/office/powerpoint/2010/main" val="29786931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BF5E91C-EF23-4959-B93C-D31BF8BD934A}"/>
              </a:ext>
            </a:extLst>
          </p:cNvPr>
          <p:cNvSpPr>
            <a:spLocks noGrp="1"/>
          </p:cNvSpPr>
          <p:nvPr>
            <p:ph type="title"/>
          </p:nvPr>
        </p:nvSpPr>
        <p:spPr>
          <a:xfrm>
            <a:off x="274320" y="-156299"/>
            <a:ext cx="8595360" cy="1299299"/>
          </a:xfrm>
        </p:spPr>
        <p:txBody>
          <a:bodyPr/>
          <a:lstStyle/>
          <a:p>
            <a:r>
              <a:rPr lang="en-US" sz="2400" dirty="0">
                <a:solidFill>
                  <a:srgbClr val="FF0000"/>
                </a:solidFill>
              </a:rPr>
              <a:t>ATTN Presenters: Please review and remove this slide from your PowerPoint deck before uploading</a:t>
            </a:r>
            <a:r>
              <a:rPr lang="en-US" dirty="0">
                <a:solidFill>
                  <a:srgbClr val="FF0000"/>
                </a:solidFill>
              </a:rPr>
              <a:t>.</a:t>
            </a:r>
            <a:endParaRPr lang="en-US" dirty="0"/>
          </a:p>
        </p:txBody>
      </p:sp>
      <p:sp>
        <p:nvSpPr>
          <p:cNvPr id="5" name="Content Placeholder 4">
            <a:extLst>
              <a:ext uri="{FF2B5EF4-FFF2-40B4-BE49-F238E27FC236}">
                <a16:creationId xmlns:a16="http://schemas.microsoft.com/office/drawing/2014/main" xmlns="" id="{0E65E8E0-B53D-4850-8DEB-80CBD83B9070}"/>
              </a:ext>
            </a:extLst>
          </p:cNvPr>
          <p:cNvSpPr>
            <a:spLocks noGrp="1"/>
          </p:cNvSpPr>
          <p:nvPr>
            <p:ph idx="1"/>
          </p:nvPr>
        </p:nvSpPr>
        <p:spPr/>
        <p:txBody>
          <a:bodyPr>
            <a:normAutofit lnSpcReduction="10000"/>
          </a:bodyPr>
          <a:lstStyle/>
          <a:p>
            <a:pPr marL="0" indent="0">
              <a:lnSpc>
                <a:spcPct val="100000"/>
              </a:lnSpc>
              <a:spcBef>
                <a:spcPts val="0"/>
              </a:spcBef>
              <a:buNone/>
            </a:pPr>
            <a:endParaRPr lang="en-US" b="1" dirty="0" smtClean="0">
              <a:solidFill>
                <a:schemeClr val="tx1"/>
              </a:solidFill>
            </a:endParaRPr>
          </a:p>
          <a:p>
            <a:pPr marL="0" indent="0">
              <a:lnSpc>
                <a:spcPct val="100000"/>
              </a:lnSpc>
              <a:spcBef>
                <a:spcPts val="0"/>
              </a:spcBef>
              <a:buNone/>
            </a:pPr>
            <a:r>
              <a:rPr lang="en-US" b="1" dirty="0" smtClean="0">
                <a:solidFill>
                  <a:schemeClr val="tx1"/>
                </a:solidFill>
              </a:rPr>
              <a:t>Citing </a:t>
            </a:r>
            <a:r>
              <a:rPr lang="en-US" b="1" dirty="0">
                <a:solidFill>
                  <a:schemeClr val="tx1"/>
                </a:solidFill>
              </a:rPr>
              <a:t>References</a:t>
            </a:r>
          </a:p>
          <a:p>
            <a:pPr marL="0" indent="0">
              <a:lnSpc>
                <a:spcPct val="100000"/>
              </a:lnSpc>
              <a:spcBef>
                <a:spcPts val="0"/>
              </a:spcBef>
              <a:buNone/>
            </a:pPr>
            <a:r>
              <a:rPr lang="en-US" dirty="0">
                <a:solidFill>
                  <a:schemeClr val="tx1"/>
                </a:solidFill>
              </a:rPr>
              <a:t>If you plan to reference or cite materials that are not your original work, please reference it on the slide or in a summary slide using APA as a style guide.</a:t>
            </a:r>
          </a:p>
          <a:p>
            <a:pPr marL="0" indent="0">
              <a:lnSpc>
                <a:spcPct val="100000"/>
              </a:lnSpc>
              <a:spcBef>
                <a:spcPts val="0"/>
              </a:spcBef>
              <a:buNone/>
            </a:pPr>
            <a:r>
              <a:rPr lang="en-US" dirty="0">
                <a:hlinkClick r:id="rId3"/>
              </a:rPr>
              <a:t>https://owl.english.purdue.edu/owl/resource/560/17/</a:t>
            </a:r>
            <a:endParaRPr lang="en-US" dirty="0"/>
          </a:p>
          <a:p>
            <a:pPr marL="0" indent="0">
              <a:lnSpc>
                <a:spcPct val="100000"/>
              </a:lnSpc>
              <a:spcBef>
                <a:spcPts val="0"/>
              </a:spcBef>
              <a:buNone/>
            </a:pPr>
            <a:endParaRPr lang="en-US" b="1" dirty="0"/>
          </a:p>
          <a:p>
            <a:pPr marL="0" indent="0">
              <a:lnSpc>
                <a:spcPct val="100000"/>
              </a:lnSpc>
              <a:spcBef>
                <a:spcPts val="0"/>
              </a:spcBef>
              <a:buNone/>
            </a:pPr>
            <a:r>
              <a:rPr lang="en-US" b="1" dirty="0">
                <a:solidFill>
                  <a:schemeClr val="tx1"/>
                </a:solidFill>
              </a:rPr>
              <a:t>Presentation File Name </a:t>
            </a:r>
            <a:r>
              <a:rPr lang="en-US" b="1" i="1" dirty="0">
                <a:solidFill>
                  <a:schemeClr val="tx1"/>
                </a:solidFill>
              </a:rPr>
              <a:t>(formats)</a:t>
            </a:r>
          </a:p>
          <a:p>
            <a:pPr marL="0" indent="0">
              <a:lnSpc>
                <a:spcPct val="100000"/>
              </a:lnSpc>
              <a:spcBef>
                <a:spcPts val="0"/>
              </a:spcBef>
              <a:buNone/>
            </a:pPr>
            <a:r>
              <a:rPr lang="en-US" sz="1800" dirty="0" err="1">
                <a:solidFill>
                  <a:schemeClr val="tx1"/>
                </a:solidFill>
              </a:rPr>
              <a:t>Session#_Last</a:t>
            </a:r>
            <a:r>
              <a:rPr lang="en-US" sz="1800" dirty="0">
                <a:solidFill>
                  <a:schemeClr val="tx1"/>
                </a:solidFill>
              </a:rPr>
              <a:t> </a:t>
            </a:r>
            <a:r>
              <a:rPr lang="en-US" sz="1800" dirty="0" err="1">
                <a:solidFill>
                  <a:schemeClr val="tx1"/>
                </a:solidFill>
              </a:rPr>
              <a:t>name_First</a:t>
            </a:r>
            <a:r>
              <a:rPr lang="en-US" sz="1800" dirty="0">
                <a:solidFill>
                  <a:schemeClr val="tx1"/>
                </a:solidFill>
              </a:rPr>
              <a:t> Name-presentation_v1</a:t>
            </a:r>
          </a:p>
          <a:p>
            <a:pPr marL="0" indent="0">
              <a:lnSpc>
                <a:spcPct val="100000"/>
              </a:lnSpc>
              <a:spcBef>
                <a:spcPts val="0"/>
              </a:spcBef>
              <a:buNone/>
            </a:pPr>
            <a:r>
              <a:rPr lang="en-US" sz="1800" dirty="0" err="1">
                <a:solidFill>
                  <a:schemeClr val="tx1"/>
                </a:solidFill>
              </a:rPr>
              <a:t>Session#_Last</a:t>
            </a:r>
            <a:r>
              <a:rPr lang="en-US" sz="1800" dirty="0">
                <a:solidFill>
                  <a:schemeClr val="tx1"/>
                </a:solidFill>
              </a:rPr>
              <a:t> </a:t>
            </a:r>
            <a:r>
              <a:rPr lang="en-US" sz="1800" dirty="0" err="1">
                <a:solidFill>
                  <a:schemeClr val="tx1"/>
                </a:solidFill>
              </a:rPr>
              <a:t>name_First</a:t>
            </a:r>
            <a:r>
              <a:rPr lang="en-US" sz="1800" dirty="0">
                <a:solidFill>
                  <a:schemeClr val="tx1"/>
                </a:solidFill>
              </a:rPr>
              <a:t> Name-Power Talk_v1</a:t>
            </a:r>
          </a:p>
          <a:p>
            <a:pPr marL="0" indent="0">
              <a:lnSpc>
                <a:spcPct val="100000"/>
              </a:lnSpc>
              <a:spcBef>
                <a:spcPts val="0"/>
              </a:spcBef>
              <a:buNone/>
            </a:pPr>
            <a:r>
              <a:rPr lang="en-US" sz="1800" dirty="0" err="1">
                <a:solidFill>
                  <a:schemeClr val="tx1"/>
                </a:solidFill>
              </a:rPr>
              <a:t>Session#_Last</a:t>
            </a:r>
            <a:r>
              <a:rPr lang="en-US" sz="1800" dirty="0">
                <a:solidFill>
                  <a:schemeClr val="tx1"/>
                </a:solidFill>
              </a:rPr>
              <a:t> </a:t>
            </a:r>
            <a:r>
              <a:rPr lang="en-US" sz="1800" dirty="0" err="1">
                <a:solidFill>
                  <a:schemeClr val="tx1"/>
                </a:solidFill>
              </a:rPr>
              <a:t>name_First</a:t>
            </a:r>
            <a:r>
              <a:rPr lang="en-US" sz="1800" dirty="0">
                <a:solidFill>
                  <a:schemeClr val="tx1"/>
                </a:solidFill>
              </a:rPr>
              <a:t> Name-Knowledge </a:t>
            </a:r>
            <a:r>
              <a:rPr lang="en-US" sz="1800" dirty="0" smtClean="0">
                <a:solidFill>
                  <a:schemeClr val="tx1"/>
                </a:solidFill>
              </a:rPr>
              <a:t>Hub_v1</a:t>
            </a:r>
            <a:endParaRPr lang="en-US" sz="1800" dirty="0">
              <a:solidFill>
                <a:schemeClr val="tx1"/>
              </a:solidFill>
            </a:endParaRPr>
          </a:p>
        </p:txBody>
      </p:sp>
      <p:sp>
        <p:nvSpPr>
          <p:cNvPr id="6" name="Slide Number Placeholder 5">
            <a:extLst>
              <a:ext uri="{FF2B5EF4-FFF2-40B4-BE49-F238E27FC236}">
                <a16:creationId xmlns:a16="http://schemas.microsoft.com/office/drawing/2014/main" xmlns="" id="{11B3A13A-7B43-4293-B9E0-1D1FFBAC060D}"/>
              </a:ext>
            </a:extLst>
          </p:cNvPr>
          <p:cNvSpPr>
            <a:spLocks noGrp="1"/>
          </p:cNvSpPr>
          <p:nvPr>
            <p:ph type="sldNum" sz="quarter" idx="4"/>
          </p:nvPr>
        </p:nvSpPr>
        <p:spPr/>
        <p:txBody>
          <a:bodyPr/>
          <a:lstStyle/>
          <a:p>
            <a:fld id="{C71A894C-205B-4DAA-9540-5D213890B08A}" type="slidenum">
              <a:rPr lang="en-US" smtClean="0"/>
              <a:pPr/>
              <a:t>2</a:t>
            </a:fld>
            <a:endParaRPr lang="en-US" dirty="0"/>
          </a:p>
        </p:txBody>
      </p:sp>
      <p:sp>
        <p:nvSpPr>
          <p:cNvPr id="2" name="Content Placeholder 1">
            <a:extLst>
              <a:ext uri="{FF2B5EF4-FFF2-40B4-BE49-F238E27FC236}">
                <a16:creationId xmlns:a16="http://schemas.microsoft.com/office/drawing/2014/main" xmlns="" id="{0FACDB39-89A6-274B-BA78-F68729C5A26A}"/>
              </a:ext>
            </a:extLst>
          </p:cNvPr>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3178831521"/>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ATTENTION PMO SPEAKERS</a:t>
            </a:r>
            <a:endParaRPr lang="en-US" dirty="0"/>
          </a:p>
        </p:txBody>
      </p:sp>
      <p:sp>
        <p:nvSpPr>
          <p:cNvPr id="3" name="Content Placeholder 2"/>
          <p:cNvSpPr>
            <a:spLocks noGrp="1"/>
          </p:cNvSpPr>
          <p:nvPr>
            <p:ph idx="1"/>
          </p:nvPr>
        </p:nvSpPr>
        <p:spPr/>
        <p:txBody>
          <a:bodyPr/>
          <a:lstStyle/>
          <a:p>
            <a:r>
              <a:rPr lang="en-US" dirty="0" smtClean="0">
                <a:solidFill>
                  <a:srgbClr val="FF0000"/>
                </a:solidFill>
              </a:rPr>
              <a:t>This PPT template is only for draft presentations. PMI will be rebranding, and there will be a new PPT template to use for final presentations. We will share the new template with you once it is available. </a:t>
            </a:r>
            <a:endParaRPr lang="en-US" dirty="0">
              <a:solidFill>
                <a:srgbClr val="FF0000"/>
              </a:solidFill>
            </a:endParaRPr>
          </a:p>
        </p:txBody>
      </p:sp>
      <p:sp>
        <p:nvSpPr>
          <p:cNvPr id="4" name="Slide Number Placeholder 3"/>
          <p:cNvSpPr>
            <a:spLocks noGrp="1"/>
          </p:cNvSpPr>
          <p:nvPr>
            <p:ph type="sldNum" sz="quarter" idx="4"/>
          </p:nvPr>
        </p:nvSpPr>
        <p:spPr/>
        <p:txBody>
          <a:bodyPr/>
          <a:lstStyle/>
          <a:p>
            <a:fld id="{C71A894C-205B-4DAA-9540-5D213890B08A}" type="slidenum">
              <a:rPr lang="en-US" smtClean="0"/>
              <a:pPr/>
              <a:t>3</a:t>
            </a:fld>
            <a:endParaRPr lang="en-US" dirty="0"/>
          </a:p>
        </p:txBody>
      </p:sp>
      <p:sp>
        <p:nvSpPr>
          <p:cNvPr id="5" name="Content Placeholder 4"/>
          <p:cNvSpPr>
            <a:spLocks noGrp="1"/>
          </p:cNvSpPr>
          <p:nvPr>
            <p:ph sz="quarter" idx="10"/>
          </p:nvPr>
        </p:nvSpPr>
        <p:spPr/>
        <p:txBody>
          <a:bodyPr/>
          <a:lstStyle/>
          <a:p>
            <a:endParaRPr lang="en-US"/>
          </a:p>
        </p:txBody>
      </p:sp>
    </p:spTree>
    <p:extLst>
      <p:ext uri="{BB962C8B-B14F-4D97-AF65-F5344CB8AC3E}">
        <p14:creationId xmlns:p14="http://schemas.microsoft.com/office/powerpoint/2010/main" val="321336410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1045FA-9938-2341-9EA3-4FD9A6149A62}"/>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xmlns="" id="{C1B59D75-79CA-1843-A640-1000FD09A3C6}"/>
              </a:ext>
            </a:extLst>
          </p:cNvPr>
          <p:cNvSpPr>
            <a:spLocks noGrp="1"/>
          </p:cNvSpPr>
          <p:nvPr>
            <p:ph idx="1"/>
          </p:nvPr>
        </p:nvSpPr>
        <p:spPr/>
        <p:txBody>
          <a:bodyPr/>
          <a:lstStyle/>
          <a:p>
            <a:pPr>
              <a:lnSpc>
                <a:spcPct val="100000"/>
              </a:lnSpc>
            </a:pPr>
            <a:r>
              <a:rPr lang="en-US" dirty="0"/>
              <a:t>The views and opinions expressed in the following PowerPoint slides are those of the individual presenter.</a:t>
            </a:r>
          </a:p>
          <a:p>
            <a:pPr>
              <a:lnSpc>
                <a:spcPct val="100000"/>
              </a:lnSpc>
            </a:pPr>
            <a:r>
              <a:rPr lang="en-US" dirty="0"/>
              <a:t>These PowerPoint slides are protected under the copyright laws of the United States of America and other countries. Used by permission. All rights reserved. Project Management Institute and PMI are registered trademarks. All other trademarks are the property of their respective owners.</a:t>
            </a:r>
          </a:p>
          <a:p>
            <a:pPr>
              <a:lnSpc>
                <a:spcPct val="100000"/>
              </a:lnSpc>
            </a:pPr>
            <a:r>
              <a:rPr lang="en-US" dirty="0"/>
              <a:t>The PowerPoint slides are for registered attendees of the </a:t>
            </a:r>
            <a:br>
              <a:rPr lang="en-US" dirty="0"/>
            </a:br>
            <a:r>
              <a:rPr lang="en-US" dirty="0" smtClean="0"/>
              <a:t>PMI Symposium</a:t>
            </a:r>
            <a:r>
              <a:rPr lang="en-US" baseline="30000" dirty="0" smtClean="0"/>
              <a:t>®</a:t>
            </a:r>
            <a:r>
              <a:rPr lang="en-US" dirty="0" smtClean="0"/>
              <a:t> 2019</a:t>
            </a:r>
            <a:r>
              <a:rPr lang="en-US" dirty="0"/>
              <a:t>.</a:t>
            </a:r>
          </a:p>
        </p:txBody>
      </p:sp>
      <p:sp>
        <p:nvSpPr>
          <p:cNvPr id="4" name="Slide Number Placeholder 3">
            <a:extLst>
              <a:ext uri="{FF2B5EF4-FFF2-40B4-BE49-F238E27FC236}">
                <a16:creationId xmlns:a16="http://schemas.microsoft.com/office/drawing/2014/main" xmlns="" id="{D24D56C1-1B5B-094D-837A-FC00D2443636}"/>
              </a:ext>
            </a:extLst>
          </p:cNvPr>
          <p:cNvSpPr>
            <a:spLocks noGrp="1"/>
          </p:cNvSpPr>
          <p:nvPr>
            <p:ph type="sldNum" sz="quarter" idx="4"/>
          </p:nvPr>
        </p:nvSpPr>
        <p:spPr/>
        <p:txBody>
          <a:bodyPr/>
          <a:lstStyle/>
          <a:p>
            <a:fld id="{C71A894C-205B-4DAA-9540-5D213890B08A}" type="slidenum">
              <a:rPr lang="en-US" smtClean="0"/>
              <a:pPr/>
              <a:t>4</a:t>
            </a:fld>
            <a:endParaRPr lang="en-US" dirty="0"/>
          </a:p>
        </p:txBody>
      </p:sp>
      <p:sp>
        <p:nvSpPr>
          <p:cNvPr id="5" name="Content Placeholder 4">
            <a:extLst>
              <a:ext uri="{FF2B5EF4-FFF2-40B4-BE49-F238E27FC236}">
                <a16:creationId xmlns:a16="http://schemas.microsoft.com/office/drawing/2014/main" xmlns="" id="{E8AC5FAF-DE66-F54E-907E-35A9B09D3504}"/>
              </a:ext>
            </a:extLst>
          </p:cNvPr>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207037470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idx="1"/>
          </p:nvPr>
        </p:nvSpPr>
        <p:spPr/>
        <p:txBody>
          <a:bodyPr/>
          <a:lstStyle/>
          <a:p>
            <a:pPr marL="0" indent="0">
              <a:buNone/>
            </a:pPr>
            <a:r>
              <a:rPr lang="en-US" dirty="0"/>
              <a:t>At the conclusion of this session, participants will be able to:</a:t>
            </a:r>
          </a:p>
          <a:p>
            <a:r>
              <a:rPr lang="en-US" dirty="0">
                <a:solidFill>
                  <a:srgbClr val="FF0000"/>
                </a:solidFill>
              </a:rPr>
              <a:t>(list learning objectives </a:t>
            </a:r>
            <a:r>
              <a:rPr lang="en-US" dirty="0" smtClean="0">
                <a:solidFill>
                  <a:srgbClr val="FF0000"/>
                </a:solidFill>
              </a:rPr>
              <a:t>here which can be found in your session details on the PMO Presenter Platform)</a:t>
            </a:r>
            <a:endParaRPr lang="en-US" dirty="0">
              <a:solidFill>
                <a:srgbClr val="FF0000"/>
              </a:solidFill>
            </a:endParaRPr>
          </a:p>
          <a:p>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5</a:t>
            </a:fld>
            <a:endParaRPr lang="en-US" dirty="0"/>
          </a:p>
        </p:txBody>
      </p:sp>
      <p:sp>
        <p:nvSpPr>
          <p:cNvPr id="5" name="Content Placeholder 4"/>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259053082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Title of Slide </a:t>
            </a:r>
            <a:r>
              <a:rPr lang="en-US" dirty="0">
                <a:solidFill>
                  <a:srgbClr val="FF0000"/>
                </a:solidFill>
              </a:rPr>
              <a:t>(Sample)</a:t>
            </a:r>
            <a:endParaRPr lang="en-US" dirty="0"/>
          </a:p>
        </p:txBody>
      </p:sp>
      <p:sp>
        <p:nvSpPr>
          <p:cNvPr id="3" name="Content Placeholder 2"/>
          <p:cNvSpPr>
            <a:spLocks noGrp="1"/>
          </p:cNvSpPr>
          <p:nvPr>
            <p:ph idx="1"/>
          </p:nvPr>
        </p:nvSpPr>
        <p:spPr/>
        <p:txBody>
          <a:bodyPr/>
          <a:lstStyle/>
          <a:p>
            <a:r>
              <a:rPr lang="en-US" dirty="0"/>
              <a:t>Insert presentation content here</a:t>
            </a:r>
          </a:p>
          <a:p>
            <a:pPr lvl="1"/>
            <a:r>
              <a:rPr lang="en-US" dirty="0"/>
              <a:t>Minimum recommended font size = </a:t>
            </a:r>
            <a:r>
              <a:rPr lang="en-US" dirty="0" smtClean="0"/>
              <a:t>Helvetica </a:t>
            </a:r>
            <a:r>
              <a:rPr lang="en-US" dirty="0"/>
              <a:t>20</a:t>
            </a:r>
          </a:p>
          <a:p>
            <a:pPr lvl="1"/>
            <a:r>
              <a:rPr lang="en-US" dirty="0"/>
              <a:t>Maximum recommended number of lines to be displayed per page = 8</a:t>
            </a:r>
          </a:p>
          <a:p>
            <a:pPr lvl="1"/>
            <a:r>
              <a:rPr lang="en-US" dirty="0"/>
              <a:t>Keep information on the screen and away from the edges</a:t>
            </a:r>
          </a:p>
          <a:p>
            <a:pPr lvl="1"/>
            <a:r>
              <a:rPr lang="en-US" dirty="0"/>
              <a:t>Refrain from using light colors for font</a:t>
            </a:r>
            <a:r>
              <a:rPr lang="en-US" dirty="0" smtClean="0"/>
              <a:t>.</a:t>
            </a:r>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6</a:t>
            </a:fld>
            <a:endParaRPr lang="en-US" dirty="0"/>
          </a:p>
        </p:txBody>
      </p:sp>
      <p:sp>
        <p:nvSpPr>
          <p:cNvPr id="5" name="Content Placeholder 4"/>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203606515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 for Leaders</a:t>
            </a:r>
            <a:endParaRPr lang="en-US" dirty="0"/>
          </a:p>
        </p:txBody>
      </p:sp>
      <p:sp>
        <p:nvSpPr>
          <p:cNvPr id="3" name="Content Placeholder 2"/>
          <p:cNvSpPr>
            <a:spLocks noGrp="1"/>
          </p:cNvSpPr>
          <p:nvPr>
            <p:ph idx="1"/>
          </p:nvPr>
        </p:nvSpPr>
        <p:spPr/>
        <p:txBody>
          <a:bodyPr/>
          <a:lstStyle/>
          <a:p>
            <a:r>
              <a:rPr lang="en-US" dirty="0"/>
              <a:t>Next week</a:t>
            </a:r>
            <a:r>
              <a:rPr lang="en-US" dirty="0" smtClean="0"/>
              <a:t>:</a:t>
            </a:r>
          </a:p>
          <a:p>
            <a:pPr marL="0" indent="0">
              <a:buNone/>
            </a:pPr>
            <a:endParaRPr lang="en-US" dirty="0"/>
          </a:p>
          <a:p>
            <a:r>
              <a:rPr lang="en-US" dirty="0"/>
              <a:t>Next 90 days</a:t>
            </a:r>
            <a:r>
              <a:rPr lang="en-US" dirty="0" smtClean="0"/>
              <a:t>:</a:t>
            </a:r>
          </a:p>
          <a:p>
            <a:pPr marL="0" indent="0">
              <a:buNone/>
            </a:pPr>
            <a:endParaRPr lang="en-US" dirty="0"/>
          </a:p>
          <a:p>
            <a:r>
              <a:rPr lang="en-US" dirty="0"/>
              <a:t>Next 12 months</a:t>
            </a:r>
            <a:r>
              <a:rPr lang="en-US" dirty="0" smtClean="0"/>
              <a:t>:</a:t>
            </a:r>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7</a:t>
            </a:fld>
            <a:endParaRPr lang="en-US" dirty="0"/>
          </a:p>
        </p:txBody>
      </p:sp>
      <p:sp>
        <p:nvSpPr>
          <p:cNvPr id="5" name="Content Placeholder 4"/>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27363193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Content Placeholder 2"/>
          <p:cNvSpPr>
            <a:spLocks noGrp="1"/>
          </p:cNvSpPr>
          <p:nvPr>
            <p:ph idx="1"/>
          </p:nvPr>
        </p:nvSpPr>
        <p:spPr/>
        <p:txBody>
          <a:bodyPr/>
          <a:lstStyle/>
          <a:p>
            <a:pPr marL="0" indent="0" fontAlgn="auto" hangingPunct="0">
              <a:lnSpc>
                <a:spcPct val="100000"/>
              </a:lnSpc>
              <a:spcBef>
                <a:spcPts val="0"/>
              </a:spcBef>
              <a:spcAft>
                <a:spcPts val="0"/>
              </a:spcAft>
              <a:buClrTx/>
              <a:buNone/>
            </a:pPr>
            <a:r>
              <a:rPr lang="en-US" dirty="0">
                <a:latin typeface="Arial" panose="020B0604020202020204" pitchFamily="34" charset="0"/>
              </a:rPr>
              <a:t>First Name, Last Name</a:t>
            </a:r>
          </a:p>
          <a:p>
            <a:pPr marL="0" indent="0" fontAlgn="auto" hangingPunct="0">
              <a:lnSpc>
                <a:spcPct val="100000"/>
              </a:lnSpc>
              <a:spcBef>
                <a:spcPts val="0"/>
              </a:spcBef>
              <a:spcAft>
                <a:spcPts val="0"/>
              </a:spcAft>
              <a:buClrTx/>
              <a:buNone/>
            </a:pPr>
            <a:r>
              <a:rPr lang="en-US" dirty="0">
                <a:latin typeface="Arial" panose="020B0604020202020204" pitchFamily="34" charset="0"/>
              </a:rPr>
              <a:t>Job Title</a:t>
            </a:r>
          </a:p>
          <a:p>
            <a:pPr marL="0" indent="0" fontAlgn="auto" hangingPunct="0">
              <a:lnSpc>
                <a:spcPct val="100000"/>
              </a:lnSpc>
              <a:spcBef>
                <a:spcPts val="0"/>
              </a:spcBef>
              <a:spcAft>
                <a:spcPts val="0"/>
              </a:spcAft>
              <a:buClrTx/>
              <a:buNone/>
            </a:pPr>
            <a:r>
              <a:rPr lang="en-US" dirty="0">
                <a:latin typeface="Arial" panose="020B0604020202020204" pitchFamily="34" charset="0"/>
              </a:rPr>
              <a:t>Company</a:t>
            </a:r>
          </a:p>
          <a:p>
            <a:pPr marL="0" indent="0" fontAlgn="auto" hangingPunct="0">
              <a:lnSpc>
                <a:spcPct val="100000"/>
              </a:lnSpc>
              <a:spcBef>
                <a:spcPts val="0"/>
              </a:spcBef>
              <a:spcAft>
                <a:spcPts val="0"/>
              </a:spcAft>
              <a:buClrTx/>
              <a:buNone/>
            </a:pPr>
            <a:r>
              <a:rPr lang="en-US" dirty="0">
                <a:latin typeface="Arial" panose="020B0604020202020204" pitchFamily="34" charset="0"/>
              </a:rPr>
              <a:t>&lt;insert any other </a:t>
            </a:r>
            <a:r>
              <a:rPr lang="en-US" dirty="0" smtClean="0">
                <a:latin typeface="Arial" panose="020B0604020202020204" pitchFamily="34" charset="0"/>
              </a:rPr>
              <a:t>contact information to share&gt;</a:t>
            </a:r>
            <a:endParaRPr lang="en-US" dirty="0">
              <a:latin typeface="Arial" panose="020B0604020202020204" pitchFamily="34" charset="0"/>
            </a:endParaRPr>
          </a:p>
          <a:p>
            <a:endParaRPr lang="en-US" dirty="0"/>
          </a:p>
        </p:txBody>
      </p:sp>
      <p:sp>
        <p:nvSpPr>
          <p:cNvPr id="4" name="Slide Number Placeholder 3"/>
          <p:cNvSpPr>
            <a:spLocks noGrp="1"/>
          </p:cNvSpPr>
          <p:nvPr>
            <p:ph type="sldNum" sz="quarter" idx="4"/>
          </p:nvPr>
        </p:nvSpPr>
        <p:spPr/>
        <p:txBody>
          <a:bodyPr/>
          <a:lstStyle/>
          <a:p>
            <a:fld id="{C71A894C-205B-4DAA-9540-5D213890B08A}" type="slidenum">
              <a:rPr lang="en-US" smtClean="0"/>
              <a:pPr/>
              <a:t>8</a:t>
            </a:fld>
            <a:endParaRPr lang="en-US" dirty="0"/>
          </a:p>
        </p:txBody>
      </p:sp>
      <p:sp>
        <p:nvSpPr>
          <p:cNvPr id="5" name="Content Placeholder 4"/>
          <p:cNvSpPr>
            <a:spLocks noGrp="1"/>
          </p:cNvSpPr>
          <p:nvPr>
            <p:ph sz="quarter" idx="10"/>
          </p:nvPr>
        </p:nvSpPr>
        <p:spPr/>
        <p:txBody>
          <a:bodyPr/>
          <a:lstStyle/>
          <a:p>
            <a:r>
              <a:rPr lang="en-US" dirty="0" smtClean="0"/>
              <a:t>#</a:t>
            </a:r>
            <a:r>
              <a:rPr lang="en-US" dirty="0" err="1" smtClean="0"/>
              <a:t>PMOSym</a:t>
            </a:r>
            <a:endParaRPr lang="en-US" dirty="0"/>
          </a:p>
        </p:txBody>
      </p:sp>
    </p:spTree>
    <p:extLst>
      <p:ext uri="{BB962C8B-B14F-4D97-AF65-F5344CB8AC3E}">
        <p14:creationId xmlns:p14="http://schemas.microsoft.com/office/powerpoint/2010/main" val="1475506556"/>
      </p:ext>
    </p:extLst>
  </p:cSld>
  <p:clrMapOvr>
    <a:masterClrMapping/>
  </p:clrMapOvr>
  <p:transition>
    <p:fade/>
  </p:transition>
</p:sld>
</file>

<file path=ppt/theme/theme1.xml><?xml version="1.0" encoding="utf-8"?>
<a:theme xmlns:a="http://schemas.openxmlformats.org/drawingml/2006/main" name="2_Theme2">
  <a:themeElements>
    <a:clrScheme name="Custom 3">
      <a:dk1>
        <a:srgbClr val="000000"/>
      </a:dk1>
      <a:lt1>
        <a:srgbClr val="FFFFFF"/>
      </a:lt1>
      <a:dk2>
        <a:srgbClr val="000000"/>
      </a:dk2>
      <a:lt2>
        <a:srgbClr val="808080"/>
      </a:lt2>
      <a:accent1>
        <a:srgbClr val="69A2D3"/>
      </a:accent1>
      <a:accent2>
        <a:srgbClr val="E36F43"/>
      </a:accent2>
      <a:accent3>
        <a:srgbClr val="A3CB5F"/>
      </a:accent3>
      <a:accent4>
        <a:srgbClr val="DE3895"/>
      </a:accent4>
      <a:accent5>
        <a:srgbClr val="FDE259"/>
      </a:accent5>
      <a:accent6>
        <a:srgbClr val="74787B"/>
      </a:accent6>
      <a:hlink>
        <a:srgbClr val="69A2D3"/>
      </a:hlink>
      <a:folHlink>
        <a:srgbClr val="E36F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txDef>
      <a:spPr>
        <a:noFill/>
      </a:spPr>
      <a:bodyPr wrap="square" rtlCol="0">
        <a:spAutoFit/>
      </a:bodyPr>
      <a:lstStyle>
        <a:defPPr algn="l">
          <a:defRPr dirty="0" err="1"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24918</TotalTime>
  <Words>475</Words>
  <Application>Microsoft Office PowerPoint</Application>
  <PresentationFormat>On-screen Show (16:9)</PresentationFormat>
  <Paragraphs>73</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 Black</vt:lpstr>
      <vt:lpstr>Calibri</vt:lpstr>
      <vt:lpstr>Helvetica</vt:lpstr>
      <vt:lpstr>System Font Regular</vt:lpstr>
      <vt:lpstr>Times</vt:lpstr>
      <vt:lpstr>2_Theme2</vt:lpstr>
      <vt:lpstr>Session Date/Time</vt:lpstr>
      <vt:lpstr>ATTN Presenters: Please review and remove this slide from your PowerPoint deck before uploading.</vt:lpstr>
      <vt:lpstr>ATTENTION PMO SPEAKERS</vt:lpstr>
      <vt:lpstr>DISCLAIMER</vt:lpstr>
      <vt:lpstr>Learning Objectives</vt:lpstr>
      <vt:lpstr>Title of Slide (Sample)</vt:lpstr>
      <vt:lpstr>Action Plan for Leaders</vt:lpstr>
      <vt:lpstr>Contact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Kristin Zona</dc:creator>
  <cp:keywords>G</cp:keywords>
  <cp:lastModifiedBy>Holly Stevens (Temp)</cp:lastModifiedBy>
  <cp:revision>264</cp:revision>
  <cp:lastPrinted>2019-06-13T22:14:15Z</cp:lastPrinted>
  <dcterms:created xsi:type="dcterms:W3CDTF">2012-09-28T14:41:11Z</dcterms:created>
  <dcterms:modified xsi:type="dcterms:W3CDTF">2019-07-19T14:09:20Z</dcterms:modified>
</cp:coreProperties>
</file>